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3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4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5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</p:sldMasterIdLst>
  <p:sldIdLst>
    <p:sldId id="337" r:id="rId2"/>
    <p:sldId id="256" r:id="rId3"/>
    <p:sldId id="260" r:id="rId4"/>
    <p:sldId id="303" r:id="rId5"/>
    <p:sldId id="376" r:id="rId6"/>
    <p:sldId id="377" r:id="rId7"/>
    <p:sldId id="380" r:id="rId8"/>
    <p:sldId id="381" r:id="rId9"/>
    <p:sldId id="259" r:id="rId10"/>
    <p:sldId id="269" r:id="rId11"/>
    <p:sldId id="257" r:id="rId12"/>
    <p:sldId id="318" r:id="rId13"/>
    <p:sldId id="265" r:id="rId14"/>
    <p:sldId id="261" r:id="rId15"/>
    <p:sldId id="263" r:id="rId16"/>
    <p:sldId id="266" r:id="rId17"/>
    <p:sldId id="267" r:id="rId18"/>
    <p:sldId id="371" r:id="rId19"/>
    <p:sldId id="385" r:id="rId20"/>
    <p:sldId id="264" r:id="rId21"/>
    <p:sldId id="279" r:id="rId22"/>
    <p:sldId id="270" r:id="rId23"/>
    <p:sldId id="271" r:id="rId24"/>
    <p:sldId id="272" r:id="rId25"/>
    <p:sldId id="274" r:id="rId26"/>
    <p:sldId id="275" r:id="rId27"/>
    <p:sldId id="278" r:id="rId28"/>
    <p:sldId id="378" r:id="rId29"/>
    <p:sldId id="350" r:id="rId30"/>
    <p:sldId id="280" r:id="rId31"/>
    <p:sldId id="354" r:id="rId32"/>
    <p:sldId id="387" r:id="rId33"/>
    <p:sldId id="283" r:id="rId34"/>
    <p:sldId id="298" r:id="rId35"/>
    <p:sldId id="282" r:id="rId36"/>
    <p:sldId id="277" r:id="rId37"/>
    <p:sldId id="325" r:id="rId38"/>
    <p:sldId id="273" r:id="rId39"/>
    <p:sldId id="284" r:id="rId40"/>
    <p:sldId id="292" r:id="rId41"/>
    <p:sldId id="285" r:id="rId42"/>
    <p:sldId id="287" r:id="rId43"/>
    <p:sldId id="286" r:id="rId44"/>
    <p:sldId id="276" r:id="rId45"/>
    <p:sldId id="360" r:id="rId46"/>
    <p:sldId id="288" r:id="rId47"/>
    <p:sldId id="289" r:id="rId48"/>
    <p:sldId id="290" r:id="rId49"/>
    <p:sldId id="291" r:id="rId50"/>
    <p:sldId id="293" r:id="rId51"/>
    <p:sldId id="294" r:id="rId52"/>
    <p:sldId id="295" r:id="rId53"/>
    <p:sldId id="296" r:id="rId54"/>
    <p:sldId id="297" r:id="rId55"/>
    <p:sldId id="299" r:id="rId56"/>
    <p:sldId id="300" r:id="rId57"/>
    <p:sldId id="301" r:id="rId58"/>
    <p:sldId id="302" r:id="rId59"/>
    <p:sldId id="384" r:id="rId60"/>
    <p:sldId id="304" r:id="rId61"/>
    <p:sldId id="305" r:id="rId62"/>
    <p:sldId id="306" r:id="rId63"/>
    <p:sldId id="309" r:id="rId64"/>
    <p:sldId id="310" r:id="rId65"/>
    <p:sldId id="311" r:id="rId66"/>
    <p:sldId id="307" r:id="rId67"/>
    <p:sldId id="312" r:id="rId68"/>
    <p:sldId id="316" r:id="rId69"/>
    <p:sldId id="314" r:id="rId70"/>
    <p:sldId id="317" r:id="rId71"/>
    <p:sldId id="319" r:id="rId72"/>
    <p:sldId id="320" r:id="rId73"/>
    <p:sldId id="322" r:id="rId74"/>
    <p:sldId id="323" r:id="rId75"/>
    <p:sldId id="329" r:id="rId76"/>
    <p:sldId id="330" r:id="rId77"/>
    <p:sldId id="332" r:id="rId78"/>
    <p:sldId id="335" r:id="rId79"/>
    <p:sldId id="333" r:id="rId80"/>
    <p:sldId id="315" r:id="rId81"/>
    <p:sldId id="340" r:id="rId82"/>
    <p:sldId id="341" r:id="rId83"/>
    <p:sldId id="357" r:id="rId84"/>
    <p:sldId id="343" r:id="rId85"/>
    <p:sldId id="345" r:id="rId86"/>
    <p:sldId id="386" r:id="rId87"/>
    <p:sldId id="355" r:id="rId88"/>
    <p:sldId id="346" r:id="rId89"/>
    <p:sldId id="352" r:id="rId90"/>
    <p:sldId id="358" r:id="rId91"/>
    <p:sldId id="363" r:id="rId92"/>
    <p:sldId id="365" r:id="rId93"/>
    <p:sldId id="374" r:id="rId94"/>
    <p:sldId id="364" r:id="rId95"/>
    <p:sldId id="369" r:id="rId96"/>
    <p:sldId id="372" r:id="rId97"/>
    <p:sldId id="373" r:id="rId98"/>
    <p:sldId id="367" r:id="rId99"/>
    <p:sldId id="326" r:id="rId100"/>
    <p:sldId id="328" r:id="rId101"/>
  </p:sldIdLst>
  <p:sldSz cx="12192000" cy="6858000"/>
  <p:notesSz cx="6858000" cy="9144000"/>
  <p:defaultTextStyle>
    <a:defPPr>
      <a:defRPr lang="en-US"/>
    </a:defPPr>
    <a:lvl1pPr marL="0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189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377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566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754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5943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131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320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509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B2D235"/>
    <a:srgbClr val="00BBD6"/>
    <a:srgbClr val="16A085"/>
    <a:srgbClr val="937963"/>
    <a:srgbClr val="895881"/>
    <a:srgbClr val="F23B48"/>
    <a:srgbClr val="FFC000"/>
    <a:srgbClr val="2F559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8382" autoAdjust="0"/>
    <p:restoredTop sz="94660"/>
  </p:normalViewPr>
  <p:slideViewPr>
    <p:cSldViewPr snapToGrid="0" showGuides="1">
      <p:cViewPr varScale="1">
        <p:scale>
          <a:sx n="71" d="100"/>
          <a:sy n="71" d="100"/>
        </p:scale>
        <p:origin x="480" y="60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102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theme" Target="theme/theme1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area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Food</c:v>
                </c:pt>
              </c:strCache>
            </c:strRef>
          </c:tx>
          <c:spPr>
            <a:solidFill>
              <a:schemeClr val="accent5">
                <a:lumMod val="50000"/>
              </a:schemeClr>
            </a:solidFill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0</c:v>
                </c:pt>
                <c:pt idx="1">
                  <c:v>20</c:v>
                </c:pt>
                <c:pt idx="2">
                  <c:v>18</c:v>
                </c:pt>
                <c:pt idx="3">
                  <c:v>30</c:v>
                </c:pt>
                <c:pt idx="4">
                  <c:v>15</c:v>
                </c:pt>
                <c:pt idx="5">
                  <c:v>20</c:v>
                </c:pt>
                <c:pt idx="6">
                  <c:v>25</c:v>
                </c:pt>
                <c:pt idx="7">
                  <c:v>30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Fertilizers</c:v>
                </c:pt>
              </c:strCache>
            </c:strRef>
          </c:tx>
          <c:spPr>
            <a:solidFill>
              <a:schemeClr val="accent5">
                <a:lumMod val="75000"/>
              </a:schemeClr>
            </a:solidFill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0">
                  <c:v>15</c:v>
                </c:pt>
                <c:pt idx="1">
                  <c:v>12</c:v>
                </c:pt>
                <c:pt idx="2">
                  <c:v>10</c:v>
                </c:pt>
                <c:pt idx="3">
                  <c:v>21</c:v>
                </c:pt>
                <c:pt idx="4">
                  <c:v>28</c:v>
                </c:pt>
                <c:pt idx="5">
                  <c:v>30</c:v>
                </c:pt>
                <c:pt idx="6">
                  <c:v>28</c:v>
                </c:pt>
                <c:pt idx="7">
                  <c:v>35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Vegetables</c:v>
                </c:pt>
              </c:strCache>
            </c:strRef>
          </c:tx>
          <c:spPr>
            <a:solidFill>
              <a:schemeClr val="accent5"/>
            </a:solidFill>
            <a:ln w="25400">
              <a:noFill/>
            </a:ln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0">
                  <c:v>25</c:v>
                </c:pt>
                <c:pt idx="1">
                  <c:v>10</c:v>
                </c:pt>
                <c:pt idx="2">
                  <c:v>5</c:v>
                </c:pt>
                <c:pt idx="3">
                  <c:v>15</c:v>
                </c:pt>
                <c:pt idx="4">
                  <c:v>40</c:v>
                </c:pt>
                <c:pt idx="5">
                  <c:v>20</c:v>
                </c:pt>
                <c:pt idx="6">
                  <c:v>30</c:v>
                </c:pt>
                <c:pt idx="7">
                  <c:v>35</c:v>
                </c:pt>
              </c:numCache>
            </c:numRef>
          </c:val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Natural Gas</c:v>
                </c:pt>
              </c:strCache>
            </c:strRef>
          </c:tx>
          <c:spPr>
            <a:solidFill>
              <a:schemeClr val="accent5">
                <a:lumMod val="60000"/>
                <a:lumOff val="40000"/>
              </a:schemeClr>
            </a:solidFill>
            <a:ln w="25400">
              <a:noFill/>
            </a:ln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Sheet1!$E$2:$E$9</c:f>
              <c:numCache>
                <c:formatCode>General</c:formatCode>
                <c:ptCount val="8"/>
                <c:pt idx="0">
                  <c:v>0</c:v>
                </c:pt>
                <c:pt idx="1">
                  <c:v>25</c:v>
                </c:pt>
                <c:pt idx="2">
                  <c:v>30</c:v>
                </c:pt>
                <c:pt idx="3">
                  <c:v>35</c:v>
                </c:pt>
                <c:pt idx="4">
                  <c:v>40</c:v>
                </c:pt>
                <c:pt idx="5">
                  <c:v>42</c:v>
                </c:pt>
                <c:pt idx="6">
                  <c:v>35</c:v>
                </c:pt>
                <c:pt idx="7">
                  <c:v>32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9573288"/>
        <c:axId val="189574072"/>
      </c:areaChart>
      <c:catAx>
        <c:axId val="189573288"/>
        <c:scaling>
          <c:orientation val="minMax"/>
        </c:scaling>
        <c:delete val="0"/>
        <c:axPos val="b"/>
        <c:majorGridlines>
          <c:spPr>
            <a:ln>
              <a:solidFill>
                <a:schemeClr val="tx1">
                  <a:lumMod val="25000"/>
                  <a:lumOff val="75000"/>
                </a:schemeClr>
              </a:solidFill>
            </a:ln>
          </c:spPr>
        </c:majorGridlines>
        <c:numFmt formatCode="General" sourceLinked="1"/>
        <c:majorTickMark val="out"/>
        <c:minorTickMark val="none"/>
        <c:tickLblPos val="nextTo"/>
        <c:spPr>
          <a:ln>
            <a:solidFill>
              <a:schemeClr val="tx1">
                <a:lumMod val="25000"/>
                <a:lumOff val="75000"/>
              </a:schemeClr>
            </a:solidFill>
          </a:ln>
        </c:spPr>
        <c:crossAx val="189574072"/>
        <c:crosses val="autoZero"/>
        <c:auto val="1"/>
        <c:lblAlgn val="ctr"/>
        <c:lblOffset val="100"/>
        <c:noMultiLvlLbl val="0"/>
      </c:catAx>
      <c:valAx>
        <c:axId val="189574072"/>
        <c:scaling>
          <c:orientation val="minMax"/>
        </c:scaling>
        <c:delete val="0"/>
        <c:axPos val="l"/>
        <c:majorGridlines>
          <c:spPr>
            <a:ln>
              <a:solidFill>
                <a:schemeClr val="tx1">
                  <a:lumMod val="25000"/>
                  <a:lumOff val="75000"/>
                </a:schemeClr>
              </a:solidFill>
            </a:ln>
          </c:spPr>
        </c:majorGridlines>
        <c:numFmt formatCode="General" sourceLinked="1"/>
        <c:majorTickMark val="out"/>
        <c:minorTickMark val="none"/>
        <c:tickLblPos val="nextTo"/>
        <c:spPr>
          <a:ln>
            <a:solidFill>
              <a:schemeClr val="tx1">
                <a:lumMod val="25000"/>
                <a:lumOff val="75000"/>
              </a:schemeClr>
            </a:solidFill>
          </a:ln>
        </c:spPr>
        <c:txPr>
          <a:bodyPr/>
          <a:lstStyle/>
          <a:p>
            <a:pPr>
              <a:defRPr sz="1050"/>
            </a:pPr>
            <a:endParaRPr lang="en-US"/>
          </a:p>
        </c:txPr>
        <c:crossAx val="189573288"/>
        <c:crosses val="autoZero"/>
        <c:crossBetween val="midCat"/>
      </c:valAx>
      <c:spPr>
        <a:ln>
          <a:solidFill>
            <a:schemeClr val="tx1">
              <a:lumMod val="25000"/>
              <a:lumOff val="75000"/>
            </a:schemeClr>
          </a:solidFill>
        </a:ln>
      </c:spPr>
    </c:plotArea>
    <c:legend>
      <c:legendPos val="b"/>
      <c:overlay val="0"/>
    </c:legend>
    <c:plotVisOnly val="1"/>
    <c:dispBlanksAs val="zero"/>
    <c:showDLblsOverMax val="0"/>
  </c:chart>
  <c:txPr>
    <a:bodyPr/>
    <a:lstStyle/>
    <a:p>
      <a:pPr>
        <a:defRPr sz="1200">
          <a:solidFill>
            <a:schemeClr val="tx1">
              <a:lumMod val="50000"/>
              <a:lumOff val="50000"/>
            </a:schemeClr>
          </a:solidFill>
        </a:defRPr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Oil</c:v>
                </c:pt>
              </c:strCache>
            </c:strRef>
          </c:tx>
          <c:spPr>
            <a:ln w="28575" cap="rnd">
              <a:solidFill>
                <a:schemeClr val="accent5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94B64E"/>
              </a:solidFill>
              <a:ln w="9525">
                <a:solidFill>
                  <a:schemeClr val="accent5">
                    <a:lumMod val="75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800</c:v>
                </c:pt>
                <c:pt idx="1">
                  <c:v>700</c:v>
                </c:pt>
                <c:pt idx="2">
                  <c:v>1500</c:v>
                </c:pt>
                <c:pt idx="3">
                  <c:v>2000</c:v>
                </c:pt>
                <c:pt idx="4">
                  <c:v>2000</c:v>
                </c:pt>
              </c:numCache>
            </c:numRef>
          </c:val>
          <c:smooth val="0"/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Gas</c:v>
                </c:pt>
              </c:strCache>
            </c:strRef>
          </c:tx>
          <c:spPr>
            <a:ln w="28575" cap="rnd">
              <a:solidFill>
                <a:schemeClr val="accent5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392B"/>
              </a:solidFill>
              <a:ln w="9525">
                <a:solidFill>
                  <a:schemeClr val="accent5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1000</c:v>
                </c:pt>
                <c:pt idx="1">
                  <c:v>1200</c:v>
                </c:pt>
                <c:pt idx="2">
                  <c:v>2000</c:v>
                </c:pt>
                <c:pt idx="3">
                  <c:v>1800</c:v>
                </c:pt>
                <c:pt idx="4">
                  <c:v>1500</c:v>
                </c:pt>
              </c:numCache>
            </c:numRef>
          </c:val>
          <c:smooth val="0"/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Metal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2980B9"/>
              </a:solidFill>
              <a:ln w="9525">
                <a:solidFill>
                  <a:schemeClr val="accent5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800</c:v>
                </c:pt>
                <c:pt idx="1">
                  <c:v>800</c:v>
                </c:pt>
                <c:pt idx="2">
                  <c:v>700</c:v>
                </c:pt>
                <c:pt idx="3">
                  <c:v>1200</c:v>
                </c:pt>
                <c:pt idx="4">
                  <c:v>1200</c:v>
                </c:pt>
              </c:numCache>
            </c:numRef>
          </c:val>
          <c:smooth val="0"/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Gold</c:v>
                </c:pt>
              </c:strCache>
            </c:strRef>
          </c:tx>
          <c:spPr>
            <a:ln w="28575" cap="rnd">
              <a:solidFill>
                <a:schemeClr val="accent5">
                  <a:lumMod val="5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16A085"/>
              </a:solidFill>
              <a:ln w="9525">
                <a:solidFill>
                  <a:schemeClr val="accent5">
                    <a:lumMod val="5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Sheet1!$E$2:$E$6</c:f>
              <c:numCache>
                <c:formatCode>General</c:formatCode>
                <c:ptCount val="5"/>
                <c:pt idx="0">
                  <c:v>600</c:v>
                </c:pt>
                <c:pt idx="1">
                  <c:v>800</c:v>
                </c:pt>
                <c:pt idx="2">
                  <c:v>1500</c:v>
                </c:pt>
                <c:pt idx="3">
                  <c:v>1800</c:v>
                </c:pt>
                <c:pt idx="4">
                  <c:v>2000</c:v>
                </c:pt>
              </c:numCache>
            </c:numRef>
          </c:val>
          <c:smooth val="0"/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Iron</c:v>
                </c:pt>
              </c:strCache>
            </c:strRef>
          </c:tx>
          <c:spPr>
            <a:ln w="28575" cap="rnd">
              <a:solidFill>
                <a:schemeClr val="accent5">
                  <a:lumMod val="40000"/>
                  <a:lumOff val="6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39C12"/>
              </a:solidFill>
              <a:ln w="9525">
                <a:solidFill>
                  <a:schemeClr val="accent5">
                    <a:lumMod val="40000"/>
                    <a:lumOff val="6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Sheet1!$F$2:$F$6</c:f>
              <c:numCache>
                <c:formatCode>General</c:formatCode>
                <c:ptCount val="5"/>
                <c:pt idx="0">
                  <c:v>800</c:v>
                </c:pt>
                <c:pt idx="1">
                  <c:v>1500</c:v>
                </c:pt>
                <c:pt idx="2">
                  <c:v>2400</c:v>
                </c:pt>
                <c:pt idx="3">
                  <c:v>2500</c:v>
                </c:pt>
                <c:pt idx="4">
                  <c:v>2500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87714888"/>
        <c:axId val="187715672"/>
      </c:lineChart>
      <c:catAx>
        <c:axId val="18771488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pPr>
            <a:endParaRPr lang="en-US"/>
          </a:p>
        </c:txPr>
        <c:crossAx val="187715672"/>
        <c:crosses val="autoZero"/>
        <c:auto val="1"/>
        <c:lblAlgn val="ctr"/>
        <c:lblOffset val="100"/>
        <c:noMultiLvlLbl val="0"/>
      </c:catAx>
      <c:valAx>
        <c:axId val="18771567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pPr>
            <a:endParaRPr lang="en-US"/>
          </a:p>
        </c:txPr>
        <c:crossAx val="18771488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0138325475405202E-2"/>
          <c:y val="3.564582087834671E-2"/>
          <c:w val="0.9545063442684828"/>
          <c:h val="0.69441376148123313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50800" cap="rnd">
              <a:solidFill>
                <a:schemeClr val="accent5"/>
              </a:solidFill>
              <a:round/>
            </a:ln>
            <a:effectLst/>
          </c:spPr>
          <c:marker>
            <c:symbol val="circle"/>
            <c:size val="8"/>
            <c:spPr>
              <a:solidFill>
                <a:schemeClr val="bg1"/>
              </a:solidFill>
              <a:ln w="50800">
                <a:solidFill>
                  <a:schemeClr val="accent5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Sheet1!$A$2:$A$11</c:f>
              <c:numCache>
                <c:formatCode>General</c:formatCode>
                <c:ptCount val="10"/>
                <c:pt idx="0">
                  <c:v>2006</c:v>
                </c:pt>
                <c:pt idx="1">
                  <c:v>2007</c:v>
                </c:pt>
                <c:pt idx="2">
                  <c:v>2008</c:v>
                </c:pt>
                <c:pt idx="3">
                  <c:v>2009</c:v>
                </c:pt>
                <c:pt idx="4">
                  <c:v>2010</c:v>
                </c:pt>
                <c:pt idx="5">
                  <c:v>2011</c:v>
                </c:pt>
                <c:pt idx="6">
                  <c:v>2012</c:v>
                </c:pt>
                <c:pt idx="7">
                  <c:v>2013</c:v>
                </c:pt>
                <c:pt idx="8">
                  <c:v>2014</c:v>
                </c:pt>
                <c:pt idx="9">
                  <c:v>2015</c:v>
                </c:pt>
              </c:numCache>
            </c:numRef>
          </c:cat>
          <c:val>
            <c:numRef>
              <c:f>Sheet1!$B$2:$B$11</c:f>
              <c:numCache>
                <c:formatCode>General</c:formatCode>
                <c:ptCount val="10"/>
                <c:pt idx="0">
                  <c:v>7</c:v>
                </c:pt>
                <c:pt idx="1">
                  <c:v>10</c:v>
                </c:pt>
                <c:pt idx="2">
                  <c:v>25</c:v>
                </c:pt>
                <c:pt idx="3">
                  <c:v>20</c:v>
                </c:pt>
                <c:pt idx="4">
                  <c:v>42</c:v>
                </c:pt>
                <c:pt idx="5">
                  <c:v>45</c:v>
                </c:pt>
                <c:pt idx="6">
                  <c:v>50</c:v>
                </c:pt>
                <c:pt idx="7">
                  <c:v>39</c:v>
                </c:pt>
                <c:pt idx="8">
                  <c:v>52</c:v>
                </c:pt>
                <c:pt idx="9">
                  <c:v>58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6764424"/>
        <c:axId val="196765208"/>
      </c:lineChart>
      <c:catAx>
        <c:axId val="19676442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6765208"/>
        <c:crosses val="autoZero"/>
        <c:auto val="1"/>
        <c:lblAlgn val="ctr"/>
        <c:lblOffset val="100"/>
        <c:noMultiLvlLbl val="0"/>
      </c:catAx>
      <c:valAx>
        <c:axId val="19676520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676442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4989518628232E-2"/>
          <c:y val="5.1251556153279899E-2"/>
          <c:w val="0.77951244066535597"/>
          <c:h val="0.8331047643279689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Rice</c:v>
                </c:pt>
              </c:strCache>
            </c:strRef>
          </c:tx>
          <c:spPr>
            <a:solidFill>
              <a:schemeClr val="accent5">
                <a:lumMod val="75000"/>
              </a:schemeClr>
            </a:solidFill>
            <a:ln w="9525" cap="flat" cmpd="sng" algn="ctr">
              <a:noFill/>
              <a:round/>
            </a:ln>
            <a:effectLst/>
            <a:sp3d contourW="9525">
              <a:contourClr>
                <a:schemeClr val="accent1"/>
              </a:contourClr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dk1">
                        <a:lumMod val="75000"/>
                        <a:lumOff val="25000"/>
                      </a:schemeClr>
                    </a:solidFill>
                    <a:latin typeface="Source Sans Pro" panose="020B0503030403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Asia</c:v>
                </c:pt>
                <c:pt idx="1">
                  <c:v>Europe</c:v>
                </c:pt>
                <c:pt idx="2">
                  <c:v>US State</c:v>
                </c:pt>
                <c:pt idx="3">
                  <c:v>Africa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5</c:v>
                </c:pt>
                <c:pt idx="1">
                  <c:v>2.5</c:v>
                </c:pt>
                <c:pt idx="2">
                  <c:v>4</c:v>
                </c:pt>
                <c:pt idx="3">
                  <c:v>3.7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Wood</c:v>
                </c:pt>
              </c:strCache>
            </c:strRef>
          </c:tx>
          <c:spPr>
            <a:solidFill>
              <a:schemeClr val="accent5"/>
            </a:solidFill>
            <a:ln w="9525" cap="flat" cmpd="sng" algn="ctr">
              <a:noFill/>
              <a:round/>
            </a:ln>
            <a:effectLst/>
            <a:sp3d contourW="9525">
              <a:contourClr>
                <a:schemeClr val="accent2"/>
              </a:contourClr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dk1">
                        <a:lumMod val="75000"/>
                        <a:lumOff val="25000"/>
                      </a:schemeClr>
                    </a:solidFill>
                    <a:latin typeface="Source Sans Pro" panose="020B0503030403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Asia</c:v>
                </c:pt>
                <c:pt idx="1">
                  <c:v>Europe</c:v>
                </c:pt>
                <c:pt idx="2">
                  <c:v>US State</c:v>
                </c:pt>
                <c:pt idx="3">
                  <c:v>Africa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</c:v>
                </c:pt>
                <c:pt idx="1">
                  <c:v>4.2</c:v>
                </c:pt>
                <c:pt idx="2">
                  <c:v>1.5</c:v>
                </c:pt>
                <c:pt idx="3">
                  <c:v>2.4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Fish</c:v>
                </c:pt>
              </c:strCache>
            </c:strRef>
          </c:tx>
          <c:spPr>
            <a:solidFill>
              <a:schemeClr val="accent5">
                <a:lumMod val="60000"/>
                <a:lumOff val="40000"/>
                <a:alpha val="85000"/>
              </a:schemeClr>
            </a:solidFill>
            <a:ln w="9525" cap="flat" cmpd="sng" algn="ctr">
              <a:noFill/>
              <a:round/>
            </a:ln>
            <a:effectLst/>
            <a:sp3d contourW="9525">
              <a:contourClr>
                <a:schemeClr val="accent4"/>
              </a:contourClr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dk1">
                        <a:lumMod val="75000"/>
                        <a:lumOff val="25000"/>
                      </a:schemeClr>
                    </a:solidFill>
                    <a:latin typeface="Source Sans Pro" panose="020B0503030403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Asia</c:v>
                </c:pt>
                <c:pt idx="1">
                  <c:v>Europe</c:v>
                </c:pt>
                <c:pt idx="2">
                  <c:v>US State</c:v>
                </c:pt>
                <c:pt idx="3">
                  <c:v>Africa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3</c:v>
                </c:pt>
                <c:pt idx="1">
                  <c:v>1</c:v>
                </c:pt>
                <c:pt idx="2">
                  <c:v>3.5</c:v>
                </c:pt>
                <c:pt idx="3">
                  <c:v>1.5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5"/>
        <c:axId val="189313224"/>
        <c:axId val="189214864"/>
      </c:barChart>
      <c:catAx>
        <c:axId val="189313224"/>
        <c:scaling>
          <c:orientation val="minMax"/>
        </c:scaling>
        <c:delete val="0"/>
        <c:axPos val="b"/>
        <c:numFmt formatCode="General" sourceLinked="0"/>
        <c:majorTickMark val="none"/>
        <c:minorTickMark val="none"/>
        <c:tickLblPos val="nextTo"/>
        <c:spPr>
          <a:noFill/>
          <a:ln w="19050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cap="all" baseline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+mn-ea"/>
                <a:cs typeface="+mn-cs"/>
              </a:defRPr>
            </a:pPr>
            <a:endParaRPr lang="en-US"/>
          </a:p>
        </c:txPr>
        <c:crossAx val="189214864"/>
        <c:crosses val="autoZero"/>
        <c:auto val="1"/>
        <c:lblAlgn val="ctr"/>
        <c:lblOffset val="100"/>
        <c:noMultiLvlLbl val="0"/>
      </c:catAx>
      <c:valAx>
        <c:axId val="189214864"/>
        <c:scaling>
          <c:orientation val="minMax"/>
          <c:max val="5"/>
        </c:scaling>
        <c:delete val="0"/>
        <c:axPos val="l"/>
        <c:majorGridlines>
          <c:spPr>
            <a:ln w="9525" cap="flat" cmpd="sng" algn="ctr">
              <a:solidFill>
                <a:schemeClr val="dk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dk1">
                    <a:lumMod val="75000"/>
                    <a:lumOff val="25000"/>
                  </a:schemeClr>
                </a:solidFill>
                <a:latin typeface="Source Sans Pro" panose="020B0503030403020204" pitchFamily="34" charset="0"/>
                <a:ea typeface="+mn-ea"/>
                <a:cs typeface="+mn-cs"/>
              </a:defRPr>
            </a:pPr>
            <a:endParaRPr lang="en-US"/>
          </a:p>
        </c:txPr>
        <c:crossAx val="18931322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38666794393211762"/>
          <c:y val="1.0961203848045754E-2"/>
          <c:w val="0.22672441331343141"/>
          <c:h val="7.855988282597896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dk1">
                  <a:lumMod val="75000"/>
                  <a:lumOff val="25000"/>
                </a:schemeClr>
              </a:solidFill>
              <a:latin typeface="Open Sans Semibold" panose="020B0706030804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zero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5">
                  <a:lumMod val="60000"/>
                  <a:lumOff val="40000"/>
                </a:schemeClr>
              </a:solidFill>
              <a:ln>
                <a:solidFill>
                  <a:schemeClr val="bg1"/>
                </a:solidFill>
              </a:ln>
            </c:spPr>
          </c:dPt>
          <c:dPt>
            <c:idx val="1"/>
            <c:bubble3D val="0"/>
            <c:spPr>
              <a:solidFill>
                <a:schemeClr val="accent5"/>
              </a:solidFill>
              <a:ln>
                <a:solidFill>
                  <a:schemeClr val="bg1"/>
                </a:solidFill>
              </a:ln>
            </c:spPr>
          </c:dPt>
          <c:dPt>
            <c:idx val="2"/>
            <c:bubble3D val="0"/>
            <c:spPr>
              <a:solidFill>
                <a:schemeClr val="accent5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</c:dPt>
          <c:dPt>
            <c:idx val="3"/>
            <c:bubble3D val="0"/>
            <c:spPr>
              <a:solidFill>
                <a:schemeClr val="accent5">
                  <a:lumMod val="75000"/>
                </a:schemeClr>
              </a:solidFill>
              <a:ln>
                <a:solidFill>
                  <a:schemeClr val="bg1"/>
                </a:solidFill>
              </a:ln>
            </c:spPr>
          </c:dPt>
          <c:cat>
            <c:strRef>
              <c:f>Sheet1!$A$2:$A$5</c:f>
              <c:strCache>
                <c:ptCount val="4"/>
                <c:pt idx="0">
                  <c:v>1st Qtr</c:v>
                </c:pt>
                <c:pt idx="1">
                  <c:v>2nd Qtr</c:v>
                </c:pt>
                <c:pt idx="2">
                  <c:v>1st Qtr</c:v>
                </c:pt>
                <c:pt idx="3">
                  <c:v>1st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25</c:v>
                </c:pt>
                <c:pt idx="1">
                  <c:v>35</c:v>
                </c:pt>
                <c:pt idx="2">
                  <c:v>15</c:v>
                </c:pt>
                <c:pt idx="3">
                  <c:v>25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65"/>
        <c:holeSize val="33"/>
      </c:doughnutChart>
    </c:plotArea>
    <c:plotVisOnly val="1"/>
    <c:dispBlanksAs val="zero"/>
    <c:showDLblsOverMax val="0"/>
  </c:chart>
  <c:spPr>
    <a:ln>
      <a:noFill/>
    </a:ln>
  </c:spPr>
  <c:txPr>
    <a:bodyPr/>
    <a:lstStyle/>
    <a:p>
      <a:pPr rtl="0">
        <a:defRPr sz="1800" baseline="-25000"/>
      </a:pPr>
      <a:endParaRPr lang="en-US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88">
  <cs:axisTitle>
    <cs:lnRef idx="0"/>
    <cs:fillRef idx="0"/>
    <cs:effectRef idx="0"/>
    <cs:fontRef idx="minor">
      <a:schemeClr val="dk1">
        <a:lumMod val="75000"/>
        <a:lumOff val="25000"/>
      </a:schemeClr>
    </cs:fontRef>
    <cs:defRPr sz="1197" b="1" kern="1200"/>
  </cs:axisTitle>
  <cs:categoryAxis>
    <cs:lnRef idx="0"/>
    <cs:fillRef idx="0"/>
    <cs:effectRef idx="0"/>
    <cs:fontRef idx="minor">
      <a:schemeClr val="dk1">
        <a:lumMod val="75000"/>
        <a:lumOff val="25000"/>
      </a:schemeClr>
    </cs:fontRef>
    <cs:spPr>
      <a:ln w="19050" cap="flat" cmpd="sng" algn="ctr">
        <a:solidFill>
          <a:schemeClr val="dk1">
            <a:lumMod val="75000"/>
            <a:lumOff val="25000"/>
          </a:schemeClr>
        </a:solidFill>
        <a:round/>
      </a:ln>
    </cs:spPr>
    <cs:defRPr sz="1197" kern="1200" cap="all" baseline="0"/>
  </cs:categoryAxis>
  <cs:chartArea>
    <cs:lnRef idx="0"/>
    <cs:fillRef idx="0"/>
    <cs:effectRef idx="0"/>
    <cs:fontRef idx="minor">
      <a:schemeClr val="dk1"/>
    </cs:fontRef>
    <cs:spPr>
      <a:gradFill flip="none" rotWithShape="1">
        <a:gsLst>
          <a:gs pos="0">
            <a:schemeClr val="lt1"/>
          </a:gs>
          <a:gs pos="39000">
            <a:schemeClr val="lt1"/>
          </a:gs>
          <a:gs pos="100000">
            <a:schemeClr val="lt1">
              <a:lumMod val="75000"/>
            </a:schemeClr>
          </a:gs>
        </a:gsLst>
        <a:path path="circle">
          <a:fillToRect l="50000" t="-80000" r="50000" b="180000"/>
        </a:path>
        <a:tileRect/>
      </a:gradFill>
      <a:ln w="9525" cap="flat" cmpd="sng" algn="ctr">
        <a:solidFill>
          <a:schemeClr val="dk1">
            <a:lumMod val="25000"/>
            <a:lumOff val="7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dk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lt1"/>
    </cs:fontRef>
    <cs:spPr>
      <a:solidFill>
        <a:schemeClr val="dk1">
          <a:lumMod val="65000"/>
          <a:lumOff val="35000"/>
          <a:alpha val="75000"/>
        </a:schemeClr>
      </a:solidFill>
    </cs:spPr>
    <cs:defRPr sz="1197" b="1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>
          <a:alpha val="85000"/>
        </a:schemeClr>
      </a:solidFill>
      <a:ln w="9525" cap="flat" cmpd="sng" algn="ctr">
        <a:solidFill>
          <a:schemeClr val="phClr">
            <a:lumMod val="75000"/>
          </a:schemeClr>
        </a:solidFill>
        <a:round/>
      </a:ln>
    </cs:spPr>
  </cs:dataPoint>
  <cs:dataPoint3D>
    <cs:lnRef idx="0">
      <cs:styleClr val="auto"/>
    </cs:lnRef>
    <cs:fillRef idx="0">
      <cs:styleClr val="auto"/>
    </cs:fillRef>
    <cs:effectRef idx="0">
      <cs:styleClr val="auto"/>
    </cs:effectRef>
    <cs:fontRef idx="minor">
      <a:schemeClr val="dk1"/>
    </cs:fontRef>
    <cs:spPr>
      <a:solidFill>
        <a:schemeClr val="phClr">
          <a:alpha val="85000"/>
        </a:schemeClr>
      </a:solidFill>
      <a:ln w="9525" cap="flat" cmpd="sng" algn="ctr">
        <a:solidFill>
          <a:schemeClr val="phClr">
            <a:lumMod val="75000"/>
          </a:schemeClr>
        </a:solidFill>
        <a:round/>
      </a:ln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31750" cap="rnd">
        <a:solidFill>
          <a:schemeClr val="phClr">
            <a:alpha val="85000"/>
          </a:schemeClr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>
          <a:alpha val="85000"/>
        </a:schemeClr>
      </a:solidFill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dk1">
        <a:lumMod val="75000"/>
        <a:lumOff val="25000"/>
      </a:schemeClr>
    </cs:fontRef>
    <cs:spPr>
      <a:ln w="9525">
        <a:solidFill>
          <a:schemeClr val="dk1">
            <a:lumMod val="35000"/>
            <a:lumOff val="6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50000"/>
          <a:lumOff val="50000"/>
        </a:schemeClr>
      </a:solidFill>
      <a:ln w="9525">
        <a:solidFill>
          <a:schemeClr val="dk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35000"/>
            <a:lumOff val="65000"/>
          </a:schemeClr>
        </a:solidFill>
        <a:prstDash val="dash"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dk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  <cs:spPr>
      <a:solidFill>
        <a:schemeClr val="lt1">
          <a:lumMod val="95000"/>
        </a:schemeClr>
      </a:solidFill>
      <a:sp3d/>
    </cs:spPr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35000"/>
            <a:lumOff val="65000"/>
          </a:schemeClr>
        </a:solidFill>
        <a:prstDash val="dash"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50000"/>
            <a:lumOff val="50000"/>
          </a:schemeClr>
        </a:solidFill>
      </a:ln>
    </cs:spPr>
  </cs:leaderLine>
  <cs:legend>
    <cs:lnRef idx="0"/>
    <cs:fillRef idx="0"/>
    <cs:effectRef idx="0"/>
    <cs:fontRef idx="minor">
      <a:schemeClr val="dk1">
        <a:lumMod val="75000"/>
        <a:lumOff val="25000"/>
      </a:schemeClr>
    </cs:fontRef>
    <cs:spPr>
      <a:solidFill>
        <a:schemeClr val="lt1">
          <a:lumMod val="95000"/>
          <a:alpha val="39000"/>
        </a:schemeClr>
      </a:solidFill>
    </cs:spPr>
    <cs:defRPr sz="1197" kern="1200"/>
  </cs:legend>
  <cs:plotArea>
    <cs:lnRef idx="0"/>
    <cs:fillRef idx="0"/>
    <cs:effectRef idx="0"/>
    <cs:fontRef idx="minor">
      <a:schemeClr val="dk1"/>
    </cs:fontRef>
  </cs:plotArea>
  <cs:plotArea3D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dk1">
        <a:lumMod val="75000"/>
        <a:lumOff val="25000"/>
      </a:schemeClr>
    </cs:fontRef>
    <cs:spPr/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50000"/>
            <a:lumOff val="50000"/>
          </a:schemeClr>
        </a:solidFill>
        <a:round/>
      </a:ln>
    </cs:spPr>
  </cs:seriesLine>
  <cs:title>
    <cs:lnRef idx="0"/>
    <cs:fillRef idx="0"/>
    <cs:effectRef idx="0"/>
    <cs:fontRef idx="minor">
      <a:schemeClr val="dk1">
        <a:lumMod val="75000"/>
        <a:lumOff val="25000"/>
      </a:schemeClr>
    </cs:fontRef>
    <cs:defRPr sz="2200" b="1" kern="120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dk1">
        <a:lumMod val="75000"/>
        <a:lumOff val="2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dk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dk1">
        <a:lumMod val="75000"/>
        <a:lumOff val="25000"/>
      </a:schemeClr>
    </cs:fontRef>
    <cs:spPr>
      <a:ln>
        <a:noFill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67B46AAB-EEF2-43E0-B3D5-944BB7BD9AD7}" type="doc">
      <dgm:prSet loTypeId="urn:microsoft.com/office/officeart/2005/8/layout/chart3" loCatId="relationship" qsTypeId="urn:microsoft.com/office/officeart/2005/8/quickstyle/simple1" qsCatId="simple" csTypeId="urn:microsoft.com/office/officeart/2005/8/colors/accent1_2" csCatId="accent1" phldr="1"/>
      <dgm:spPr/>
    </dgm:pt>
    <dgm:pt modelId="{65893168-59D5-4C54-8B19-33D7789C52C7}">
      <dgm:prSet phldrT="[Text]"/>
      <dgm:spPr>
        <a:solidFill>
          <a:schemeClr val="accent5">
            <a:lumMod val="50000"/>
          </a:schemeClr>
        </a:solidFill>
        <a:ln>
          <a:noFill/>
        </a:ln>
      </dgm:spPr>
      <dgm:t>
        <a:bodyPr/>
        <a:lstStyle/>
        <a:p>
          <a:endParaRPr lang="en-US"/>
        </a:p>
      </dgm:t>
    </dgm:pt>
    <dgm:pt modelId="{A82FFD2C-2566-4D18-95B5-73B8ADF7105B}" type="parTrans" cxnId="{9E9180BB-B46C-4BFD-880C-2E5AA4AD0247}">
      <dgm:prSet/>
      <dgm:spPr/>
      <dgm:t>
        <a:bodyPr/>
        <a:lstStyle/>
        <a:p>
          <a:endParaRPr lang="en-US"/>
        </a:p>
      </dgm:t>
    </dgm:pt>
    <dgm:pt modelId="{D6847E8C-7A08-48BA-9EB6-0DDADA5A1CCE}" type="sibTrans" cxnId="{9E9180BB-B46C-4BFD-880C-2E5AA4AD0247}">
      <dgm:prSet/>
      <dgm:spPr/>
      <dgm:t>
        <a:bodyPr/>
        <a:lstStyle/>
        <a:p>
          <a:endParaRPr lang="en-US"/>
        </a:p>
      </dgm:t>
    </dgm:pt>
    <dgm:pt modelId="{E30C1273-F18B-44A7-BDA2-E016FC4B6A60}">
      <dgm:prSet phldrT="[Text]"/>
      <dgm:spPr>
        <a:solidFill>
          <a:schemeClr val="accent5">
            <a:lumMod val="75000"/>
          </a:schemeClr>
        </a:solidFill>
        <a:ln>
          <a:noFill/>
        </a:ln>
      </dgm:spPr>
      <dgm:t>
        <a:bodyPr/>
        <a:lstStyle/>
        <a:p>
          <a:endParaRPr lang="en-US"/>
        </a:p>
      </dgm:t>
    </dgm:pt>
    <dgm:pt modelId="{6A6B5A2E-CE37-4136-9DE1-E4E53264CCDF}" type="parTrans" cxnId="{30455E0A-B56C-4B11-812A-98120B944643}">
      <dgm:prSet/>
      <dgm:spPr/>
      <dgm:t>
        <a:bodyPr/>
        <a:lstStyle/>
        <a:p>
          <a:endParaRPr lang="en-US"/>
        </a:p>
      </dgm:t>
    </dgm:pt>
    <dgm:pt modelId="{4F1E1E70-E485-4D41-B67C-DACE0E42F931}" type="sibTrans" cxnId="{30455E0A-B56C-4B11-812A-98120B944643}">
      <dgm:prSet/>
      <dgm:spPr/>
      <dgm:t>
        <a:bodyPr/>
        <a:lstStyle/>
        <a:p>
          <a:endParaRPr lang="en-US"/>
        </a:p>
      </dgm:t>
    </dgm:pt>
    <dgm:pt modelId="{169DDD14-7252-4EE6-AE87-728901EB93EC}">
      <dgm:prSet phldrT="[Text]"/>
      <dgm:spPr>
        <a:solidFill>
          <a:schemeClr val="accent5">
            <a:lumMod val="40000"/>
            <a:lumOff val="60000"/>
          </a:schemeClr>
        </a:solidFill>
        <a:ln>
          <a:noFill/>
        </a:ln>
      </dgm:spPr>
      <dgm:t>
        <a:bodyPr/>
        <a:lstStyle/>
        <a:p>
          <a:endParaRPr lang="en-US"/>
        </a:p>
      </dgm:t>
    </dgm:pt>
    <dgm:pt modelId="{64E5038F-5757-4439-93EC-C3A4B056EC3B}" type="parTrans" cxnId="{0AFF6ABD-12D6-46E8-8C9C-BA83398E35B9}">
      <dgm:prSet/>
      <dgm:spPr/>
      <dgm:t>
        <a:bodyPr/>
        <a:lstStyle/>
        <a:p>
          <a:endParaRPr lang="en-US"/>
        </a:p>
      </dgm:t>
    </dgm:pt>
    <dgm:pt modelId="{6F11693A-3E2B-4F7C-A82C-634B89BA5BA2}" type="sibTrans" cxnId="{0AFF6ABD-12D6-46E8-8C9C-BA83398E35B9}">
      <dgm:prSet/>
      <dgm:spPr/>
      <dgm:t>
        <a:bodyPr/>
        <a:lstStyle/>
        <a:p>
          <a:endParaRPr lang="en-US"/>
        </a:p>
      </dgm:t>
    </dgm:pt>
    <dgm:pt modelId="{AB2190FE-322E-4B1C-822A-A6B322A14CA3}">
      <dgm:prSet phldrT="[Text]"/>
      <dgm:spPr>
        <a:solidFill>
          <a:schemeClr val="accent5"/>
        </a:solidFill>
        <a:ln>
          <a:noFill/>
        </a:ln>
      </dgm:spPr>
      <dgm:t>
        <a:bodyPr/>
        <a:lstStyle/>
        <a:p>
          <a:endParaRPr lang="en-US"/>
        </a:p>
      </dgm:t>
    </dgm:pt>
    <dgm:pt modelId="{E92A03B9-EBE4-4144-A504-F77ABBE1BA0B}" type="parTrans" cxnId="{B4780E05-50D0-484B-9E7A-C0A6F76BB0E5}">
      <dgm:prSet/>
      <dgm:spPr/>
      <dgm:t>
        <a:bodyPr/>
        <a:lstStyle/>
        <a:p>
          <a:endParaRPr lang="en-US"/>
        </a:p>
      </dgm:t>
    </dgm:pt>
    <dgm:pt modelId="{B8D4A352-8A28-488D-BE9A-DD6FC300EEF1}" type="sibTrans" cxnId="{B4780E05-50D0-484B-9E7A-C0A6F76BB0E5}">
      <dgm:prSet/>
      <dgm:spPr/>
      <dgm:t>
        <a:bodyPr/>
        <a:lstStyle/>
        <a:p>
          <a:endParaRPr lang="en-US"/>
        </a:p>
      </dgm:t>
    </dgm:pt>
    <dgm:pt modelId="{347E7686-F1DF-4980-8F8D-A59B79053347}">
      <dgm:prSet phldrT="[Text]"/>
      <dgm:spPr>
        <a:solidFill>
          <a:schemeClr val="accent5">
            <a:lumMod val="60000"/>
            <a:lumOff val="40000"/>
          </a:schemeClr>
        </a:solidFill>
        <a:ln>
          <a:noFill/>
        </a:ln>
      </dgm:spPr>
      <dgm:t>
        <a:bodyPr/>
        <a:lstStyle/>
        <a:p>
          <a:endParaRPr lang="en-US" dirty="0"/>
        </a:p>
      </dgm:t>
    </dgm:pt>
    <dgm:pt modelId="{1D676651-E118-4228-A768-F4B563493A02}" type="sibTrans" cxnId="{18EEA6E4-723D-4B14-9AE6-58C9B8E01986}">
      <dgm:prSet/>
      <dgm:spPr/>
      <dgm:t>
        <a:bodyPr/>
        <a:lstStyle/>
        <a:p>
          <a:endParaRPr lang="en-US"/>
        </a:p>
      </dgm:t>
    </dgm:pt>
    <dgm:pt modelId="{A580EA5A-E612-420E-AC6E-B2984B731B5E}" type="parTrans" cxnId="{18EEA6E4-723D-4B14-9AE6-58C9B8E01986}">
      <dgm:prSet/>
      <dgm:spPr/>
      <dgm:t>
        <a:bodyPr/>
        <a:lstStyle/>
        <a:p>
          <a:endParaRPr lang="en-US"/>
        </a:p>
      </dgm:t>
    </dgm:pt>
    <dgm:pt modelId="{0179913D-18D3-4684-8CF6-A738BFC7B7BF}" type="pres">
      <dgm:prSet presAssocID="{67B46AAB-EEF2-43E0-B3D5-944BB7BD9AD7}" presName="compositeShape" presStyleCnt="0">
        <dgm:presLayoutVars>
          <dgm:chMax val="7"/>
          <dgm:dir/>
          <dgm:resizeHandles val="exact"/>
        </dgm:presLayoutVars>
      </dgm:prSet>
      <dgm:spPr/>
    </dgm:pt>
    <dgm:pt modelId="{A4514F13-B60B-4EDD-99EA-3D2718E5F07D}" type="pres">
      <dgm:prSet presAssocID="{67B46AAB-EEF2-43E0-B3D5-944BB7BD9AD7}" presName="wedge1" presStyleLbl="node1" presStyleIdx="0" presStyleCnt="5"/>
      <dgm:spPr/>
      <dgm:t>
        <a:bodyPr/>
        <a:lstStyle/>
        <a:p>
          <a:endParaRPr lang="en-US"/>
        </a:p>
      </dgm:t>
    </dgm:pt>
    <dgm:pt modelId="{13DA3794-CBAB-49EA-99DC-18C6FF5E2C99}" type="pres">
      <dgm:prSet presAssocID="{67B46AAB-EEF2-43E0-B3D5-944BB7BD9AD7}" presName="wedge1Tx" presStyleLbl="node1" presStyleIdx="0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472DDAAE-02EC-4FF8-8EB8-1063416F8DDA}" type="pres">
      <dgm:prSet presAssocID="{67B46AAB-EEF2-43E0-B3D5-944BB7BD9AD7}" presName="wedge2" presStyleLbl="node1" presStyleIdx="1" presStyleCnt="5"/>
      <dgm:spPr/>
      <dgm:t>
        <a:bodyPr/>
        <a:lstStyle/>
        <a:p>
          <a:endParaRPr lang="en-US"/>
        </a:p>
      </dgm:t>
    </dgm:pt>
    <dgm:pt modelId="{D228EC4B-F5A6-486F-B6DB-01CBEB7C77FE}" type="pres">
      <dgm:prSet presAssocID="{67B46AAB-EEF2-43E0-B3D5-944BB7BD9AD7}" presName="wedge2Tx" presStyleLbl="node1" presStyleIdx="1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7F1F13D5-9BF9-4781-AAFF-DE20F63BBF01}" type="pres">
      <dgm:prSet presAssocID="{67B46AAB-EEF2-43E0-B3D5-944BB7BD9AD7}" presName="wedge3" presStyleLbl="node1" presStyleIdx="2" presStyleCnt="5"/>
      <dgm:spPr/>
      <dgm:t>
        <a:bodyPr/>
        <a:lstStyle/>
        <a:p>
          <a:endParaRPr lang="en-US"/>
        </a:p>
      </dgm:t>
    </dgm:pt>
    <dgm:pt modelId="{630973AC-753D-48B5-BDEC-08F0C64FDA50}" type="pres">
      <dgm:prSet presAssocID="{67B46AAB-EEF2-43E0-B3D5-944BB7BD9AD7}" presName="wedge3Tx" presStyleLbl="node1" presStyleIdx="2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2B446166-4B3D-4862-9E1B-A6AB4919726D}" type="pres">
      <dgm:prSet presAssocID="{67B46AAB-EEF2-43E0-B3D5-944BB7BD9AD7}" presName="wedge4" presStyleLbl="node1" presStyleIdx="3" presStyleCnt="5"/>
      <dgm:spPr/>
      <dgm:t>
        <a:bodyPr/>
        <a:lstStyle/>
        <a:p>
          <a:endParaRPr lang="en-US"/>
        </a:p>
      </dgm:t>
    </dgm:pt>
    <dgm:pt modelId="{32E3092F-6BEA-470D-8E21-17F53E35FC59}" type="pres">
      <dgm:prSet presAssocID="{67B46AAB-EEF2-43E0-B3D5-944BB7BD9AD7}" presName="wedge4Tx" presStyleLbl="node1" presStyleIdx="3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A889ADA5-FE21-407E-A95B-ECFCAEE32533}" type="pres">
      <dgm:prSet presAssocID="{67B46AAB-EEF2-43E0-B3D5-944BB7BD9AD7}" presName="wedge5" presStyleLbl="node1" presStyleIdx="4" presStyleCnt="5"/>
      <dgm:spPr/>
      <dgm:t>
        <a:bodyPr/>
        <a:lstStyle/>
        <a:p>
          <a:endParaRPr lang="en-US"/>
        </a:p>
      </dgm:t>
    </dgm:pt>
    <dgm:pt modelId="{86C0AB21-E3AB-4358-9E89-622721593C24}" type="pres">
      <dgm:prSet presAssocID="{67B46AAB-EEF2-43E0-B3D5-944BB7BD9AD7}" presName="wedge5Tx" presStyleLbl="node1" presStyleIdx="4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8B40FDF4-5AA2-416E-A9AC-F4BC61E71BD4}" type="presOf" srcId="{67B46AAB-EEF2-43E0-B3D5-944BB7BD9AD7}" destId="{0179913D-18D3-4684-8CF6-A738BFC7B7BF}" srcOrd="0" destOrd="0" presId="urn:microsoft.com/office/officeart/2005/8/layout/chart3"/>
    <dgm:cxn modelId="{B4780E05-50D0-484B-9E7A-C0A6F76BB0E5}" srcId="{67B46AAB-EEF2-43E0-B3D5-944BB7BD9AD7}" destId="{AB2190FE-322E-4B1C-822A-A6B322A14CA3}" srcOrd="4" destOrd="0" parTransId="{E92A03B9-EBE4-4144-A504-F77ABBE1BA0B}" sibTransId="{B8D4A352-8A28-488D-BE9A-DD6FC300EEF1}"/>
    <dgm:cxn modelId="{18EEA6E4-723D-4B14-9AE6-58C9B8E01986}" srcId="{67B46AAB-EEF2-43E0-B3D5-944BB7BD9AD7}" destId="{347E7686-F1DF-4980-8F8D-A59B79053347}" srcOrd="3" destOrd="0" parTransId="{A580EA5A-E612-420E-AC6E-B2984B731B5E}" sibTransId="{1D676651-E118-4228-A768-F4B563493A02}"/>
    <dgm:cxn modelId="{00A5C42E-9569-4176-8D15-7D96CF124E56}" type="presOf" srcId="{AB2190FE-322E-4B1C-822A-A6B322A14CA3}" destId="{A889ADA5-FE21-407E-A95B-ECFCAEE32533}" srcOrd="0" destOrd="0" presId="urn:microsoft.com/office/officeart/2005/8/layout/chart3"/>
    <dgm:cxn modelId="{0AFF6ABD-12D6-46E8-8C9C-BA83398E35B9}" srcId="{67B46AAB-EEF2-43E0-B3D5-944BB7BD9AD7}" destId="{169DDD14-7252-4EE6-AE87-728901EB93EC}" srcOrd="2" destOrd="0" parTransId="{64E5038F-5757-4439-93EC-C3A4B056EC3B}" sibTransId="{6F11693A-3E2B-4F7C-A82C-634B89BA5BA2}"/>
    <dgm:cxn modelId="{30455E0A-B56C-4B11-812A-98120B944643}" srcId="{67B46AAB-EEF2-43E0-B3D5-944BB7BD9AD7}" destId="{E30C1273-F18B-44A7-BDA2-E016FC4B6A60}" srcOrd="1" destOrd="0" parTransId="{6A6B5A2E-CE37-4136-9DE1-E4E53264CCDF}" sibTransId="{4F1E1E70-E485-4D41-B67C-DACE0E42F931}"/>
    <dgm:cxn modelId="{CC64152B-F313-4AD9-B97F-F2323B357218}" type="presOf" srcId="{347E7686-F1DF-4980-8F8D-A59B79053347}" destId="{32E3092F-6BEA-470D-8E21-17F53E35FC59}" srcOrd="1" destOrd="0" presId="urn:microsoft.com/office/officeart/2005/8/layout/chart3"/>
    <dgm:cxn modelId="{75FA2470-01C0-46C4-B5A2-6B8B92FA34E6}" type="presOf" srcId="{E30C1273-F18B-44A7-BDA2-E016FC4B6A60}" destId="{472DDAAE-02EC-4FF8-8EB8-1063416F8DDA}" srcOrd="0" destOrd="0" presId="urn:microsoft.com/office/officeart/2005/8/layout/chart3"/>
    <dgm:cxn modelId="{9E9180BB-B46C-4BFD-880C-2E5AA4AD0247}" srcId="{67B46AAB-EEF2-43E0-B3D5-944BB7BD9AD7}" destId="{65893168-59D5-4C54-8B19-33D7789C52C7}" srcOrd="0" destOrd="0" parTransId="{A82FFD2C-2566-4D18-95B5-73B8ADF7105B}" sibTransId="{D6847E8C-7A08-48BA-9EB6-0DDADA5A1CCE}"/>
    <dgm:cxn modelId="{1E6F39BE-511D-4C1D-8517-FF16B0EF2A2B}" type="presOf" srcId="{65893168-59D5-4C54-8B19-33D7789C52C7}" destId="{A4514F13-B60B-4EDD-99EA-3D2718E5F07D}" srcOrd="0" destOrd="0" presId="urn:microsoft.com/office/officeart/2005/8/layout/chart3"/>
    <dgm:cxn modelId="{2A225530-0E4A-4C60-B8CA-A149A802F213}" type="presOf" srcId="{AB2190FE-322E-4B1C-822A-A6B322A14CA3}" destId="{86C0AB21-E3AB-4358-9E89-622721593C24}" srcOrd="1" destOrd="0" presId="urn:microsoft.com/office/officeart/2005/8/layout/chart3"/>
    <dgm:cxn modelId="{72CFFE3A-F308-49AD-ADAF-5A019BC1BE56}" type="presOf" srcId="{347E7686-F1DF-4980-8F8D-A59B79053347}" destId="{2B446166-4B3D-4862-9E1B-A6AB4919726D}" srcOrd="0" destOrd="0" presId="urn:microsoft.com/office/officeart/2005/8/layout/chart3"/>
    <dgm:cxn modelId="{66B06529-AD6A-41A9-8B4D-78A1FB553373}" type="presOf" srcId="{E30C1273-F18B-44A7-BDA2-E016FC4B6A60}" destId="{D228EC4B-F5A6-486F-B6DB-01CBEB7C77FE}" srcOrd="1" destOrd="0" presId="urn:microsoft.com/office/officeart/2005/8/layout/chart3"/>
    <dgm:cxn modelId="{1A6698DE-3062-4E98-AC3A-5F95E0893D9C}" type="presOf" srcId="{65893168-59D5-4C54-8B19-33D7789C52C7}" destId="{13DA3794-CBAB-49EA-99DC-18C6FF5E2C99}" srcOrd="1" destOrd="0" presId="urn:microsoft.com/office/officeart/2005/8/layout/chart3"/>
    <dgm:cxn modelId="{8070AD0C-9A1D-443E-AF5B-F3CC2D7DC6E9}" type="presOf" srcId="{169DDD14-7252-4EE6-AE87-728901EB93EC}" destId="{630973AC-753D-48B5-BDEC-08F0C64FDA50}" srcOrd="1" destOrd="0" presId="urn:microsoft.com/office/officeart/2005/8/layout/chart3"/>
    <dgm:cxn modelId="{9EEEFF02-54C1-4188-8A64-B920CE05D103}" type="presOf" srcId="{169DDD14-7252-4EE6-AE87-728901EB93EC}" destId="{7F1F13D5-9BF9-4781-AAFF-DE20F63BBF01}" srcOrd="0" destOrd="0" presId="urn:microsoft.com/office/officeart/2005/8/layout/chart3"/>
    <dgm:cxn modelId="{F9193C5E-4F9E-470D-ABEF-FA759F81DB94}" type="presParOf" srcId="{0179913D-18D3-4684-8CF6-A738BFC7B7BF}" destId="{A4514F13-B60B-4EDD-99EA-3D2718E5F07D}" srcOrd="0" destOrd="0" presId="urn:microsoft.com/office/officeart/2005/8/layout/chart3"/>
    <dgm:cxn modelId="{A54D146C-3E74-4617-8CFE-A10587005287}" type="presParOf" srcId="{0179913D-18D3-4684-8CF6-A738BFC7B7BF}" destId="{13DA3794-CBAB-49EA-99DC-18C6FF5E2C99}" srcOrd="1" destOrd="0" presId="urn:microsoft.com/office/officeart/2005/8/layout/chart3"/>
    <dgm:cxn modelId="{D63EE085-C955-4FE1-A4BC-428BE8262BAB}" type="presParOf" srcId="{0179913D-18D3-4684-8CF6-A738BFC7B7BF}" destId="{472DDAAE-02EC-4FF8-8EB8-1063416F8DDA}" srcOrd="2" destOrd="0" presId="urn:microsoft.com/office/officeart/2005/8/layout/chart3"/>
    <dgm:cxn modelId="{F893EBD2-4605-4592-B5A2-9FFBC97ECAB0}" type="presParOf" srcId="{0179913D-18D3-4684-8CF6-A738BFC7B7BF}" destId="{D228EC4B-F5A6-486F-B6DB-01CBEB7C77FE}" srcOrd="3" destOrd="0" presId="urn:microsoft.com/office/officeart/2005/8/layout/chart3"/>
    <dgm:cxn modelId="{F76ADBC6-4ADF-4F67-B7F1-5B9F14C2500A}" type="presParOf" srcId="{0179913D-18D3-4684-8CF6-A738BFC7B7BF}" destId="{7F1F13D5-9BF9-4781-AAFF-DE20F63BBF01}" srcOrd="4" destOrd="0" presId="urn:microsoft.com/office/officeart/2005/8/layout/chart3"/>
    <dgm:cxn modelId="{0A283850-9B7D-4441-9630-581050970BA7}" type="presParOf" srcId="{0179913D-18D3-4684-8CF6-A738BFC7B7BF}" destId="{630973AC-753D-48B5-BDEC-08F0C64FDA50}" srcOrd="5" destOrd="0" presId="urn:microsoft.com/office/officeart/2005/8/layout/chart3"/>
    <dgm:cxn modelId="{ABA08159-DC56-4E17-95E2-E79CD3CB6EA8}" type="presParOf" srcId="{0179913D-18D3-4684-8CF6-A738BFC7B7BF}" destId="{2B446166-4B3D-4862-9E1B-A6AB4919726D}" srcOrd="6" destOrd="0" presId="urn:microsoft.com/office/officeart/2005/8/layout/chart3"/>
    <dgm:cxn modelId="{36384E79-4ACC-4EEA-A549-BB9FA6644E1B}" type="presParOf" srcId="{0179913D-18D3-4684-8CF6-A738BFC7B7BF}" destId="{32E3092F-6BEA-470D-8E21-17F53E35FC59}" srcOrd="7" destOrd="0" presId="urn:microsoft.com/office/officeart/2005/8/layout/chart3"/>
    <dgm:cxn modelId="{184E8244-5278-44F7-B4E5-119F4A5B047B}" type="presParOf" srcId="{0179913D-18D3-4684-8CF6-A738BFC7B7BF}" destId="{A889ADA5-FE21-407E-A95B-ECFCAEE32533}" srcOrd="8" destOrd="0" presId="urn:microsoft.com/office/officeart/2005/8/layout/chart3"/>
    <dgm:cxn modelId="{467E353C-8ADC-4C0A-A5BB-3F596A812BA9}" type="presParOf" srcId="{0179913D-18D3-4684-8CF6-A738BFC7B7BF}" destId="{86C0AB21-E3AB-4358-9E89-622721593C24}" srcOrd="9" destOrd="0" presId="urn:microsoft.com/office/officeart/2005/8/layout/char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chart3">
  <dgm:title val=""/>
  <dgm:desc val=""/>
  <dgm:catLst>
    <dgm:cat type="relationship" pri="27000"/>
    <dgm:cat type="cycle" pri="80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ompositeShape">
    <dgm:varLst>
      <dgm:chMax val="7"/>
      <dgm:dir/>
      <dgm:resizeHandles val="exact"/>
    </dgm:varLst>
    <dgm:alg type="composite">
      <dgm:param type="horzAlign" val="ctr"/>
      <dgm:param type="vertAlign" val="mid"/>
      <dgm:param type="ar" val="1"/>
    </dgm:alg>
    <dgm:presOf/>
    <dgm:shape xmlns:r="http://schemas.openxmlformats.org/officeDocument/2006/relationships" r:blip="">
      <dgm:adjLst/>
    </dgm:shape>
    <dgm:choose name="Name0">
      <dgm:if name="Name1" axis="ch" ptType="node" func="cnt" op="equ" val="1">
        <dgm:constrLst>
          <dgm:constr type="l" for="ch" forName="wedge1" refType="w" fact="0.08"/>
          <dgm:constr type="t" for="ch" forName="wedge1" refType="w" fact="0.08"/>
          <dgm:constr type="w" for="ch" forName="wedge1" refType="w" fact="0.84"/>
          <dgm:constr type="h" for="ch" forName="wedge1" refType="h" fact="0.84"/>
          <dgm:constr type="l" for="ch" forName="wedge1Tx" refType="w" fact="0.205"/>
          <dgm:constr type="t" for="ch" forName="wedge1Tx" refType="h" fact="0.205"/>
          <dgm:constr type="w" for="ch" forName="wedge1Tx" refType="w" fact="0.59"/>
          <dgm:constr type="h" for="ch" forName="wedge1Tx" refType="h" fact="0.59"/>
          <dgm:constr type="primFontSz" for="ch" ptType="node" op="equ"/>
        </dgm:constrLst>
      </dgm:if>
      <dgm:if name="Name2" axis="ch" ptType="node" func="cnt" op="equ" val="2">
        <dgm:constrLst>
          <dgm:constr type="l" for="ch" forName="wedge1" refType="w" fact="0.1"/>
          <dgm:constr type="t" for="ch" forName="wedge1" refType="w" fact="0.08"/>
          <dgm:constr type="w" for="ch" forName="wedge1" refType="w" fact="0.84"/>
          <dgm:constr type="h" for="ch" forName="wedge1" refType="h" fact="0.84"/>
          <dgm:constr type="l" for="ch" forName="wedge1Tx" refType="w" fact="0.52"/>
          <dgm:constr type="t" for="ch" forName="wedge1Tx" refType="h" fact="0.205"/>
          <dgm:constr type="w" for="ch" forName="wedge1Tx" refType="w" fact="0.295"/>
          <dgm:constr type="h" for="ch" forName="wedge1Tx" refType="h" fact="0.59"/>
          <dgm:constr type="l" for="ch" forName="wedge2" refType="w" fact="0.08"/>
          <dgm:constr type="t" for="ch" forName="wedge2" refType="w" fact="0.08"/>
          <dgm:constr type="w" for="ch" forName="wedge2" refType="w" fact="0.84"/>
          <dgm:constr type="h" for="ch" forName="wedge2" refType="h" fact="0.84"/>
          <dgm:constr type="l" for="ch" forName="wedge2Tx" refType="w" fact="0.2"/>
          <dgm:constr type="t" for="ch" forName="wedge2Tx" refType="h" fact="0.205"/>
          <dgm:constr type="w" for="ch" forName="wedge2Tx" refType="w" fact="0.295"/>
          <dgm:constr type="h" for="ch" forName="wedge2Tx" refType="h" fact="0.59"/>
          <dgm:constr type="primFontSz" for="ch" ptType="node" op="equ"/>
        </dgm:constrLst>
      </dgm:if>
      <dgm:if name="Name3" axis="ch" ptType="node" func="cnt" op="equ" val="3">
        <dgm:choose name="Name4">
          <dgm:if name="Name5" func="var" arg="dir" op="equ" val="norm">
            <dgm:constrLst>
              <dgm:constr type="l" for="ch" forName="wedge1" refType="w" fact="0.1233"/>
              <dgm:constr type="t" for="ch" forName="wedge1" refType="w" fact="0.055"/>
              <dgm:constr type="w" for="ch" forName="wedge1" refType="w" fact="0.84"/>
              <dgm:constr type="h" for="ch" forName="wedge1" refType="h" fact="0.84"/>
              <dgm:constr type="l" for="ch" forName="wedge1Tx" refType="w" fact="0.58"/>
              <dgm:constr type="t" for="ch" forName="wedge1Tx" refType="h" fact="0.21"/>
              <dgm:constr type="w" for="ch" forName="wedge1Tx" refType="w" fact="0.285"/>
              <dgm:constr type="h" for="ch" forName="wedge1Tx" refType="h" fact="0.2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31"/>
              <dgm:constr type="t" for="ch" forName="wedge2Tx" refType="h" fact="0.61"/>
              <dgm:constr type="w" for="ch" forName="wedge2Tx" refType="w" fact="0.38"/>
              <dgm:constr type="h" for="ch" forName="wedge2Tx" refType="h" fact="0.26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17"/>
              <dgm:constr type="t" for="ch" forName="wedge3Tx" refType="h" fact="0.245"/>
              <dgm:constr type="w" for="ch" forName="wedge3Tx" refType="w" fact="0.285"/>
              <dgm:constr type="h" for="ch" forName="wedge3Tx" refType="h" fact="0.28"/>
              <dgm:constr type="primFontSz" for="ch" ptType="node" op="equ"/>
            </dgm:constrLst>
          </dgm:if>
          <dgm:else name="Name6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45"/>
              <dgm:constr type="t" for="ch" forName="wedge1Tx" refType="h" fact="0.245"/>
              <dgm:constr type="w" for="ch" forName="wedge1Tx" refType="w" fact="0.285"/>
              <dgm:constr type="h" for="ch" forName="wedge1Tx" refType="h" fact="0.2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31"/>
              <dgm:constr type="t" for="ch" forName="wedge2Tx" refType="h" fact="0.61"/>
              <dgm:constr type="w" for="ch" forName="wedge2Tx" refType="w" fact="0.38"/>
              <dgm:constr type="h" for="ch" forName="wedge2Tx" refType="h" fact="0.26"/>
              <dgm:constr type="l" for="ch" forName="wedge3" refType="w" fact="0.0367"/>
              <dgm:constr type="t" for="ch" forName="wedge3" refType="w" fact="0.055"/>
              <dgm:constr type="w" for="ch" forName="wedge3" refType="w" fact="0.84"/>
              <dgm:constr type="h" for="ch" forName="wedge3" refType="h" fact="0.84"/>
              <dgm:constr type="l" for="ch" forName="wedge3Tx" refType="w" fact="0.14"/>
              <dgm:constr type="t" for="ch" forName="wedge3Tx" refType="h" fact="0.21"/>
              <dgm:constr type="w" for="ch" forName="wedge3Tx" refType="w" fact="0.285"/>
              <dgm:constr type="h" for="ch" forName="wedge3Tx" refType="h" fact="0.28"/>
              <dgm:constr type="primFontSz" for="ch" ptType="node" op="equ"/>
            </dgm:constrLst>
          </dgm:else>
        </dgm:choose>
      </dgm:if>
      <dgm:if name="Name7" axis="ch" ptType="node" func="cnt" op="equ" val="4">
        <dgm:choose name="Name8">
          <dgm:if name="Name9" func="var" arg="dir" op="equ" val="norm">
            <dgm:constrLst>
              <dgm:constr type="l" for="ch" forName="wedge1" refType="w" fact="0.1154"/>
              <dgm:constr type="t" for="ch" forName="wedge1" refType="w" fact="0.0446"/>
              <dgm:constr type="w" for="ch" forName="wedge1" refType="w" fact="0.84"/>
              <dgm:constr type="h" for="ch" forName="wedge1" refType="h" fact="0.84"/>
              <dgm:constr type="l" for="ch" forName="wedge1Tx" refType="w" fact="0.545"/>
              <dgm:constr type="t" for="ch" forName="wedge1Tx" refType="h" fact="0.2"/>
              <dgm:constr type="w" for="ch" forName="wedge1Tx" refType="w" fact="0.31"/>
              <dgm:constr type="h" for="ch" forName="wedge1Tx" refType="h" fact="0.2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515"/>
              <dgm:constr type="t" for="ch" forName="wedge2Tx" refType="h" fact="0.515"/>
              <dgm:constr type="w" for="ch" forName="wedge2Tx" refType="w" fact="0.31"/>
              <dgm:constr type="h" for="ch" forName="wedge2Tx" refType="h" fact="0.2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175"/>
              <dgm:constr type="t" for="ch" forName="wedge3Tx" refType="h" fact="0.515"/>
              <dgm:constr type="w" for="ch" forName="wedge3Tx" refType="w" fact="0.31"/>
              <dgm:constr type="h" for="ch" forName="wedge3Tx" refType="h" fact="0.25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175"/>
              <dgm:constr type="t" for="ch" forName="wedge4Tx" refType="h" fact="0.235"/>
              <dgm:constr type="w" for="ch" forName="wedge4Tx" refType="w" fact="0.31"/>
              <dgm:constr type="h" for="ch" forName="wedge4Tx" refType="h" fact="0.25"/>
              <dgm:constr type="primFontSz" for="ch" ptType="node" op="equ"/>
            </dgm:constrLst>
          </dgm:if>
          <dgm:else name="Name10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15"/>
              <dgm:constr type="t" for="ch" forName="wedge1Tx" refType="h" fact="0.235"/>
              <dgm:constr type="w" for="ch" forName="wedge1Tx" refType="w" fact="0.31"/>
              <dgm:constr type="h" for="ch" forName="wedge1Tx" refType="h" fact="0.2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515"/>
              <dgm:constr type="t" for="ch" forName="wedge2Tx" refType="h" fact="0.515"/>
              <dgm:constr type="w" for="ch" forName="wedge2Tx" refType="w" fact="0.31"/>
              <dgm:constr type="h" for="ch" forName="wedge2Tx" refType="h" fact="0.2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175"/>
              <dgm:constr type="t" for="ch" forName="wedge3Tx" refType="h" fact="0.515"/>
              <dgm:constr type="w" for="ch" forName="wedge3Tx" refType="w" fact="0.31"/>
              <dgm:constr type="h" for="ch" forName="wedge3Tx" refType="h" fact="0.25"/>
              <dgm:constr type="l" for="ch" forName="wedge4" refType="w" fact="0.0446"/>
              <dgm:constr type="t" for="ch" forName="wedge4" refType="h" fact="0.0446"/>
              <dgm:constr type="w" for="ch" forName="wedge4" refType="w" fact="0.84"/>
              <dgm:constr type="h" for="ch" forName="wedge4" refType="h" fact="0.84"/>
              <dgm:constr type="l" for="ch" forName="wedge4Tx" refType="w" fact="0.145"/>
              <dgm:constr type="t" for="ch" forName="wedge4Tx" refType="h" fact="0.2"/>
              <dgm:constr type="w" for="ch" forName="wedge4Tx" refType="w" fact="0.31"/>
              <dgm:constr type="h" for="ch" forName="wedge4Tx" refType="h" fact="0.25"/>
              <dgm:constr type="primFontSz" for="ch" ptType="node" op="equ"/>
            </dgm:constrLst>
          </dgm:else>
        </dgm:choose>
      </dgm:if>
      <dgm:if name="Name11" axis="ch" ptType="node" func="cnt" op="equ" val="5">
        <dgm:choose name="Name12">
          <dgm:if name="Name13" func="var" arg="dir" op="equ" val="norm">
            <dgm:constrLst>
              <dgm:constr type="l" for="ch" forName="wedge1" refType="w" fact="0.1094"/>
              <dgm:constr type="t" for="ch" forName="wedge1" refType="w" fact="0.0395"/>
              <dgm:constr type="w" for="ch" forName="wedge1" refType="w" fact="0.84"/>
              <dgm:constr type="h" for="ch" forName="wedge1" refType="h" fact="0.84"/>
              <dgm:constr type="l" for="ch" forName="wedge1Tx" refType="w" fact="0.54"/>
              <dgm:constr type="t" for="ch" forName="wedge1Tx" refType="h" fact="0.165"/>
              <dgm:constr type="w" for="ch" forName="wedge1Tx" refType="w" fact="0.285"/>
              <dgm:constr type="h" for="ch" forName="wedge1Tx" refType="h" fact="0.19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29"/>
              <dgm:constr type="t" for="ch" forName="wedge2Tx" refType="h" fact="0.46"/>
              <dgm:constr type="w" for="ch" forName="wedge2Tx" refType="w" fact="0.25"/>
              <dgm:constr type="h" for="ch" forName="wedge2Tx" refType="h" fact="0.211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35"/>
              <dgm:constr type="t" for="ch" forName="wedge3Tx" refType="h" fact="0.71"/>
              <dgm:constr type="w" for="ch" forName="wedge3Tx" refType="w" fact="0.3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12"/>
              <dgm:constr type="t" for="ch" forName="wedge4Tx" refType="h" fact="0.46"/>
              <dgm:constr type="w" for="ch" forName="wedge4Tx" refType="w" fact="0.25"/>
              <dgm:constr type="h" for="ch" forName="wedge4Tx" refType="h" fact="0.211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2025"/>
              <dgm:constr type="t" for="ch" forName="wedge5Tx" refType="h" fact="0.208"/>
              <dgm:constr type="w" for="ch" forName="wedge5Tx" refType="w" fact="0.285"/>
              <dgm:constr type="h" for="ch" forName="wedge5Tx" refType="h" fact="0.195"/>
              <dgm:constr type="primFontSz" for="ch" ptType="node" op="equ"/>
            </dgm:constrLst>
          </dgm:if>
          <dgm:else name="Name14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1"/>
              <dgm:constr type="t" for="ch" forName="wedge1Tx" refType="h" fact="0.208"/>
              <dgm:constr type="w" for="ch" forName="wedge1Tx" refType="w" fact="0.285"/>
              <dgm:constr type="h" for="ch" forName="wedge1Tx" refType="h" fact="0.19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29"/>
              <dgm:constr type="t" for="ch" forName="wedge2Tx" refType="h" fact="0.46"/>
              <dgm:constr type="w" for="ch" forName="wedge2Tx" refType="w" fact="0.25"/>
              <dgm:constr type="h" for="ch" forName="wedge2Tx" refType="h" fact="0.211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35"/>
              <dgm:constr type="t" for="ch" forName="wedge3Tx" refType="h" fact="0.71"/>
              <dgm:constr type="w" for="ch" forName="wedge3Tx" refType="w" fact="0.3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12"/>
              <dgm:constr type="t" for="ch" forName="wedge4Tx" refType="h" fact="0.46"/>
              <dgm:constr type="w" for="ch" forName="wedge4Tx" refType="w" fact="0.25"/>
              <dgm:constr type="h" for="ch" forName="wedge4Tx" refType="h" fact="0.211"/>
              <dgm:constr type="l" for="ch" forName="wedge5" refType="w" fact="0.0506"/>
              <dgm:constr type="t" for="ch" forName="wedge5" refType="h" fact="0.0395"/>
              <dgm:constr type="w" for="ch" forName="wedge5" refType="w" fact="0.84"/>
              <dgm:constr type="h" for="ch" forName="wedge5" refType="h" fact="0.84"/>
              <dgm:constr type="l" for="ch" forName="wedge5Tx" refType="w" fact="0.18"/>
              <dgm:constr type="t" for="ch" forName="wedge5Tx" refType="h" fact="0.165"/>
              <dgm:constr type="w" for="ch" forName="wedge5Tx" refType="w" fact="0.285"/>
              <dgm:constr type="h" for="ch" forName="wedge5Tx" refType="h" fact="0.195"/>
              <dgm:constr type="primFontSz" for="ch" ptType="node" op="equ"/>
            </dgm:constrLst>
          </dgm:else>
        </dgm:choose>
      </dgm:if>
      <dgm:if name="Name15" axis="ch" ptType="node" func="cnt" op="equ" val="6">
        <dgm:choose name="Name16">
          <dgm:if name="Name17" func="var" arg="dir" op="equ" val="norm">
            <dgm:constrLst>
              <dgm:constr type="l" for="ch" forName="wedge1" refType="w" fact="0.105"/>
              <dgm:constr type="t" for="ch" forName="wedge1" refType="w" fact="0.0367"/>
              <dgm:constr type="w" for="ch" forName="wedge1" refType="w" fact="0.84"/>
              <dgm:constr type="h" for="ch" forName="wedge1" refType="h" fact="0.84"/>
              <dgm:constr type="l" for="ch" forName="wedge1Tx" refType="w" fact="0.534"/>
              <dgm:constr type="t" for="ch" forName="wedge1Tx" refType="h" fact="0.1267"/>
              <dgm:constr type="w" for="ch" forName="wedge1Tx" refType="w" fact="0.245"/>
              <dgm:constr type="h" for="ch" forName="wedge1Tx" refType="h" fact="0.1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415"/>
              <dgm:constr type="w" for="ch" forName="wedge2Tx" refType="w" fact="0.254"/>
              <dgm:constr type="h" for="ch" forName="wedge2Tx" refType="h" fact="0.17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509"/>
              <dgm:constr type="t" for="ch" forName="wedge3Tx" refType="h" fact="0.65"/>
              <dgm:constr type="w" for="ch" forName="wedge3Tx" refType="w" fact="0.245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246"/>
              <dgm:constr type="t" for="ch" forName="wedge4Tx" refType="h" fact="0.65"/>
              <dgm:constr type="w" for="ch" forName="wedge4Tx" refType="w" fact="0.245"/>
              <dgm:constr type="h" for="ch" forName="wedge4Tx" refType="h" fact="0.18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093"/>
              <dgm:constr type="t" for="ch" forName="wedge5Tx" refType="h" fact="0.415"/>
              <dgm:constr type="w" for="ch" forName="wedge5Tx" refType="w" fact="0.254"/>
              <dgm:constr type="h" for="ch" forName="wedge5Tx" refType="h" fact="0.17"/>
              <dgm:constr type="l" for="ch" forName="wedge6" refType="w" fact="0.08"/>
              <dgm:constr type="t" for="ch" forName="wedge6" refType="h" fact="0.08"/>
              <dgm:constr type="w" for="ch" forName="wedge6" refType="w" fact="0.84"/>
              <dgm:constr type="h" for="ch" forName="wedge6" refType="h" fact="0.84"/>
              <dgm:constr type="l" for="ch" forName="wedge6Tx" refType="w" fact="0.246"/>
              <dgm:constr type="t" for="ch" forName="wedge6Tx" refType="h" fact="0.17"/>
              <dgm:constr type="w" for="ch" forName="wedge6Tx" refType="w" fact="0.245"/>
              <dgm:constr type="h" for="ch" forName="wedge6Tx" refType="h" fact="0.18"/>
              <dgm:constr type="primFontSz" for="ch" ptType="node" op="equ"/>
            </dgm:constrLst>
          </dgm:if>
          <dgm:else name="Name18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09"/>
              <dgm:constr type="t" for="ch" forName="wedge1Tx" refType="h" fact="0.17"/>
              <dgm:constr type="w" for="ch" forName="wedge1Tx" refType="w" fact="0.245"/>
              <dgm:constr type="h" for="ch" forName="wedge1Tx" refType="h" fact="0.1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415"/>
              <dgm:constr type="w" for="ch" forName="wedge2Tx" refType="w" fact="0.254"/>
              <dgm:constr type="h" for="ch" forName="wedge2Tx" refType="h" fact="0.17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509"/>
              <dgm:constr type="t" for="ch" forName="wedge3Tx" refType="h" fact="0.65"/>
              <dgm:constr type="w" for="ch" forName="wedge3Tx" refType="w" fact="0.245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246"/>
              <dgm:constr type="t" for="ch" forName="wedge4Tx" refType="h" fact="0.65"/>
              <dgm:constr type="w" for="ch" forName="wedge4Tx" refType="w" fact="0.245"/>
              <dgm:constr type="h" for="ch" forName="wedge4Tx" refType="h" fact="0.18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093"/>
              <dgm:constr type="t" for="ch" forName="wedge5Tx" refType="h" fact="0.415"/>
              <dgm:constr type="w" for="ch" forName="wedge5Tx" refType="w" fact="0.254"/>
              <dgm:constr type="h" for="ch" forName="wedge5Tx" refType="h" fact="0.17"/>
              <dgm:constr type="l" for="ch" forName="wedge6" refType="w" fact="0.055"/>
              <dgm:constr type="t" for="ch" forName="wedge6" refType="h" fact="0.0367"/>
              <dgm:constr type="w" for="ch" forName="wedge6" refType="w" fact="0.84"/>
              <dgm:constr type="h" for="ch" forName="wedge6" refType="h" fact="0.84"/>
              <dgm:constr type="l" for="ch" forName="wedge6Tx" refType="w" fact="0.221"/>
              <dgm:constr type="t" for="ch" forName="wedge6Tx" refType="h" fact="0.1267"/>
              <dgm:constr type="w" for="ch" forName="wedge6Tx" refType="w" fact="0.245"/>
              <dgm:constr type="h" for="ch" forName="wedge6Tx" refType="h" fact="0.18"/>
              <dgm:constr type="primFontSz" for="ch" ptType="node" op="equ"/>
            </dgm:constrLst>
          </dgm:else>
        </dgm:choose>
      </dgm:if>
      <dgm:else name="Name19">
        <dgm:choose name="Name20">
          <dgm:if name="Name21" func="var" arg="dir" op="equ" val="norm">
            <dgm:constrLst>
              <dgm:constr type="l" for="ch" forName="wedge1" refType="w" fact="0.1017"/>
              <dgm:constr type="t" for="ch" forName="wedge1" refType="w" fact="0.035"/>
              <dgm:constr type="w" for="ch" forName="wedge1" refType="w" fact="0.84"/>
              <dgm:constr type="h" for="ch" forName="wedge1" refType="h" fact="0.84"/>
              <dgm:constr type="l" for="ch" forName="wedge1Tx" refType="w" fact="0.53"/>
              <dgm:constr type="t" for="ch" forName="wedge1Tx" refType="h" fact="0.115"/>
              <dgm:constr type="w" for="ch" forName="wedge1Tx" refType="w" fact="0.23"/>
              <dgm:constr type="h" for="ch" forName="wedge1Tx" refType="h" fact="0.14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38"/>
              <dgm:constr type="w" for="ch" forName="wedge2Tx" refType="w" fact="0.244"/>
              <dgm:constr type="h" for="ch" forName="wedge2Tx" refType="h" fact="0.15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62"/>
              <dgm:constr type="t" for="ch" forName="wedge3Tx" refType="h" fact="0.58"/>
              <dgm:constr type="w" for="ch" forName="wedge3Tx" refType="w" fact="0.22"/>
              <dgm:constr type="h" for="ch" forName="wedge3Tx" refType="h" fact="0.16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3875"/>
              <dgm:constr type="t" for="ch" forName="wedge4Tx" refType="h" fact="0.74"/>
              <dgm:constr type="w" for="ch" forName="wedge4Tx" refType="w" fact="0.225"/>
              <dgm:constr type="h" for="ch" forName="wedge4Tx" refType="h" fact="0.16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16"/>
              <dgm:constr type="t" for="ch" forName="wedge5Tx" refType="h" fact="0.58"/>
              <dgm:constr type="w" for="ch" forName="wedge5Tx" refType="w" fact="0.22"/>
              <dgm:constr type="h" for="ch" forName="wedge5Tx" refType="h" fact="0.16"/>
              <dgm:constr type="l" for="ch" forName="wedge6" refType="w" fact="0.08"/>
              <dgm:constr type="t" for="ch" forName="wedge6" refType="h" fact="0.08"/>
              <dgm:constr type="w" for="ch" forName="wedge6" refType="w" fact="0.84"/>
              <dgm:constr type="h" for="ch" forName="wedge6" refType="h" fact="0.84"/>
              <dgm:constr type="l" for="ch" forName="wedge6Tx" refType="w" fact="0.101"/>
              <dgm:constr type="t" for="ch" forName="wedge6Tx" refType="h" fact="0.38"/>
              <dgm:constr type="w" for="ch" forName="wedge6Tx" refType="w" fact="0.244"/>
              <dgm:constr type="h" for="ch" forName="wedge6Tx" refType="h" fact="0.155"/>
              <dgm:constr type="l" for="ch" forName="wedge7" refType="w" fact="0.08"/>
              <dgm:constr type="t" for="ch" forName="wedge7" refType="h" fact="0.08"/>
              <dgm:constr type="w" for="ch" forName="wedge7" refType="w" fact="0.84"/>
              <dgm:constr type="h" for="ch" forName="wedge7" refType="h" fact="0.84"/>
              <dgm:constr type="l" for="ch" forName="wedge7Tx" refType="w" fact="0.262"/>
              <dgm:constr type="t" for="ch" forName="wedge7Tx" refType="h" fact="0.16"/>
              <dgm:constr type="w" for="ch" forName="wedge7Tx" refType="w" fact="0.23"/>
              <dgm:constr type="h" for="ch" forName="wedge7Tx" refType="h" fact="0.145"/>
              <dgm:constr type="primFontSz" for="ch" ptType="node" op="equ"/>
            </dgm:constrLst>
          </dgm:if>
          <dgm:else name="Name22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08"/>
              <dgm:constr type="t" for="ch" forName="wedge1Tx" refType="h" fact="0.16"/>
              <dgm:constr type="w" for="ch" forName="wedge1Tx" refType="w" fact="0.23"/>
              <dgm:constr type="h" for="ch" forName="wedge1Tx" refType="h" fact="0.14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38"/>
              <dgm:constr type="w" for="ch" forName="wedge2Tx" refType="w" fact="0.244"/>
              <dgm:constr type="h" for="ch" forName="wedge2Tx" refType="h" fact="0.15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62"/>
              <dgm:constr type="t" for="ch" forName="wedge3Tx" refType="h" fact="0.58"/>
              <dgm:constr type="w" for="ch" forName="wedge3Tx" refType="w" fact="0.22"/>
              <dgm:constr type="h" for="ch" forName="wedge3Tx" refType="h" fact="0.16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3875"/>
              <dgm:constr type="t" for="ch" forName="wedge4Tx" refType="h" fact="0.74"/>
              <dgm:constr type="w" for="ch" forName="wedge4Tx" refType="w" fact="0.225"/>
              <dgm:constr type="h" for="ch" forName="wedge4Tx" refType="h" fact="0.16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16"/>
              <dgm:constr type="t" for="ch" forName="wedge5Tx" refType="h" fact="0.58"/>
              <dgm:constr type="w" for="ch" forName="wedge5Tx" refType="w" fact="0.22"/>
              <dgm:constr type="h" for="ch" forName="wedge5Tx" refType="h" fact="0.16"/>
              <dgm:constr type="l" for="ch" forName="wedge6" refType="w" fact="0.08"/>
              <dgm:constr type="t" for="ch" forName="wedge6" refType="h" fact="0.08"/>
              <dgm:constr type="w" for="ch" forName="wedge6" refType="w" fact="0.84"/>
              <dgm:constr type="h" for="ch" forName="wedge6" refType="h" fact="0.84"/>
              <dgm:constr type="l" for="ch" forName="wedge6Tx" refType="w" fact="0.101"/>
              <dgm:constr type="t" for="ch" forName="wedge6Tx" refType="h" fact="0.38"/>
              <dgm:constr type="w" for="ch" forName="wedge6Tx" refType="w" fact="0.244"/>
              <dgm:constr type="h" for="ch" forName="wedge6Tx" refType="h" fact="0.155"/>
              <dgm:constr type="l" for="ch" forName="wedge7" refType="w" fact="0.0583"/>
              <dgm:constr type="t" for="ch" forName="wedge7" refType="h" fact="0.035"/>
              <dgm:constr type="w" for="ch" forName="wedge7" refType="w" fact="0.84"/>
              <dgm:constr type="h" for="ch" forName="wedge7" refType="h" fact="0.84"/>
              <dgm:constr type="l" for="ch" forName="wedge7Tx" refType="w" fact="0.2403"/>
              <dgm:constr type="t" for="ch" forName="wedge7Tx" refType="h" fact="0.115"/>
              <dgm:constr type="w" for="ch" forName="wedge7Tx" refType="w" fact="0.23"/>
              <dgm:constr type="h" for="ch" forName="wedge7Tx" refType="h" fact="0.145"/>
              <dgm:constr type="primFontSz" for="ch" ptType="node" op="equ"/>
            </dgm:constrLst>
          </dgm:else>
        </dgm:choose>
      </dgm:else>
    </dgm:choose>
    <dgm:ruleLst/>
    <dgm:choose name="Name23">
      <dgm:if name="Name24" axis="ch" ptType="node" func="cnt" op="gte" val="1">
        <dgm:layoutNode name="wedge1">
          <dgm:alg type="sp"/>
          <dgm:choose name="Name25">
            <dgm:if name="Name26" axis="ch" ptType="node" func="cnt" op="equ" val="1">
              <dgm:shape xmlns:r="http://schemas.openxmlformats.org/officeDocument/2006/relationships" type="ellipse" r:blip="">
                <dgm:adjLst/>
              </dgm:shape>
            </dgm:if>
            <dgm:if name="Name27" axis="ch" ptType="node" func="cnt" op="equ" val="2">
              <dgm:shape xmlns:r="http://schemas.openxmlformats.org/officeDocument/2006/relationships" type="pie" r:blip="">
                <dgm:adjLst>
                  <dgm:adj idx="1" val="270"/>
                  <dgm:adj idx="2" val="90"/>
                </dgm:adjLst>
              </dgm:shape>
            </dgm:if>
            <dgm:if name="Name28" axis="ch" ptType="node" func="cnt" op="equ" val="3">
              <dgm:shape xmlns:r="http://schemas.openxmlformats.org/officeDocument/2006/relationships" type="pie" r:blip="">
                <dgm:adjLst>
                  <dgm:adj idx="1" val="270"/>
                  <dgm:adj idx="2" val="30"/>
                </dgm:adjLst>
              </dgm:shape>
            </dgm:if>
            <dgm:if name="Name29" axis="ch" ptType="node" func="cnt" op="equ" val="4">
              <dgm:shape xmlns:r="http://schemas.openxmlformats.org/officeDocument/2006/relationships" type="pie" r:blip="">
                <dgm:adjLst>
                  <dgm:adj idx="1" val="270"/>
                  <dgm:adj idx="2" val="0"/>
                </dgm:adjLst>
              </dgm:shape>
            </dgm:if>
            <dgm:if name="Name30" axis="ch" ptType="node" func="cnt" op="equ" val="5">
              <dgm:shape xmlns:r="http://schemas.openxmlformats.org/officeDocument/2006/relationships" type="pie" r:blip="">
                <dgm:adjLst>
                  <dgm:adj idx="1" val="270"/>
                  <dgm:adj idx="2" val="342"/>
                </dgm:adjLst>
              </dgm:shape>
            </dgm:if>
            <dgm:if name="Name31" axis="ch" ptType="node" func="cnt" op="equ" val="6">
              <dgm:shape xmlns:r="http://schemas.openxmlformats.org/officeDocument/2006/relationships" type="pie" r:blip="">
                <dgm:adjLst>
                  <dgm:adj idx="1" val="270"/>
                  <dgm:adj idx="2" val="330"/>
                </dgm:adjLst>
              </dgm:shape>
            </dgm:if>
            <dgm:else name="Name32">
              <dgm:shape xmlns:r="http://schemas.openxmlformats.org/officeDocument/2006/relationships" type="pie" r:blip="">
                <dgm:adjLst>
                  <dgm:adj idx="1" val="270"/>
                  <dgm:adj idx="2" val="321.4286"/>
                </dgm:adjLst>
              </dgm:shape>
            </dgm:else>
          </dgm:choose>
          <dgm:choose name="Name33">
            <dgm:if name="Name34" func="var" arg="dir" op="equ" val="norm">
              <dgm:presOf axis="ch desOrSelf" ptType="node node" st="1 1" cnt="1 0"/>
            </dgm:if>
            <dgm:else name="Name35">
              <dgm:choose name="Name36">
                <dgm:if name="Name37" axis="ch" ptType="node" func="cnt" op="equ" val="1">
                  <dgm:presOf axis="ch desOrSelf" ptType="node node" st="1 1" cnt="1 0"/>
                </dgm:if>
                <dgm:if name="Name38" axis="ch" ptType="node" func="cnt" op="equ" val="2">
                  <dgm:presOf axis="ch desOrSelf" ptType="node node" st="2 1" cnt="1 0"/>
                </dgm:if>
                <dgm:if name="Name39" axis="ch" ptType="node" func="cnt" op="equ" val="3">
                  <dgm:presOf axis="ch desOrSelf" ptType="node node" st="3 1" cnt="1 0"/>
                </dgm:if>
                <dgm:if name="Name40" axis="ch" ptType="node" func="cnt" op="equ" val="4">
                  <dgm:presOf axis="ch desOrSelf" ptType="node node" st="4 1" cnt="1 0"/>
                </dgm:if>
                <dgm:if name="Name41" axis="ch" ptType="node" func="cnt" op="equ" val="5">
                  <dgm:presOf axis="ch desOrSelf" ptType="node node" st="5 1" cnt="1 0"/>
                </dgm:if>
                <dgm:if name="Name42" axis="ch" ptType="node" func="cnt" op="equ" val="6">
                  <dgm:presOf axis="ch desOrSelf" ptType="node node" st="6 1" cnt="1 0"/>
                </dgm:if>
                <dgm:else name="Name43">
                  <dgm:presOf axis="ch desOrSelf" ptType="node node" st="7 1" cnt="1 0"/>
                </dgm:else>
              </dgm:choose>
            </dgm:else>
          </dgm:choose>
          <dgm:constrLst/>
          <dgm:ruleLst/>
        </dgm:layoutNode>
        <dgm:layoutNode name="wedge1Tx" moveWith="wedg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44">
            <dgm:if name="Name45" func="var" arg="dir" op="equ" val="norm">
              <dgm:presOf axis="ch desOrSelf" ptType="node node" st="1 1" cnt="1 0"/>
            </dgm:if>
            <dgm:else name="Name46">
              <dgm:choose name="Name47">
                <dgm:if name="Name48" axis="ch" ptType="node" func="cnt" op="equ" val="1">
                  <dgm:presOf axis="ch desOrSelf" ptType="node node" st="1 1" cnt="1 0"/>
                </dgm:if>
                <dgm:if name="Name49" axis="ch" ptType="node" func="cnt" op="equ" val="2">
                  <dgm:presOf axis="ch desOrSelf" ptType="node node" st="2 1" cnt="1 0"/>
                </dgm:if>
                <dgm:if name="Name50" axis="ch" ptType="node" func="cnt" op="equ" val="3">
                  <dgm:presOf axis="ch desOrSelf" ptType="node node" st="3 1" cnt="1 0"/>
                </dgm:if>
                <dgm:if name="Name51" axis="ch" ptType="node" func="cnt" op="equ" val="4">
                  <dgm:presOf axis="ch desOrSelf" ptType="node node" st="4 1" cnt="1 0"/>
                </dgm:if>
                <dgm:if name="Name52" axis="ch" ptType="node" func="cnt" op="equ" val="5">
                  <dgm:presOf axis="ch desOrSelf" ptType="node node" st="5 1" cnt="1 0"/>
                </dgm:if>
                <dgm:if name="Name53" axis="ch" ptType="node" func="cnt" op="equ" val="6">
                  <dgm:presOf axis="ch desOrSelf" ptType="node node" st="6 1" cnt="1 0"/>
                </dgm:if>
                <dgm:else name="Name54">
                  <dgm:presOf axis="ch desOrSelf" ptType="node node" st="7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55"/>
    </dgm:choose>
    <dgm:choose name="Name56">
      <dgm:if name="Name57" axis="ch" ptType="node" func="cnt" op="gte" val="2">
        <dgm:layoutNode name="wedge2">
          <dgm:alg type="sp"/>
          <dgm:choose name="Name58">
            <dgm:if name="Name59" axis="ch" ptType="node" func="cnt" op="equ" val="2">
              <dgm:shape xmlns:r="http://schemas.openxmlformats.org/officeDocument/2006/relationships" type="pie" r:blip="">
                <dgm:adjLst>
                  <dgm:adj idx="1" val="90"/>
                  <dgm:adj idx="2" val="270"/>
                </dgm:adjLst>
              </dgm:shape>
            </dgm:if>
            <dgm:if name="Name60" axis="ch" ptType="node" func="cnt" op="equ" val="3">
              <dgm:shape xmlns:r="http://schemas.openxmlformats.org/officeDocument/2006/relationships" type="pie" r:blip="">
                <dgm:adjLst>
                  <dgm:adj idx="1" val="30"/>
                  <dgm:adj idx="2" val="150"/>
                </dgm:adjLst>
              </dgm:shape>
            </dgm:if>
            <dgm:if name="Name61" axis="ch" ptType="node" func="cnt" op="equ" val="4">
              <dgm:shape xmlns:r="http://schemas.openxmlformats.org/officeDocument/2006/relationships" type="pie" r:blip="">
                <dgm:adjLst>
                  <dgm:adj idx="1" val="0"/>
                  <dgm:adj idx="2" val="90"/>
                </dgm:adjLst>
              </dgm:shape>
            </dgm:if>
            <dgm:if name="Name62" axis="ch" ptType="node" func="cnt" op="equ" val="5">
              <dgm:shape xmlns:r="http://schemas.openxmlformats.org/officeDocument/2006/relationships" type="pie" r:blip="">
                <dgm:adjLst>
                  <dgm:adj idx="1" val="342"/>
                  <dgm:adj idx="2" val="54"/>
                </dgm:adjLst>
              </dgm:shape>
            </dgm:if>
            <dgm:if name="Name63" axis="ch" ptType="node" func="cnt" op="equ" val="6">
              <dgm:shape xmlns:r="http://schemas.openxmlformats.org/officeDocument/2006/relationships" type="pie" r:blip="">
                <dgm:adjLst>
                  <dgm:adj idx="1" val="330"/>
                  <dgm:adj idx="2" val="30"/>
                </dgm:adjLst>
              </dgm:shape>
            </dgm:if>
            <dgm:else name="Name64">
              <dgm:shape xmlns:r="http://schemas.openxmlformats.org/officeDocument/2006/relationships" type="pie" r:blip="">
                <dgm:adjLst>
                  <dgm:adj idx="1" val="321.4286"/>
                  <dgm:adj idx="2" val="12.85714"/>
                </dgm:adjLst>
              </dgm:shape>
            </dgm:else>
          </dgm:choose>
          <dgm:choose name="Name65">
            <dgm:if name="Name66" func="var" arg="dir" op="equ" val="norm">
              <dgm:presOf axis="ch desOrSelf" ptType="node node" st="2 1" cnt="1 0"/>
            </dgm:if>
            <dgm:else name="Name67">
              <dgm:choose name="Name68">
                <dgm:if name="Name69" axis="ch" ptType="node" func="cnt" op="equ" val="2">
                  <dgm:presOf axis="ch desOrSelf" ptType="node node" st="1 1" cnt="1 0"/>
                </dgm:if>
                <dgm:if name="Name70" axis="ch" ptType="node" func="cnt" op="equ" val="3">
                  <dgm:presOf axis="ch desOrSelf" ptType="node node" st="2 1" cnt="1 0"/>
                </dgm:if>
                <dgm:if name="Name71" axis="ch" ptType="node" func="cnt" op="equ" val="4">
                  <dgm:presOf axis="ch desOrSelf" ptType="node node" st="3 1" cnt="1 0"/>
                </dgm:if>
                <dgm:if name="Name72" axis="ch" ptType="node" func="cnt" op="equ" val="5">
                  <dgm:presOf axis="ch desOrSelf" ptType="node node" st="4 1" cnt="1 0"/>
                </dgm:if>
                <dgm:if name="Name73" axis="ch" ptType="node" func="cnt" op="equ" val="6">
                  <dgm:presOf axis="ch desOrSelf" ptType="node node" st="5 1" cnt="1 0"/>
                </dgm:if>
                <dgm:else name="Name74">
                  <dgm:presOf axis="ch desOrSelf" ptType="node node" st="6 1" cnt="1 0"/>
                </dgm:else>
              </dgm:choose>
            </dgm:else>
          </dgm:choose>
          <dgm:constrLst/>
          <dgm:ruleLst/>
        </dgm:layoutNode>
        <dgm:layoutNode name="wedge2Tx" moveWith="wedge2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75">
            <dgm:if name="Name76" func="var" arg="dir" op="equ" val="norm">
              <dgm:presOf axis="ch desOrSelf" ptType="node node" st="2 1" cnt="1 0"/>
            </dgm:if>
            <dgm:else name="Name77">
              <dgm:choose name="Name78">
                <dgm:if name="Name79" axis="ch" ptType="node" func="cnt" op="equ" val="2">
                  <dgm:presOf axis="ch desOrSelf" ptType="node node" st="1 1" cnt="1 0"/>
                </dgm:if>
                <dgm:if name="Name80" axis="ch" ptType="node" func="cnt" op="equ" val="3">
                  <dgm:presOf axis="ch desOrSelf" ptType="node node" st="2 1" cnt="1 0"/>
                </dgm:if>
                <dgm:if name="Name81" axis="ch" ptType="node" func="cnt" op="equ" val="4">
                  <dgm:presOf axis="ch desOrSelf" ptType="node node" st="3 1" cnt="1 0"/>
                </dgm:if>
                <dgm:if name="Name82" axis="ch" ptType="node" func="cnt" op="equ" val="5">
                  <dgm:presOf axis="ch desOrSelf" ptType="node node" st="4 1" cnt="1 0"/>
                </dgm:if>
                <dgm:if name="Name83" axis="ch" ptType="node" func="cnt" op="equ" val="6">
                  <dgm:presOf axis="ch desOrSelf" ptType="node node" st="5 1" cnt="1 0"/>
                </dgm:if>
                <dgm:else name="Name84">
                  <dgm:presOf axis="ch desOrSelf" ptType="node node" st="6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85"/>
    </dgm:choose>
    <dgm:choose name="Name86">
      <dgm:if name="Name87" axis="ch" ptType="node" func="cnt" op="gte" val="3">
        <dgm:layoutNode name="wedge3">
          <dgm:alg type="sp"/>
          <dgm:choose name="Name88">
            <dgm:if name="Name89" axis="ch" ptType="node" func="cnt" op="equ" val="3">
              <dgm:shape xmlns:r="http://schemas.openxmlformats.org/officeDocument/2006/relationships" type="pie" r:blip="">
                <dgm:adjLst>
                  <dgm:adj idx="1" val="150"/>
                  <dgm:adj idx="2" val="270"/>
                </dgm:adjLst>
              </dgm:shape>
            </dgm:if>
            <dgm:if name="Name90" axis="ch" ptType="node" func="cnt" op="equ" val="4">
              <dgm:shape xmlns:r="http://schemas.openxmlformats.org/officeDocument/2006/relationships" type="pie" r:blip="">
                <dgm:adjLst>
                  <dgm:adj idx="1" val="90"/>
                  <dgm:adj idx="2" val="180"/>
                </dgm:adjLst>
              </dgm:shape>
            </dgm:if>
            <dgm:if name="Name91" axis="ch" ptType="node" func="cnt" op="equ" val="5">
              <dgm:shape xmlns:r="http://schemas.openxmlformats.org/officeDocument/2006/relationships" type="pie" r:blip="">
                <dgm:adjLst>
                  <dgm:adj idx="1" val="54"/>
                  <dgm:adj idx="2" val="126"/>
                </dgm:adjLst>
              </dgm:shape>
            </dgm:if>
            <dgm:if name="Name92" axis="ch" ptType="node" func="cnt" op="equ" val="6">
              <dgm:shape xmlns:r="http://schemas.openxmlformats.org/officeDocument/2006/relationships" type="pie" r:blip="">
                <dgm:adjLst>
                  <dgm:adj idx="1" val="30"/>
                  <dgm:adj idx="2" val="90"/>
                </dgm:adjLst>
              </dgm:shape>
            </dgm:if>
            <dgm:else name="Name93">
              <dgm:shape xmlns:r="http://schemas.openxmlformats.org/officeDocument/2006/relationships" type="pie" r:blip="">
                <dgm:adjLst>
                  <dgm:adj idx="1" val="12.85714"/>
                  <dgm:adj idx="2" val="64.28571"/>
                </dgm:adjLst>
              </dgm:shape>
            </dgm:else>
          </dgm:choose>
          <dgm:choose name="Name94">
            <dgm:if name="Name95" func="var" arg="dir" op="equ" val="norm">
              <dgm:presOf axis="ch desOrSelf" ptType="node node" st="3 1" cnt="1 0"/>
            </dgm:if>
            <dgm:else name="Name96">
              <dgm:choose name="Name97">
                <dgm:if name="Name98" axis="ch" ptType="node" func="cnt" op="equ" val="3">
                  <dgm:presOf axis="ch desOrSelf" ptType="node node" st="1 1" cnt="1 0"/>
                </dgm:if>
                <dgm:if name="Name99" axis="ch" ptType="node" func="cnt" op="equ" val="4">
                  <dgm:presOf axis="ch desOrSelf" ptType="node node" st="2 1" cnt="1 0"/>
                </dgm:if>
                <dgm:if name="Name100" axis="ch" ptType="node" func="cnt" op="equ" val="5">
                  <dgm:presOf axis="ch desOrSelf" ptType="node node" st="3 1" cnt="1 0"/>
                </dgm:if>
                <dgm:if name="Name101" axis="ch" ptType="node" func="cnt" op="equ" val="6">
                  <dgm:presOf axis="ch desOrSelf" ptType="node node" st="4 1" cnt="1 0"/>
                </dgm:if>
                <dgm:else name="Name102">
                  <dgm:presOf axis="ch desOrSelf" ptType="node node" st="5 1" cnt="1 0"/>
                </dgm:else>
              </dgm:choose>
            </dgm:else>
          </dgm:choose>
          <dgm:constrLst/>
          <dgm:ruleLst/>
        </dgm:layoutNode>
        <dgm:layoutNode name="wedge3Tx" moveWith="wedge3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03">
            <dgm:if name="Name104" func="var" arg="dir" op="equ" val="norm">
              <dgm:presOf axis="ch desOrSelf" ptType="node node" st="3 1" cnt="1 0"/>
            </dgm:if>
            <dgm:else name="Name105">
              <dgm:choose name="Name106">
                <dgm:if name="Name107" axis="ch" ptType="node" func="cnt" op="equ" val="3">
                  <dgm:presOf axis="ch desOrSelf" ptType="node node" st="1 1" cnt="1 0"/>
                </dgm:if>
                <dgm:if name="Name108" axis="ch" ptType="node" func="cnt" op="equ" val="4">
                  <dgm:presOf axis="ch desOrSelf" ptType="node node" st="2 1" cnt="1 0"/>
                </dgm:if>
                <dgm:if name="Name109" axis="ch" ptType="node" func="cnt" op="equ" val="5">
                  <dgm:presOf axis="ch desOrSelf" ptType="node node" st="3 1" cnt="1 0"/>
                </dgm:if>
                <dgm:if name="Name110" axis="ch" ptType="node" func="cnt" op="equ" val="6">
                  <dgm:presOf axis="ch desOrSelf" ptType="node node" st="4 1" cnt="1 0"/>
                </dgm:if>
                <dgm:else name="Name111">
                  <dgm:presOf axis="ch desOrSelf" ptType="node node" st="5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12"/>
    </dgm:choose>
    <dgm:choose name="Name113">
      <dgm:if name="Name114" axis="ch" ptType="node" func="cnt" op="gte" val="4">
        <dgm:layoutNode name="wedge4">
          <dgm:alg type="sp"/>
          <dgm:choose name="Name115">
            <dgm:if name="Name116" axis="ch" ptType="node" func="cnt" op="equ" val="4">
              <dgm:shape xmlns:r="http://schemas.openxmlformats.org/officeDocument/2006/relationships" type="pie" r:blip="">
                <dgm:adjLst>
                  <dgm:adj idx="1" val="180"/>
                  <dgm:adj idx="2" val="270"/>
                </dgm:adjLst>
              </dgm:shape>
            </dgm:if>
            <dgm:if name="Name117" axis="ch" ptType="node" func="cnt" op="equ" val="5">
              <dgm:shape xmlns:r="http://schemas.openxmlformats.org/officeDocument/2006/relationships" type="pie" r:blip="">
                <dgm:adjLst>
                  <dgm:adj idx="1" val="126"/>
                  <dgm:adj idx="2" val="198"/>
                </dgm:adjLst>
              </dgm:shape>
            </dgm:if>
            <dgm:if name="Name118" axis="ch" ptType="node" func="cnt" op="equ" val="6">
              <dgm:shape xmlns:r="http://schemas.openxmlformats.org/officeDocument/2006/relationships" type="pie" r:blip="">
                <dgm:adjLst>
                  <dgm:adj idx="1" val="90"/>
                  <dgm:adj idx="2" val="150"/>
                </dgm:adjLst>
              </dgm:shape>
            </dgm:if>
            <dgm:else name="Name119">
              <dgm:shape xmlns:r="http://schemas.openxmlformats.org/officeDocument/2006/relationships" type="pie" r:blip="">
                <dgm:adjLst>
                  <dgm:adj idx="1" val="64.2871"/>
                  <dgm:adj idx="2" val="115.7143"/>
                </dgm:adjLst>
              </dgm:shape>
            </dgm:else>
          </dgm:choose>
          <dgm:choose name="Name120">
            <dgm:if name="Name121" func="var" arg="dir" op="equ" val="norm">
              <dgm:presOf axis="ch desOrSelf" ptType="node node" st="4 1" cnt="1 0"/>
            </dgm:if>
            <dgm:else name="Name122">
              <dgm:choose name="Name123">
                <dgm:if name="Name124" axis="ch" ptType="node" func="cnt" op="equ" val="4">
                  <dgm:presOf axis="ch desOrSelf" ptType="node node" st="1 1" cnt="1 0"/>
                </dgm:if>
                <dgm:if name="Name125" axis="ch" ptType="node" func="cnt" op="equ" val="5">
                  <dgm:presOf axis="ch desOrSelf" ptType="node node" st="2 1" cnt="1 0"/>
                </dgm:if>
                <dgm:if name="Name126" axis="ch" ptType="node" func="cnt" op="equ" val="6">
                  <dgm:presOf axis="ch desOrSelf" ptType="node node" st="3 1" cnt="1 0"/>
                </dgm:if>
                <dgm:else name="Name127">
                  <dgm:presOf axis="ch desOrSelf" ptType="node node" st="4 1" cnt="1 0"/>
                </dgm:else>
              </dgm:choose>
            </dgm:else>
          </dgm:choose>
          <dgm:constrLst/>
          <dgm:ruleLst/>
        </dgm:layoutNode>
        <dgm:layoutNode name="wedge4Tx" moveWith="wedge4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28">
            <dgm:if name="Name129" func="var" arg="dir" op="equ" val="norm">
              <dgm:presOf axis="ch desOrSelf" ptType="node node" st="4 1" cnt="1 0"/>
            </dgm:if>
            <dgm:else name="Name130">
              <dgm:choose name="Name131">
                <dgm:if name="Name132" axis="ch" ptType="node" func="cnt" op="equ" val="4">
                  <dgm:presOf axis="ch desOrSelf" ptType="node node" st="1 1" cnt="1 0"/>
                </dgm:if>
                <dgm:if name="Name133" axis="ch" ptType="node" func="cnt" op="equ" val="5">
                  <dgm:presOf axis="ch desOrSelf" ptType="node node" st="2 1" cnt="1 0"/>
                </dgm:if>
                <dgm:if name="Name134" axis="ch" ptType="node" func="cnt" op="equ" val="6">
                  <dgm:presOf axis="ch desOrSelf" ptType="node node" st="3 1" cnt="1 0"/>
                </dgm:if>
                <dgm:else name="Name135">
                  <dgm:presOf axis="ch desOrSelf" ptType="node node" st="4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36"/>
    </dgm:choose>
    <dgm:choose name="Name137">
      <dgm:if name="Name138" axis="ch" ptType="node" func="cnt" op="gte" val="5">
        <dgm:layoutNode name="wedge5">
          <dgm:alg type="sp"/>
          <dgm:choose name="Name139">
            <dgm:if name="Name140" axis="ch" ptType="node" func="cnt" op="equ" val="5">
              <dgm:shape xmlns:r="http://schemas.openxmlformats.org/officeDocument/2006/relationships" type="pie" r:blip="">
                <dgm:adjLst>
                  <dgm:adj idx="1" val="198"/>
                  <dgm:adj idx="2" val="270"/>
                </dgm:adjLst>
              </dgm:shape>
            </dgm:if>
            <dgm:if name="Name141" axis="ch" ptType="node" func="cnt" op="equ" val="6">
              <dgm:shape xmlns:r="http://schemas.openxmlformats.org/officeDocument/2006/relationships" type="pie" r:blip="">
                <dgm:adjLst>
                  <dgm:adj idx="1" val="150"/>
                  <dgm:adj idx="2" val="210"/>
                </dgm:adjLst>
              </dgm:shape>
            </dgm:if>
            <dgm:else name="Name142">
              <dgm:shape xmlns:r="http://schemas.openxmlformats.org/officeDocument/2006/relationships" type="pie" r:blip="">
                <dgm:adjLst>
                  <dgm:adj idx="1" val="115.7143"/>
                  <dgm:adj idx="2" val="167.1429"/>
                </dgm:adjLst>
              </dgm:shape>
            </dgm:else>
          </dgm:choose>
          <dgm:choose name="Name143">
            <dgm:if name="Name144" func="var" arg="dir" op="equ" val="norm">
              <dgm:presOf axis="ch desOrSelf" ptType="node node" st="5 1" cnt="1 0"/>
            </dgm:if>
            <dgm:else name="Name145">
              <dgm:choose name="Name146">
                <dgm:if name="Name147" axis="ch" ptType="node" func="cnt" op="equ" val="5">
                  <dgm:presOf axis="ch desOrSelf" ptType="node node" st="1 1" cnt="1 0"/>
                </dgm:if>
                <dgm:if name="Name148" axis="ch" ptType="node" func="cnt" op="equ" val="6">
                  <dgm:presOf axis="ch desOrSelf" ptType="node node" st="2 1" cnt="1 0"/>
                </dgm:if>
                <dgm:else name="Name149">
                  <dgm:presOf axis="ch desOrSelf" ptType="node node" st="3 1" cnt="1 0"/>
                </dgm:else>
              </dgm:choose>
            </dgm:else>
          </dgm:choose>
          <dgm:constrLst/>
          <dgm:ruleLst/>
        </dgm:layoutNode>
        <dgm:layoutNode name="wedge5Tx" moveWith="wedge5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50">
            <dgm:if name="Name151" func="var" arg="dir" op="equ" val="norm">
              <dgm:presOf axis="ch desOrSelf" ptType="node node" st="5 1" cnt="1 0"/>
            </dgm:if>
            <dgm:else name="Name152">
              <dgm:choose name="Name153">
                <dgm:if name="Name154" axis="ch" ptType="node" func="cnt" op="equ" val="5">
                  <dgm:presOf axis="ch desOrSelf" ptType="node node" st="1 1" cnt="1 0"/>
                </dgm:if>
                <dgm:if name="Name155" axis="ch" ptType="node" func="cnt" op="equ" val="6">
                  <dgm:presOf axis="ch desOrSelf" ptType="node node" st="2 1" cnt="1 0"/>
                </dgm:if>
                <dgm:else name="Name156">
                  <dgm:presOf axis="ch desOrSelf" ptType="node node" st="3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57"/>
    </dgm:choose>
    <dgm:choose name="Name158">
      <dgm:if name="Name159" axis="ch" ptType="node" func="cnt" op="gte" val="6">
        <dgm:layoutNode name="wedge6">
          <dgm:alg type="sp"/>
          <dgm:choose name="Name160">
            <dgm:if name="Name161" axis="ch" ptType="node" func="cnt" op="equ" val="6">
              <dgm:shape xmlns:r="http://schemas.openxmlformats.org/officeDocument/2006/relationships" type="pie" r:blip="">
                <dgm:adjLst>
                  <dgm:adj idx="1" val="210"/>
                  <dgm:adj idx="2" val="270"/>
                </dgm:adjLst>
              </dgm:shape>
            </dgm:if>
            <dgm:else name="Name162">
              <dgm:shape xmlns:r="http://schemas.openxmlformats.org/officeDocument/2006/relationships" type="pie" r:blip="">
                <dgm:adjLst>
                  <dgm:adj idx="1" val="167.1429"/>
                  <dgm:adj idx="2" val="218.5714"/>
                </dgm:adjLst>
              </dgm:shape>
            </dgm:else>
          </dgm:choose>
          <dgm:choose name="Name163">
            <dgm:if name="Name164" func="var" arg="dir" op="equ" val="norm">
              <dgm:presOf axis="ch desOrSelf" ptType="node node" st="6 1" cnt="1 0"/>
            </dgm:if>
            <dgm:else name="Name165">
              <dgm:choose name="Name166">
                <dgm:if name="Name167" axis="ch" ptType="node" func="cnt" op="equ" val="6">
                  <dgm:presOf axis="ch desOrSelf" ptType="node node" st="1 1" cnt="1 0"/>
                </dgm:if>
                <dgm:else name="Name168">
                  <dgm:presOf axis="ch desOrSelf" ptType="node node" st="2 1" cnt="1 0"/>
                </dgm:else>
              </dgm:choose>
            </dgm:else>
          </dgm:choose>
          <dgm:constrLst/>
          <dgm:ruleLst/>
        </dgm:layoutNode>
        <dgm:layoutNode name="wedge6Tx" moveWith="wedge6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69">
            <dgm:if name="Name170" func="var" arg="dir" op="equ" val="norm">
              <dgm:presOf axis="ch desOrSelf" ptType="node node" st="6 1" cnt="1 0"/>
            </dgm:if>
            <dgm:else name="Name171">
              <dgm:choose name="Name172">
                <dgm:if name="Name173" axis="ch" ptType="node" func="cnt" op="equ" val="6">
                  <dgm:presOf axis="ch desOrSelf" ptType="node node" st="1 1" cnt="1 0"/>
                </dgm:if>
                <dgm:else name="Name174">
                  <dgm:presOf axis="ch desOrSelf" ptType="node node" st="2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75"/>
    </dgm:choose>
    <dgm:choose name="Name176">
      <dgm:if name="Name177" axis="ch" ptType="node" func="cnt" op="gte" val="7">
        <dgm:layoutNode name="wedge7">
          <dgm:alg type="sp"/>
          <dgm:shape xmlns:r="http://schemas.openxmlformats.org/officeDocument/2006/relationships" type="pie" r:blip="">
            <dgm:adjLst>
              <dgm:adj idx="1" val="218.5714"/>
              <dgm:adj idx="2" val="270"/>
            </dgm:adjLst>
          </dgm:shape>
          <dgm:choose name="Name178">
            <dgm:if name="Name179" func="var" arg="dir" op="equ" val="norm">
              <dgm:presOf axis="ch desOrSelf" ptType="node node" st="7 1" cnt="1 0"/>
            </dgm:if>
            <dgm:else name="Name180">
              <dgm:presOf axis="ch desOrSelf" ptType="node node" st="1 1" cnt="1 0"/>
            </dgm:else>
          </dgm:choose>
          <dgm:constrLst/>
          <dgm:ruleLst/>
        </dgm:layoutNode>
        <dgm:layoutNode name="wedge7Tx" moveWith="wedge7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81">
            <dgm:if name="Name182" func="var" arg="dir" op="equ" val="norm">
              <dgm:presOf axis="ch desOrSelf" ptType="node node" st="7 1" cnt="1 0"/>
            </dgm:if>
            <dgm:else name="Name183">
              <dgm:presOf axis="ch desOrSelf" ptType="node node" st="1 1" cnt="1 0"/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84"/>
    </dgm:choose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5071668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7219770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179060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0187687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0733039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67821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1491481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663503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59627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451418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962030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776979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1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1612977"/>
            <a:ext cx="12192000" cy="3685164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5" name="Title 1"/>
          <p:cNvSpPr txBox="1">
            <a:spLocks/>
          </p:cNvSpPr>
          <p:nvPr/>
        </p:nvSpPr>
        <p:spPr>
          <a:xfrm>
            <a:off x="6276149" y="2934494"/>
            <a:ext cx="5514573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600" dirty="0" smtClean="0">
                <a:solidFill>
                  <a:schemeClr val="accent5"/>
                </a:solidFill>
                <a:latin typeface="Fira Sans Ultra Italic" panose="00000A00000000000000" pitchFamily="50" charset="0"/>
                <a:ea typeface="Fira Sans Ultra Italic" panose="00000A00000000000000" pitchFamily="50" charset="0"/>
                <a:cs typeface="Open Sans Extrabold" panose="020B0906030804020204" pitchFamily="34" charset="0"/>
              </a:rPr>
              <a:t>Accolade</a:t>
            </a:r>
            <a:r>
              <a:rPr lang="en-GB" sz="3600" dirty="0" smtClean="0">
                <a:solidFill>
                  <a:schemeClr val="bg1"/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  <a:cs typeface="Open Sans Extrabold" panose="020B0906030804020204" pitchFamily="34" charset="0"/>
              </a:rPr>
              <a:t> </a:t>
            </a:r>
            <a:r>
              <a:rPr lang="en-GB" sz="3600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Open Sans Extrabold" panose="020B0906030804020204" pitchFamily="34" charset="0"/>
              </a:rPr>
              <a:t>Power Point</a:t>
            </a:r>
          </a:p>
          <a:p>
            <a:pPr algn="ctr"/>
            <a:r>
              <a:rPr lang="en-GB" sz="3600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Open Sans Extrabold" panose="020B0906030804020204" pitchFamily="34" charset="0"/>
              </a:rPr>
              <a:t>Template</a:t>
            </a:r>
            <a:endParaRPr lang="en-GB" sz="3600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Open Sans Extrabold" panose="020B0906030804020204" pitchFamily="34" charset="0"/>
            </a:endParaRPr>
          </a:p>
        </p:txBody>
      </p:sp>
      <p:grpSp>
        <p:nvGrpSpPr>
          <p:cNvPr id="26" name="Group 25"/>
          <p:cNvGrpSpPr/>
          <p:nvPr/>
        </p:nvGrpSpPr>
        <p:grpSpPr>
          <a:xfrm>
            <a:off x="6198262" y="3955191"/>
            <a:ext cx="5940784" cy="1337470"/>
            <a:chOff x="3175" y="4360275"/>
            <a:chExt cx="12188825" cy="2744114"/>
          </a:xfrm>
          <a:solidFill>
            <a:schemeClr val="bg2"/>
          </a:solidFill>
        </p:grpSpPr>
        <p:sp>
          <p:nvSpPr>
            <p:cNvPr id="27" name="Freeform 13"/>
            <p:cNvSpPr>
              <a:spLocks/>
            </p:cNvSpPr>
            <p:nvPr/>
          </p:nvSpPr>
          <p:spPr bwMode="auto">
            <a:xfrm>
              <a:off x="10164502" y="5621900"/>
              <a:ext cx="2027498" cy="1482489"/>
            </a:xfrm>
            <a:custGeom>
              <a:avLst/>
              <a:gdLst>
                <a:gd name="T0" fmla="*/ 1230 w 1276"/>
                <a:gd name="T1" fmla="*/ 748 h 933"/>
                <a:gd name="T2" fmla="*/ 1221 w 1276"/>
                <a:gd name="T3" fmla="*/ 748 h 933"/>
                <a:gd name="T4" fmla="*/ 1206 w 1276"/>
                <a:gd name="T5" fmla="*/ 748 h 933"/>
                <a:gd name="T6" fmla="*/ 1211 w 1276"/>
                <a:gd name="T7" fmla="*/ 216 h 933"/>
                <a:gd name="T8" fmla="*/ 1218 w 1276"/>
                <a:gd name="T9" fmla="*/ 216 h 933"/>
                <a:gd name="T10" fmla="*/ 1221 w 1276"/>
                <a:gd name="T11" fmla="*/ 214 h 933"/>
                <a:gd name="T12" fmla="*/ 1218 w 1276"/>
                <a:gd name="T13" fmla="*/ 185 h 933"/>
                <a:gd name="T14" fmla="*/ 1206 w 1276"/>
                <a:gd name="T15" fmla="*/ 182 h 933"/>
                <a:gd name="T16" fmla="*/ 1192 w 1276"/>
                <a:gd name="T17" fmla="*/ 180 h 933"/>
                <a:gd name="T18" fmla="*/ 1182 w 1276"/>
                <a:gd name="T19" fmla="*/ 0 h 933"/>
                <a:gd name="T20" fmla="*/ 1172 w 1276"/>
                <a:gd name="T21" fmla="*/ 180 h 933"/>
                <a:gd name="T22" fmla="*/ 1158 w 1276"/>
                <a:gd name="T23" fmla="*/ 180 h 933"/>
                <a:gd name="T24" fmla="*/ 1143 w 1276"/>
                <a:gd name="T25" fmla="*/ 182 h 933"/>
                <a:gd name="T26" fmla="*/ 1141 w 1276"/>
                <a:gd name="T27" fmla="*/ 212 h 933"/>
                <a:gd name="T28" fmla="*/ 1143 w 1276"/>
                <a:gd name="T29" fmla="*/ 214 h 933"/>
                <a:gd name="T30" fmla="*/ 1151 w 1276"/>
                <a:gd name="T31" fmla="*/ 214 h 933"/>
                <a:gd name="T32" fmla="*/ 1071 w 1276"/>
                <a:gd name="T33" fmla="*/ 659 h 933"/>
                <a:gd name="T34" fmla="*/ 659 w 1276"/>
                <a:gd name="T35" fmla="*/ 496 h 933"/>
                <a:gd name="T36" fmla="*/ 666 w 1276"/>
                <a:gd name="T37" fmla="*/ 491 h 933"/>
                <a:gd name="T38" fmla="*/ 611 w 1276"/>
                <a:gd name="T39" fmla="*/ 430 h 933"/>
                <a:gd name="T40" fmla="*/ 620 w 1276"/>
                <a:gd name="T41" fmla="*/ 425 h 933"/>
                <a:gd name="T42" fmla="*/ 606 w 1276"/>
                <a:gd name="T43" fmla="*/ 420 h 933"/>
                <a:gd name="T44" fmla="*/ 608 w 1276"/>
                <a:gd name="T45" fmla="*/ 406 h 933"/>
                <a:gd name="T46" fmla="*/ 606 w 1276"/>
                <a:gd name="T47" fmla="*/ 389 h 933"/>
                <a:gd name="T48" fmla="*/ 594 w 1276"/>
                <a:gd name="T49" fmla="*/ 379 h 933"/>
                <a:gd name="T50" fmla="*/ 586 w 1276"/>
                <a:gd name="T51" fmla="*/ 377 h 933"/>
                <a:gd name="T52" fmla="*/ 569 w 1276"/>
                <a:gd name="T53" fmla="*/ 377 h 933"/>
                <a:gd name="T54" fmla="*/ 562 w 1276"/>
                <a:gd name="T55" fmla="*/ 379 h 933"/>
                <a:gd name="T56" fmla="*/ 552 w 1276"/>
                <a:gd name="T57" fmla="*/ 391 h 933"/>
                <a:gd name="T58" fmla="*/ 548 w 1276"/>
                <a:gd name="T59" fmla="*/ 399 h 933"/>
                <a:gd name="T60" fmla="*/ 548 w 1276"/>
                <a:gd name="T61" fmla="*/ 413 h 933"/>
                <a:gd name="T62" fmla="*/ 552 w 1276"/>
                <a:gd name="T63" fmla="*/ 423 h 933"/>
                <a:gd name="T64" fmla="*/ 538 w 1276"/>
                <a:gd name="T65" fmla="*/ 425 h 933"/>
                <a:gd name="T66" fmla="*/ 548 w 1276"/>
                <a:gd name="T67" fmla="*/ 430 h 933"/>
                <a:gd name="T68" fmla="*/ 519 w 1276"/>
                <a:gd name="T69" fmla="*/ 491 h 933"/>
                <a:gd name="T70" fmla="*/ 412 w 1276"/>
                <a:gd name="T71" fmla="*/ 491 h 933"/>
                <a:gd name="T72" fmla="*/ 402 w 1276"/>
                <a:gd name="T73" fmla="*/ 491 h 933"/>
                <a:gd name="T74" fmla="*/ 359 w 1276"/>
                <a:gd name="T75" fmla="*/ 464 h 933"/>
                <a:gd name="T76" fmla="*/ 366 w 1276"/>
                <a:gd name="T77" fmla="*/ 459 h 933"/>
                <a:gd name="T78" fmla="*/ 204 w 1276"/>
                <a:gd name="T79" fmla="*/ 447 h 933"/>
                <a:gd name="T80" fmla="*/ 194 w 1276"/>
                <a:gd name="T81" fmla="*/ 416 h 933"/>
                <a:gd name="T82" fmla="*/ 177 w 1276"/>
                <a:gd name="T83" fmla="*/ 391 h 933"/>
                <a:gd name="T84" fmla="*/ 155 w 1276"/>
                <a:gd name="T85" fmla="*/ 369 h 933"/>
                <a:gd name="T86" fmla="*/ 141 w 1276"/>
                <a:gd name="T87" fmla="*/ 360 h 933"/>
                <a:gd name="T88" fmla="*/ 114 w 1276"/>
                <a:gd name="T89" fmla="*/ 350 h 933"/>
                <a:gd name="T90" fmla="*/ 112 w 1276"/>
                <a:gd name="T91" fmla="*/ 348 h 933"/>
                <a:gd name="T92" fmla="*/ 97 w 1276"/>
                <a:gd name="T93" fmla="*/ 345 h 933"/>
                <a:gd name="T94" fmla="*/ 92 w 1276"/>
                <a:gd name="T95" fmla="*/ 345 h 933"/>
                <a:gd name="T96" fmla="*/ 88 w 1276"/>
                <a:gd name="T97" fmla="*/ 345 h 933"/>
                <a:gd name="T98" fmla="*/ 78 w 1276"/>
                <a:gd name="T99" fmla="*/ 263 h 933"/>
                <a:gd name="T100" fmla="*/ 73 w 1276"/>
                <a:gd name="T101" fmla="*/ 345 h 933"/>
                <a:gd name="T102" fmla="*/ 68 w 1276"/>
                <a:gd name="T103" fmla="*/ 345 h 933"/>
                <a:gd name="T104" fmla="*/ 51 w 1276"/>
                <a:gd name="T105" fmla="*/ 348 h 933"/>
                <a:gd name="T106" fmla="*/ 51 w 1276"/>
                <a:gd name="T107" fmla="*/ 348 h 933"/>
                <a:gd name="T108" fmla="*/ 37 w 1276"/>
                <a:gd name="T109" fmla="*/ 355 h 933"/>
                <a:gd name="T110" fmla="*/ 22 w 1276"/>
                <a:gd name="T111" fmla="*/ 360 h 933"/>
                <a:gd name="T112" fmla="*/ 0 w 1276"/>
                <a:gd name="T113" fmla="*/ 374 h 933"/>
                <a:gd name="T114" fmla="*/ 1276 w 1276"/>
                <a:gd name="T115" fmla="*/ 933 h 933"/>
                <a:gd name="T116" fmla="*/ 1233 w 1276"/>
                <a:gd name="T117" fmla="*/ 739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76" h="933">
                  <a:moveTo>
                    <a:pt x="1233" y="746"/>
                  </a:moveTo>
                  <a:lnTo>
                    <a:pt x="1230" y="748"/>
                  </a:lnTo>
                  <a:lnTo>
                    <a:pt x="1228" y="748"/>
                  </a:lnTo>
                  <a:lnTo>
                    <a:pt x="1221" y="748"/>
                  </a:lnTo>
                  <a:lnTo>
                    <a:pt x="1216" y="748"/>
                  </a:lnTo>
                  <a:lnTo>
                    <a:pt x="1206" y="748"/>
                  </a:lnTo>
                  <a:lnTo>
                    <a:pt x="1206" y="741"/>
                  </a:lnTo>
                  <a:lnTo>
                    <a:pt x="1211" y="216"/>
                  </a:lnTo>
                  <a:lnTo>
                    <a:pt x="1213" y="216"/>
                  </a:lnTo>
                  <a:lnTo>
                    <a:pt x="1218" y="216"/>
                  </a:lnTo>
                  <a:lnTo>
                    <a:pt x="1221" y="214"/>
                  </a:lnTo>
                  <a:lnTo>
                    <a:pt x="1221" y="214"/>
                  </a:lnTo>
                  <a:lnTo>
                    <a:pt x="1221" y="185"/>
                  </a:lnTo>
                  <a:lnTo>
                    <a:pt x="1218" y="185"/>
                  </a:lnTo>
                  <a:lnTo>
                    <a:pt x="1213" y="182"/>
                  </a:lnTo>
                  <a:lnTo>
                    <a:pt x="1206" y="182"/>
                  </a:lnTo>
                  <a:lnTo>
                    <a:pt x="1197" y="180"/>
                  </a:lnTo>
                  <a:lnTo>
                    <a:pt x="1192" y="180"/>
                  </a:lnTo>
                  <a:lnTo>
                    <a:pt x="1192" y="93"/>
                  </a:lnTo>
                  <a:lnTo>
                    <a:pt x="1182" y="0"/>
                  </a:lnTo>
                  <a:lnTo>
                    <a:pt x="1175" y="90"/>
                  </a:lnTo>
                  <a:lnTo>
                    <a:pt x="1172" y="180"/>
                  </a:lnTo>
                  <a:lnTo>
                    <a:pt x="1165" y="180"/>
                  </a:lnTo>
                  <a:lnTo>
                    <a:pt x="1158" y="180"/>
                  </a:lnTo>
                  <a:lnTo>
                    <a:pt x="1151" y="180"/>
                  </a:lnTo>
                  <a:lnTo>
                    <a:pt x="1143" y="182"/>
                  </a:lnTo>
                  <a:lnTo>
                    <a:pt x="1141" y="182"/>
                  </a:lnTo>
                  <a:lnTo>
                    <a:pt x="1141" y="212"/>
                  </a:lnTo>
                  <a:lnTo>
                    <a:pt x="1141" y="212"/>
                  </a:lnTo>
                  <a:lnTo>
                    <a:pt x="1143" y="214"/>
                  </a:lnTo>
                  <a:lnTo>
                    <a:pt x="1148" y="214"/>
                  </a:lnTo>
                  <a:lnTo>
                    <a:pt x="1151" y="214"/>
                  </a:lnTo>
                  <a:lnTo>
                    <a:pt x="1146" y="714"/>
                  </a:lnTo>
                  <a:lnTo>
                    <a:pt x="1071" y="659"/>
                  </a:lnTo>
                  <a:lnTo>
                    <a:pt x="661" y="651"/>
                  </a:lnTo>
                  <a:lnTo>
                    <a:pt x="659" y="496"/>
                  </a:lnTo>
                  <a:lnTo>
                    <a:pt x="666" y="496"/>
                  </a:lnTo>
                  <a:lnTo>
                    <a:pt x="666" y="491"/>
                  </a:lnTo>
                  <a:lnTo>
                    <a:pt x="611" y="491"/>
                  </a:lnTo>
                  <a:lnTo>
                    <a:pt x="611" y="430"/>
                  </a:lnTo>
                  <a:lnTo>
                    <a:pt x="620" y="428"/>
                  </a:lnTo>
                  <a:lnTo>
                    <a:pt x="620" y="425"/>
                  </a:lnTo>
                  <a:lnTo>
                    <a:pt x="603" y="423"/>
                  </a:lnTo>
                  <a:lnTo>
                    <a:pt x="606" y="420"/>
                  </a:lnTo>
                  <a:lnTo>
                    <a:pt x="608" y="413"/>
                  </a:lnTo>
                  <a:lnTo>
                    <a:pt x="608" y="406"/>
                  </a:lnTo>
                  <a:lnTo>
                    <a:pt x="608" y="399"/>
                  </a:lnTo>
                  <a:lnTo>
                    <a:pt x="606" y="389"/>
                  </a:lnTo>
                  <a:lnTo>
                    <a:pt x="601" y="384"/>
                  </a:lnTo>
                  <a:lnTo>
                    <a:pt x="594" y="379"/>
                  </a:lnTo>
                  <a:lnTo>
                    <a:pt x="586" y="377"/>
                  </a:lnTo>
                  <a:lnTo>
                    <a:pt x="586" y="377"/>
                  </a:lnTo>
                  <a:lnTo>
                    <a:pt x="577" y="374"/>
                  </a:lnTo>
                  <a:lnTo>
                    <a:pt x="569" y="377"/>
                  </a:lnTo>
                  <a:lnTo>
                    <a:pt x="569" y="377"/>
                  </a:lnTo>
                  <a:lnTo>
                    <a:pt x="562" y="379"/>
                  </a:lnTo>
                  <a:lnTo>
                    <a:pt x="557" y="384"/>
                  </a:lnTo>
                  <a:lnTo>
                    <a:pt x="552" y="391"/>
                  </a:lnTo>
                  <a:lnTo>
                    <a:pt x="548" y="399"/>
                  </a:lnTo>
                  <a:lnTo>
                    <a:pt x="548" y="399"/>
                  </a:lnTo>
                  <a:lnTo>
                    <a:pt x="548" y="406"/>
                  </a:lnTo>
                  <a:lnTo>
                    <a:pt x="548" y="413"/>
                  </a:lnTo>
                  <a:lnTo>
                    <a:pt x="552" y="420"/>
                  </a:lnTo>
                  <a:lnTo>
                    <a:pt x="552" y="423"/>
                  </a:lnTo>
                  <a:lnTo>
                    <a:pt x="552" y="423"/>
                  </a:lnTo>
                  <a:lnTo>
                    <a:pt x="538" y="425"/>
                  </a:lnTo>
                  <a:lnTo>
                    <a:pt x="538" y="430"/>
                  </a:lnTo>
                  <a:lnTo>
                    <a:pt x="548" y="430"/>
                  </a:lnTo>
                  <a:lnTo>
                    <a:pt x="550" y="491"/>
                  </a:lnTo>
                  <a:lnTo>
                    <a:pt x="519" y="491"/>
                  </a:lnTo>
                  <a:lnTo>
                    <a:pt x="509" y="491"/>
                  </a:lnTo>
                  <a:lnTo>
                    <a:pt x="412" y="491"/>
                  </a:lnTo>
                  <a:lnTo>
                    <a:pt x="412" y="491"/>
                  </a:lnTo>
                  <a:lnTo>
                    <a:pt x="402" y="491"/>
                  </a:lnTo>
                  <a:lnTo>
                    <a:pt x="359" y="491"/>
                  </a:lnTo>
                  <a:lnTo>
                    <a:pt x="359" y="464"/>
                  </a:lnTo>
                  <a:lnTo>
                    <a:pt x="366" y="464"/>
                  </a:lnTo>
                  <a:lnTo>
                    <a:pt x="366" y="459"/>
                  </a:lnTo>
                  <a:lnTo>
                    <a:pt x="206" y="459"/>
                  </a:lnTo>
                  <a:lnTo>
                    <a:pt x="204" y="447"/>
                  </a:lnTo>
                  <a:lnTo>
                    <a:pt x="201" y="430"/>
                  </a:lnTo>
                  <a:lnTo>
                    <a:pt x="194" y="416"/>
                  </a:lnTo>
                  <a:lnTo>
                    <a:pt x="187" y="403"/>
                  </a:lnTo>
                  <a:lnTo>
                    <a:pt x="177" y="391"/>
                  </a:lnTo>
                  <a:lnTo>
                    <a:pt x="167" y="379"/>
                  </a:lnTo>
                  <a:lnTo>
                    <a:pt x="155" y="369"/>
                  </a:lnTo>
                  <a:lnTo>
                    <a:pt x="141" y="362"/>
                  </a:lnTo>
                  <a:lnTo>
                    <a:pt x="141" y="360"/>
                  </a:lnTo>
                  <a:lnTo>
                    <a:pt x="126" y="355"/>
                  </a:lnTo>
                  <a:lnTo>
                    <a:pt x="114" y="350"/>
                  </a:lnTo>
                  <a:lnTo>
                    <a:pt x="114" y="348"/>
                  </a:lnTo>
                  <a:lnTo>
                    <a:pt x="112" y="348"/>
                  </a:lnTo>
                  <a:lnTo>
                    <a:pt x="112" y="348"/>
                  </a:lnTo>
                  <a:lnTo>
                    <a:pt x="97" y="345"/>
                  </a:lnTo>
                  <a:lnTo>
                    <a:pt x="95" y="345"/>
                  </a:lnTo>
                  <a:lnTo>
                    <a:pt x="92" y="345"/>
                  </a:lnTo>
                  <a:lnTo>
                    <a:pt x="90" y="345"/>
                  </a:lnTo>
                  <a:lnTo>
                    <a:pt x="88" y="345"/>
                  </a:lnTo>
                  <a:lnTo>
                    <a:pt x="90" y="263"/>
                  </a:lnTo>
                  <a:lnTo>
                    <a:pt x="78" y="263"/>
                  </a:lnTo>
                  <a:lnTo>
                    <a:pt x="75" y="345"/>
                  </a:lnTo>
                  <a:lnTo>
                    <a:pt x="73" y="345"/>
                  </a:lnTo>
                  <a:lnTo>
                    <a:pt x="71" y="345"/>
                  </a:lnTo>
                  <a:lnTo>
                    <a:pt x="68" y="345"/>
                  </a:lnTo>
                  <a:lnTo>
                    <a:pt x="54" y="348"/>
                  </a:lnTo>
                  <a:lnTo>
                    <a:pt x="51" y="348"/>
                  </a:lnTo>
                  <a:lnTo>
                    <a:pt x="51" y="348"/>
                  </a:lnTo>
                  <a:lnTo>
                    <a:pt x="51" y="348"/>
                  </a:lnTo>
                  <a:lnTo>
                    <a:pt x="51" y="350"/>
                  </a:lnTo>
                  <a:lnTo>
                    <a:pt x="37" y="355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8" y="369"/>
                  </a:lnTo>
                  <a:lnTo>
                    <a:pt x="0" y="374"/>
                  </a:lnTo>
                  <a:lnTo>
                    <a:pt x="0" y="933"/>
                  </a:lnTo>
                  <a:lnTo>
                    <a:pt x="1276" y="933"/>
                  </a:lnTo>
                  <a:lnTo>
                    <a:pt x="1276" y="739"/>
                  </a:lnTo>
                  <a:lnTo>
                    <a:pt x="1233" y="739"/>
                  </a:lnTo>
                  <a:lnTo>
                    <a:pt x="1233" y="74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14"/>
            <p:cNvSpPr>
              <a:spLocks noEditPoints="1"/>
            </p:cNvSpPr>
            <p:nvPr/>
          </p:nvSpPr>
          <p:spPr bwMode="auto">
            <a:xfrm>
              <a:off x="8129058" y="4600206"/>
              <a:ext cx="2035444" cy="2504183"/>
            </a:xfrm>
            <a:custGeom>
              <a:avLst/>
              <a:gdLst>
                <a:gd name="T0" fmla="*/ 1247 w 1281"/>
                <a:gd name="T1" fmla="*/ 1059 h 1576"/>
                <a:gd name="T2" fmla="*/ 1063 w 1281"/>
                <a:gd name="T3" fmla="*/ 1107 h 1576"/>
                <a:gd name="T4" fmla="*/ 1010 w 1281"/>
                <a:gd name="T5" fmla="*/ 634 h 1576"/>
                <a:gd name="T6" fmla="*/ 879 w 1281"/>
                <a:gd name="T7" fmla="*/ 801 h 1576"/>
                <a:gd name="T8" fmla="*/ 831 w 1281"/>
                <a:gd name="T9" fmla="*/ 306 h 1576"/>
                <a:gd name="T10" fmla="*/ 882 w 1281"/>
                <a:gd name="T11" fmla="*/ 296 h 1576"/>
                <a:gd name="T12" fmla="*/ 882 w 1281"/>
                <a:gd name="T13" fmla="*/ 264 h 1576"/>
                <a:gd name="T14" fmla="*/ 884 w 1281"/>
                <a:gd name="T15" fmla="*/ 245 h 1576"/>
                <a:gd name="T16" fmla="*/ 879 w 1281"/>
                <a:gd name="T17" fmla="*/ 89 h 1576"/>
                <a:gd name="T18" fmla="*/ 877 w 1281"/>
                <a:gd name="T19" fmla="*/ 143 h 1576"/>
                <a:gd name="T20" fmla="*/ 795 w 1281"/>
                <a:gd name="T21" fmla="*/ 111 h 1576"/>
                <a:gd name="T22" fmla="*/ 790 w 1281"/>
                <a:gd name="T23" fmla="*/ 145 h 1576"/>
                <a:gd name="T24" fmla="*/ 710 w 1281"/>
                <a:gd name="T25" fmla="*/ 114 h 1576"/>
                <a:gd name="T26" fmla="*/ 703 w 1281"/>
                <a:gd name="T27" fmla="*/ 89 h 1576"/>
                <a:gd name="T28" fmla="*/ 623 w 1281"/>
                <a:gd name="T29" fmla="*/ 153 h 1576"/>
                <a:gd name="T30" fmla="*/ 615 w 1281"/>
                <a:gd name="T31" fmla="*/ 153 h 1576"/>
                <a:gd name="T32" fmla="*/ 615 w 1281"/>
                <a:gd name="T33" fmla="*/ 89 h 1576"/>
                <a:gd name="T34" fmla="*/ 536 w 1281"/>
                <a:gd name="T35" fmla="*/ 153 h 1576"/>
                <a:gd name="T36" fmla="*/ 528 w 1281"/>
                <a:gd name="T37" fmla="*/ 153 h 1576"/>
                <a:gd name="T38" fmla="*/ 526 w 1281"/>
                <a:gd name="T39" fmla="*/ 0 h 1576"/>
                <a:gd name="T40" fmla="*/ 521 w 1281"/>
                <a:gd name="T41" fmla="*/ 145 h 1576"/>
                <a:gd name="T42" fmla="*/ 499 w 1281"/>
                <a:gd name="T43" fmla="*/ 189 h 1576"/>
                <a:gd name="T44" fmla="*/ 468 w 1281"/>
                <a:gd name="T45" fmla="*/ 191 h 1576"/>
                <a:gd name="T46" fmla="*/ 448 w 1281"/>
                <a:gd name="T47" fmla="*/ 191 h 1576"/>
                <a:gd name="T48" fmla="*/ 429 w 1281"/>
                <a:gd name="T49" fmla="*/ 194 h 1576"/>
                <a:gd name="T50" fmla="*/ 412 w 1281"/>
                <a:gd name="T51" fmla="*/ 196 h 1576"/>
                <a:gd name="T52" fmla="*/ 395 w 1281"/>
                <a:gd name="T53" fmla="*/ 199 h 1576"/>
                <a:gd name="T54" fmla="*/ 366 w 1281"/>
                <a:gd name="T55" fmla="*/ 206 h 1576"/>
                <a:gd name="T56" fmla="*/ 354 w 1281"/>
                <a:gd name="T57" fmla="*/ 208 h 1576"/>
                <a:gd name="T58" fmla="*/ 347 w 1281"/>
                <a:gd name="T59" fmla="*/ 213 h 1576"/>
                <a:gd name="T60" fmla="*/ 342 w 1281"/>
                <a:gd name="T61" fmla="*/ 216 h 1576"/>
                <a:gd name="T62" fmla="*/ 342 w 1281"/>
                <a:gd name="T63" fmla="*/ 216 h 1576"/>
                <a:gd name="T64" fmla="*/ 337 w 1281"/>
                <a:gd name="T65" fmla="*/ 221 h 1576"/>
                <a:gd name="T66" fmla="*/ 339 w 1281"/>
                <a:gd name="T67" fmla="*/ 228 h 1576"/>
                <a:gd name="T68" fmla="*/ 337 w 1281"/>
                <a:gd name="T69" fmla="*/ 223 h 1576"/>
                <a:gd name="T70" fmla="*/ 337 w 1281"/>
                <a:gd name="T71" fmla="*/ 228 h 1576"/>
                <a:gd name="T72" fmla="*/ 339 w 1281"/>
                <a:gd name="T73" fmla="*/ 230 h 1576"/>
                <a:gd name="T74" fmla="*/ 342 w 1281"/>
                <a:gd name="T75" fmla="*/ 233 h 1576"/>
                <a:gd name="T76" fmla="*/ 344 w 1281"/>
                <a:gd name="T77" fmla="*/ 238 h 1576"/>
                <a:gd name="T78" fmla="*/ 352 w 1281"/>
                <a:gd name="T79" fmla="*/ 240 h 1576"/>
                <a:gd name="T80" fmla="*/ 359 w 1281"/>
                <a:gd name="T81" fmla="*/ 242 h 1576"/>
                <a:gd name="T82" fmla="*/ 368 w 1281"/>
                <a:gd name="T83" fmla="*/ 245 h 1576"/>
                <a:gd name="T84" fmla="*/ 378 w 1281"/>
                <a:gd name="T85" fmla="*/ 247 h 1576"/>
                <a:gd name="T86" fmla="*/ 390 w 1281"/>
                <a:gd name="T87" fmla="*/ 250 h 1576"/>
                <a:gd name="T88" fmla="*/ 400 w 1281"/>
                <a:gd name="T89" fmla="*/ 252 h 1576"/>
                <a:gd name="T90" fmla="*/ 402 w 1281"/>
                <a:gd name="T91" fmla="*/ 310 h 1576"/>
                <a:gd name="T92" fmla="*/ 402 w 1281"/>
                <a:gd name="T93" fmla="*/ 371 h 1576"/>
                <a:gd name="T94" fmla="*/ 402 w 1281"/>
                <a:gd name="T95" fmla="*/ 400 h 1576"/>
                <a:gd name="T96" fmla="*/ 400 w 1281"/>
                <a:gd name="T97" fmla="*/ 1260 h 1576"/>
                <a:gd name="T98" fmla="*/ 90 w 1281"/>
                <a:gd name="T99" fmla="*/ 383 h 1576"/>
                <a:gd name="T100" fmla="*/ 10 w 1281"/>
                <a:gd name="T101" fmla="*/ 1224 h 1576"/>
                <a:gd name="T102" fmla="*/ 1281 w 1281"/>
                <a:gd name="T103" fmla="*/ 1576 h 1576"/>
                <a:gd name="T104" fmla="*/ 352 w 1281"/>
                <a:gd name="T105" fmla="*/ 228 h 1576"/>
                <a:gd name="T106" fmla="*/ 342 w 1281"/>
                <a:gd name="T107" fmla="*/ 225 h 1576"/>
                <a:gd name="T108" fmla="*/ 342 w 1281"/>
                <a:gd name="T109" fmla="*/ 228 h 1576"/>
                <a:gd name="T110" fmla="*/ 410 w 1281"/>
                <a:gd name="T111" fmla="*/ 199 h 1576"/>
                <a:gd name="T112" fmla="*/ 412 w 1281"/>
                <a:gd name="T113" fmla="*/ 206 h 1576"/>
                <a:gd name="T114" fmla="*/ 419 w 1281"/>
                <a:gd name="T115" fmla="*/ 211 h 1576"/>
                <a:gd name="T116" fmla="*/ 427 w 1281"/>
                <a:gd name="T117" fmla="*/ 196 h 1576"/>
                <a:gd name="T118" fmla="*/ 429 w 1281"/>
                <a:gd name="T119" fmla="*/ 204 h 1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81" h="1576">
                  <a:moveTo>
                    <a:pt x="1281" y="1017"/>
                  </a:moveTo>
                  <a:lnTo>
                    <a:pt x="1277" y="1022"/>
                  </a:lnTo>
                  <a:lnTo>
                    <a:pt x="1264" y="1032"/>
                  </a:lnTo>
                  <a:lnTo>
                    <a:pt x="1255" y="1044"/>
                  </a:lnTo>
                  <a:lnTo>
                    <a:pt x="1247" y="1059"/>
                  </a:lnTo>
                  <a:lnTo>
                    <a:pt x="1240" y="1073"/>
                  </a:lnTo>
                  <a:lnTo>
                    <a:pt x="1235" y="1090"/>
                  </a:lnTo>
                  <a:lnTo>
                    <a:pt x="1235" y="1102"/>
                  </a:lnTo>
                  <a:lnTo>
                    <a:pt x="1063" y="1102"/>
                  </a:lnTo>
                  <a:lnTo>
                    <a:pt x="1063" y="1107"/>
                  </a:lnTo>
                  <a:lnTo>
                    <a:pt x="1071" y="1107"/>
                  </a:lnTo>
                  <a:lnTo>
                    <a:pt x="1071" y="1134"/>
                  </a:lnTo>
                  <a:lnTo>
                    <a:pt x="1051" y="1134"/>
                  </a:lnTo>
                  <a:lnTo>
                    <a:pt x="1051" y="634"/>
                  </a:lnTo>
                  <a:lnTo>
                    <a:pt x="1010" y="634"/>
                  </a:lnTo>
                  <a:lnTo>
                    <a:pt x="1010" y="602"/>
                  </a:lnTo>
                  <a:lnTo>
                    <a:pt x="925" y="602"/>
                  </a:lnTo>
                  <a:lnTo>
                    <a:pt x="925" y="634"/>
                  </a:lnTo>
                  <a:lnTo>
                    <a:pt x="879" y="634"/>
                  </a:lnTo>
                  <a:lnTo>
                    <a:pt x="879" y="801"/>
                  </a:lnTo>
                  <a:lnTo>
                    <a:pt x="848" y="801"/>
                  </a:lnTo>
                  <a:lnTo>
                    <a:pt x="848" y="825"/>
                  </a:lnTo>
                  <a:lnTo>
                    <a:pt x="831" y="825"/>
                  </a:lnTo>
                  <a:lnTo>
                    <a:pt x="831" y="495"/>
                  </a:lnTo>
                  <a:lnTo>
                    <a:pt x="831" y="306"/>
                  </a:lnTo>
                  <a:lnTo>
                    <a:pt x="872" y="306"/>
                  </a:lnTo>
                  <a:lnTo>
                    <a:pt x="872" y="306"/>
                  </a:lnTo>
                  <a:lnTo>
                    <a:pt x="872" y="306"/>
                  </a:lnTo>
                  <a:lnTo>
                    <a:pt x="882" y="306"/>
                  </a:lnTo>
                  <a:lnTo>
                    <a:pt x="882" y="296"/>
                  </a:lnTo>
                  <a:lnTo>
                    <a:pt x="884" y="296"/>
                  </a:lnTo>
                  <a:lnTo>
                    <a:pt x="887" y="289"/>
                  </a:lnTo>
                  <a:lnTo>
                    <a:pt x="887" y="281"/>
                  </a:lnTo>
                  <a:lnTo>
                    <a:pt x="882" y="281"/>
                  </a:lnTo>
                  <a:lnTo>
                    <a:pt x="882" y="264"/>
                  </a:lnTo>
                  <a:lnTo>
                    <a:pt x="884" y="264"/>
                  </a:lnTo>
                  <a:lnTo>
                    <a:pt x="884" y="262"/>
                  </a:lnTo>
                  <a:lnTo>
                    <a:pt x="884" y="247"/>
                  </a:lnTo>
                  <a:lnTo>
                    <a:pt x="884" y="247"/>
                  </a:lnTo>
                  <a:lnTo>
                    <a:pt x="884" y="245"/>
                  </a:lnTo>
                  <a:lnTo>
                    <a:pt x="884" y="143"/>
                  </a:lnTo>
                  <a:lnTo>
                    <a:pt x="882" y="143"/>
                  </a:lnTo>
                  <a:lnTo>
                    <a:pt x="882" y="89"/>
                  </a:lnTo>
                  <a:lnTo>
                    <a:pt x="879" y="89"/>
                  </a:lnTo>
                  <a:lnTo>
                    <a:pt x="879" y="89"/>
                  </a:lnTo>
                  <a:lnTo>
                    <a:pt x="879" y="111"/>
                  </a:lnTo>
                  <a:lnTo>
                    <a:pt x="877" y="111"/>
                  </a:lnTo>
                  <a:lnTo>
                    <a:pt x="877" y="111"/>
                  </a:lnTo>
                  <a:lnTo>
                    <a:pt x="877" y="143"/>
                  </a:lnTo>
                  <a:lnTo>
                    <a:pt x="877" y="143"/>
                  </a:lnTo>
                  <a:lnTo>
                    <a:pt x="877" y="145"/>
                  </a:lnTo>
                  <a:lnTo>
                    <a:pt x="877" y="150"/>
                  </a:lnTo>
                  <a:lnTo>
                    <a:pt x="795" y="150"/>
                  </a:lnTo>
                  <a:lnTo>
                    <a:pt x="795" y="114"/>
                  </a:lnTo>
                  <a:lnTo>
                    <a:pt x="795" y="111"/>
                  </a:lnTo>
                  <a:lnTo>
                    <a:pt x="792" y="111"/>
                  </a:lnTo>
                  <a:lnTo>
                    <a:pt x="792" y="89"/>
                  </a:lnTo>
                  <a:lnTo>
                    <a:pt x="792" y="89"/>
                  </a:lnTo>
                  <a:lnTo>
                    <a:pt x="790" y="89"/>
                  </a:lnTo>
                  <a:lnTo>
                    <a:pt x="790" y="145"/>
                  </a:lnTo>
                  <a:lnTo>
                    <a:pt x="787" y="145"/>
                  </a:lnTo>
                  <a:lnTo>
                    <a:pt x="787" y="150"/>
                  </a:lnTo>
                  <a:lnTo>
                    <a:pt x="710" y="150"/>
                  </a:lnTo>
                  <a:lnTo>
                    <a:pt x="710" y="114"/>
                  </a:lnTo>
                  <a:lnTo>
                    <a:pt x="710" y="114"/>
                  </a:lnTo>
                  <a:lnTo>
                    <a:pt x="705" y="114"/>
                  </a:lnTo>
                  <a:lnTo>
                    <a:pt x="705" y="145"/>
                  </a:lnTo>
                  <a:lnTo>
                    <a:pt x="705" y="145"/>
                  </a:lnTo>
                  <a:lnTo>
                    <a:pt x="705" y="89"/>
                  </a:lnTo>
                  <a:lnTo>
                    <a:pt x="703" y="89"/>
                  </a:lnTo>
                  <a:lnTo>
                    <a:pt x="700" y="89"/>
                  </a:lnTo>
                  <a:lnTo>
                    <a:pt x="700" y="145"/>
                  </a:lnTo>
                  <a:lnTo>
                    <a:pt x="698" y="145"/>
                  </a:lnTo>
                  <a:lnTo>
                    <a:pt x="698" y="150"/>
                  </a:lnTo>
                  <a:lnTo>
                    <a:pt x="623" y="153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18" y="114"/>
                  </a:lnTo>
                  <a:lnTo>
                    <a:pt x="618" y="153"/>
                  </a:lnTo>
                  <a:lnTo>
                    <a:pt x="615" y="153"/>
                  </a:lnTo>
                  <a:lnTo>
                    <a:pt x="615" y="148"/>
                  </a:lnTo>
                  <a:lnTo>
                    <a:pt x="615" y="145"/>
                  </a:lnTo>
                  <a:lnTo>
                    <a:pt x="615" y="145"/>
                  </a:lnTo>
                  <a:lnTo>
                    <a:pt x="615" y="92"/>
                  </a:lnTo>
                  <a:lnTo>
                    <a:pt x="615" y="89"/>
                  </a:lnTo>
                  <a:lnTo>
                    <a:pt x="611" y="89"/>
                  </a:lnTo>
                  <a:lnTo>
                    <a:pt x="611" y="145"/>
                  </a:lnTo>
                  <a:lnTo>
                    <a:pt x="608" y="145"/>
                  </a:lnTo>
                  <a:lnTo>
                    <a:pt x="608" y="153"/>
                  </a:lnTo>
                  <a:lnTo>
                    <a:pt x="536" y="153"/>
                  </a:lnTo>
                  <a:lnTo>
                    <a:pt x="536" y="114"/>
                  </a:lnTo>
                  <a:lnTo>
                    <a:pt x="536" y="114"/>
                  </a:lnTo>
                  <a:lnTo>
                    <a:pt x="533" y="114"/>
                  </a:lnTo>
                  <a:lnTo>
                    <a:pt x="533" y="153"/>
                  </a:lnTo>
                  <a:lnTo>
                    <a:pt x="528" y="153"/>
                  </a:lnTo>
                  <a:lnTo>
                    <a:pt x="528" y="148"/>
                  </a:lnTo>
                  <a:lnTo>
                    <a:pt x="526" y="145"/>
                  </a:lnTo>
                  <a:lnTo>
                    <a:pt x="526" y="145"/>
                  </a:lnTo>
                  <a:lnTo>
                    <a:pt x="526" y="2"/>
                  </a:lnTo>
                  <a:lnTo>
                    <a:pt x="526" y="0"/>
                  </a:lnTo>
                  <a:lnTo>
                    <a:pt x="521" y="0"/>
                  </a:lnTo>
                  <a:lnTo>
                    <a:pt x="521" y="92"/>
                  </a:lnTo>
                  <a:lnTo>
                    <a:pt x="521" y="92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21" y="187"/>
                  </a:lnTo>
                  <a:lnTo>
                    <a:pt x="511" y="189"/>
                  </a:lnTo>
                  <a:lnTo>
                    <a:pt x="511" y="189"/>
                  </a:lnTo>
                  <a:lnTo>
                    <a:pt x="509" y="189"/>
                  </a:lnTo>
                  <a:lnTo>
                    <a:pt x="499" y="189"/>
                  </a:lnTo>
                  <a:lnTo>
                    <a:pt x="490" y="189"/>
                  </a:lnTo>
                  <a:lnTo>
                    <a:pt x="490" y="189"/>
                  </a:lnTo>
                  <a:lnTo>
                    <a:pt x="487" y="189"/>
                  </a:lnTo>
                  <a:lnTo>
                    <a:pt x="477" y="189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5" y="191"/>
                  </a:lnTo>
                  <a:lnTo>
                    <a:pt x="465" y="191"/>
                  </a:lnTo>
                  <a:lnTo>
                    <a:pt x="456" y="191"/>
                  </a:lnTo>
                  <a:lnTo>
                    <a:pt x="448" y="191"/>
                  </a:lnTo>
                  <a:lnTo>
                    <a:pt x="448" y="191"/>
                  </a:lnTo>
                  <a:lnTo>
                    <a:pt x="446" y="191"/>
                  </a:lnTo>
                  <a:lnTo>
                    <a:pt x="439" y="194"/>
                  </a:lnTo>
                  <a:lnTo>
                    <a:pt x="429" y="194"/>
                  </a:lnTo>
                  <a:lnTo>
                    <a:pt x="429" y="194"/>
                  </a:lnTo>
                  <a:lnTo>
                    <a:pt x="429" y="194"/>
                  </a:lnTo>
                  <a:lnTo>
                    <a:pt x="419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05" y="199"/>
                  </a:lnTo>
                  <a:lnTo>
                    <a:pt x="398" y="199"/>
                  </a:lnTo>
                  <a:lnTo>
                    <a:pt x="395" y="199"/>
                  </a:lnTo>
                  <a:lnTo>
                    <a:pt x="390" y="201"/>
                  </a:lnTo>
                  <a:lnTo>
                    <a:pt x="383" y="201"/>
                  </a:lnTo>
                  <a:lnTo>
                    <a:pt x="383" y="201"/>
                  </a:lnTo>
                  <a:lnTo>
                    <a:pt x="376" y="204"/>
                  </a:lnTo>
                  <a:lnTo>
                    <a:pt x="366" y="206"/>
                  </a:lnTo>
                  <a:lnTo>
                    <a:pt x="356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49" y="211"/>
                  </a:lnTo>
                  <a:lnTo>
                    <a:pt x="349" y="211"/>
                  </a:lnTo>
                  <a:lnTo>
                    <a:pt x="347" y="213"/>
                  </a:lnTo>
                  <a:lnTo>
                    <a:pt x="347" y="213"/>
                  </a:lnTo>
                  <a:lnTo>
                    <a:pt x="347" y="213"/>
                  </a:lnTo>
                  <a:lnTo>
                    <a:pt x="344" y="213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39" y="218"/>
                  </a:lnTo>
                  <a:lnTo>
                    <a:pt x="339" y="218"/>
                  </a:lnTo>
                  <a:lnTo>
                    <a:pt x="339" y="218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39" y="218"/>
                  </a:lnTo>
                  <a:lnTo>
                    <a:pt x="339" y="218"/>
                  </a:lnTo>
                  <a:lnTo>
                    <a:pt x="337" y="221"/>
                  </a:lnTo>
                  <a:lnTo>
                    <a:pt x="337" y="221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5"/>
                  </a:lnTo>
                  <a:lnTo>
                    <a:pt x="337" y="225"/>
                  </a:lnTo>
                  <a:lnTo>
                    <a:pt x="339" y="228"/>
                  </a:lnTo>
                  <a:lnTo>
                    <a:pt x="337" y="225"/>
                  </a:lnTo>
                  <a:lnTo>
                    <a:pt x="337" y="225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5"/>
                  </a:lnTo>
                  <a:lnTo>
                    <a:pt x="337" y="225"/>
                  </a:lnTo>
                  <a:lnTo>
                    <a:pt x="337" y="228"/>
                  </a:lnTo>
                  <a:lnTo>
                    <a:pt x="337" y="228"/>
                  </a:lnTo>
                  <a:lnTo>
                    <a:pt x="337" y="228"/>
                  </a:lnTo>
                  <a:lnTo>
                    <a:pt x="337" y="228"/>
                  </a:lnTo>
                  <a:lnTo>
                    <a:pt x="337" y="230"/>
                  </a:lnTo>
                  <a:lnTo>
                    <a:pt x="339" y="230"/>
                  </a:lnTo>
                  <a:lnTo>
                    <a:pt x="339" y="233"/>
                  </a:lnTo>
                  <a:lnTo>
                    <a:pt x="339" y="233"/>
                  </a:lnTo>
                  <a:lnTo>
                    <a:pt x="339" y="233"/>
                  </a:lnTo>
                  <a:lnTo>
                    <a:pt x="339" y="233"/>
                  </a:lnTo>
                  <a:lnTo>
                    <a:pt x="342" y="233"/>
                  </a:lnTo>
                  <a:lnTo>
                    <a:pt x="342" y="235"/>
                  </a:lnTo>
                  <a:lnTo>
                    <a:pt x="342" y="235"/>
                  </a:lnTo>
                  <a:lnTo>
                    <a:pt x="344" y="238"/>
                  </a:lnTo>
                  <a:lnTo>
                    <a:pt x="344" y="238"/>
                  </a:lnTo>
                  <a:lnTo>
                    <a:pt x="344" y="238"/>
                  </a:lnTo>
                  <a:lnTo>
                    <a:pt x="347" y="238"/>
                  </a:lnTo>
                  <a:lnTo>
                    <a:pt x="347" y="238"/>
                  </a:lnTo>
                  <a:lnTo>
                    <a:pt x="349" y="238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6" y="242"/>
                  </a:lnTo>
                  <a:lnTo>
                    <a:pt x="359" y="242"/>
                  </a:lnTo>
                  <a:lnTo>
                    <a:pt x="359" y="242"/>
                  </a:lnTo>
                  <a:lnTo>
                    <a:pt x="359" y="242"/>
                  </a:lnTo>
                  <a:lnTo>
                    <a:pt x="359" y="242"/>
                  </a:lnTo>
                  <a:lnTo>
                    <a:pt x="364" y="245"/>
                  </a:lnTo>
                  <a:lnTo>
                    <a:pt x="368" y="245"/>
                  </a:lnTo>
                  <a:lnTo>
                    <a:pt x="368" y="245"/>
                  </a:lnTo>
                  <a:lnTo>
                    <a:pt x="368" y="245"/>
                  </a:lnTo>
                  <a:lnTo>
                    <a:pt x="368" y="245"/>
                  </a:lnTo>
                  <a:lnTo>
                    <a:pt x="373" y="247"/>
                  </a:lnTo>
                  <a:lnTo>
                    <a:pt x="378" y="247"/>
                  </a:lnTo>
                  <a:lnTo>
                    <a:pt x="378" y="247"/>
                  </a:lnTo>
                  <a:lnTo>
                    <a:pt x="381" y="247"/>
                  </a:lnTo>
                  <a:lnTo>
                    <a:pt x="381" y="247"/>
                  </a:lnTo>
                  <a:lnTo>
                    <a:pt x="385" y="250"/>
                  </a:lnTo>
                  <a:lnTo>
                    <a:pt x="390" y="250"/>
                  </a:lnTo>
                  <a:lnTo>
                    <a:pt x="390" y="250"/>
                  </a:lnTo>
                  <a:lnTo>
                    <a:pt x="393" y="250"/>
                  </a:lnTo>
                  <a:lnTo>
                    <a:pt x="393" y="250"/>
                  </a:lnTo>
                  <a:lnTo>
                    <a:pt x="398" y="252"/>
                  </a:lnTo>
                  <a:lnTo>
                    <a:pt x="400" y="252"/>
                  </a:lnTo>
                  <a:lnTo>
                    <a:pt x="460" y="262"/>
                  </a:lnTo>
                  <a:lnTo>
                    <a:pt x="460" y="301"/>
                  </a:lnTo>
                  <a:lnTo>
                    <a:pt x="436" y="303"/>
                  </a:lnTo>
                  <a:lnTo>
                    <a:pt x="417" y="308"/>
                  </a:lnTo>
                  <a:lnTo>
                    <a:pt x="402" y="310"/>
                  </a:lnTo>
                  <a:lnTo>
                    <a:pt x="398" y="315"/>
                  </a:lnTo>
                  <a:lnTo>
                    <a:pt x="398" y="337"/>
                  </a:lnTo>
                  <a:lnTo>
                    <a:pt x="402" y="342"/>
                  </a:lnTo>
                  <a:lnTo>
                    <a:pt x="402" y="342"/>
                  </a:lnTo>
                  <a:lnTo>
                    <a:pt x="402" y="371"/>
                  </a:lnTo>
                  <a:lnTo>
                    <a:pt x="398" y="374"/>
                  </a:lnTo>
                  <a:lnTo>
                    <a:pt x="398" y="376"/>
                  </a:lnTo>
                  <a:lnTo>
                    <a:pt x="402" y="381"/>
                  </a:lnTo>
                  <a:lnTo>
                    <a:pt x="402" y="381"/>
                  </a:lnTo>
                  <a:lnTo>
                    <a:pt x="402" y="400"/>
                  </a:lnTo>
                  <a:lnTo>
                    <a:pt x="398" y="403"/>
                  </a:lnTo>
                  <a:lnTo>
                    <a:pt x="398" y="412"/>
                  </a:lnTo>
                  <a:lnTo>
                    <a:pt x="402" y="417"/>
                  </a:lnTo>
                  <a:lnTo>
                    <a:pt x="402" y="417"/>
                  </a:lnTo>
                  <a:lnTo>
                    <a:pt x="400" y="1260"/>
                  </a:lnTo>
                  <a:lnTo>
                    <a:pt x="378" y="1260"/>
                  </a:lnTo>
                  <a:lnTo>
                    <a:pt x="376" y="415"/>
                  </a:lnTo>
                  <a:lnTo>
                    <a:pt x="315" y="415"/>
                  </a:lnTo>
                  <a:lnTo>
                    <a:pt x="315" y="383"/>
                  </a:lnTo>
                  <a:lnTo>
                    <a:pt x="90" y="383"/>
                  </a:lnTo>
                  <a:lnTo>
                    <a:pt x="75" y="415"/>
                  </a:lnTo>
                  <a:lnTo>
                    <a:pt x="42" y="415"/>
                  </a:lnTo>
                  <a:lnTo>
                    <a:pt x="17" y="473"/>
                  </a:lnTo>
                  <a:lnTo>
                    <a:pt x="17" y="1224"/>
                  </a:lnTo>
                  <a:lnTo>
                    <a:pt x="10" y="1224"/>
                  </a:lnTo>
                  <a:lnTo>
                    <a:pt x="10" y="1221"/>
                  </a:lnTo>
                  <a:lnTo>
                    <a:pt x="5" y="1219"/>
                  </a:lnTo>
                  <a:lnTo>
                    <a:pt x="0" y="1219"/>
                  </a:lnTo>
                  <a:lnTo>
                    <a:pt x="0" y="1576"/>
                  </a:lnTo>
                  <a:lnTo>
                    <a:pt x="1281" y="1576"/>
                  </a:lnTo>
                  <a:lnTo>
                    <a:pt x="1281" y="1017"/>
                  </a:lnTo>
                  <a:close/>
                  <a:moveTo>
                    <a:pt x="342" y="225"/>
                  </a:moveTo>
                  <a:lnTo>
                    <a:pt x="344" y="225"/>
                  </a:lnTo>
                  <a:lnTo>
                    <a:pt x="344" y="225"/>
                  </a:lnTo>
                  <a:lnTo>
                    <a:pt x="352" y="228"/>
                  </a:lnTo>
                  <a:lnTo>
                    <a:pt x="344" y="225"/>
                  </a:lnTo>
                  <a:lnTo>
                    <a:pt x="344" y="225"/>
                  </a:lnTo>
                  <a:lnTo>
                    <a:pt x="342" y="225"/>
                  </a:lnTo>
                  <a:lnTo>
                    <a:pt x="342" y="223"/>
                  </a:lnTo>
                  <a:lnTo>
                    <a:pt x="342" y="225"/>
                  </a:lnTo>
                  <a:close/>
                  <a:moveTo>
                    <a:pt x="342" y="228"/>
                  </a:moveTo>
                  <a:lnTo>
                    <a:pt x="342" y="228"/>
                  </a:lnTo>
                  <a:lnTo>
                    <a:pt x="339" y="228"/>
                  </a:lnTo>
                  <a:lnTo>
                    <a:pt x="342" y="228"/>
                  </a:lnTo>
                  <a:lnTo>
                    <a:pt x="342" y="228"/>
                  </a:lnTo>
                  <a:lnTo>
                    <a:pt x="361" y="233"/>
                  </a:lnTo>
                  <a:lnTo>
                    <a:pt x="342" y="228"/>
                  </a:lnTo>
                  <a:close/>
                  <a:moveTo>
                    <a:pt x="410" y="199"/>
                  </a:moveTo>
                  <a:lnTo>
                    <a:pt x="410" y="201"/>
                  </a:lnTo>
                  <a:lnTo>
                    <a:pt x="410" y="199"/>
                  </a:lnTo>
                  <a:lnTo>
                    <a:pt x="410" y="199"/>
                  </a:lnTo>
                  <a:lnTo>
                    <a:pt x="410" y="199"/>
                  </a:lnTo>
                  <a:close/>
                  <a:moveTo>
                    <a:pt x="414" y="208"/>
                  </a:moveTo>
                  <a:lnTo>
                    <a:pt x="412" y="206"/>
                  </a:lnTo>
                  <a:lnTo>
                    <a:pt x="412" y="206"/>
                  </a:lnTo>
                  <a:lnTo>
                    <a:pt x="412" y="206"/>
                  </a:lnTo>
                  <a:lnTo>
                    <a:pt x="412" y="206"/>
                  </a:lnTo>
                  <a:lnTo>
                    <a:pt x="412" y="206"/>
                  </a:lnTo>
                  <a:lnTo>
                    <a:pt x="414" y="208"/>
                  </a:lnTo>
                  <a:lnTo>
                    <a:pt x="419" y="211"/>
                  </a:lnTo>
                  <a:lnTo>
                    <a:pt x="414" y="208"/>
                  </a:lnTo>
                  <a:close/>
                  <a:moveTo>
                    <a:pt x="427" y="199"/>
                  </a:moveTo>
                  <a:lnTo>
                    <a:pt x="427" y="196"/>
                  </a:lnTo>
                  <a:lnTo>
                    <a:pt x="429" y="196"/>
                  </a:lnTo>
                  <a:lnTo>
                    <a:pt x="427" y="196"/>
                  </a:lnTo>
                  <a:lnTo>
                    <a:pt x="427" y="199"/>
                  </a:lnTo>
                  <a:close/>
                  <a:moveTo>
                    <a:pt x="429" y="206"/>
                  </a:moveTo>
                  <a:lnTo>
                    <a:pt x="429" y="204"/>
                  </a:lnTo>
                  <a:lnTo>
                    <a:pt x="429" y="204"/>
                  </a:lnTo>
                  <a:lnTo>
                    <a:pt x="429" y="204"/>
                  </a:lnTo>
                  <a:lnTo>
                    <a:pt x="429" y="206"/>
                  </a:lnTo>
                  <a:lnTo>
                    <a:pt x="431" y="206"/>
                  </a:lnTo>
                  <a:lnTo>
                    <a:pt x="429" y="20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9" name="Freeform 15"/>
            <p:cNvSpPr>
              <a:spLocks/>
            </p:cNvSpPr>
            <p:nvPr/>
          </p:nvSpPr>
          <p:spPr bwMode="auto">
            <a:xfrm>
              <a:off x="6098382" y="5208774"/>
              <a:ext cx="2030676" cy="1895615"/>
            </a:xfrm>
            <a:custGeom>
              <a:avLst/>
              <a:gdLst>
                <a:gd name="T0" fmla="*/ 1278 w 1278"/>
                <a:gd name="T1" fmla="*/ 836 h 1193"/>
                <a:gd name="T2" fmla="*/ 1271 w 1278"/>
                <a:gd name="T3" fmla="*/ 819 h 1193"/>
                <a:gd name="T4" fmla="*/ 1252 w 1278"/>
                <a:gd name="T5" fmla="*/ 821 h 1193"/>
                <a:gd name="T6" fmla="*/ 1242 w 1278"/>
                <a:gd name="T7" fmla="*/ 807 h 1193"/>
                <a:gd name="T8" fmla="*/ 1206 w 1278"/>
                <a:gd name="T9" fmla="*/ 700 h 1193"/>
                <a:gd name="T10" fmla="*/ 1167 w 1278"/>
                <a:gd name="T11" fmla="*/ 693 h 1193"/>
                <a:gd name="T12" fmla="*/ 1126 w 1278"/>
                <a:gd name="T13" fmla="*/ 651 h 1193"/>
                <a:gd name="T14" fmla="*/ 1075 w 1278"/>
                <a:gd name="T15" fmla="*/ 598 h 1193"/>
                <a:gd name="T16" fmla="*/ 1068 w 1278"/>
                <a:gd name="T17" fmla="*/ 586 h 1193"/>
                <a:gd name="T18" fmla="*/ 1053 w 1278"/>
                <a:gd name="T19" fmla="*/ 566 h 1193"/>
                <a:gd name="T20" fmla="*/ 1048 w 1278"/>
                <a:gd name="T21" fmla="*/ 581 h 1193"/>
                <a:gd name="T22" fmla="*/ 1034 w 1278"/>
                <a:gd name="T23" fmla="*/ 593 h 1193"/>
                <a:gd name="T24" fmla="*/ 1034 w 1278"/>
                <a:gd name="T25" fmla="*/ 625 h 1193"/>
                <a:gd name="T26" fmla="*/ 956 w 1278"/>
                <a:gd name="T27" fmla="*/ 685 h 1193"/>
                <a:gd name="T28" fmla="*/ 925 w 1278"/>
                <a:gd name="T29" fmla="*/ 695 h 1193"/>
                <a:gd name="T30" fmla="*/ 884 w 1278"/>
                <a:gd name="T31" fmla="*/ 824 h 1193"/>
                <a:gd name="T32" fmla="*/ 864 w 1278"/>
                <a:gd name="T33" fmla="*/ 807 h 1193"/>
                <a:gd name="T34" fmla="*/ 850 w 1278"/>
                <a:gd name="T35" fmla="*/ 838 h 1193"/>
                <a:gd name="T36" fmla="*/ 833 w 1278"/>
                <a:gd name="T37" fmla="*/ 819 h 1193"/>
                <a:gd name="T38" fmla="*/ 814 w 1278"/>
                <a:gd name="T39" fmla="*/ 841 h 1193"/>
                <a:gd name="T40" fmla="*/ 751 w 1278"/>
                <a:gd name="T41" fmla="*/ 32 h 1193"/>
                <a:gd name="T42" fmla="*/ 445 w 1278"/>
                <a:gd name="T43" fmla="*/ 855 h 1193"/>
                <a:gd name="T44" fmla="*/ 431 w 1278"/>
                <a:gd name="T45" fmla="*/ 739 h 1193"/>
                <a:gd name="T46" fmla="*/ 404 w 1278"/>
                <a:gd name="T47" fmla="*/ 756 h 1193"/>
                <a:gd name="T48" fmla="*/ 378 w 1278"/>
                <a:gd name="T49" fmla="*/ 561 h 1193"/>
                <a:gd name="T50" fmla="*/ 375 w 1278"/>
                <a:gd name="T51" fmla="*/ 547 h 1193"/>
                <a:gd name="T52" fmla="*/ 368 w 1278"/>
                <a:gd name="T53" fmla="*/ 569 h 1193"/>
                <a:gd name="T54" fmla="*/ 351 w 1278"/>
                <a:gd name="T55" fmla="*/ 479 h 1193"/>
                <a:gd name="T56" fmla="*/ 341 w 1278"/>
                <a:gd name="T57" fmla="*/ 348 h 1193"/>
                <a:gd name="T58" fmla="*/ 324 w 1278"/>
                <a:gd name="T59" fmla="*/ 372 h 1193"/>
                <a:gd name="T60" fmla="*/ 312 w 1278"/>
                <a:gd name="T61" fmla="*/ 479 h 1193"/>
                <a:gd name="T62" fmla="*/ 295 w 1278"/>
                <a:gd name="T63" fmla="*/ 561 h 1193"/>
                <a:gd name="T64" fmla="*/ 290 w 1278"/>
                <a:gd name="T65" fmla="*/ 547 h 1193"/>
                <a:gd name="T66" fmla="*/ 288 w 1278"/>
                <a:gd name="T67" fmla="*/ 569 h 1193"/>
                <a:gd name="T68" fmla="*/ 269 w 1278"/>
                <a:gd name="T69" fmla="*/ 693 h 1193"/>
                <a:gd name="T70" fmla="*/ 269 w 1278"/>
                <a:gd name="T71" fmla="*/ 695 h 1193"/>
                <a:gd name="T72" fmla="*/ 261 w 1278"/>
                <a:gd name="T73" fmla="*/ 758 h 1193"/>
                <a:gd name="T74" fmla="*/ 244 w 1278"/>
                <a:gd name="T75" fmla="*/ 712 h 1193"/>
                <a:gd name="T76" fmla="*/ 232 w 1278"/>
                <a:gd name="T77" fmla="*/ 574 h 1193"/>
                <a:gd name="T78" fmla="*/ 208 w 1278"/>
                <a:gd name="T79" fmla="*/ 710 h 1193"/>
                <a:gd name="T80" fmla="*/ 194 w 1278"/>
                <a:gd name="T81" fmla="*/ 748 h 1193"/>
                <a:gd name="T82" fmla="*/ 174 w 1278"/>
                <a:gd name="T83" fmla="*/ 688 h 1193"/>
                <a:gd name="T84" fmla="*/ 172 w 1278"/>
                <a:gd name="T85" fmla="*/ 685 h 1193"/>
                <a:gd name="T86" fmla="*/ 169 w 1278"/>
                <a:gd name="T87" fmla="*/ 615 h 1193"/>
                <a:gd name="T88" fmla="*/ 167 w 1278"/>
                <a:gd name="T89" fmla="*/ 610 h 1193"/>
                <a:gd name="T90" fmla="*/ 157 w 1278"/>
                <a:gd name="T91" fmla="*/ 557 h 1193"/>
                <a:gd name="T92" fmla="*/ 148 w 1278"/>
                <a:gd name="T93" fmla="*/ 547 h 1193"/>
                <a:gd name="T94" fmla="*/ 123 w 1278"/>
                <a:gd name="T95" fmla="*/ 479 h 1193"/>
                <a:gd name="T96" fmla="*/ 123 w 1278"/>
                <a:gd name="T97" fmla="*/ 464 h 1193"/>
                <a:gd name="T98" fmla="*/ 121 w 1278"/>
                <a:gd name="T99" fmla="*/ 304 h 1193"/>
                <a:gd name="T100" fmla="*/ 97 w 1278"/>
                <a:gd name="T101" fmla="*/ 464 h 1193"/>
                <a:gd name="T102" fmla="*/ 94 w 1278"/>
                <a:gd name="T103" fmla="*/ 476 h 1193"/>
                <a:gd name="T104" fmla="*/ 70 w 1278"/>
                <a:gd name="T105" fmla="*/ 554 h 1193"/>
                <a:gd name="T106" fmla="*/ 60 w 1278"/>
                <a:gd name="T107" fmla="*/ 549 h 1193"/>
                <a:gd name="T108" fmla="*/ 48 w 1278"/>
                <a:gd name="T109" fmla="*/ 610 h 1193"/>
                <a:gd name="T110" fmla="*/ 41 w 1278"/>
                <a:gd name="T111" fmla="*/ 746 h 1193"/>
                <a:gd name="T112" fmla="*/ 17 w 1278"/>
                <a:gd name="T113" fmla="*/ 739 h 1193"/>
                <a:gd name="T114" fmla="*/ 7 w 1278"/>
                <a:gd name="T115" fmla="*/ 848 h 1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78" h="1193">
                  <a:moveTo>
                    <a:pt x="12" y="306"/>
                  </a:moveTo>
                  <a:lnTo>
                    <a:pt x="0" y="304"/>
                  </a:lnTo>
                  <a:lnTo>
                    <a:pt x="0" y="1193"/>
                  </a:lnTo>
                  <a:lnTo>
                    <a:pt x="1278" y="1193"/>
                  </a:lnTo>
                  <a:lnTo>
                    <a:pt x="1278" y="836"/>
                  </a:lnTo>
                  <a:lnTo>
                    <a:pt x="1274" y="836"/>
                  </a:lnTo>
                  <a:lnTo>
                    <a:pt x="1274" y="819"/>
                  </a:lnTo>
                  <a:lnTo>
                    <a:pt x="1271" y="819"/>
                  </a:lnTo>
                  <a:lnTo>
                    <a:pt x="1271" y="819"/>
                  </a:lnTo>
                  <a:lnTo>
                    <a:pt x="1271" y="819"/>
                  </a:lnTo>
                  <a:lnTo>
                    <a:pt x="1269" y="819"/>
                  </a:lnTo>
                  <a:lnTo>
                    <a:pt x="1269" y="836"/>
                  </a:lnTo>
                  <a:lnTo>
                    <a:pt x="1257" y="836"/>
                  </a:lnTo>
                  <a:lnTo>
                    <a:pt x="1257" y="824"/>
                  </a:lnTo>
                  <a:lnTo>
                    <a:pt x="1252" y="821"/>
                  </a:lnTo>
                  <a:lnTo>
                    <a:pt x="1245" y="821"/>
                  </a:lnTo>
                  <a:lnTo>
                    <a:pt x="1245" y="807"/>
                  </a:lnTo>
                  <a:lnTo>
                    <a:pt x="1242" y="807"/>
                  </a:lnTo>
                  <a:lnTo>
                    <a:pt x="1242" y="807"/>
                  </a:lnTo>
                  <a:lnTo>
                    <a:pt x="1242" y="807"/>
                  </a:lnTo>
                  <a:lnTo>
                    <a:pt x="1240" y="807"/>
                  </a:lnTo>
                  <a:lnTo>
                    <a:pt x="1240" y="821"/>
                  </a:lnTo>
                  <a:lnTo>
                    <a:pt x="1220" y="821"/>
                  </a:lnTo>
                  <a:lnTo>
                    <a:pt x="1223" y="702"/>
                  </a:lnTo>
                  <a:lnTo>
                    <a:pt x="1206" y="700"/>
                  </a:lnTo>
                  <a:lnTo>
                    <a:pt x="1182" y="700"/>
                  </a:lnTo>
                  <a:lnTo>
                    <a:pt x="1174" y="695"/>
                  </a:lnTo>
                  <a:lnTo>
                    <a:pt x="1174" y="695"/>
                  </a:lnTo>
                  <a:lnTo>
                    <a:pt x="1172" y="695"/>
                  </a:lnTo>
                  <a:lnTo>
                    <a:pt x="1167" y="693"/>
                  </a:lnTo>
                  <a:lnTo>
                    <a:pt x="1167" y="688"/>
                  </a:lnTo>
                  <a:lnTo>
                    <a:pt x="1155" y="685"/>
                  </a:lnTo>
                  <a:lnTo>
                    <a:pt x="1150" y="685"/>
                  </a:lnTo>
                  <a:lnTo>
                    <a:pt x="1140" y="668"/>
                  </a:lnTo>
                  <a:lnTo>
                    <a:pt x="1126" y="651"/>
                  </a:lnTo>
                  <a:lnTo>
                    <a:pt x="1111" y="639"/>
                  </a:lnTo>
                  <a:lnTo>
                    <a:pt x="1092" y="629"/>
                  </a:lnTo>
                  <a:lnTo>
                    <a:pt x="1073" y="625"/>
                  </a:lnTo>
                  <a:lnTo>
                    <a:pt x="1073" y="598"/>
                  </a:lnTo>
                  <a:lnTo>
                    <a:pt x="1075" y="598"/>
                  </a:lnTo>
                  <a:lnTo>
                    <a:pt x="1075" y="595"/>
                  </a:lnTo>
                  <a:lnTo>
                    <a:pt x="1075" y="593"/>
                  </a:lnTo>
                  <a:lnTo>
                    <a:pt x="1073" y="593"/>
                  </a:lnTo>
                  <a:lnTo>
                    <a:pt x="1070" y="588"/>
                  </a:lnTo>
                  <a:lnTo>
                    <a:pt x="1068" y="586"/>
                  </a:lnTo>
                  <a:lnTo>
                    <a:pt x="1063" y="583"/>
                  </a:lnTo>
                  <a:lnTo>
                    <a:pt x="1061" y="581"/>
                  </a:lnTo>
                  <a:lnTo>
                    <a:pt x="1056" y="581"/>
                  </a:lnTo>
                  <a:lnTo>
                    <a:pt x="1056" y="566"/>
                  </a:lnTo>
                  <a:lnTo>
                    <a:pt x="1053" y="566"/>
                  </a:lnTo>
                  <a:lnTo>
                    <a:pt x="1053" y="564"/>
                  </a:lnTo>
                  <a:lnTo>
                    <a:pt x="1053" y="566"/>
                  </a:lnTo>
                  <a:lnTo>
                    <a:pt x="1048" y="566"/>
                  </a:lnTo>
                  <a:lnTo>
                    <a:pt x="1048" y="581"/>
                  </a:lnTo>
                  <a:lnTo>
                    <a:pt x="1048" y="581"/>
                  </a:lnTo>
                  <a:lnTo>
                    <a:pt x="1046" y="581"/>
                  </a:lnTo>
                  <a:lnTo>
                    <a:pt x="1041" y="583"/>
                  </a:lnTo>
                  <a:lnTo>
                    <a:pt x="1039" y="586"/>
                  </a:lnTo>
                  <a:lnTo>
                    <a:pt x="1036" y="588"/>
                  </a:lnTo>
                  <a:lnTo>
                    <a:pt x="1034" y="593"/>
                  </a:lnTo>
                  <a:lnTo>
                    <a:pt x="1031" y="593"/>
                  </a:lnTo>
                  <a:lnTo>
                    <a:pt x="1031" y="595"/>
                  </a:lnTo>
                  <a:lnTo>
                    <a:pt x="1031" y="598"/>
                  </a:lnTo>
                  <a:lnTo>
                    <a:pt x="1034" y="598"/>
                  </a:lnTo>
                  <a:lnTo>
                    <a:pt x="1034" y="625"/>
                  </a:lnTo>
                  <a:lnTo>
                    <a:pt x="1014" y="629"/>
                  </a:lnTo>
                  <a:lnTo>
                    <a:pt x="995" y="639"/>
                  </a:lnTo>
                  <a:lnTo>
                    <a:pt x="978" y="651"/>
                  </a:lnTo>
                  <a:lnTo>
                    <a:pt x="964" y="668"/>
                  </a:lnTo>
                  <a:lnTo>
                    <a:pt x="956" y="685"/>
                  </a:lnTo>
                  <a:lnTo>
                    <a:pt x="949" y="685"/>
                  </a:lnTo>
                  <a:lnTo>
                    <a:pt x="937" y="688"/>
                  </a:lnTo>
                  <a:lnTo>
                    <a:pt x="937" y="693"/>
                  </a:lnTo>
                  <a:lnTo>
                    <a:pt x="935" y="695"/>
                  </a:lnTo>
                  <a:lnTo>
                    <a:pt x="925" y="695"/>
                  </a:lnTo>
                  <a:lnTo>
                    <a:pt x="925" y="697"/>
                  </a:lnTo>
                  <a:lnTo>
                    <a:pt x="922" y="700"/>
                  </a:lnTo>
                  <a:lnTo>
                    <a:pt x="896" y="700"/>
                  </a:lnTo>
                  <a:lnTo>
                    <a:pt x="881" y="702"/>
                  </a:lnTo>
                  <a:lnTo>
                    <a:pt x="884" y="824"/>
                  </a:lnTo>
                  <a:lnTo>
                    <a:pt x="867" y="824"/>
                  </a:lnTo>
                  <a:lnTo>
                    <a:pt x="867" y="807"/>
                  </a:lnTo>
                  <a:lnTo>
                    <a:pt x="864" y="807"/>
                  </a:lnTo>
                  <a:lnTo>
                    <a:pt x="864" y="807"/>
                  </a:lnTo>
                  <a:lnTo>
                    <a:pt x="864" y="807"/>
                  </a:lnTo>
                  <a:lnTo>
                    <a:pt x="862" y="807"/>
                  </a:lnTo>
                  <a:lnTo>
                    <a:pt x="862" y="824"/>
                  </a:lnTo>
                  <a:lnTo>
                    <a:pt x="855" y="824"/>
                  </a:lnTo>
                  <a:lnTo>
                    <a:pt x="850" y="826"/>
                  </a:lnTo>
                  <a:lnTo>
                    <a:pt x="850" y="838"/>
                  </a:lnTo>
                  <a:lnTo>
                    <a:pt x="850" y="838"/>
                  </a:lnTo>
                  <a:lnTo>
                    <a:pt x="835" y="838"/>
                  </a:lnTo>
                  <a:lnTo>
                    <a:pt x="833" y="819"/>
                  </a:lnTo>
                  <a:lnTo>
                    <a:pt x="833" y="819"/>
                  </a:lnTo>
                  <a:lnTo>
                    <a:pt x="833" y="819"/>
                  </a:lnTo>
                  <a:lnTo>
                    <a:pt x="830" y="819"/>
                  </a:lnTo>
                  <a:lnTo>
                    <a:pt x="828" y="819"/>
                  </a:lnTo>
                  <a:lnTo>
                    <a:pt x="828" y="838"/>
                  </a:lnTo>
                  <a:lnTo>
                    <a:pt x="818" y="838"/>
                  </a:lnTo>
                  <a:lnTo>
                    <a:pt x="814" y="841"/>
                  </a:lnTo>
                  <a:lnTo>
                    <a:pt x="814" y="841"/>
                  </a:lnTo>
                  <a:lnTo>
                    <a:pt x="809" y="841"/>
                  </a:lnTo>
                  <a:lnTo>
                    <a:pt x="811" y="90"/>
                  </a:lnTo>
                  <a:lnTo>
                    <a:pt x="782" y="32"/>
                  </a:lnTo>
                  <a:lnTo>
                    <a:pt x="751" y="32"/>
                  </a:lnTo>
                  <a:lnTo>
                    <a:pt x="734" y="0"/>
                  </a:lnTo>
                  <a:lnTo>
                    <a:pt x="508" y="0"/>
                  </a:lnTo>
                  <a:lnTo>
                    <a:pt x="508" y="32"/>
                  </a:lnTo>
                  <a:lnTo>
                    <a:pt x="448" y="32"/>
                  </a:lnTo>
                  <a:lnTo>
                    <a:pt x="445" y="855"/>
                  </a:lnTo>
                  <a:lnTo>
                    <a:pt x="438" y="848"/>
                  </a:lnTo>
                  <a:lnTo>
                    <a:pt x="438" y="836"/>
                  </a:lnTo>
                  <a:lnTo>
                    <a:pt x="436" y="746"/>
                  </a:lnTo>
                  <a:lnTo>
                    <a:pt x="436" y="739"/>
                  </a:lnTo>
                  <a:lnTo>
                    <a:pt x="431" y="739"/>
                  </a:lnTo>
                  <a:lnTo>
                    <a:pt x="429" y="739"/>
                  </a:lnTo>
                  <a:lnTo>
                    <a:pt x="429" y="746"/>
                  </a:lnTo>
                  <a:lnTo>
                    <a:pt x="429" y="758"/>
                  </a:lnTo>
                  <a:lnTo>
                    <a:pt x="404" y="758"/>
                  </a:lnTo>
                  <a:lnTo>
                    <a:pt x="404" y="756"/>
                  </a:lnTo>
                  <a:lnTo>
                    <a:pt x="399" y="746"/>
                  </a:lnTo>
                  <a:lnTo>
                    <a:pt x="399" y="693"/>
                  </a:lnTo>
                  <a:lnTo>
                    <a:pt x="392" y="676"/>
                  </a:lnTo>
                  <a:lnTo>
                    <a:pt x="392" y="622"/>
                  </a:lnTo>
                  <a:lnTo>
                    <a:pt x="378" y="561"/>
                  </a:lnTo>
                  <a:lnTo>
                    <a:pt x="380" y="561"/>
                  </a:lnTo>
                  <a:lnTo>
                    <a:pt x="380" y="547"/>
                  </a:lnTo>
                  <a:lnTo>
                    <a:pt x="375" y="547"/>
                  </a:lnTo>
                  <a:lnTo>
                    <a:pt x="375" y="547"/>
                  </a:lnTo>
                  <a:lnTo>
                    <a:pt x="375" y="547"/>
                  </a:lnTo>
                  <a:lnTo>
                    <a:pt x="368" y="547"/>
                  </a:lnTo>
                  <a:lnTo>
                    <a:pt x="368" y="554"/>
                  </a:lnTo>
                  <a:lnTo>
                    <a:pt x="366" y="554"/>
                  </a:lnTo>
                  <a:lnTo>
                    <a:pt x="366" y="569"/>
                  </a:lnTo>
                  <a:lnTo>
                    <a:pt x="368" y="569"/>
                  </a:lnTo>
                  <a:lnTo>
                    <a:pt x="358" y="610"/>
                  </a:lnTo>
                  <a:lnTo>
                    <a:pt x="346" y="481"/>
                  </a:lnTo>
                  <a:lnTo>
                    <a:pt x="351" y="481"/>
                  </a:lnTo>
                  <a:lnTo>
                    <a:pt x="351" y="479"/>
                  </a:lnTo>
                  <a:lnTo>
                    <a:pt x="351" y="479"/>
                  </a:lnTo>
                  <a:lnTo>
                    <a:pt x="351" y="469"/>
                  </a:lnTo>
                  <a:lnTo>
                    <a:pt x="344" y="469"/>
                  </a:lnTo>
                  <a:lnTo>
                    <a:pt x="337" y="372"/>
                  </a:lnTo>
                  <a:lnTo>
                    <a:pt x="341" y="372"/>
                  </a:lnTo>
                  <a:lnTo>
                    <a:pt x="341" y="348"/>
                  </a:lnTo>
                  <a:lnTo>
                    <a:pt x="341" y="309"/>
                  </a:lnTo>
                  <a:lnTo>
                    <a:pt x="320" y="309"/>
                  </a:lnTo>
                  <a:lnTo>
                    <a:pt x="320" y="348"/>
                  </a:lnTo>
                  <a:lnTo>
                    <a:pt x="320" y="372"/>
                  </a:lnTo>
                  <a:lnTo>
                    <a:pt x="324" y="372"/>
                  </a:lnTo>
                  <a:lnTo>
                    <a:pt x="324" y="374"/>
                  </a:lnTo>
                  <a:lnTo>
                    <a:pt x="317" y="469"/>
                  </a:lnTo>
                  <a:lnTo>
                    <a:pt x="312" y="469"/>
                  </a:lnTo>
                  <a:lnTo>
                    <a:pt x="312" y="472"/>
                  </a:lnTo>
                  <a:lnTo>
                    <a:pt x="312" y="479"/>
                  </a:lnTo>
                  <a:lnTo>
                    <a:pt x="312" y="481"/>
                  </a:lnTo>
                  <a:lnTo>
                    <a:pt x="317" y="481"/>
                  </a:lnTo>
                  <a:lnTo>
                    <a:pt x="305" y="610"/>
                  </a:lnTo>
                  <a:lnTo>
                    <a:pt x="295" y="566"/>
                  </a:lnTo>
                  <a:lnTo>
                    <a:pt x="295" y="561"/>
                  </a:lnTo>
                  <a:lnTo>
                    <a:pt x="298" y="561"/>
                  </a:lnTo>
                  <a:lnTo>
                    <a:pt x="298" y="547"/>
                  </a:lnTo>
                  <a:lnTo>
                    <a:pt x="290" y="547"/>
                  </a:lnTo>
                  <a:lnTo>
                    <a:pt x="290" y="547"/>
                  </a:lnTo>
                  <a:lnTo>
                    <a:pt x="290" y="547"/>
                  </a:lnTo>
                  <a:lnTo>
                    <a:pt x="286" y="547"/>
                  </a:lnTo>
                  <a:lnTo>
                    <a:pt x="286" y="554"/>
                  </a:lnTo>
                  <a:lnTo>
                    <a:pt x="286" y="554"/>
                  </a:lnTo>
                  <a:lnTo>
                    <a:pt x="286" y="569"/>
                  </a:lnTo>
                  <a:lnTo>
                    <a:pt x="288" y="569"/>
                  </a:lnTo>
                  <a:lnTo>
                    <a:pt x="276" y="622"/>
                  </a:lnTo>
                  <a:lnTo>
                    <a:pt x="276" y="622"/>
                  </a:lnTo>
                  <a:lnTo>
                    <a:pt x="274" y="627"/>
                  </a:lnTo>
                  <a:lnTo>
                    <a:pt x="274" y="676"/>
                  </a:lnTo>
                  <a:lnTo>
                    <a:pt x="269" y="693"/>
                  </a:lnTo>
                  <a:lnTo>
                    <a:pt x="269" y="693"/>
                  </a:lnTo>
                  <a:lnTo>
                    <a:pt x="269" y="693"/>
                  </a:lnTo>
                  <a:lnTo>
                    <a:pt x="269" y="695"/>
                  </a:lnTo>
                  <a:lnTo>
                    <a:pt x="269" y="695"/>
                  </a:lnTo>
                  <a:lnTo>
                    <a:pt x="269" y="695"/>
                  </a:lnTo>
                  <a:lnTo>
                    <a:pt x="269" y="695"/>
                  </a:lnTo>
                  <a:lnTo>
                    <a:pt x="269" y="746"/>
                  </a:lnTo>
                  <a:lnTo>
                    <a:pt x="261" y="756"/>
                  </a:lnTo>
                  <a:lnTo>
                    <a:pt x="261" y="756"/>
                  </a:lnTo>
                  <a:lnTo>
                    <a:pt x="261" y="758"/>
                  </a:lnTo>
                  <a:lnTo>
                    <a:pt x="261" y="758"/>
                  </a:lnTo>
                  <a:lnTo>
                    <a:pt x="252" y="758"/>
                  </a:lnTo>
                  <a:lnTo>
                    <a:pt x="252" y="748"/>
                  </a:lnTo>
                  <a:lnTo>
                    <a:pt x="244" y="748"/>
                  </a:lnTo>
                  <a:lnTo>
                    <a:pt x="244" y="712"/>
                  </a:lnTo>
                  <a:lnTo>
                    <a:pt x="244" y="710"/>
                  </a:lnTo>
                  <a:lnTo>
                    <a:pt x="240" y="710"/>
                  </a:lnTo>
                  <a:lnTo>
                    <a:pt x="225" y="574"/>
                  </a:lnTo>
                  <a:lnTo>
                    <a:pt x="225" y="574"/>
                  </a:lnTo>
                  <a:lnTo>
                    <a:pt x="232" y="574"/>
                  </a:lnTo>
                  <a:lnTo>
                    <a:pt x="232" y="537"/>
                  </a:lnTo>
                  <a:lnTo>
                    <a:pt x="215" y="537"/>
                  </a:lnTo>
                  <a:lnTo>
                    <a:pt x="215" y="574"/>
                  </a:lnTo>
                  <a:lnTo>
                    <a:pt x="220" y="574"/>
                  </a:lnTo>
                  <a:lnTo>
                    <a:pt x="208" y="710"/>
                  </a:lnTo>
                  <a:lnTo>
                    <a:pt x="208" y="710"/>
                  </a:lnTo>
                  <a:lnTo>
                    <a:pt x="208" y="710"/>
                  </a:lnTo>
                  <a:lnTo>
                    <a:pt x="201" y="710"/>
                  </a:lnTo>
                  <a:lnTo>
                    <a:pt x="201" y="748"/>
                  </a:lnTo>
                  <a:lnTo>
                    <a:pt x="194" y="748"/>
                  </a:lnTo>
                  <a:lnTo>
                    <a:pt x="194" y="758"/>
                  </a:lnTo>
                  <a:lnTo>
                    <a:pt x="179" y="758"/>
                  </a:lnTo>
                  <a:lnTo>
                    <a:pt x="179" y="758"/>
                  </a:lnTo>
                  <a:lnTo>
                    <a:pt x="174" y="746"/>
                  </a:lnTo>
                  <a:lnTo>
                    <a:pt x="174" y="688"/>
                  </a:lnTo>
                  <a:lnTo>
                    <a:pt x="174" y="688"/>
                  </a:lnTo>
                  <a:lnTo>
                    <a:pt x="174" y="688"/>
                  </a:lnTo>
                  <a:lnTo>
                    <a:pt x="172" y="688"/>
                  </a:lnTo>
                  <a:lnTo>
                    <a:pt x="172" y="685"/>
                  </a:lnTo>
                  <a:lnTo>
                    <a:pt x="172" y="685"/>
                  </a:lnTo>
                  <a:lnTo>
                    <a:pt x="172" y="685"/>
                  </a:lnTo>
                  <a:lnTo>
                    <a:pt x="169" y="683"/>
                  </a:lnTo>
                  <a:lnTo>
                    <a:pt x="169" y="617"/>
                  </a:lnTo>
                  <a:lnTo>
                    <a:pt x="169" y="617"/>
                  </a:lnTo>
                  <a:lnTo>
                    <a:pt x="169" y="615"/>
                  </a:lnTo>
                  <a:lnTo>
                    <a:pt x="167" y="615"/>
                  </a:lnTo>
                  <a:lnTo>
                    <a:pt x="167" y="615"/>
                  </a:lnTo>
                  <a:lnTo>
                    <a:pt x="167" y="610"/>
                  </a:lnTo>
                  <a:lnTo>
                    <a:pt x="167" y="610"/>
                  </a:lnTo>
                  <a:lnTo>
                    <a:pt x="167" y="610"/>
                  </a:lnTo>
                  <a:lnTo>
                    <a:pt x="165" y="610"/>
                  </a:lnTo>
                  <a:lnTo>
                    <a:pt x="165" y="610"/>
                  </a:lnTo>
                  <a:lnTo>
                    <a:pt x="155" y="569"/>
                  </a:lnTo>
                  <a:lnTo>
                    <a:pt x="157" y="569"/>
                  </a:lnTo>
                  <a:lnTo>
                    <a:pt x="157" y="557"/>
                  </a:lnTo>
                  <a:lnTo>
                    <a:pt x="155" y="557"/>
                  </a:lnTo>
                  <a:lnTo>
                    <a:pt x="155" y="547"/>
                  </a:lnTo>
                  <a:lnTo>
                    <a:pt x="148" y="547"/>
                  </a:lnTo>
                  <a:lnTo>
                    <a:pt x="148" y="547"/>
                  </a:lnTo>
                  <a:lnTo>
                    <a:pt x="148" y="547"/>
                  </a:lnTo>
                  <a:lnTo>
                    <a:pt x="143" y="547"/>
                  </a:lnTo>
                  <a:lnTo>
                    <a:pt x="143" y="561"/>
                  </a:lnTo>
                  <a:lnTo>
                    <a:pt x="145" y="561"/>
                  </a:lnTo>
                  <a:lnTo>
                    <a:pt x="136" y="603"/>
                  </a:lnTo>
                  <a:lnTo>
                    <a:pt x="123" y="479"/>
                  </a:lnTo>
                  <a:lnTo>
                    <a:pt x="131" y="476"/>
                  </a:lnTo>
                  <a:lnTo>
                    <a:pt x="131" y="476"/>
                  </a:lnTo>
                  <a:lnTo>
                    <a:pt x="131" y="467"/>
                  </a:lnTo>
                  <a:lnTo>
                    <a:pt x="128" y="464"/>
                  </a:lnTo>
                  <a:lnTo>
                    <a:pt x="123" y="464"/>
                  </a:lnTo>
                  <a:lnTo>
                    <a:pt x="116" y="370"/>
                  </a:lnTo>
                  <a:lnTo>
                    <a:pt x="116" y="370"/>
                  </a:lnTo>
                  <a:lnTo>
                    <a:pt x="121" y="370"/>
                  </a:lnTo>
                  <a:lnTo>
                    <a:pt x="121" y="343"/>
                  </a:lnTo>
                  <a:lnTo>
                    <a:pt x="121" y="304"/>
                  </a:lnTo>
                  <a:lnTo>
                    <a:pt x="99" y="304"/>
                  </a:lnTo>
                  <a:lnTo>
                    <a:pt x="99" y="343"/>
                  </a:lnTo>
                  <a:lnTo>
                    <a:pt x="99" y="370"/>
                  </a:lnTo>
                  <a:lnTo>
                    <a:pt x="104" y="370"/>
                  </a:lnTo>
                  <a:lnTo>
                    <a:pt x="97" y="464"/>
                  </a:lnTo>
                  <a:lnTo>
                    <a:pt x="90" y="464"/>
                  </a:lnTo>
                  <a:lnTo>
                    <a:pt x="90" y="474"/>
                  </a:lnTo>
                  <a:lnTo>
                    <a:pt x="90" y="474"/>
                  </a:lnTo>
                  <a:lnTo>
                    <a:pt x="90" y="476"/>
                  </a:lnTo>
                  <a:lnTo>
                    <a:pt x="94" y="476"/>
                  </a:lnTo>
                  <a:lnTo>
                    <a:pt x="82" y="603"/>
                  </a:lnTo>
                  <a:lnTo>
                    <a:pt x="75" y="569"/>
                  </a:lnTo>
                  <a:lnTo>
                    <a:pt x="75" y="569"/>
                  </a:lnTo>
                  <a:lnTo>
                    <a:pt x="75" y="554"/>
                  </a:lnTo>
                  <a:lnTo>
                    <a:pt x="70" y="554"/>
                  </a:lnTo>
                  <a:lnTo>
                    <a:pt x="70" y="549"/>
                  </a:lnTo>
                  <a:lnTo>
                    <a:pt x="65" y="549"/>
                  </a:lnTo>
                  <a:lnTo>
                    <a:pt x="65" y="547"/>
                  </a:lnTo>
                  <a:lnTo>
                    <a:pt x="65" y="549"/>
                  </a:lnTo>
                  <a:lnTo>
                    <a:pt x="60" y="549"/>
                  </a:lnTo>
                  <a:lnTo>
                    <a:pt x="60" y="561"/>
                  </a:lnTo>
                  <a:lnTo>
                    <a:pt x="63" y="561"/>
                  </a:lnTo>
                  <a:lnTo>
                    <a:pt x="51" y="610"/>
                  </a:lnTo>
                  <a:lnTo>
                    <a:pt x="51" y="610"/>
                  </a:lnTo>
                  <a:lnTo>
                    <a:pt x="48" y="610"/>
                  </a:lnTo>
                  <a:lnTo>
                    <a:pt x="46" y="610"/>
                  </a:lnTo>
                  <a:lnTo>
                    <a:pt x="46" y="683"/>
                  </a:lnTo>
                  <a:lnTo>
                    <a:pt x="41" y="685"/>
                  </a:lnTo>
                  <a:lnTo>
                    <a:pt x="41" y="700"/>
                  </a:lnTo>
                  <a:lnTo>
                    <a:pt x="41" y="746"/>
                  </a:lnTo>
                  <a:lnTo>
                    <a:pt x="34" y="756"/>
                  </a:lnTo>
                  <a:lnTo>
                    <a:pt x="34" y="758"/>
                  </a:lnTo>
                  <a:lnTo>
                    <a:pt x="19" y="758"/>
                  </a:lnTo>
                  <a:lnTo>
                    <a:pt x="17" y="746"/>
                  </a:lnTo>
                  <a:lnTo>
                    <a:pt x="17" y="739"/>
                  </a:lnTo>
                  <a:lnTo>
                    <a:pt x="17" y="739"/>
                  </a:lnTo>
                  <a:lnTo>
                    <a:pt x="12" y="739"/>
                  </a:lnTo>
                  <a:lnTo>
                    <a:pt x="12" y="746"/>
                  </a:lnTo>
                  <a:lnTo>
                    <a:pt x="7" y="836"/>
                  </a:lnTo>
                  <a:lnTo>
                    <a:pt x="7" y="848"/>
                  </a:lnTo>
                  <a:lnTo>
                    <a:pt x="5" y="851"/>
                  </a:lnTo>
                  <a:lnTo>
                    <a:pt x="10" y="365"/>
                  </a:lnTo>
                  <a:lnTo>
                    <a:pt x="12" y="30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" name="Freeform 16"/>
            <p:cNvSpPr>
              <a:spLocks/>
            </p:cNvSpPr>
            <p:nvPr/>
          </p:nvSpPr>
          <p:spPr bwMode="auto">
            <a:xfrm>
              <a:off x="4070883" y="4843315"/>
              <a:ext cx="2027498" cy="2261074"/>
            </a:xfrm>
            <a:custGeom>
              <a:avLst/>
              <a:gdLst>
                <a:gd name="T0" fmla="*/ 1242 w 1276"/>
                <a:gd name="T1" fmla="*/ 529 h 1423"/>
                <a:gd name="T2" fmla="*/ 1225 w 1276"/>
                <a:gd name="T3" fmla="*/ 527 h 1423"/>
                <a:gd name="T4" fmla="*/ 1196 w 1276"/>
                <a:gd name="T5" fmla="*/ 505 h 1423"/>
                <a:gd name="T6" fmla="*/ 1172 w 1276"/>
                <a:gd name="T7" fmla="*/ 483 h 1423"/>
                <a:gd name="T8" fmla="*/ 1148 w 1276"/>
                <a:gd name="T9" fmla="*/ 461 h 1423"/>
                <a:gd name="T10" fmla="*/ 1126 w 1276"/>
                <a:gd name="T11" fmla="*/ 439 h 1423"/>
                <a:gd name="T12" fmla="*/ 1043 w 1276"/>
                <a:gd name="T13" fmla="*/ 434 h 1423"/>
                <a:gd name="T14" fmla="*/ 1005 w 1276"/>
                <a:gd name="T15" fmla="*/ 447 h 1423"/>
                <a:gd name="T16" fmla="*/ 985 w 1276"/>
                <a:gd name="T17" fmla="*/ 461 h 1423"/>
                <a:gd name="T18" fmla="*/ 981 w 1276"/>
                <a:gd name="T19" fmla="*/ 481 h 1423"/>
                <a:gd name="T20" fmla="*/ 959 w 1276"/>
                <a:gd name="T21" fmla="*/ 495 h 1423"/>
                <a:gd name="T22" fmla="*/ 939 w 1276"/>
                <a:gd name="T23" fmla="*/ 505 h 1423"/>
                <a:gd name="T24" fmla="*/ 937 w 1276"/>
                <a:gd name="T25" fmla="*/ 524 h 1423"/>
                <a:gd name="T26" fmla="*/ 913 w 1276"/>
                <a:gd name="T27" fmla="*/ 529 h 1423"/>
                <a:gd name="T28" fmla="*/ 840 w 1276"/>
                <a:gd name="T29" fmla="*/ 534 h 1423"/>
                <a:gd name="T30" fmla="*/ 840 w 1276"/>
                <a:gd name="T31" fmla="*/ 595 h 1423"/>
                <a:gd name="T32" fmla="*/ 765 w 1276"/>
                <a:gd name="T33" fmla="*/ 876 h 1423"/>
                <a:gd name="T34" fmla="*/ 763 w 1276"/>
                <a:gd name="T35" fmla="*/ 544 h 1423"/>
                <a:gd name="T36" fmla="*/ 690 w 1276"/>
                <a:gd name="T37" fmla="*/ 539 h 1423"/>
                <a:gd name="T38" fmla="*/ 668 w 1276"/>
                <a:gd name="T39" fmla="*/ 534 h 1423"/>
                <a:gd name="T40" fmla="*/ 661 w 1276"/>
                <a:gd name="T41" fmla="*/ 515 h 1423"/>
                <a:gd name="T42" fmla="*/ 646 w 1276"/>
                <a:gd name="T43" fmla="*/ 502 h 1423"/>
                <a:gd name="T44" fmla="*/ 625 w 1276"/>
                <a:gd name="T45" fmla="*/ 490 h 1423"/>
                <a:gd name="T46" fmla="*/ 617 w 1276"/>
                <a:gd name="T47" fmla="*/ 471 h 1423"/>
                <a:gd name="T48" fmla="*/ 600 w 1276"/>
                <a:gd name="T49" fmla="*/ 456 h 1423"/>
                <a:gd name="T50" fmla="*/ 559 w 1276"/>
                <a:gd name="T51" fmla="*/ 444 h 1423"/>
                <a:gd name="T52" fmla="*/ 482 w 1276"/>
                <a:gd name="T53" fmla="*/ 449 h 1423"/>
                <a:gd name="T54" fmla="*/ 460 w 1276"/>
                <a:gd name="T55" fmla="*/ 471 h 1423"/>
                <a:gd name="T56" fmla="*/ 436 w 1276"/>
                <a:gd name="T57" fmla="*/ 493 h 1423"/>
                <a:gd name="T58" fmla="*/ 411 w 1276"/>
                <a:gd name="T59" fmla="*/ 512 h 1423"/>
                <a:gd name="T60" fmla="*/ 385 w 1276"/>
                <a:gd name="T61" fmla="*/ 534 h 1423"/>
                <a:gd name="T62" fmla="*/ 382 w 1276"/>
                <a:gd name="T63" fmla="*/ 536 h 1423"/>
                <a:gd name="T64" fmla="*/ 322 w 1276"/>
                <a:gd name="T65" fmla="*/ 328 h 1423"/>
                <a:gd name="T66" fmla="*/ 264 w 1276"/>
                <a:gd name="T67" fmla="*/ 274 h 1423"/>
                <a:gd name="T68" fmla="*/ 201 w 1276"/>
                <a:gd name="T69" fmla="*/ 233 h 1423"/>
                <a:gd name="T70" fmla="*/ 179 w 1276"/>
                <a:gd name="T71" fmla="*/ 328 h 1423"/>
                <a:gd name="T72" fmla="*/ 181 w 1276"/>
                <a:gd name="T73" fmla="*/ 255 h 1423"/>
                <a:gd name="T74" fmla="*/ 179 w 1276"/>
                <a:gd name="T75" fmla="*/ 252 h 1423"/>
                <a:gd name="T76" fmla="*/ 181 w 1276"/>
                <a:gd name="T77" fmla="*/ 213 h 1423"/>
                <a:gd name="T78" fmla="*/ 179 w 1276"/>
                <a:gd name="T79" fmla="*/ 213 h 1423"/>
                <a:gd name="T80" fmla="*/ 181 w 1276"/>
                <a:gd name="T81" fmla="*/ 174 h 1423"/>
                <a:gd name="T82" fmla="*/ 179 w 1276"/>
                <a:gd name="T83" fmla="*/ 172 h 1423"/>
                <a:gd name="T84" fmla="*/ 116 w 1276"/>
                <a:gd name="T85" fmla="*/ 109 h 1423"/>
                <a:gd name="T86" fmla="*/ 29 w 1276"/>
                <a:gd name="T87" fmla="*/ 104 h 1423"/>
                <a:gd name="T88" fmla="*/ 29 w 1276"/>
                <a:gd name="T89" fmla="*/ 31 h 1423"/>
                <a:gd name="T90" fmla="*/ 29 w 1276"/>
                <a:gd name="T91" fmla="*/ 9 h 1423"/>
                <a:gd name="T92" fmla="*/ 29 w 1276"/>
                <a:gd name="T93" fmla="*/ 0 h 1423"/>
                <a:gd name="T94" fmla="*/ 0 w 1276"/>
                <a:gd name="T95" fmla="*/ 1423 h 1423"/>
                <a:gd name="T96" fmla="*/ 1276 w 1276"/>
                <a:gd name="T97" fmla="*/ 534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76" h="1423">
                  <a:moveTo>
                    <a:pt x="1276" y="534"/>
                  </a:moveTo>
                  <a:lnTo>
                    <a:pt x="1242" y="529"/>
                  </a:lnTo>
                  <a:lnTo>
                    <a:pt x="1223" y="532"/>
                  </a:lnTo>
                  <a:lnTo>
                    <a:pt x="1225" y="527"/>
                  </a:lnTo>
                  <a:lnTo>
                    <a:pt x="1196" y="524"/>
                  </a:lnTo>
                  <a:lnTo>
                    <a:pt x="1196" y="505"/>
                  </a:lnTo>
                  <a:lnTo>
                    <a:pt x="1172" y="502"/>
                  </a:lnTo>
                  <a:lnTo>
                    <a:pt x="1172" y="483"/>
                  </a:lnTo>
                  <a:lnTo>
                    <a:pt x="1148" y="481"/>
                  </a:lnTo>
                  <a:lnTo>
                    <a:pt x="1148" y="461"/>
                  </a:lnTo>
                  <a:lnTo>
                    <a:pt x="1123" y="459"/>
                  </a:lnTo>
                  <a:lnTo>
                    <a:pt x="1126" y="439"/>
                  </a:lnTo>
                  <a:lnTo>
                    <a:pt x="1094" y="434"/>
                  </a:lnTo>
                  <a:lnTo>
                    <a:pt x="1043" y="434"/>
                  </a:lnTo>
                  <a:lnTo>
                    <a:pt x="1007" y="439"/>
                  </a:lnTo>
                  <a:lnTo>
                    <a:pt x="1005" y="447"/>
                  </a:lnTo>
                  <a:lnTo>
                    <a:pt x="1005" y="459"/>
                  </a:lnTo>
                  <a:lnTo>
                    <a:pt x="985" y="461"/>
                  </a:lnTo>
                  <a:lnTo>
                    <a:pt x="983" y="471"/>
                  </a:lnTo>
                  <a:lnTo>
                    <a:pt x="981" y="481"/>
                  </a:lnTo>
                  <a:lnTo>
                    <a:pt x="964" y="483"/>
                  </a:lnTo>
                  <a:lnTo>
                    <a:pt x="959" y="495"/>
                  </a:lnTo>
                  <a:lnTo>
                    <a:pt x="959" y="502"/>
                  </a:lnTo>
                  <a:lnTo>
                    <a:pt x="939" y="505"/>
                  </a:lnTo>
                  <a:lnTo>
                    <a:pt x="937" y="517"/>
                  </a:lnTo>
                  <a:lnTo>
                    <a:pt x="937" y="524"/>
                  </a:lnTo>
                  <a:lnTo>
                    <a:pt x="915" y="527"/>
                  </a:lnTo>
                  <a:lnTo>
                    <a:pt x="913" y="529"/>
                  </a:lnTo>
                  <a:lnTo>
                    <a:pt x="893" y="527"/>
                  </a:lnTo>
                  <a:lnTo>
                    <a:pt x="840" y="534"/>
                  </a:lnTo>
                  <a:lnTo>
                    <a:pt x="840" y="595"/>
                  </a:lnTo>
                  <a:lnTo>
                    <a:pt x="840" y="595"/>
                  </a:lnTo>
                  <a:lnTo>
                    <a:pt x="840" y="876"/>
                  </a:lnTo>
                  <a:lnTo>
                    <a:pt x="765" y="876"/>
                  </a:lnTo>
                  <a:lnTo>
                    <a:pt x="763" y="600"/>
                  </a:lnTo>
                  <a:lnTo>
                    <a:pt x="763" y="544"/>
                  </a:lnTo>
                  <a:lnTo>
                    <a:pt x="707" y="536"/>
                  </a:lnTo>
                  <a:lnTo>
                    <a:pt x="690" y="539"/>
                  </a:lnTo>
                  <a:lnTo>
                    <a:pt x="688" y="536"/>
                  </a:lnTo>
                  <a:lnTo>
                    <a:pt x="668" y="534"/>
                  </a:lnTo>
                  <a:lnTo>
                    <a:pt x="668" y="527"/>
                  </a:lnTo>
                  <a:lnTo>
                    <a:pt x="661" y="515"/>
                  </a:lnTo>
                  <a:lnTo>
                    <a:pt x="646" y="512"/>
                  </a:lnTo>
                  <a:lnTo>
                    <a:pt x="646" y="502"/>
                  </a:lnTo>
                  <a:lnTo>
                    <a:pt x="639" y="493"/>
                  </a:lnTo>
                  <a:lnTo>
                    <a:pt x="625" y="490"/>
                  </a:lnTo>
                  <a:lnTo>
                    <a:pt x="625" y="481"/>
                  </a:lnTo>
                  <a:lnTo>
                    <a:pt x="617" y="471"/>
                  </a:lnTo>
                  <a:lnTo>
                    <a:pt x="603" y="468"/>
                  </a:lnTo>
                  <a:lnTo>
                    <a:pt x="600" y="456"/>
                  </a:lnTo>
                  <a:lnTo>
                    <a:pt x="598" y="449"/>
                  </a:lnTo>
                  <a:lnTo>
                    <a:pt x="559" y="444"/>
                  </a:lnTo>
                  <a:lnTo>
                    <a:pt x="511" y="444"/>
                  </a:lnTo>
                  <a:lnTo>
                    <a:pt x="482" y="449"/>
                  </a:lnTo>
                  <a:lnTo>
                    <a:pt x="482" y="466"/>
                  </a:lnTo>
                  <a:lnTo>
                    <a:pt x="460" y="471"/>
                  </a:lnTo>
                  <a:lnTo>
                    <a:pt x="460" y="488"/>
                  </a:lnTo>
                  <a:lnTo>
                    <a:pt x="436" y="493"/>
                  </a:lnTo>
                  <a:lnTo>
                    <a:pt x="436" y="510"/>
                  </a:lnTo>
                  <a:lnTo>
                    <a:pt x="411" y="512"/>
                  </a:lnTo>
                  <a:lnTo>
                    <a:pt x="411" y="532"/>
                  </a:lnTo>
                  <a:lnTo>
                    <a:pt x="385" y="534"/>
                  </a:lnTo>
                  <a:lnTo>
                    <a:pt x="385" y="536"/>
                  </a:lnTo>
                  <a:lnTo>
                    <a:pt x="382" y="536"/>
                  </a:lnTo>
                  <a:lnTo>
                    <a:pt x="382" y="328"/>
                  </a:lnTo>
                  <a:lnTo>
                    <a:pt x="322" y="328"/>
                  </a:lnTo>
                  <a:lnTo>
                    <a:pt x="322" y="274"/>
                  </a:lnTo>
                  <a:lnTo>
                    <a:pt x="264" y="274"/>
                  </a:lnTo>
                  <a:lnTo>
                    <a:pt x="264" y="233"/>
                  </a:lnTo>
                  <a:lnTo>
                    <a:pt x="201" y="233"/>
                  </a:lnTo>
                  <a:lnTo>
                    <a:pt x="201" y="328"/>
                  </a:lnTo>
                  <a:lnTo>
                    <a:pt x="179" y="328"/>
                  </a:lnTo>
                  <a:lnTo>
                    <a:pt x="179" y="257"/>
                  </a:lnTo>
                  <a:lnTo>
                    <a:pt x="181" y="255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18"/>
                  </a:lnTo>
                  <a:lnTo>
                    <a:pt x="181" y="213"/>
                  </a:lnTo>
                  <a:lnTo>
                    <a:pt x="181" y="213"/>
                  </a:lnTo>
                  <a:lnTo>
                    <a:pt x="179" y="213"/>
                  </a:lnTo>
                  <a:lnTo>
                    <a:pt x="179" y="177"/>
                  </a:lnTo>
                  <a:lnTo>
                    <a:pt x="181" y="174"/>
                  </a:lnTo>
                  <a:lnTo>
                    <a:pt x="181" y="172"/>
                  </a:lnTo>
                  <a:lnTo>
                    <a:pt x="179" y="172"/>
                  </a:lnTo>
                  <a:lnTo>
                    <a:pt x="179" y="114"/>
                  </a:lnTo>
                  <a:lnTo>
                    <a:pt x="116" y="109"/>
                  </a:lnTo>
                  <a:lnTo>
                    <a:pt x="43" y="104"/>
                  </a:lnTo>
                  <a:lnTo>
                    <a:pt x="29" y="104"/>
                  </a:lnTo>
                  <a:lnTo>
                    <a:pt x="29" y="51"/>
                  </a:lnTo>
                  <a:lnTo>
                    <a:pt x="29" y="31"/>
                  </a:lnTo>
                  <a:lnTo>
                    <a:pt x="29" y="26"/>
                  </a:lnTo>
                  <a:lnTo>
                    <a:pt x="29" y="9"/>
                  </a:lnTo>
                  <a:lnTo>
                    <a:pt x="29" y="4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423"/>
                  </a:lnTo>
                  <a:lnTo>
                    <a:pt x="1276" y="1423"/>
                  </a:lnTo>
                  <a:lnTo>
                    <a:pt x="1276" y="5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17"/>
            <p:cNvSpPr>
              <a:spLocks/>
            </p:cNvSpPr>
            <p:nvPr/>
          </p:nvSpPr>
          <p:spPr bwMode="auto">
            <a:xfrm>
              <a:off x="2035441" y="4360275"/>
              <a:ext cx="2035444" cy="2744114"/>
            </a:xfrm>
            <a:custGeom>
              <a:avLst/>
              <a:gdLst>
                <a:gd name="T0" fmla="*/ 1281 w 1281"/>
                <a:gd name="T1" fmla="*/ 1727 h 1727"/>
                <a:gd name="T2" fmla="*/ 1194 w 1281"/>
                <a:gd name="T3" fmla="*/ 304 h 1727"/>
                <a:gd name="T4" fmla="*/ 1194 w 1281"/>
                <a:gd name="T5" fmla="*/ 284 h 1727"/>
                <a:gd name="T6" fmla="*/ 1194 w 1281"/>
                <a:gd name="T7" fmla="*/ 265 h 1727"/>
                <a:gd name="T8" fmla="*/ 1080 w 1281"/>
                <a:gd name="T9" fmla="*/ 126 h 1727"/>
                <a:gd name="T10" fmla="*/ 1073 w 1281"/>
                <a:gd name="T11" fmla="*/ 80 h 1727"/>
                <a:gd name="T12" fmla="*/ 1063 w 1281"/>
                <a:gd name="T13" fmla="*/ 92 h 1727"/>
                <a:gd name="T14" fmla="*/ 1063 w 1281"/>
                <a:gd name="T15" fmla="*/ 12 h 1727"/>
                <a:gd name="T16" fmla="*/ 1061 w 1281"/>
                <a:gd name="T17" fmla="*/ 0 h 1727"/>
                <a:gd name="T18" fmla="*/ 1053 w 1281"/>
                <a:gd name="T19" fmla="*/ 92 h 1727"/>
                <a:gd name="T20" fmla="*/ 1053 w 1281"/>
                <a:gd name="T21" fmla="*/ 12 h 1727"/>
                <a:gd name="T22" fmla="*/ 1048 w 1281"/>
                <a:gd name="T23" fmla="*/ 0 h 1727"/>
                <a:gd name="T24" fmla="*/ 1041 w 1281"/>
                <a:gd name="T25" fmla="*/ 92 h 1727"/>
                <a:gd name="T26" fmla="*/ 1041 w 1281"/>
                <a:gd name="T27" fmla="*/ 12 h 1727"/>
                <a:gd name="T28" fmla="*/ 1039 w 1281"/>
                <a:gd name="T29" fmla="*/ 0 h 1727"/>
                <a:gd name="T30" fmla="*/ 1031 w 1281"/>
                <a:gd name="T31" fmla="*/ 92 h 1727"/>
                <a:gd name="T32" fmla="*/ 1031 w 1281"/>
                <a:gd name="T33" fmla="*/ 12 h 1727"/>
                <a:gd name="T34" fmla="*/ 1027 w 1281"/>
                <a:gd name="T35" fmla="*/ 0 h 1727"/>
                <a:gd name="T36" fmla="*/ 1019 w 1281"/>
                <a:gd name="T37" fmla="*/ 92 h 1727"/>
                <a:gd name="T38" fmla="*/ 1019 w 1281"/>
                <a:gd name="T39" fmla="*/ 12 h 1727"/>
                <a:gd name="T40" fmla="*/ 1017 w 1281"/>
                <a:gd name="T41" fmla="*/ 0 h 1727"/>
                <a:gd name="T42" fmla="*/ 1010 w 1281"/>
                <a:gd name="T43" fmla="*/ 92 h 1727"/>
                <a:gd name="T44" fmla="*/ 1000 w 1281"/>
                <a:gd name="T45" fmla="*/ 80 h 1727"/>
                <a:gd name="T46" fmla="*/ 1000 w 1281"/>
                <a:gd name="T47" fmla="*/ 257 h 1727"/>
                <a:gd name="T48" fmla="*/ 1000 w 1281"/>
                <a:gd name="T49" fmla="*/ 282 h 1727"/>
                <a:gd name="T50" fmla="*/ 971 w 1281"/>
                <a:gd name="T51" fmla="*/ 304 h 1727"/>
                <a:gd name="T52" fmla="*/ 971 w 1281"/>
                <a:gd name="T53" fmla="*/ 313 h 1727"/>
                <a:gd name="T54" fmla="*/ 971 w 1281"/>
                <a:gd name="T55" fmla="*/ 335 h 1727"/>
                <a:gd name="T56" fmla="*/ 971 w 1281"/>
                <a:gd name="T57" fmla="*/ 403 h 1727"/>
                <a:gd name="T58" fmla="*/ 968 w 1281"/>
                <a:gd name="T59" fmla="*/ 413 h 1727"/>
                <a:gd name="T60" fmla="*/ 932 w 1281"/>
                <a:gd name="T61" fmla="*/ 738 h 1727"/>
                <a:gd name="T62" fmla="*/ 814 w 1281"/>
                <a:gd name="T63" fmla="*/ 515 h 1727"/>
                <a:gd name="T64" fmla="*/ 746 w 1281"/>
                <a:gd name="T65" fmla="*/ 386 h 1727"/>
                <a:gd name="T66" fmla="*/ 719 w 1281"/>
                <a:gd name="T67" fmla="*/ 515 h 1727"/>
                <a:gd name="T68" fmla="*/ 608 w 1281"/>
                <a:gd name="T69" fmla="*/ 386 h 1727"/>
                <a:gd name="T70" fmla="*/ 557 w 1281"/>
                <a:gd name="T71" fmla="*/ 515 h 1727"/>
                <a:gd name="T72" fmla="*/ 513 w 1281"/>
                <a:gd name="T73" fmla="*/ 1195 h 1727"/>
                <a:gd name="T74" fmla="*/ 458 w 1281"/>
                <a:gd name="T75" fmla="*/ 1200 h 1727"/>
                <a:gd name="T76" fmla="*/ 431 w 1281"/>
                <a:gd name="T77" fmla="*/ 1202 h 1727"/>
                <a:gd name="T78" fmla="*/ 412 w 1281"/>
                <a:gd name="T79" fmla="*/ 1180 h 1727"/>
                <a:gd name="T80" fmla="*/ 370 w 1281"/>
                <a:gd name="T81" fmla="*/ 1207 h 1727"/>
                <a:gd name="T82" fmla="*/ 370 w 1281"/>
                <a:gd name="T83" fmla="*/ 1210 h 1727"/>
                <a:gd name="T84" fmla="*/ 370 w 1281"/>
                <a:gd name="T85" fmla="*/ 1200 h 1727"/>
                <a:gd name="T86" fmla="*/ 322 w 1281"/>
                <a:gd name="T87" fmla="*/ 1188 h 1727"/>
                <a:gd name="T88" fmla="*/ 312 w 1281"/>
                <a:gd name="T89" fmla="*/ 1202 h 1727"/>
                <a:gd name="T90" fmla="*/ 269 w 1281"/>
                <a:gd name="T91" fmla="*/ 1197 h 1727"/>
                <a:gd name="T92" fmla="*/ 140 w 1281"/>
                <a:gd name="T93" fmla="*/ 1193 h 1727"/>
                <a:gd name="T94" fmla="*/ 0 w 1281"/>
                <a:gd name="T95" fmla="*/ 1210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81" h="1727">
                  <a:moveTo>
                    <a:pt x="0" y="1727"/>
                  </a:moveTo>
                  <a:lnTo>
                    <a:pt x="1281" y="1727"/>
                  </a:lnTo>
                  <a:lnTo>
                    <a:pt x="1281" y="304"/>
                  </a:lnTo>
                  <a:lnTo>
                    <a:pt x="1194" y="304"/>
                  </a:lnTo>
                  <a:lnTo>
                    <a:pt x="1194" y="291"/>
                  </a:lnTo>
                  <a:lnTo>
                    <a:pt x="1194" y="284"/>
                  </a:lnTo>
                  <a:lnTo>
                    <a:pt x="1194" y="267"/>
                  </a:lnTo>
                  <a:lnTo>
                    <a:pt x="1194" y="265"/>
                  </a:lnTo>
                  <a:lnTo>
                    <a:pt x="1080" y="265"/>
                  </a:lnTo>
                  <a:lnTo>
                    <a:pt x="1080" y="126"/>
                  </a:lnTo>
                  <a:lnTo>
                    <a:pt x="1080" y="80"/>
                  </a:lnTo>
                  <a:lnTo>
                    <a:pt x="1073" y="80"/>
                  </a:lnTo>
                  <a:lnTo>
                    <a:pt x="1073" y="92"/>
                  </a:lnTo>
                  <a:lnTo>
                    <a:pt x="1063" y="92"/>
                  </a:lnTo>
                  <a:lnTo>
                    <a:pt x="1063" y="12"/>
                  </a:lnTo>
                  <a:lnTo>
                    <a:pt x="1063" y="12"/>
                  </a:lnTo>
                  <a:lnTo>
                    <a:pt x="1063" y="0"/>
                  </a:lnTo>
                  <a:lnTo>
                    <a:pt x="1061" y="0"/>
                  </a:lnTo>
                  <a:lnTo>
                    <a:pt x="1061" y="92"/>
                  </a:lnTo>
                  <a:lnTo>
                    <a:pt x="1053" y="92"/>
                  </a:lnTo>
                  <a:lnTo>
                    <a:pt x="1053" y="12"/>
                  </a:lnTo>
                  <a:lnTo>
                    <a:pt x="1053" y="12"/>
                  </a:lnTo>
                  <a:lnTo>
                    <a:pt x="1053" y="0"/>
                  </a:lnTo>
                  <a:lnTo>
                    <a:pt x="1048" y="0"/>
                  </a:lnTo>
                  <a:lnTo>
                    <a:pt x="1048" y="92"/>
                  </a:lnTo>
                  <a:lnTo>
                    <a:pt x="1041" y="92"/>
                  </a:lnTo>
                  <a:lnTo>
                    <a:pt x="1041" y="12"/>
                  </a:lnTo>
                  <a:lnTo>
                    <a:pt x="1041" y="12"/>
                  </a:lnTo>
                  <a:lnTo>
                    <a:pt x="1041" y="0"/>
                  </a:lnTo>
                  <a:lnTo>
                    <a:pt x="1039" y="0"/>
                  </a:lnTo>
                  <a:lnTo>
                    <a:pt x="1039" y="92"/>
                  </a:lnTo>
                  <a:lnTo>
                    <a:pt x="1031" y="92"/>
                  </a:lnTo>
                  <a:lnTo>
                    <a:pt x="1031" y="12"/>
                  </a:lnTo>
                  <a:lnTo>
                    <a:pt x="1031" y="12"/>
                  </a:lnTo>
                  <a:lnTo>
                    <a:pt x="1029" y="0"/>
                  </a:lnTo>
                  <a:lnTo>
                    <a:pt x="1027" y="0"/>
                  </a:lnTo>
                  <a:lnTo>
                    <a:pt x="1027" y="92"/>
                  </a:lnTo>
                  <a:lnTo>
                    <a:pt x="1019" y="92"/>
                  </a:lnTo>
                  <a:lnTo>
                    <a:pt x="1019" y="12"/>
                  </a:lnTo>
                  <a:lnTo>
                    <a:pt x="1019" y="12"/>
                  </a:lnTo>
                  <a:lnTo>
                    <a:pt x="1019" y="0"/>
                  </a:lnTo>
                  <a:lnTo>
                    <a:pt x="1017" y="0"/>
                  </a:lnTo>
                  <a:lnTo>
                    <a:pt x="1017" y="92"/>
                  </a:lnTo>
                  <a:lnTo>
                    <a:pt x="1010" y="92"/>
                  </a:lnTo>
                  <a:lnTo>
                    <a:pt x="1007" y="80"/>
                  </a:lnTo>
                  <a:lnTo>
                    <a:pt x="1000" y="80"/>
                  </a:lnTo>
                  <a:lnTo>
                    <a:pt x="1000" y="253"/>
                  </a:lnTo>
                  <a:lnTo>
                    <a:pt x="1000" y="257"/>
                  </a:lnTo>
                  <a:lnTo>
                    <a:pt x="1000" y="274"/>
                  </a:lnTo>
                  <a:lnTo>
                    <a:pt x="1000" y="282"/>
                  </a:lnTo>
                  <a:lnTo>
                    <a:pt x="1000" y="304"/>
                  </a:lnTo>
                  <a:lnTo>
                    <a:pt x="971" y="304"/>
                  </a:lnTo>
                  <a:lnTo>
                    <a:pt x="971" y="308"/>
                  </a:lnTo>
                  <a:lnTo>
                    <a:pt x="971" y="313"/>
                  </a:lnTo>
                  <a:lnTo>
                    <a:pt x="971" y="333"/>
                  </a:lnTo>
                  <a:lnTo>
                    <a:pt x="971" y="335"/>
                  </a:lnTo>
                  <a:lnTo>
                    <a:pt x="971" y="355"/>
                  </a:lnTo>
                  <a:lnTo>
                    <a:pt x="971" y="403"/>
                  </a:lnTo>
                  <a:lnTo>
                    <a:pt x="968" y="403"/>
                  </a:lnTo>
                  <a:lnTo>
                    <a:pt x="968" y="413"/>
                  </a:lnTo>
                  <a:lnTo>
                    <a:pt x="932" y="413"/>
                  </a:lnTo>
                  <a:lnTo>
                    <a:pt x="932" y="738"/>
                  </a:lnTo>
                  <a:lnTo>
                    <a:pt x="814" y="738"/>
                  </a:lnTo>
                  <a:lnTo>
                    <a:pt x="814" y="515"/>
                  </a:lnTo>
                  <a:lnTo>
                    <a:pt x="746" y="515"/>
                  </a:lnTo>
                  <a:lnTo>
                    <a:pt x="746" y="386"/>
                  </a:lnTo>
                  <a:lnTo>
                    <a:pt x="719" y="386"/>
                  </a:lnTo>
                  <a:lnTo>
                    <a:pt x="719" y="515"/>
                  </a:lnTo>
                  <a:lnTo>
                    <a:pt x="608" y="515"/>
                  </a:lnTo>
                  <a:lnTo>
                    <a:pt x="608" y="386"/>
                  </a:lnTo>
                  <a:lnTo>
                    <a:pt x="557" y="386"/>
                  </a:lnTo>
                  <a:lnTo>
                    <a:pt x="557" y="515"/>
                  </a:lnTo>
                  <a:lnTo>
                    <a:pt x="513" y="515"/>
                  </a:lnTo>
                  <a:lnTo>
                    <a:pt x="513" y="1195"/>
                  </a:lnTo>
                  <a:lnTo>
                    <a:pt x="475" y="1197"/>
                  </a:lnTo>
                  <a:lnTo>
                    <a:pt x="458" y="1200"/>
                  </a:lnTo>
                  <a:lnTo>
                    <a:pt x="433" y="1202"/>
                  </a:lnTo>
                  <a:lnTo>
                    <a:pt x="431" y="1202"/>
                  </a:lnTo>
                  <a:lnTo>
                    <a:pt x="421" y="1188"/>
                  </a:lnTo>
                  <a:lnTo>
                    <a:pt x="412" y="1180"/>
                  </a:lnTo>
                  <a:lnTo>
                    <a:pt x="373" y="1200"/>
                  </a:lnTo>
                  <a:lnTo>
                    <a:pt x="370" y="1207"/>
                  </a:lnTo>
                  <a:lnTo>
                    <a:pt x="370" y="1210"/>
                  </a:lnTo>
                  <a:lnTo>
                    <a:pt x="370" y="1210"/>
                  </a:lnTo>
                  <a:lnTo>
                    <a:pt x="370" y="1207"/>
                  </a:lnTo>
                  <a:lnTo>
                    <a:pt x="370" y="1200"/>
                  </a:lnTo>
                  <a:lnTo>
                    <a:pt x="332" y="1180"/>
                  </a:lnTo>
                  <a:lnTo>
                    <a:pt x="322" y="1188"/>
                  </a:lnTo>
                  <a:lnTo>
                    <a:pt x="312" y="1202"/>
                  </a:lnTo>
                  <a:lnTo>
                    <a:pt x="312" y="1202"/>
                  </a:lnTo>
                  <a:lnTo>
                    <a:pt x="288" y="1200"/>
                  </a:lnTo>
                  <a:lnTo>
                    <a:pt x="269" y="1197"/>
                  </a:lnTo>
                  <a:lnTo>
                    <a:pt x="160" y="1193"/>
                  </a:lnTo>
                  <a:lnTo>
                    <a:pt x="140" y="1193"/>
                  </a:lnTo>
                  <a:lnTo>
                    <a:pt x="22" y="1205"/>
                  </a:lnTo>
                  <a:lnTo>
                    <a:pt x="0" y="1210"/>
                  </a:lnTo>
                  <a:lnTo>
                    <a:pt x="0" y="172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18"/>
            <p:cNvSpPr>
              <a:spLocks noEditPoints="1"/>
            </p:cNvSpPr>
            <p:nvPr/>
          </p:nvSpPr>
          <p:spPr bwMode="auto">
            <a:xfrm>
              <a:off x="3175" y="4449256"/>
              <a:ext cx="2032266" cy="2655133"/>
            </a:xfrm>
            <a:custGeom>
              <a:avLst/>
              <a:gdLst>
                <a:gd name="T0" fmla="*/ 933 w 1279"/>
                <a:gd name="T1" fmla="*/ 988 h 1671"/>
                <a:gd name="T2" fmla="*/ 712 w 1279"/>
                <a:gd name="T3" fmla="*/ 933 h 1671"/>
                <a:gd name="T4" fmla="*/ 577 w 1279"/>
                <a:gd name="T5" fmla="*/ 1207 h 1671"/>
                <a:gd name="T6" fmla="*/ 303 w 1279"/>
                <a:gd name="T7" fmla="*/ 1336 h 1671"/>
                <a:gd name="T8" fmla="*/ 230 w 1279"/>
                <a:gd name="T9" fmla="*/ 517 h 1671"/>
                <a:gd name="T10" fmla="*/ 194 w 1279"/>
                <a:gd name="T11" fmla="*/ 505 h 1671"/>
                <a:gd name="T12" fmla="*/ 240 w 1279"/>
                <a:gd name="T13" fmla="*/ 498 h 1671"/>
                <a:gd name="T14" fmla="*/ 211 w 1279"/>
                <a:gd name="T15" fmla="*/ 486 h 1671"/>
                <a:gd name="T16" fmla="*/ 194 w 1279"/>
                <a:gd name="T17" fmla="*/ 481 h 1671"/>
                <a:gd name="T18" fmla="*/ 192 w 1279"/>
                <a:gd name="T19" fmla="*/ 432 h 1671"/>
                <a:gd name="T20" fmla="*/ 182 w 1279"/>
                <a:gd name="T21" fmla="*/ 427 h 1671"/>
                <a:gd name="T22" fmla="*/ 204 w 1279"/>
                <a:gd name="T23" fmla="*/ 425 h 1671"/>
                <a:gd name="T24" fmla="*/ 218 w 1279"/>
                <a:gd name="T25" fmla="*/ 425 h 1671"/>
                <a:gd name="T26" fmla="*/ 233 w 1279"/>
                <a:gd name="T27" fmla="*/ 418 h 1671"/>
                <a:gd name="T28" fmla="*/ 235 w 1279"/>
                <a:gd name="T29" fmla="*/ 410 h 1671"/>
                <a:gd name="T30" fmla="*/ 189 w 1279"/>
                <a:gd name="T31" fmla="*/ 398 h 1671"/>
                <a:gd name="T32" fmla="*/ 172 w 1279"/>
                <a:gd name="T33" fmla="*/ 379 h 1671"/>
                <a:gd name="T34" fmla="*/ 168 w 1279"/>
                <a:gd name="T35" fmla="*/ 245 h 1671"/>
                <a:gd name="T36" fmla="*/ 163 w 1279"/>
                <a:gd name="T37" fmla="*/ 146 h 1671"/>
                <a:gd name="T38" fmla="*/ 158 w 1279"/>
                <a:gd name="T39" fmla="*/ 63 h 1671"/>
                <a:gd name="T40" fmla="*/ 155 w 1279"/>
                <a:gd name="T41" fmla="*/ 0 h 1671"/>
                <a:gd name="T42" fmla="*/ 153 w 1279"/>
                <a:gd name="T43" fmla="*/ 0 h 1671"/>
                <a:gd name="T44" fmla="*/ 151 w 1279"/>
                <a:gd name="T45" fmla="*/ 65 h 1671"/>
                <a:gd name="T46" fmla="*/ 148 w 1279"/>
                <a:gd name="T47" fmla="*/ 146 h 1671"/>
                <a:gd name="T48" fmla="*/ 146 w 1279"/>
                <a:gd name="T49" fmla="*/ 374 h 1671"/>
                <a:gd name="T50" fmla="*/ 138 w 1279"/>
                <a:gd name="T51" fmla="*/ 386 h 1671"/>
                <a:gd name="T52" fmla="*/ 117 w 1279"/>
                <a:gd name="T53" fmla="*/ 401 h 1671"/>
                <a:gd name="T54" fmla="*/ 80 w 1279"/>
                <a:gd name="T55" fmla="*/ 418 h 1671"/>
                <a:gd name="T56" fmla="*/ 95 w 1279"/>
                <a:gd name="T57" fmla="*/ 425 h 1671"/>
                <a:gd name="T58" fmla="*/ 112 w 1279"/>
                <a:gd name="T59" fmla="*/ 427 h 1671"/>
                <a:gd name="T60" fmla="*/ 129 w 1279"/>
                <a:gd name="T61" fmla="*/ 427 h 1671"/>
                <a:gd name="T62" fmla="*/ 119 w 1279"/>
                <a:gd name="T63" fmla="*/ 439 h 1671"/>
                <a:gd name="T64" fmla="*/ 121 w 1279"/>
                <a:gd name="T65" fmla="*/ 481 h 1671"/>
                <a:gd name="T66" fmla="*/ 100 w 1279"/>
                <a:gd name="T67" fmla="*/ 486 h 1671"/>
                <a:gd name="T68" fmla="*/ 75 w 1279"/>
                <a:gd name="T69" fmla="*/ 498 h 1671"/>
                <a:gd name="T70" fmla="*/ 121 w 1279"/>
                <a:gd name="T71" fmla="*/ 507 h 1671"/>
                <a:gd name="T72" fmla="*/ 85 w 1279"/>
                <a:gd name="T73" fmla="*/ 520 h 1671"/>
                <a:gd name="T74" fmla="*/ 27 w 1279"/>
                <a:gd name="T75" fmla="*/ 1333 h 1671"/>
                <a:gd name="T76" fmla="*/ 126 w 1279"/>
                <a:gd name="T77" fmla="*/ 498 h 1671"/>
                <a:gd name="T78" fmla="*/ 121 w 1279"/>
                <a:gd name="T79" fmla="*/ 498 h 1671"/>
                <a:gd name="T80" fmla="*/ 121 w 1279"/>
                <a:gd name="T81" fmla="*/ 568 h 1671"/>
                <a:gd name="T82" fmla="*/ 119 w 1279"/>
                <a:gd name="T83" fmla="*/ 656 h 1671"/>
                <a:gd name="T84" fmla="*/ 138 w 1279"/>
                <a:gd name="T85" fmla="*/ 799 h 1671"/>
                <a:gd name="T86" fmla="*/ 124 w 1279"/>
                <a:gd name="T87" fmla="*/ 814 h 1671"/>
                <a:gd name="T88" fmla="*/ 119 w 1279"/>
                <a:gd name="T89" fmla="*/ 937 h 1671"/>
                <a:gd name="T90" fmla="*/ 141 w 1279"/>
                <a:gd name="T91" fmla="*/ 1071 h 1671"/>
                <a:gd name="T92" fmla="*/ 121 w 1279"/>
                <a:gd name="T93" fmla="*/ 1188 h 1671"/>
                <a:gd name="T94" fmla="*/ 129 w 1279"/>
                <a:gd name="T95" fmla="*/ 1185 h 1671"/>
                <a:gd name="T96" fmla="*/ 182 w 1279"/>
                <a:gd name="T97" fmla="*/ 656 h 1671"/>
                <a:gd name="T98" fmla="*/ 189 w 1279"/>
                <a:gd name="T99" fmla="*/ 799 h 1671"/>
                <a:gd name="T100" fmla="*/ 199 w 1279"/>
                <a:gd name="T101" fmla="*/ 937 h 1671"/>
                <a:gd name="T102" fmla="*/ 199 w 1279"/>
                <a:gd name="T103" fmla="*/ 957 h 1671"/>
                <a:gd name="T104" fmla="*/ 184 w 1279"/>
                <a:gd name="T105" fmla="*/ 1185 h 1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79" h="1671">
                  <a:moveTo>
                    <a:pt x="1279" y="1154"/>
                  </a:moveTo>
                  <a:lnTo>
                    <a:pt x="1182" y="1178"/>
                  </a:lnTo>
                  <a:lnTo>
                    <a:pt x="1100" y="1212"/>
                  </a:lnTo>
                  <a:lnTo>
                    <a:pt x="1063" y="1212"/>
                  </a:lnTo>
                  <a:lnTo>
                    <a:pt x="1063" y="988"/>
                  </a:lnTo>
                  <a:lnTo>
                    <a:pt x="933" y="988"/>
                  </a:lnTo>
                  <a:lnTo>
                    <a:pt x="933" y="933"/>
                  </a:lnTo>
                  <a:lnTo>
                    <a:pt x="894" y="933"/>
                  </a:lnTo>
                  <a:lnTo>
                    <a:pt x="894" y="877"/>
                  </a:lnTo>
                  <a:lnTo>
                    <a:pt x="783" y="877"/>
                  </a:lnTo>
                  <a:lnTo>
                    <a:pt x="783" y="933"/>
                  </a:lnTo>
                  <a:lnTo>
                    <a:pt x="712" y="933"/>
                  </a:lnTo>
                  <a:lnTo>
                    <a:pt x="712" y="988"/>
                  </a:lnTo>
                  <a:lnTo>
                    <a:pt x="671" y="988"/>
                  </a:lnTo>
                  <a:lnTo>
                    <a:pt x="671" y="1183"/>
                  </a:lnTo>
                  <a:lnTo>
                    <a:pt x="659" y="1180"/>
                  </a:lnTo>
                  <a:lnTo>
                    <a:pt x="618" y="1188"/>
                  </a:lnTo>
                  <a:lnTo>
                    <a:pt x="577" y="1207"/>
                  </a:lnTo>
                  <a:lnTo>
                    <a:pt x="543" y="1236"/>
                  </a:lnTo>
                  <a:lnTo>
                    <a:pt x="519" y="1275"/>
                  </a:lnTo>
                  <a:lnTo>
                    <a:pt x="506" y="1309"/>
                  </a:lnTo>
                  <a:lnTo>
                    <a:pt x="315" y="1309"/>
                  </a:lnTo>
                  <a:lnTo>
                    <a:pt x="303" y="1314"/>
                  </a:lnTo>
                  <a:lnTo>
                    <a:pt x="303" y="1336"/>
                  </a:lnTo>
                  <a:lnTo>
                    <a:pt x="247" y="1333"/>
                  </a:lnTo>
                  <a:lnTo>
                    <a:pt x="243" y="520"/>
                  </a:lnTo>
                  <a:lnTo>
                    <a:pt x="243" y="520"/>
                  </a:lnTo>
                  <a:lnTo>
                    <a:pt x="240" y="520"/>
                  </a:lnTo>
                  <a:lnTo>
                    <a:pt x="235" y="517"/>
                  </a:lnTo>
                  <a:lnTo>
                    <a:pt x="230" y="517"/>
                  </a:lnTo>
                  <a:lnTo>
                    <a:pt x="230" y="517"/>
                  </a:lnTo>
                  <a:lnTo>
                    <a:pt x="230" y="510"/>
                  </a:lnTo>
                  <a:lnTo>
                    <a:pt x="228" y="507"/>
                  </a:lnTo>
                  <a:lnTo>
                    <a:pt x="221" y="507"/>
                  </a:lnTo>
                  <a:lnTo>
                    <a:pt x="209" y="507"/>
                  </a:lnTo>
                  <a:lnTo>
                    <a:pt x="194" y="505"/>
                  </a:lnTo>
                  <a:lnTo>
                    <a:pt x="184" y="505"/>
                  </a:lnTo>
                  <a:lnTo>
                    <a:pt x="184" y="500"/>
                  </a:lnTo>
                  <a:lnTo>
                    <a:pt x="192" y="500"/>
                  </a:lnTo>
                  <a:lnTo>
                    <a:pt x="211" y="500"/>
                  </a:lnTo>
                  <a:lnTo>
                    <a:pt x="228" y="498"/>
                  </a:lnTo>
                  <a:lnTo>
                    <a:pt x="240" y="498"/>
                  </a:lnTo>
                  <a:lnTo>
                    <a:pt x="247" y="495"/>
                  </a:lnTo>
                  <a:lnTo>
                    <a:pt x="247" y="493"/>
                  </a:lnTo>
                  <a:lnTo>
                    <a:pt x="247" y="490"/>
                  </a:lnTo>
                  <a:lnTo>
                    <a:pt x="240" y="488"/>
                  </a:lnTo>
                  <a:lnTo>
                    <a:pt x="228" y="486"/>
                  </a:lnTo>
                  <a:lnTo>
                    <a:pt x="211" y="486"/>
                  </a:lnTo>
                  <a:lnTo>
                    <a:pt x="189" y="486"/>
                  </a:lnTo>
                  <a:lnTo>
                    <a:pt x="184" y="486"/>
                  </a:lnTo>
                  <a:lnTo>
                    <a:pt x="184" y="483"/>
                  </a:lnTo>
                  <a:lnTo>
                    <a:pt x="187" y="483"/>
                  </a:lnTo>
                  <a:lnTo>
                    <a:pt x="192" y="481"/>
                  </a:lnTo>
                  <a:lnTo>
                    <a:pt x="194" y="481"/>
                  </a:lnTo>
                  <a:lnTo>
                    <a:pt x="194" y="478"/>
                  </a:lnTo>
                  <a:lnTo>
                    <a:pt x="194" y="469"/>
                  </a:lnTo>
                  <a:lnTo>
                    <a:pt x="192" y="459"/>
                  </a:lnTo>
                  <a:lnTo>
                    <a:pt x="192" y="449"/>
                  </a:lnTo>
                  <a:lnTo>
                    <a:pt x="192" y="439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89" y="427"/>
                  </a:lnTo>
                  <a:lnTo>
                    <a:pt x="184" y="427"/>
                  </a:lnTo>
                  <a:lnTo>
                    <a:pt x="182" y="427"/>
                  </a:lnTo>
                  <a:lnTo>
                    <a:pt x="182" y="427"/>
                  </a:lnTo>
                  <a:lnTo>
                    <a:pt x="184" y="427"/>
                  </a:lnTo>
                  <a:lnTo>
                    <a:pt x="189" y="427"/>
                  </a:lnTo>
                  <a:lnTo>
                    <a:pt x="189" y="427"/>
                  </a:lnTo>
                  <a:lnTo>
                    <a:pt x="199" y="427"/>
                  </a:lnTo>
                  <a:lnTo>
                    <a:pt x="204" y="425"/>
                  </a:lnTo>
                  <a:lnTo>
                    <a:pt x="204" y="425"/>
                  </a:lnTo>
                  <a:lnTo>
                    <a:pt x="204" y="425"/>
                  </a:lnTo>
                  <a:lnTo>
                    <a:pt x="209" y="425"/>
                  </a:lnTo>
                  <a:lnTo>
                    <a:pt x="214" y="425"/>
                  </a:lnTo>
                  <a:lnTo>
                    <a:pt x="214" y="425"/>
                  </a:lnTo>
                  <a:lnTo>
                    <a:pt x="214" y="425"/>
                  </a:lnTo>
                  <a:lnTo>
                    <a:pt x="218" y="425"/>
                  </a:lnTo>
                  <a:lnTo>
                    <a:pt x="221" y="422"/>
                  </a:lnTo>
                  <a:lnTo>
                    <a:pt x="221" y="422"/>
                  </a:lnTo>
                  <a:lnTo>
                    <a:pt x="221" y="422"/>
                  </a:lnTo>
                  <a:lnTo>
                    <a:pt x="221" y="422"/>
                  </a:lnTo>
                  <a:lnTo>
                    <a:pt x="230" y="418"/>
                  </a:lnTo>
                  <a:lnTo>
                    <a:pt x="233" y="418"/>
                  </a:lnTo>
                  <a:lnTo>
                    <a:pt x="233" y="418"/>
                  </a:lnTo>
                  <a:lnTo>
                    <a:pt x="235" y="415"/>
                  </a:lnTo>
                  <a:lnTo>
                    <a:pt x="235" y="413"/>
                  </a:lnTo>
                  <a:lnTo>
                    <a:pt x="235" y="413"/>
                  </a:lnTo>
                  <a:lnTo>
                    <a:pt x="235" y="410"/>
                  </a:lnTo>
                  <a:lnTo>
                    <a:pt x="235" y="410"/>
                  </a:lnTo>
                  <a:lnTo>
                    <a:pt x="221" y="403"/>
                  </a:lnTo>
                  <a:lnTo>
                    <a:pt x="218" y="403"/>
                  </a:lnTo>
                  <a:lnTo>
                    <a:pt x="209" y="401"/>
                  </a:lnTo>
                  <a:lnTo>
                    <a:pt x="197" y="401"/>
                  </a:lnTo>
                  <a:lnTo>
                    <a:pt x="194" y="401"/>
                  </a:lnTo>
                  <a:lnTo>
                    <a:pt x="189" y="398"/>
                  </a:lnTo>
                  <a:lnTo>
                    <a:pt x="187" y="396"/>
                  </a:lnTo>
                  <a:lnTo>
                    <a:pt x="182" y="393"/>
                  </a:lnTo>
                  <a:lnTo>
                    <a:pt x="180" y="391"/>
                  </a:lnTo>
                  <a:lnTo>
                    <a:pt x="177" y="386"/>
                  </a:lnTo>
                  <a:lnTo>
                    <a:pt x="175" y="381"/>
                  </a:lnTo>
                  <a:lnTo>
                    <a:pt x="172" y="379"/>
                  </a:lnTo>
                  <a:lnTo>
                    <a:pt x="170" y="374"/>
                  </a:lnTo>
                  <a:lnTo>
                    <a:pt x="170" y="374"/>
                  </a:lnTo>
                  <a:lnTo>
                    <a:pt x="168" y="374"/>
                  </a:lnTo>
                  <a:lnTo>
                    <a:pt x="168" y="374"/>
                  </a:lnTo>
                  <a:lnTo>
                    <a:pt x="168" y="245"/>
                  </a:lnTo>
                  <a:lnTo>
                    <a:pt x="168" y="245"/>
                  </a:lnTo>
                  <a:lnTo>
                    <a:pt x="165" y="243"/>
                  </a:lnTo>
                  <a:lnTo>
                    <a:pt x="165" y="243"/>
                  </a:lnTo>
                  <a:lnTo>
                    <a:pt x="163" y="243"/>
                  </a:lnTo>
                  <a:lnTo>
                    <a:pt x="163" y="146"/>
                  </a:lnTo>
                  <a:lnTo>
                    <a:pt x="163" y="146"/>
                  </a:lnTo>
                  <a:lnTo>
                    <a:pt x="163" y="146"/>
                  </a:lnTo>
                  <a:lnTo>
                    <a:pt x="160" y="146"/>
                  </a:lnTo>
                  <a:lnTo>
                    <a:pt x="160" y="146"/>
                  </a:lnTo>
                  <a:lnTo>
                    <a:pt x="160" y="65"/>
                  </a:lnTo>
                  <a:lnTo>
                    <a:pt x="160" y="63"/>
                  </a:lnTo>
                  <a:lnTo>
                    <a:pt x="158" y="63"/>
                  </a:lnTo>
                  <a:lnTo>
                    <a:pt x="158" y="63"/>
                  </a:lnTo>
                  <a:lnTo>
                    <a:pt x="158" y="63"/>
                  </a:lnTo>
                  <a:lnTo>
                    <a:pt x="158" y="0"/>
                  </a:lnTo>
                  <a:lnTo>
                    <a:pt x="158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63"/>
                  </a:lnTo>
                  <a:lnTo>
                    <a:pt x="153" y="63"/>
                  </a:lnTo>
                  <a:lnTo>
                    <a:pt x="153" y="63"/>
                  </a:lnTo>
                  <a:lnTo>
                    <a:pt x="151" y="65"/>
                  </a:lnTo>
                  <a:lnTo>
                    <a:pt x="151" y="65"/>
                  </a:lnTo>
                  <a:lnTo>
                    <a:pt x="151" y="65"/>
                  </a:lnTo>
                  <a:lnTo>
                    <a:pt x="151" y="146"/>
                  </a:lnTo>
                  <a:lnTo>
                    <a:pt x="151" y="146"/>
                  </a:lnTo>
                  <a:lnTo>
                    <a:pt x="151" y="146"/>
                  </a:lnTo>
                  <a:lnTo>
                    <a:pt x="148" y="146"/>
                  </a:lnTo>
                  <a:lnTo>
                    <a:pt x="148" y="146"/>
                  </a:lnTo>
                  <a:lnTo>
                    <a:pt x="148" y="243"/>
                  </a:lnTo>
                  <a:lnTo>
                    <a:pt x="148" y="243"/>
                  </a:lnTo>
                  <a:lnTo>
                    <a:pt x="146" y="245"/>
                  </a:lnTo>
                  <a:lnTo>
                    <a:pt x="146" y="245"/>
                  </a:lnTo>
                  <a:lnTo>
                    <a:pt x="146" y="374"/>
                  </a:lnTo>
                  <a:lnTo>
                    <a:pt x="146" y="374"/>
                  </a:lnTo>
                  <a:lnTo>
                    <a:pt x="143" y="374"/>
                  </a:lnTo>
                  <a:lnTo>
                    <a:pt x="143" y="374"/>
                  </a:lnTo>
                  <a:lnTo>
                    <a:pt x="141" y="379"/>
                  </a:lnTo>
                  <a:lnTo>
                    <a:pt x="141" y="384"/>
                  </a:lnTo>
                  <a:lnTo>
                    <a:pt x="138" y="386"/>
                  </a:lnTo>
                  <a:lnTo>
                    <a:pt x="136" y="391"/>
                  </a:lnTo>
                  <a:lnTo>
                    <a:pt x="131" y="393"/>
                  </a:lnTo>
                  <a:lnTo>
                    <a:pt x="129" y="396"/>
                  </a:lnTo>
                  <a:lnTo>
                    <a:pt x="124" y="398"/>
                  </a:lnTo>
                  <a:lnTo>
                    <a:pt x="121" y="401"/>
                  </a:lnTo>
                  <a:lnTo>
                    <a:pt x="117" y="401"/>
                  </a:lnTo>
                  <a:lnTo>
                    <a:pt x="105" y="403"/>
                  </a:lnTo>
                  <a:lnTo>
                    <a:pt x="97" y="403"/>
                  </a:lnTo>
                  <a:lnTo>
                    <a:pt x="92" y="405"/>
                  </a:lnTo>
                  <a:lnTo>
                    <a:pt x="80" y="413"/>
                  </a:lnTo>
                  <a:lnTo>
                    <a:pt x="80" y="413"/>
                  </a:lnTo>
                  <a:lnTo>
                    <a:pt x="80" y="418"/>
                  </a:lnTo>
                  <a:lnTo>
                    <a:pt x="80" y="418"/>
                  </a:lnTo>
                  <a:lnTo>
                    <a:pt x="80" y="420"/>
                  </a:lnTo>
                  <a:lnTo>
                    <a:pt x="85" y="420"/>
                  </a:lnTo>
                  <a:lnTo>
                    <a:pt x="95" y="425"/>
                  </a:lnTo>
                  <a:lnTo>
                    <a:pt x="95" y="425"/>
                  </a:lnTo>
                  <a:lnTo>
                    <a:pt x="95" y="425"/>
                  </a:lnTo>
                  <a:lnTo>
                    <a:pt x="100" y="425"/>
                  </a:lnTo>
                  <a:lnTo>
                    <a:pt x="100" y="425"/>
                  </a:lnTo>
                  <a:lnTo>
                    <a:pt x="102" y="425"/>
                  </a:lnTo>
                  <a:lnTo>
                    <a:pt x="102" y="425"/>
                  </a:lnTo>
                  <a:lnTo>
                    <a:pt x="107" y="427"/>
                  </a:lnTo>
                  <a:lnTo>
                    <a:pt x="112" y="427"/>
                  </a:lnTo>
                  <a:lnTo>
                    <a:pt x="112" y="427"/>
                  </a:lnTo>
                  <a:lnTo>
                    <a:pt x="119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9" y="427"/>
                  </a:lnTo>
                  <a:lnTo>
                    <a:pt x="129" y="427"/>
                  </a:lnTo>
                  <a:lnTo>
                    <a:pt x="126" y="430"/>
                  </a:lnTo>
                  <a:lnTo>
                    <a:pt x="121" y="430"/>
                  </a:lnTo>
                  <a:lnTo>
                    <a:pt x="119" y="430"/>
                  </a:lnTo>
                  <a:lnTo>
                    <a:pt x="119" y="432"/>
                  </a:lnTo>
                  <a:lnTo>
                    <a:pt x="119" y="439"/>
                  </a:lnTo>
                  <a:lnTo>
                    <a:pt x="119" y="449"/>
                  </a:lnTo>
                  <a:lnTo>
                    <a:pt x="119" y="459"/>
                  </a:lnTo>
                  <a:lnTo>
                    <a:pt x="119" y="469"/>
                  </a:lnTo>
                  <a:lnTo>
                    <a:pt x="119" y="478"/>
                  </a:lnTo>
                  <a:lnTo>
                    <a:pt x="119" y="481"/>
                  </a:lnTo>
                  <a:lnTo>
                    <a:pt x="121" y="481"/>
                  </a:lnTo>
                  <a:lnTo>
                    <a:pt x="124" y="483"/>
                  </a:lnTo>
                  <a:lnTo>
                    <a:pt x="129" y="483"/>
                  </a:lnTo>
                  <a:lnTo>
                    <a:pt x="131" y="483"/>
                  </a:lnTo>
                  <a:lnTo>
                    <a:pt x="131" y="486"/>
                  </a:lnTo>
                  <a:lnTo>
                    <a:pt x="119" y="486"/>
                  </a:lnTo>
                  <a:lnTo>
                    <a:pt x="100" y="486"/>
                  </a:lnTo>
                  <a:lnTo>
                    <a:pt x="83" y="488"/>
                  </a:lnTo>
                  <a:lnTo>
                    <a:pt x="73" y="490"/>
                  </a:lnTo>
                  <a:lnTo>
                    <a:pt x="66" y="490"/>
                  </a:lnTo>
                  <a:lnTo>
                    <a:pt x="66" y="495"/>
                  </a:lnTo>
                  <a:lnTo>
                    <a:pt x="68" y="498"/>
                  </a:lnTo>
                  <a:lnTo>
                    <a:pt x="75" y="498"/>
                  </a:lnTo>
                  <a:lnTo>
                    <a:pt x="88" y="500"/>
                  </a:lnTo>
                  <a:lnTo>
                    <a:pt x="105" y="500"/>
                  </a:lnTo>
                  <a:lnTo>
                    <a:pt x="124" y="500"/>
                  </a:lnTo>
                  <a:lnTo>
                    <a:pt x="131" y="500"/>
                  </a:lnTo>
                  <a:lnTo>
                    <a:pt x="131" y="505"/>
                  </a:lnTo>
                  <a:lnTo>
                    <a:pt x="121" y="507"/>
                  </a:lnTo>
                  <a:lnTo>
                    <a:pt x="107" y="507"/>
                  </a:lnTo>
                  <a:lnTo>
                    <a:pt x="95" y="507"/>
                  </a:lnTo>
                  <a:lnTo>
                    <a:pt x="88" y="510"/>
                  </a:lnTo>
                  <a:lnTo>
                    <a:pt x="88" y="510"/>
                  </a:lnTo>
                  <a:lnTo>
                    <a:pt x="88" y="520"/>
                  </a:lnTo>
                  <a:lnTo>
                    <a:pt x="85" y="520"/>
                  </a:lnTo>
                  <a:lnTo>
                    <a:pt x="80" y="520"/>
                  </a:lnTo>
                  <a:lnTo>
                    <a:pt x="75" y="520"/>
                  </a:lnTo>
                  <a:lnTo>
                    <a:pt x="73" y="520"/>
                  </a:lnTo>
                  <a:lnTo>
                    <a:pt x="73" y="520"/>
                  </a:lnTo>
                  <a:lnTo>
                    <a:pt x="78" y="1331"/>
                  </a:lnTo>
                  <a:lnTo>
                    <a:pt x="27" y="1333"/>
                  </a:lnTo>
                  <a:lnTo>
                    <a:pt x="27" y="1350"/>
                  </a:lnTo>
                  <a:lnTo>
                    <a:pt x="0" y="1353"/>
                  </a:lnTo>
                  <a:lnTo>
                    <a:pt x="0" y="1671"/>
                  </a:lnTo>
                  <a:lnTo>
                    <a:pt x="1279" y="1671"/>
                  </a:lnTo>
                  <a:lnTo>
                    <a:pt x="1279" y="1154"/>
                  </a:lnTo>
                  <a:close/>
                  <a:moveTo>
                    <a:pt x="126" y="498"/>
                  </a:moveTo>
                  <a:lnTo>
                    <a:pt x="124" y="498"/>
                  </a:lnTo>
                  <a:lnTo>
                    <a:pt x="121" y="498"/>
                  </a:lnTo>
                  <a:lnTo>
                    <a:pt x="119" y="498"/>
                  </a:lnTo>
                  <a:lnTo>
                    <a:pt x="117" y="498"/>
                  </a:lnTo>
                  <a:lnTo>
                    <a:pt x="119" y="498"/>
                  </a:lnTo>
                  <a:lnTo>
                    <a:pt x="121" y="498"/>
                  </a:lnTo>
                  <a:lnTo>
                    <a:pt x="124" y="498"/>
                  </a:lnTo>
                  <a:lnTo>
                    <a:pt x="126" y="498"/>
                  </a:lnTo>
                  <a:lnTo>
                    <a:pt x="131" y="498"/>
                  </a:lnTo>
                  <a:lnTo>
                    <a:pt x="126" y="498"/>
                  </a:lnTo>
                  <a:close/>
                  <a:moveTo>
                    <a:pt x="117" y="568"/>
                  </a:moveTo>
                  <a:lnTo>
                    <a:pt x="121" y="568"/>
                  </a:lnTo>
                  <a:lnTo>
                    <a:pt x="131" y="568"/>
                  </a:lnTo>
                  <a:lnTo>
                    <a:pt x="138" y="568"/>
                  </a:lnTo>
                  <a:lnTo>
                    <a:pt x="138" y="656"/>
                  </a:lnTo>
                  <a:lnTo>
                    <a:pt x="134" y="656"/>
                  </a:lnTo>
                  <a:lnTo>
                    <a:pt x="124" y="656"/>
                  </a:lnTo>
                  <a:lnTo>
                    <a:pt x="119" y="656"/>
                  </a:lnTo>
                  <a:lnTo>
                    <a:pt x="117" y="568"/>
                  </a:lnTo>
                  <a:close/>
                  <a:moveTo>
                    <a:pt x="119" y="673"/>
                  </a:moveTo>
                  <a:lnTo>
                    <a:pt x="126" y="673"/>
                  </a:lnTo>
                  <a:lnTo>
                    <a:pt x="136" y="673"/>
                  </a:lnTo>
                  <a:lnTo>
                    <a:pt x="138" y="673"/>
                  </a:lnTo>
                  <a:lnTo>
                    <a:pt x="138" y="799"/>
                  </a:lnTo>
                  <a:lnTo>
                    <a:pt x="136" y="799"/>
                  </a:lnTo>
                  <a:lnTo>
                    <a:pt x="126" y="799"/>
                  </a:lnTo>
                  <a:lnTo>
                    <a:pt x="119" y="799"/>
                  </a:lnTo>
                  <a:lnTo>
                    <a:pt x="119" y="673"/>
                  </a:lnTo>
                  <a:close/>
                  <a:moveTo>
                    <a:pt x="119" y="814"/>
                  </a:moveTo>
                  <a:lnTo>
                    <a:pt x="124" y="814"/>
                  </a:lnTo>
                  <a:lnTo>
                    <a:pt x="136" y="814"/>
                  </a:lnTo>
                  <a:lnTo>
                    <a:pt x="141" y="814"/>
                  </a:lnTo>
                  <a:lnTo>
                    <a:pt x="141" y="937"/>
                  </a:lnTo>
                  <a:lnTo>
                    <a:pt x="136" y="937"/>
                  </a:lnTo>
                  <a:lnTo>
                    <a:pt x="129" y="937"/>
                  </a:lnTo>
                  <a:lnTo>
                    <a:pt x="119" y="937"/>
                  </a:lnTo>
                  <a:lnTo>
                    <a:pt x="119" y="814"/>
                  </a:lnTo>
                  <a:close/>
                  <a:moveTo>
                    <a:pt x="119" y="957"/>
                  </a:moveTo>
                  <a:lnTo>
                    <a:pt x="126" y="957"/>
                  </a:lnTo>
                  <a:lnTo>
                    <a:pt x="136" y="957"/>
                  </a:lnTo>
                  <a:lnTo>
                    <a:pt x="141" y="957"/>
                  </a:lnTo>
                  <a:lnTo>
                    <a:pt x="141" y="1071"/>
                  </a:lnTo>
                  <a:lnTo>
                    <a:pt x="138" y="1071"/>
                  </a:lnTo>
                  <a:lnTo>
                    <a:pt x="129" y="1071"/>
                  </a:lnTo>
                  <a:lnTo>
                    <a:pt x="121" y="1073"/>
                  </a:lnTo>
                  <a:lnTo>
                    <a:pt x="119" y="957"/>
                  </a:lnTo>
                  <a:close/>
                  <a:moveTo>
                    <a:pt x="129" y="1185"/>
                  </a:moveTo>
                  <a:lnTo>
                    <a:pt x="121" y="1188"/>
                  </a:lnTo>
                  <a:lnTo>
                    <a:pt x="121" y="1095"/>
                  </a:lnTo>
                  <a:lnTo>
                    <a:pt x="126" y="1095"/>
                  </a:lnTo>
                  <a:lnTo>
                    <a:pt x="136" y="1095"/>
                  </a:lnTo>
                  <a:lnTo>
                    <a:pt x="141" y="1095"/>
                  </a:lnTo>
                  <a:lnTo>
                    <a:pt x="141" y="1185"/>
                  </a:lnTo>
                  <a:lnTo>
                    <a:pt x="129" y="1185"/>
                  </a:lnTo>
                  <a:close/>
                  <a:moveTo>
                    <a:pt x="182" y="568"/>
                  </a:moveTo>
                  <a:lnTo>
                    <a:pt x="189" y="568"/>
                  </a:lnTo>
                  <a:lnTo>
                    <a:pt x="197" y="568"/>
                  </a:lnTo>
                  <a:lnTo>
                    <a:pt x="197" y="656"/>
                  </a:lnTo>
                  <a:lnTo>
                    <a:pt x="194" y="656"/>
                  </a:lnTo>
                  <a:lnTo>
                    <a:pt x="182" y="656"/>
                  </a:lnTo>
                  <a:lnTo>
                    <a:pt x="182" y="568"/>
                  </a:lnTo>
                  <a:close/>
                  <a:moveTo>
                    <a:pt x="182" y="673"/>
                  </a:moveTo>
                  <a:lnTo>
                    <a:pt x="189" y="673"/>
                  </a:lnTo>
                  <a:lnTo>
                    <a:pt x="197" y="673"/>
                  </a:lnTo>
                  <a:lnTo>
                    <a:pt x="199" y="799"/>
                  </a:lnTo>
                  <a:lnTo>
                    <a:pt x="189" y="799"/>
                  </a:lnTo>
                  <a:lnTo>
                    <a:pt x="182" y="799"/>
                  </a:lnTo>
                  <a:lnTo>
                    <a:pt x="182" y="673"/>
                  </a:lnTo>
                  <a:close/>
                  <a:moveTo>
                    <a:pt x="182" y="814"/>
                  </a:moveTo>
                  <a:lnTo>
                    <a:pt x="194" y="814"/>
                  </a:lnTo>
                  <a:lnTo>
                    <a:pt x="199" y="814"/>
                  </a:lnTo>
                  <a:lnTo>
                    <a:pt x="199" y="937"/>
                  </a:lnTo>
                  <a:lnTo>
                    <a:pt x="192" y="937"/>
                  </a:lnTo>
                  <a:lnTo>
                    <a:pt x="184" y="937"/>
                  </a:lnTo>
                  <a:lnTo>
                    <a:pt x="182" y="814"/>
                  </a:lnTo>
                  <a:close/>
                  <a:moveTo>
                    <a:pt x="184" y="957"/>
                  </a:moveTo>
                  <a:lnTo>
                    <a:pt x="194" y="957"/>
                  </a:lnTo>
                  <a:lnTo>
                    <a:pt x="199" y="957"/>
                  </a:lnTo>
                  <a:lnTo>
                    <a:pt x="199" y="1071"/>
                  </a:lnTo>
                  <a:lnTo>
                    <a:pt x="192" y="1071"/>
                  </a:lnTo>
                  <a:lnTo>
                    <a:pt x="184" y="1071"/>
                  </a:lnTo>
                  <a:lnTo>
                    <a:pt x="184" y="957"/>
                  </a:lnTo>
                  <a:close/>
                  <a:moveTo>
                    <a:pt x="199" y="1188"/>
                  </a:moveTo>
                  <a:lnTo>
                    <a:pt x="184" y="1185"/>
                  </a:lnTo>
                  <a:lnTo>
                    <a:pt x="184" y="1098"/>
                  </a:lnTo>
                  <a:lnTo>
                    <a:pt x="197" y="1098"/>
                  </a:lnTo>
                  <a:lnTo>
                    <a:pt x="199" y="1098"/>
                  </a:lnTo>
                  <a:lnTo>
                    <a:pt x="201" y="1188"/>
                  </a:lnTo>
                  <a:lnTo>
                    <a:pt x="199" y="118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42580" y="1949151"/>
            <a:ext cx="5302728" cy="2957559"/>
            <a:chOff x="842580" y="1949151"/>
            <a:chExt cx="5302728" cy="2957559"/>
          </a:xfrm>
        </p:grpSpPr>
        <p:grpSp>
          <p:nvGrpSpPr>
            <p:cNvPr id="7" name="Group 6"/>
            <p:cNvGrpSpPr/>
            <p:nvPr/>
          </p:nvGrpSpPr>
          <p:grpSpPr>
            <a:xfrm>
              <a:off x="842580" y="1949151"/>
              <a:ext cx="5302728" cy="2957559"/>
              <a:chOff x="842580" y="1949151"/>
              <a:chExt cx="5302728" cy="2957559"/>
            </a:xfrm>
          </p:grpSpPr>
          <p:grpSp>
            <p:nvGrpSpPr>
              <p:cNvPr id="6" name="Group 5"/>
              <p:cNvGrpSpPr/>
              <p:nvPr/>
            </p:nvGrpSpPr>
            <p:grpSpPr>
              <a:xfrm>
                <a:off x="842580" y="1949151"/>
                <a:ext cx="5302728" cy="2957559"/>
                <a:chOff x="842580" y="1949151"/>
                <a:chExt cx="5302728" cy="2957559"/>
              </a:xfrm>
            </p:grpSpPr>
            <p:grpSp>
              <p:nvGrpSpPr>
                <p:cNvPr id="24" name="Group 23"/>
                <p:cNvGrpSpPr/>
                <p:nvPr/>
              </p:nvGrpSpPr>
              <p:grpSpPr>
                <a:xfrm>
                  <a:off x="842580" y="1949151"/>
                  <a:ext cx="5302728" cy="2957559"/>
                  <a:chOff x="3881614" y="1680211"/>
                  <a:chExt cx="5302728" cy="2957559"/>
                </a:xfrm>
              </p:grpSpPr>
              <p:grpSp>
                <p:nvGrpSpPr>
                  <p:cNvPr id="3" name="Group 2"/>
                  <p:cNvGrpSpPr/>
                  <p:nvPr/>
                </p:nvGrpSpPr>
                <p:grpSpPr>
                  <a:xfrm>
                    <a:off x="3881614" y="1680211"/>
                    <a:ext cx="3259510" cy="2957559"/>
                    <a:chOff x="5126562" y="1276350"/>
                    <a:chExt cx="3179238" cy="2884724"/>
                  </a:xfrm>
                </p:grpSpPr>
                <p:pic>
                  <p:nvPicPr>
                    <p:cNvPr id="4" name="Picture 3"/>
                    <p:cNvPicPr>
                      <a:picLocks noChangeAspect="1"/>
                    </p:cNvPicPr>
                    <p:nvPr/>
                  </p:nvPicPr>
                  <p:blipFill rotWithShape="1">
                    <a:blip r:embed="rId2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 l="22134" t="10550" r="21733" b="13050"/>
                    <a:stretch/>
                  </p:blipFill>
                  <p:spPr>
                    <a:xfrm>
                      <a:off x="5126562" y="1276350"/>
                      <a:ext cx="3179238" cy="2884724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5" name="Rectangle 4"/>
                    <p:cNvSpPr/>
                    <p:nvPr/>
                  </p:nvSpPr>
                  <p:spPr>
                    <a:xfrm>
                      <a:off x="5330823" y="1597642"/>
                      <a:ext cx="2743407" cy="1712197"/>
                    </a:xfrm>
                    <a:prstGeom prst="rect">
                      <a:avLst/>
                    </a:prstGeom>
                    <a:solidFill>
                      <a:schemeClr val="accent5">
                        <a:lumMod val="75000"/>
                      </a:schemeClr>
                    </a:solidFill>
                    <a:ln w="285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sz="1351"/>
                    </a:p>
                  </p:txBody>
                </p:sp>
              </p:grpSp>
              <p:grpSp>
                <p:nvGrpSpPr>
                  <p:cNvPr id="9" name="Group 8"/>
                  <p:cNvGrpSpPr/>
                  <p:nvPr/>
                </p:nvGrpSpPr>
                <p:grpSpPr>
                  <a:xfrm>
                    <a:off x="6002459" y="2694053"/>
                    <a:ext cx="3181883" cy="1919649"/>
                    <a:chOff x="776088" y="2760141"/>
                    <a:chExt cx="2652386" cy="1600200"/>
                  </a:xfrm>
                </p:grpSpPr>
                <p:pic>
                  <p:nvPicPr>
                    <p:cNvPr id="10" name="Picture 9"/>
                    <p:cNvPicPr>
                      <a:picLocks noChangeAspect="1"/>
                    </p:cNvPicPr>
                    <p:nvPr/>
                  </p:nvPicPr>
                  <p:blipFill rotWithShape="1">
                    <a:blip r:embed="rId3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 l="19221" t="29398" r="17922" b="13718"/>
                    <a:stretch/>
                  </p:blipFill>
                  <p:spPr>
                    <a:xfrm>
                      <a:off x="776088" y="2760141"/>
                      <a:ext cx="2652386" cy="1600200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11" name="Rectangle 10"/>
                    <p:cNvSpPr/>
                    <p:nvPr/>
                  </p:nvSpPr>
                  <p:spPr>
                    <a:xfrm>
                      <a:off x="1176192" y="2955405"/>
                      <a:ext cx="1837944" cy="1142999"/>
                    </a:xfrm>
                    <a:prstGeom prst="rect">
                      <a:avLst/>
                    </a:prstGeom>
                    <a:solidFill>
                      <a:schemeClr val="accent5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sz="1351"/>
                    </a:p>
                  </p:txBody>
                </p:sp>
              </p:grpSp>
            </p:grpSp>
            <p:sp>
              <p:nvSpPr>
                <p:cNvPr id="18" name="Freeform 46"/>
                <p:cNvSpPr>
                  <a:spLocks/>
                </p:cNvSpPr>
                <p:nvPr/>
              </p:nvSpPr>
              <p:spPr bwMode="auto">
                <a:xfrm>
                  <a:off x="3427037" y="3205920"/>
                  <a:ext cx="2199433" cy="1362496"/>
                </a:xfrm>
                <a:custGeom>
                  <a:avLst/>
                  <a:gdLst>
                    <a:gd name="T0" fmla="*/ 2513 w 2513"/>
                    <a:gd name="T1" fmla="*/ 0 h 1561"/>
                    <a:gd name="T2" fmla="*/ 0 w 2513"/>
                    <a:gd name="T3" fmla="*/ 0 h 1561"/>
                    <a:gd name="T4" fmla="*/ 0 w 2513"/>
                    <a:gd name="T5" fmla="*/ 1561 h 1561"/>
                    <a:gd name="T6" fmla="*/ 2513 w 2513"/>
                    <a:gd name="T7" fmla="*/ 0 h 15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13" h="1561">
                      <a:moveTo>
                        <a:pt x="2513" y="0"/>
                      </a:moveTo>
                      <a:lnTo>
                        <a:pt x="0" y="0"/>
                      </a:lnTo>
                      <a:lnTo>
                        <a:pt x="0" y="1561"/>
                      </a:lnTo>
                      <a:lnTo>
                        <a:pt x="2513" y="0"/>
                      </a:lnTo>
                      <a:close/>
                    </a:path>
                  </a:pathLst>
                </a:custGeom>
                <a:solidFill>
                  <a:schemeClr val="bg1">
                    <a:alpha val="2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9" name="Freeform 46"/>
                <p:cNvSpPr>
                  <a:spLocks/>
                </p:cNvSpPr>
                <p:nvPr/>
              </p:nvSpPr>
              <p:spPr bwMode="auto">
                <a:xfrm>
                  <a:off x="1066375" y="2276132"/>
                  <a:ext cx="2788773" cy="1727578"/>
                </a:xfrm>
                <a:custGeom>
                  <a:avLst/>
                  <a:gdLst>
                    <a:gd name="T0" fmla="*/ 2513 w 2513"/>
                    <a:gd name="T1" fmla="*/ 0 h 1561"/>
                    <a:gd name="T2" fmla="*/ 0 w 2513"/>
                    <a:gd name="T3" fmla="*/ 0 h 1561"/>
                    <a:gd name="T4" fmla="*/ 0 w 2513"/>
                    <a:gd name="T5" fmla="*/ 1561 h 1561"/>
                    <a:gd name="T6" fmla="*/ 2513 w 2513"/>
                    <a:gd name="T7" fmla="*/ 0 h 15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13" h="1561">
                      <a:moveTo>
                        <a:pt x="2513" y="0"/>
                      </a:moveTo>
                      <a:lnTo>
                        <a:pt x="0" y="0"/>
                      </a:lnTo>
                      <a:lnTo>
                        <a:pt x="0" y="1561"/>
                      </a:lnTo>
                      <a:lnTo>
                        <a:pt x="2513" y="0"/>
                      </a:lnTo>
                      <a:close/>
                    </a:path>
                  </a:pathLst>
                </a:custGeom>
                <a:solidFill>
                  <a:schemeClr val="bg1">
                    <a:alpha val="2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23" name="Freeform 51"/>
              <p:cNvSpPr>
                <a:spLocks noEditPoints="1"/>
              </p:cNvSpPr>
              <p:nvPr/>
            </p:nvSpPr>
            <p:spPr bwMode="auto">
              <a:xfrm>
                <a:off x="1912725" y="2938735"/>
                <a:ext cx="887295" cy="888128"/>
              </a:xfrm>
              <a:custGeom>
                <a:avLst/>
                <a:gdLst>
                  <a:gd name="T0" fmla="*/ 533 w 1065"/>
                  <a:gd name="T1" fmla="*/ 0 h 1066"/>
                  <a:gd name="T2" fmla="*/ 67 w 1065"/>
                  <a:gd name="T3" fmla="*/ 999 h 1066"/>
                  <a:gd name="T4" fmla="*/ 0 w 1065"/>
                  <a:gd name="T5" fmla="*/ 1066 h 1066"/>
                  <a:gd name="T6" fmla="*/ 1065 w 1065"/>
                  <a:gd name="T7" fmla="*/ 267 h 1066"/>
                  <a:gd name="T8" fmla="*/ 400 w 1065"/>
                  <a:gd name="T9" fmla="*/ 999 h 1066"/>
                  <a:gd name="T10" fmla="*/ 200 w 1065"/>
                  <a:gd name="T11" fmla="*/ 866 h 1066"/>
                  <a:gd name="T12" fmla="*/ 400 w 1065"/>
                  <a:gd name="T13" fmla="*/ 999 h 1066"/>
                  <a:gd name="T14" fmla="*/ 133 w 1065"/>
                  <a:gd name="T15" fmla="*/ 733 h 1066"/>
                  <a:gd name="T16" fmla="*/ 466 w 1065"/>
                  <a:gd name="T17" fmla="*/ 666 h 1066"/>
                  <a:gd name="T18" fmla="*/ 466 w 1065"/>
                  <a:gd name="T19" fmla="*/ 600 h 1066"/>
                  <a:gd name="T20" fmla="*/ 133 w 1065"/>
                  <a:gd name="T21" fmla="*/ 533 h 1066"/>
                  <a:gd name="T22" fmla="*/ 466 w 1065"/>
                  <a:gd name="T23" fmla="*/ 600 h 1066"/>
                  <a:gd name="T24" fmla="*/ 133 w 1065"/>
                  <a:gd name="T25" fmla="*/ 466 h 1066"/>
                  <a:gd name="T26" fmla="*/ 466 w 1065"/>
                  <a:gd name="T27" fmla="*/ 400 h 1066"/>
                  <a:gd name="T28" fmla="*/ 466 w 1065"/>
                  <a:gd name="T29" fmla="*/ 333 h 1066"/>
                  <a:gd name="T30" fmla="*/ 133 w 1065"/>
                  <a:gd name="T31" fmla="*/ 267 h 1066"/>
                  <a:gd name="T32" fmla="*/ 466 w 1065"/>
                  <a:gd name="T33" fmla="*/ 333 h 1066"/>
                  <a:gd name="T34" fmla="*/ 133 w 1065"/>
                  <a:gd name="T35" fmla="*/ 200 h 1066"/>
                  <a:gd name="T36" fmla="*/ 466 w 1065"/>
                  <a:gd name="T37" fmla="*/ 134 h 1066"/>
                  <a:gd name="T38" fmla="*/ 799 w 1065"/>
                  <a:gd name="T39" fmla="*/ 932 h 1066"/>
                  <a:gd name="T40" fmla="*/ 666 w 1065"/>
                  <a:gd name="T41" fmla="*/ 799 h 1066"/>
                  <a:gd name="T42" fmla="*/ 799 w 1065"/>
                  <a:gd name="T43" fmla="*/ 932 h 1066"/>
                  <a:gd name="T44" fmla="*/ 666 w 1065"/>
                  <a:gd name="T45" fmla="*/ 733 h 1066"/>
                  <a:gd name="T46" fmla="*/ 799 w 1065"/>
                  <a:gd name="T47" fmla="*/ 600 h 1066"/>
                  <a:gd name="T48" fmla="*/ 799 w 1065"/>
                  <a:gd name="T49" fmla="*/ 533 h 1066"/>
                  <a:gd name="T50" fmla="*/ 666 w 1065"/>
                  <a:gd name="T51" fmla="*/ 400 h 1066"/>
                  <a:gd name="T52" fmla="*/ 799 w 1065"/>
                  <a:gd name="T53" fmla="*/ 533 h 1066"/>
                  <a:gd name="T54" fmla="*/ 866 w 1065"/>
                  <a:gd name="T55" fmla="*/ 932 h 1066"/>
                  <a:gd name="T56" fmla="*/ 999 w 1065"/>
                  <a:gd name="T57" fmla="*/ 799 h 1066"/>
                  <a:gd name="T58" fmla="*/ 999 w 1065"/>
                  <a:gd name="T59" fmla="*/ 733 h 1066"/>
                  <a:gd name="T60" fmla="*/ 866 w 1065"/>
                  <a:gd name="T61" fmla="*/ 600 h 1066"/>
                  <a:gd name="T62" fmla="*/ 999 w 1065"/>
                  <a:gd name="T63" fmla="*/ 733 h 1066"/>
                  <a:gd name="T64" fmla="*/ 866 w 1065"/>
                  <a:gd name="T65" fmla="*/ 533 h 1066"/>
                  <a:gd name="T66" fmla="*/ 999 w 1065"/>
                  <a:gd name="T67" fmla="*/ 400 h 10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65" h="1066">
                    <a:moveTo>
                      <a:pt x="533" y="267"/>
                    </a:moveTo>
                    <a:lnTo>
                      <a:pt x="533" y="0"/>
                    </a:lnTo>
                    <a:lnTo>
                      <a:pt x="67" y="0"/>
                    </a:lnTo>
                    <a:lnTo>
                      <a:pt x="67" y="999"/>
                    </a:lnTo>
                    <a:lnTo>
                      <a:pt x="0" y="999"/>
                    </a:lnTo>
                    <a:lnTo>
                      <a:pt x="0" y="1066"/>
                    </a:lnTo>
                    <a:lnTo>
                      <a:pt x="1065" y="1066"/>
                    </a:lnTo>
                    <a:lnTo>
                      <a:pt x="1065" y="267"/>
                    </a:lnTo>
                    <a:lnTo>
                      <a:pt x="533" y="267"/>
                    </a:lnTo>
                    <a:close/>
                    <a:moveTo>
                      <a:pt x="400" y="999"/>
                    </a:moveTo>
                    <a:lnTo>
                      <a:pt x="200" y="999"/>
                    </a:lnTo>
                    <a:lnTo>
                      <a:pt x="200" y="866"/>
                    </a:lnTo>
                    <a:lnTo>
                      <a:pt x="400" y="866"/>
                    </a:lnTo>
                    <a:lnTo>
                      <a:pt x="400" y="999"/>
                    </a:lnTo>
                    <a:close/>
                    <a:moveTo>
                      <a:pt x="466" y="733"/>
                    </a:moveTo>
                    <a:lnTo>
                      <a:pt x="133" y="733"/>
                    </a:lnTo>
                    <a:lnTo>
                      <a:pt x="133" y="666"/>
                    </a:lnTo>
                    <a:lnTo>
                      <a:pt x="466" y="666"/>
                    </a:lnTo>
                    <a:lnTo>
                      <a:pt x="466" y="733"/>
                    </a:lnTo>
                    <a:close/>
                    <a:moveTo>
                      <a:pt x="466" y="600"/>
                    </a:moveTo>
                    <a:lnTo>
                      <a:pt x="133" y="600"/>
                    </a:lnTo>
                    <a:lnTo>
                      <a:pt x="133" y="533"/>
                    </a:lnTo>
                    <a:lnTo>
                      <a:pt x="466" y="533"/>
                    </a:lnTo>
                    <a:lnTo>
                      <a:pt x="466" y="600"/>
                    </a:lnTo>
                    <a:close/>
                    <a:moveTo>
                      <a:pt x="466" y="466"/>
                    </a:moveTo>
                    <a:lnTo>
                      <a:pt x="133" y="466"/>
                    </a:lnTo>
                    <a:lnTo>
                      <a:pt x="133" y="400"/>
                    </a:lnTo>
                    <a:lnTo>
                      <a:pt x="466" y="400"/>
                    </a:lnTo>
                    <a:lnTo>
                      <a:pt x="466" y="466"/>
                    </a:lnTo>
                    <a:close/>
                    <a:moveTo>
                      <a:pt x="466" y="333"/>
                    </a:moveTo>
                    <a:lnTo>
                      <a:pt x="133" y="333"/>
                    </a:lnTo>
                    <a:lnTo>
                      <a:pt x="133" y="267"/>
                    </a:lnTo>
                    <a:lnTo>
                      <a:pt x="466" y="267"/>
                    </a:lnTo>
                    <a:lnTo>
                      <a:pt x="466" y="333"/>
                    </a:lnTo>
                    <a:close/>
                    <a:moveTo>
                      <a:pt x="466" y="200"/>
                    </a:moveTo>
                    <a:lnTo>
                      <a:pt x="133" y="200"/>
                    </a:lnTo>
                    <a:lnTo>
                      <a:pt x="133" y="134"/>
                    </a:lnTo>
                    <a:lnTo>
                      <a:pt x="466" y="134"/>
                    </a:lnTo>
                    <a:lnTo>
                      <a:pt x="466" y="200"/>
                    </a:lnTo>
                    <a:close/>
                    <a:moveTo>
                      <a:pt x="799" y="932"/>
                    </a:moveTo>
                    <a:lnTo>
                      <a:pt x="666" y="932"/>
                    </a:lnTo>
                    <a:lnTo>
                      <a:pt x="666" y="799"/>
                    </a:lnTo>
                    <a:lnTo>
                      <a:pt x="799" y="799"/>
                    </a:lnTo>
                    <a:lnTo>
                      <a:pt x="799" y="932"/>
                    </a:lnTo>
                    <a:close/>
                    <a:moveTo>
                      <a:pt x="799" y="733"/>
                    </a:moveTo>
                    <a:lnTo>
                      <a:pt x="666" y="733"/>
                    </a:lnTo>
                    <a:lnTo>
                      <a:pt x="666" y="600"/>
                    </a:lnTo>
                    <a:lnTo>
                      <a:pt x="799" y="600"/>
                    </a:lnTo>
                    <a:lnTo>
                      <a:pt x="799" y="733"/>
                    </a:lnTo>
                    <a:close/>
                    <a:moveTo>
                      <a:pt x="799" y="533"/>
                    </a:moveTo>
                    <a:lnTo>
                      <a:pt x="666" y="533"/>
                    </a:lnTo>
                    <a:lnTo>
                      <a:pt x="666" y="400"/>
                    </a:lnTo>
                    <a:lnTo>
                      <a:pt x="799" y="400"/>
                    </a:lnTo>
                    <a:lnTo>
                      <a:pt x="799" y="533"/>
                    </a:lnTo>
                    <a:close/>
                    <a:moveTo>
                      <a:pt x="999" y="932"/>
                    </a:moveTo>
                    <a:lnTo>
                      <a:pt x="866" y="932"/>
                    </a:lnTo>
                    <a:lnTo>
                      <a:pt x="866" y="799"/>
                    </a:lnTo>
                    <a:lnTo>
                      <a:pt x="999" y="799"/>
                    </a:lnTo>
                    <a:lnTo>
                      <a:pt x="999" y="932"/>
                    </a:lnTo>
                    <a:close/>
                    <a:moveTo>
                      <a:pt x="999" y="733"/>
                    </a:moveTo>
                    <a:lnTo>
                      <a:pt x="866" y="733"/>
                    </a:lnTo>
                    <a:lnTo>
                      <a:pt x="866" y="600"/>
                    </a:lnTo>
                    <a:lnTo>
                      <a:pt x="999" y="600"/>
                    </a:lnTo>
                    <a:lnTo>
                      <a:pt x="999" y="733"/>
                    </a:lnTo>
                    <a:close/>
                    <a:moveTo>
                      <a:pt x="999" y="533"/>
                    </a:moveTo>
                    <a:lnTo>
                      <a:pt x="866" y="533"/>
                    </a:lnTo>
                    <a:lnTo>
                      <a:pt x="866" y="400"/>
                    </a:lnTo>
                    <a:lnTo>
                      <a:pt x="999" y="400"/>
                    </a:lnTo>
                    <a:lnTo>
                      <a:pt x="999" y="53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36" name="Group 35"/>
            <p:cNvGrpSpPr/>
            <p:nvPr/>
          </p:nvGrpSpPr>
          <p:grpSpPr>
            <a:xfrm>
              <a:off x="3949897" y="3544494"/>
              <a:ext cx="925276" cy="787356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37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080211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0">
        <p:split orient="vert"/>
      </p:transition>
    </mc:Choice>
    <mc:Fallback xmlns="">
      <p:transition spd="slow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5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32"/>
          <p:cNvSpPr txBox="1">
            <a:spLocks/>
          </p:cNvSpPr>
          <p:nvPr/>
        </p:nvSpPr>
        <p:spPr>
          <a:xfrm>
            <a:off x="3228158" y="4178418"/>
            <a:ext cx="5753917" cy="882730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ts val="1651"/>
              </a:lnSpc>
              <a:spcAft>
                <a:spcPts val="1500"/>
              </a:spcAft>
              <a:buNone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esrebis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loperi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quesam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ipyumer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dame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donmakamare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sanllorem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psume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kolar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penipstebes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pimesu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saymun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>
              <a:lnSpc>
                <a:spcPts val="1651"/>
              </a:lnSpc>
              <a:spcAft>
                <a:spcPts val="1500"/>
              </a:spcAft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9" name="Group 18"/>
          <p:cNvGrpSpPr/>
          <p:nvPr/>
        </p:nvGrpSpPr>
        <p:grpSpPr>
          <a:xfrm>
            <a:off x="3760021" y="1466282"/>
            <a:ext cx="4670261" cy="2448755"/>
            <a:chOff x="2602920" y="1666441"/>
            <a:chExt cx="6744281" cy="3536225"/>
          </a:xfrm>
        </p:grpSpPr>
        <p:grpSp>
          <p:nvGrpSpPr>
            <p:cNvPr id="25" name="Group 24"/>
            <p:cNvGrpSpPr/>
            <p:nvPr/>
          </p:nvGrpSpPr>
          <p:grpSpPr>
            <a:xfrm>
              <a:off x="2602920" y="1666441"/>
              <a:ext cx="6744281" cy="3536225"/>
              <a:chOff x="4374837" y="3321837"/>
              <a:chExt cx="2929290" cy="1535913"/>
            </a:xfrm>
          </p:grpSpPr>
          <p:sp>
            <p:nvSpPr>
              <p:cNvPr id="27" name="Freeform 67"/>
              <p:cNvSpPr>
                <a:spLocks/>
              </p:cNvSpPr>
              <p:nvPr/>
            </p:nvSpPr>
            <p:spPr bwMode="auto">
              <a:xfrm>
                <a:off x="4761726" y="3321837"/>
                <a:ext cx="2161333" cy="1454464"/>
              </a:xfrm>
              <a:custGeom>
                <a:avLst/>
                <a:gdLst>
                  <a:gd name="T0" fmla="*/ 966 w 966"/>
                  <a:gd name="T1" fmla="*/ 621 h 650"/>
                  <a:gd name="T2" fmla="*/ 944 w 966"/>
                  <a:gd name="T3" fmla="*/ 650 h 650"/>
                  <a:gd name="T4" fmla="*/ 23 w 966"/>
                  <a:gd name="T5" fmla="*/ 650 h 650"/>
                  <a:gd name="T6" fmla="*/ 0 w 966"/>
                  <a:gd name="T7" fmla="*/ 621 h 650"/>
                  <a:gd name="T8" fmla="*/ 0 w 966"/>
                  <a:gd name="T9" fmla="*/ 29 h 650"/>
                  <a:gd name="T10" fmla="*/ 23 w 966"/>
                  <a:gd name="T11" fmla="*/ 0 h 650"/>
                  <a:gd name="T12" fmla="*/ 944 w 966"/>
                  <a:gd name="T13" fmla="*/ 0 h 650"/>
                  <a:gd name="T14" fmla="*/ 966 w 966"/>
                  <a:gd name="T15" fmla="*/ 29 h 650"/>
                  <a:gd name="T16" fmla="*/ 966 w 966"/>
                  <a:gd name="T17" fmla="*/ 621 h 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66" h="650">
                    <a:moveTo>
                      <a:pt x="966" y="621"/>
                    </a:moveTo>
                    <a:cubicBezTo>
                      <a:pt x="966" y="637"/>
                      <a:pt x="956" y="650"/>
                      <a:pt x="944" y="650"/>
                    </a:cubicBezTo>
                    <a:cubicBezTo>
                      <a:pt x="23" y="650"/>
                      <a:pt x="23" y="650"/>
                      <a:pt x="23" y="650"/>
                    </a:cubicBezTo>
                    <a:cubicBezTo>
                      <a:pt x="10" y="650"/>
                      <a:pt x="0" y="637"/>
                      <a:pt x="0" y="621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13"/>
                      <a:pt x="10" y="0"/>
                      <a:pt x="23" y="0"/>
                    </a:cubicBezTo>
                    <a:cubicBezTo>
                      <a:pt x="944" y="0"/>
                      <a:pt x="944" y="0"/>
                      <a:pt x="944" y="0"/>
                    </a:cubicBezTo>
                    <a:cubicBezTo>
                      <a:pt x="956" y="0"/>
                      <a:pt x="966" y="13"/>
                      <a:pt x="966" y="29"/>
                    </a:cubicBezTo>
                    <a:lnTo>
                      <a:pt x="966" y="6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Rectangle 68"/>
              <p:cNvSpPr>
                <a:spLocks noChangeArrowheads="1"/>
              </p:cNvSpPr>
              <p:nvPr/>
            </p:nvSpPr>
            <p:spPr bwMode="auto">
              <a:xfrm>
                <a:off x="4848992" y="3397469"/>
                <a:ext cx="1992615" cy="1233385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9" name="Freeform 69"/>
              <p:cNvSpPr>
                <a:spLocks/>
              </p:cNvSpPr>
              <p:nvPr/>
            </p:nvSpPr>
            <p:spPr bwMode="auto">
              <a:xfrm>
                <a:off x="4374837" y="4787935"/>
                <a:ext cx="2914745" cy="69815"/>
              </a:xfrm>
              <a:custGeom>
                <a:avLst/>
                <a:gdLst>
                  <a:gd name="T0" fmla="*/ 8 w 1302"/>
                  <a:gd name="T1" fmla="*/ 4 h 32"/>
                  <a:gd name="T2" fmla="*/ 57 w 1302"/>
                  <a:gd name="T3" fmla="*/ 32 h 32"/>
                  <a:gd name="T4" fmla="*/ 1252 w 1302"/>
                  <a:gd name="T5" fmla="*/ 32 h 32"/>
                  <a:gd name="T6" fmla="*/ 1302 w 1302"/>
                  <a:gd name="T7" fmla="*/ 10 h 32"/>
                  <a:gd name="T8" fmla="*/ 1302 w 1302"/>
                  <a:gd name="T9" fmla="*/ 0 h 32"/>
                  <a:gd name="T10" fmla="*/ 8 w 1302"/>
                  <a:gd name="T11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02" h="32">
                    <a:moveTo>
                      <a:pt x="8" y="4"/>
                    </a:moveTo>
                    <a:cubicBezTo>
                      <a:pt x="8" y="4"/>
                      <a:pt x="0" y="19"/>
                      <a:pt x="57" y="32"/>
                    </a:cubicBezTo>
                    <a:cubicBezTo>
                      <a:pt x="1252" y="32"/>
                      <a:pt x="1252" y="32"/>
                      <a:pt x="1252" y="32"/>
                    </a:cubicBezTo>
                    <a:cubicBezTo>
                      <a:pt x="1252" y="32"/>
                      <a:pt x="1292" y="29"/>
                      <a:pt x="1302" y="10"/>
                    </a:cubicBezTo>
                    <a:cubicBezTo>
                      <a:pt x="1302" y="0"/>
                      <a:pt x="1302" y="0"/>
                      <a:pt x="1302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5F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pic>
            <p:nvPicPr>
              <p:cNvPr id="30" name="Picture 70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83565" y="4721030"/>
                <a:ext cx="2920562" cy="1076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1" name="Freeform 71"/>
              <p:cNvSpPr>
                <a:spLocks/>
              </p:cNvSpPr>
              <p:nvPr/>
            </p:nvSpPr>
            <p:spPr bwMode="auto">
              <a:xfrm>
                <a:off x="7051049" y="4767572"/>
                <a:ext cx="107631" cy="11636"/>
              </a:xfrm>
              <a:custGeom>
                <a:avLst/>
                <a:gdLst>
                  <a:gd name="T0" fmla="*/ 48 w 48"/>
                  <a:gd name="T1" fmla="*/ 2 h 5"/>
                  <a:gd name="T2" fmla="*/ 46 w 48"/>
                  <a:gd name="T3" fmla="*/ 5 h 5"/>
                  <a:gd name="T4" fmla="*/ 2 w 48"/>
                  <a:gd name="T5" fmla="*/ 5 h 5"/>
                  <a:gd name="T6" fmla="*/ 0 w 48"/>
                  <a:gd name="T7" fmla="*/ 2 h 5"/>
                  <a:gd name="T8" fmla="*/ 2 w 48"/>
                  <a:gd name="T9" fmla="*/ 0 h 5"/>
                  <a:gd name="T10" fmla="*/ 46 w 48"/>
                  <a:gd name="T11" fmla="*/ 0 h 5"/>
                  <a:gd name="T12" fmla="*/ 48 w 48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5">
                    <a:moveTo>
                      <a:pt x="48" y="2"/>
                    </a:moveTo>
                    <a:cubicBezTo>
                      <a:pt x="48" y="4"/>
                      <a:pt x="47" y="5"/>
                      <a:pt x="46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7" y="0"/>
                      <a:pt x="48" y="1"/>
                      <a:pt x="48" y="2"/>
                    </a:cubicBezTo>
                    <a:close/>
                  </a:path>
                </a:pathLst>
              </a:custGeom>
              <a:solidFill>
                <a:srgbClr val="5F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pic>
            <p:nvPicPr>
              <p:cNvPr id="32" name="Picture 72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5675" y="4723939"/>
                <a:ext cx="430521" cy="61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3" name="Picture 73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5675" y="4721030"/>
                <a:ext cx="46543" cy="552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4" name="Picture 74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57675" y="4723939"/>
                <a:ext cx="395614" cy="61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" name="Picture 75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30017" y="4721030"/>
                <a:ext cx="20363" cy="20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6" name="Freeform 46"/>
            <p:cNvSpPr>
              <a:spLocks/>
            </p:cNvSpPr>
            <p:nvPr/>
          </p:nvSpPr>
          <p:spPr bwMode="auto">
            <a:xfrm>
              <a:off x="3694596" y="1838289"/>
              <a:ext cx="4587718" cy="2841981"/>
            </a:xfrm>
            <a:custGeom>
              <a:avLst/>
              <a:gdLst>
                <a:gd name="T0" fmla="*/ 2513 w 2513"/>
                <a:gd name="T1" fmla="*/ 0 h 1561"/>
                <a:gd name="T2" fmla="*/ 0 w 2513"/>
                <a:gd name="T3" fmla="*/ 0 h 1561"/>
                <a:gd name="T4" fmla="*/ 0 w 2513"/>
                <a:gd name="T5" fmla="*/ 1561 h 1561"/>
                <a:gd name="T6" fmla="*/ 2513 w 2513"/>
                <a:gd name="T7" fmla="*/ 0 h 1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13" h="1561">
                  <a:moveTo>
                    <a:pt x="2513" y="0"/>
                  </a:moveTo>
                  <a:lnTo>
                    <a:pt x="0" y="0"/>
                  </a:lnTo>
                  <a:lnTo>
                    <a:pt x="0" y="1561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3" name="Text Placeholder 33"/>
          <p:cNvSpPr txBox="1">
            <a:spLocks/>
          </p:cNvSpPr>
          <p:nvPr/>
        </p:nvSpPr>
        <p:spPr>
          <a:xfrm>
            <a:off x="4293376" y="2364721"/>
            <a:ext cx="3593242" cy="409130"/>
          </a:xfrm>
          <a:prstGeom prst="rect">
            <a:avLst/>
          </a:prstGeom>
        </p:spPr>
        <p:txBody>
          <a:bodyPr lIns="0" tIns="0" rIns="0" bIns="0"/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AU" sz="4000" dirty="0" smtClean="0">
                <a:solidFill>
                  <a:schemeClr val="bg1"/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</a:rPr>
              <a:t>Welcome</a:t>
            </a:r>
            <a:endParaRPr lang="en-AU" sz="4000" dirty="0">
              <a:solidFill>
                <a:schemeClr val="bg1"/>
              </a:solidFill>
              <a:latin typeface="Fira Sans ExtraBold Italic" panose="00000900000000000000" pitchFamily="50" charset="0"/>
              <a:ea typeface="Fira Sans ExtraBold Italic" panose="00000900000000000000" pitchFamily="50" charset="0"/>
            </a:endParaRPr>
          </a:p>
        </p:txBody>
      </p:sp>
      <p:grpSp>
        <p:nvGrpSpPr>
          <p:cNvPr id="50" name="Group 49"/>
          <p:cNvGrpSpPr/>
          <p:nvPr/>
        </p:nvGrpSpPr>
        <p:grpSpPr>
          <a:xfrm>
            <a:off x="4261804" y="4932641"/>
            <a:ext cx="3649941" cy="152400"/>
            <a:chOff x="4261804" y="4932641"/>
            <a:chExt cx="3649941" cy="152400"/>
          </a:xfrm>
        </p:grpSpPr>
        <p:cxnSp>
          <p:nvCxnSpPr>
            <p:cNvPr id="40" name="Straight Connector 39"/>
            <p:cNvCxnSpPr/>
            <p:nvPr/>
          </p:nvCxnSpPr>
          <p:spPr>
            <a:xfrm>
              <a:off x="4261804" y="5008841"/>
              <a:ext cx="364994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Oval 40"/>
            <p:cNvSpPr/>
            <p:nvPr/>
          </p:nvSpPr>
          <p:spPr>
            <a:xfrm>
              <a:off x="5556769" y="4932641"/>
              <a:ext cx="152400" cy="152400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5746306" y="4932641"/>
              <a:ext cx="152400" cy="152400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Oval 42"/>
            <p:cNvSpPr/>
            <p:nvPr/>
          </p:nvSpPr>
          <p:spPr>
            <a:xfrm>
              <a:off x="5931542" y="4932641"/>
              <a:ext cx="152400" cy="1524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Oval 43"/>
            <p:cNvSpPr/>
            <p:nvPr/>
          </p:nvSpPr>
          <p:spPr>
            <a:xfrm>
              <a:off x="6118685" y="4932641"/>
              <a:ext cx="152400" cy="152400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6308222" y="4932641"/>
              <a:ext cx="152400" cy="152400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6493458" y="4932641"/>
              <a:ext cx="152400" cy="152400"/>
            </a:xfrm>
            <a:prstGeom prst="ellipse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2557605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Group 72"/>
          <p:cNvGrpSpPr/>
          <p:nvPr/>
        </p:nvGrpSpPr>
        <p:grpSpPr>
          <a:xfrm>
            <a:off x="3070225" y="2241065"/>
            <a:ext cx="6995388" cy="3169135"/>
            <a:chOff x="3070225" y="2241065"/>
            <a:chExt cx="6995388" cy="3169135"/>
          </a:xfrm>
        </p:grpSpPr>
        <p:sp>
          <p:nvSpPr>
            <p:cNvPr id="3" name="Freeform 5"/>
            <p:cNvSpPr>
              <a:spLocks/>
            </p:cNvSpPr>
            <p:nvPr/>
          </p:nvSpPr>
          <p:spPr bwMode="auto">
            <a:xfrm>
              <a:off x="3070225" y="2241065"/>
              <a:ext cx="5749795" cy="3169135"/>
            </a:xfrm>
            <a:custGeom>
              <a:avLst/>
              <a:gdLst/>
              <a:ahLst/>
              <a:cxnLst>
                <a:cxn ang="0">
                  <a:pos x="1466" y="24"/>
                </a:cxn>
                <a:cxn ang="0">
                  <a:pos x="1247" y="244"/>
                </a:cxn>
                <a:cxn ang="0">
                  <a:pos x="1265" y="331"/>
                </a:cxn>
                <a:cxn ang="0">
                  <a:pos x="1166" y="463"/>
                </a:cxn>
                <a:cxn ang="0">
                  <a:pos x="1166" y="463"/>
                </a:cxn>
                <a:cxn ang="0">
                  <a:pos x="1131" y="459"/>
                </a:cxn>
                <a:cxn ang="0">
                  <a:pos x="1110" y="460"/>
                </a:cxn>
                <a:cxn ang="0">
                  <a:pos x="1110" y="460"/>
                </a:cxn>
                <a:cxn ang="0">
                  <a:pos x="1022" y="318"/>
                </a:cxn>
                <a:cxn ang="0">
                  <a:pos x="1048" y="215"/>
                </a:cxn>
                <a:cxn ang="0">
                  <a:pos x="833" y="0"/>
                </a:cxn>
                <a:cxn ang="0">
                  <a:pos x="618" y="215"/>
                </a:cxn>
                <a:cxn ang="0">
                  <a:pos x="645" y="320"/>
                </a:cxn>
                <a:cxn ang="0">
                  <a:pos x="645" y="320"/>
                </a:cxn>
                <a:cxn ang="0">
                  <a:pos x="563" y="433"/>
                </a:cxn>
                <a:cxn ang="0">
                  <a:pos x="563" y="433"/>
                </a:cxn>
                <a:cxn ang="0">
                  <a:pos x="534" y="431"/>
                </a:cxn>
                <a:cxn ang="0">
                  <a:pos x="454" y="444"/>
                </a:cxn>
                <a:cxn ang="0">
                  <a:pos x="454" y="444"/>
                </a:cxn>
                <a:cxn ang="0">
                  <a:pos x="364" y="370"/>
                </a:cxn>
                <a:cxn ang="0">
                  <a:pos x="372" y="313"/>
                </a:cxn>
                <a:cxn ang="0">
                  <a:pos x="186" y="127"/>
                </a:cxn>
                <a:cxn ang="0">
                  <a:pos x="0" y="313"/>
                </a:cxn>
                <a:cxn ang="0">
                  <a:pos x="186" y="500"/>
                </a:cxn>
                <a:cxn ang="0">
                  <a:pos x="233" y="494"/>
                </a:cxn>
                <a:cxn ang="0">
                  <a:pos x="303" y="588"/>
                </a:cxn>
                <a:cxn ang="0">
                  <a:pos x="303" y="588"/>
                </a:cxn>
                <a:cxn ang="0">
                  <a:pos x="285" y="680"/>
                </a:cxn>
                <a:cxn ang="0">
                  <a:pos x="534" y="928"/>
                </a:cxn>
                <a:cxn ang="0">
                  <a:pos x="782" y="680"/>
                </a:cxn>
                <a:cxn ang="0">
                  <a:pos x="746" y="550"/>
                </a:cxn>
                <a:cxn ang="0">
                  <a:pos x="815" y="429"/>
                </a:cxn>
                <a:cxn ang="0">
                  <a:pos x="815" y="429"/>
                </a:cxn>
                <a:cxn ang="0">
                  <a:pos x="833" y="430"/>
                </a:cxn>
                <a:cxn ang="0">
                  <a:pos x="875" y="426"/>
                </a:cxn>
                <a:cxn ang="0">
                  <a:pos x="985" y="552"/>
                </a:cxn>
                <a:cxn ang="0">
                  <a:pos x="985" y="552"/>
                </a:cxn>
                <a:cxn ang="0">
                  <a:pos x="970" y="620"/>
                </a:cxn>
                <a:cxn ang="0">
                  <a:pos x="1131" y="782"/>
                </a:cxn>
                <a:cxn ang="0">
                  <a:pos x="1292" y="620"/>
                </a:cxn>
                <a:cxn ang="0">
                  <a:pos x="1283" y="567"/>
                </a:cxn>
                <a:cxn ang="0">
                  <a:pos x="1403" y="454"/>
                </a:cxn>
                <a:cxn ang="0">
                  <a:pos x="1466" y="463"/>
                </a:cxn>
                <a:cxn ang="0">
                  <a:pos x="1686" y="244"/>
                </a:cxn>
                <a:cxn ang="0">
                  <a:pos x="1466" y="24"/>
                </a:cxn>
              </a:cxnLst>
              <a:rect l="0" t="0" r="r" b="b"/>
              <a:pathLst>
                <a:path w="1686" h="928">
                  <a:moveTo>
                    <a:pt x="1466" y="24"/>
                  </a:moveTo>
                  <a:cubicBezTo>
                    <a:pt x="1345" y="24"/>
                    <a:pt x="1247" y="123"/>
                    <a:pt x="1247" y="244"/>
                  </a:cubicBezTo>
                  <a:cubicBezTo>
                    <a:pt x="1247" y="275"/>
                    <a:pt x="1253" y="304"/>
                    <a:pt x="1265" y="331"/>
                  </a:cubicBezTo>
                  <a:cubicBezTo>
                    <a:pt x="1302" y="418"/>
                    <a:pt x="1235" y="478"/>
                    <a:pt x="1166" y="463"/>
                  </a:cubicBezTo>
                  <a:cubicBezTo>
                    <a:pt x="1166" y="463"/>
                    <a:pt x="1166" y="463"/>
                    <a:pt x="1166" y="463"/>
                  </a:cubicBezTo>
                  <a:cubicBezTo>
                    <a:pt x="1155" y="460"/>
                    <a:pt x="1143" y="459"/>
                    <a:pt x="1131" y="459"/>
                  </a:cubicBezTo>
                  <a:cubicBezTo>
                    <a:pt x="1124" y="459"/>
                    <a:pt x="1117" y="459"/>
                    <a:pt x="1110" y="460"/>
                  </a:cubicBezTo>
                  <a:cubicBezTo>
                    <a:pt x="1110" y="460"/>
                    <a:pt x="1110" y="460"/>
                    <a:pt x="1110" y="460"/>
                  </a:cubicBezTo>
                  <a:cubicBezTo>
                    <a:pt x="1039" y="470"/>
                    <a:pt x="977" y="402"/>
                    <a:pt x="1022" y="318"/>
                  </a:cubicBezTo>
                  <a:cubicBezTo>
                    <a:pt x="1039" y="287"/>
                    <a:pt x="1048" y="252"/>
                    <a:pt x="1048" y="215"/>
                  </a:cubicBezTo>
                  <a:cubicBezTo>
                    <a:pt x="1048" y="96"/>
                    <a:pt x="952" y="0"/>
                    <a:pt x="833" y="0"/>
                  </a:cubicBezTo>
                  <a:cubicBezTo>
                    <a:pt x="714" y="0"/>
                    <a:pt x="618" y="96"/>
                    <a:pt x="618" y="215"/>
                  </a:cubicBezTo>
                  <a:cubicBezTo>
                    <a:pt x="618" y="253"/>
                    <a:pt x="628" y="289"/>
                    <a:pt x="645" y="320"/>
                  </a:cubicBezTo>
                  <a:cubicBezTo>
                    <a:pt x="645" y="320"/>
                    <a:pt x="645" y="320"/>
                    <a:pt x="645" y="320"/>
                  </a:cubicBezTo>
                  <a:cubicBezTo>
                    <a:pt x="677" y="376"/>
                    <a:pt x="638" y="442"/>
                    <a:pt x="563" y="433"/>
                  </a:cubicBezTo>
                  <a:cubicBezTo>
                    <a:pt x="563" y="433"/>
                    <a:pt x="563" y="433"/>
                    <a:pt x="563" y="433"/>
                  </a:cubicBezTo>
                  <a:cubicBezTo>
                    <a:pt x="554" y="432"/>
                    <a:pt x="544" y="431"/>
                    <a:pt x="534" y="431"/>
                  </a:cubicBezTo>
                  <a:cubicBezTo>
                    <a:pt x="506" y="431"/>
                    <a:pt x="479" y="436"/>
                    <a:pt x="454" y="444"/>
                  </a:cubicBezTo>
                  <a:cubicBezTo>
                    <a:pt x="454" y="444"/>
                    <a:pt x="454" y="444"/>
                    <a:pt x="454" y="444"/>
                  </a:cubicBezTo>
                  <a:cubicBezTo>
                    <a:pt x="391" y="466"/>
                    <a:pt x="349" y="418"/>
                    <a:pt x="364" y="370"/>
                  </a:cubicBezTo>
                  <a:cubicBezTo>
                    <a:pt x="369" y="352"/>
                    <a:pt x="372" y="333"/>
                    <a:pt x="372" y="313"/>
                  </a:cubicBezTo>
                  <a:cubicBezTo>
                    <a:pt x="372" y="211"/>
                    <a:pt x="289" y="127"/>
                    <a:pt x="186" y="127"/>
                  </a:cubicBezTo>
                  <a:cubicBezTo>
                    <a:pt x="83" y="127"/>
                    <a:pt x="0" y="211"/>
                    <a:pt x="0" y="313"/>
                  </a:cubicBezTo>
                  <a:cubicBezTo>
                    <a:pt x="0" y="416"/>
                    <a:pt x="83" y="500"/>
                    <a:pt x="186" y="500"/>
                  </a:cubicBezTo>
                  <a:cubicBezTo>
                    <a:pt x="202" y="500"/>
                    <a:pt x="218" y="498"/>
                    <a:pt x="233" y="494"/>
                  </a:cubicBezTo>
                  <a:cubicBezTo>
                    <a:pt x="282" y="482"/>
                    <a:pt x="328" y="526"/>
                    <a:pt x="303" y="588"/>
                  </a:cubicBezTo>
                  <a:cubicBezTo>
                    <a:pt x="303" y="588"/>
                    <a:pt x="303" y="588"/>
                    <a:pt x="303" y="588"/>
                  </a:cubicBezTo>
                  <a:cubicBezTo>
                    <a:pt x="292" y="616"/>
                    <a:pt x="285" y="647"/>
                    <a:pt x="285" y="680"/>
                  </a:cubicBezTo>
                  <a:cubicBezTo>
                    <a:pt x="285" y="817"/>
                    <a:pt x="397" y="928"/>
                    <a:pt x="534" y="928"/>
                  </a:cubicBezTo>
                  <a:cubicBezTo>
                    <a:pt x="671" y="928"/>
                    <a:pt x="782" y="817"/>
                    <a:pt x="782" y="680"/>
                  </a:cubicBezTo>
                  <a:cubicBezTo>
                    <a:pt x="782" y="632"/>
                    <a:pt x="769" y="588"/>
                    <a:pt x="746" y="550"/>
                  </a:cubicBezTo>
                  <a:cubicBezTo>
                    <a:pt x="707" y="486"/>
                    <a:pt x="751" y="424"/>
                    <a:pt x="815" y="429"/>
                  </a:cubicBezTo>
                  <a:cubicBezTo>
                    <a:pt x="815" y="429"/>
                    <a:pt x="815" y="429"/>
                    <a:pt x="815" y="429"/>
                  </a:cubicBezTo>
                  <a:cubicBezTo>
                    <a:pt x="821" y="430"/>
                    <a:pt x="827" y="430"/>
                    <a:pt x="833" y="430"/>
                  </a:cubicBezTo>
                  <a:cubicBezTo>
                    <a:pt x="847" y="430"/>
                    <a:pt x="861" y="428"/>
                    <a:pt x="875" y="426"/>
                  </a:cubicBezTo>
                  <a:cubicBezTo>
                    <a:pt x="969" y="407"/>
                    <a:pt x="1015" y="487"/>
                    <a:pt x="985" y="552"/>
                  </a:cubicBezTo>
                  <a:cubicBezTo>
                    <a:pt x="985" y="552"/>
                    <a:pt x="985" y="552"/>
                    <a:pt x="985" y="552"/>
                  </a:cubicBezTo>
                  <a:cubicBezTo>
                    <a:pt x="975" y="573"/>
                    <a:pt x="970" y="596"/>
                    <a:pt x="970" y="620"/>
                  </a:cubicBezTo>
                  <a:cubicBezTo>
                    <a:pt x="970" y="709"/>
                    <a:pt x="1042" y="782"/>
                    <a:pt x="1131" y="782"/>
                  </a:cubicBezTo>
                  <a:cubicBezTo>
                    <a:pt x="1220" y="782"/>
                    <a:pt x="1292" y="709"/>
                    <a:pt x="1292" y="620"/>
                  </a:cubicBezTo>
                  <a:cubicBezTo>
                    <a:pt x="1292" y="601"/>
                    <a:pt x="1289" y="583"/>
                    <a:pt x="1283" y="567"/>
                  </a:cubicBezTo>
                  <a:cubicBezTo>
                    <a:pt x="1260" y="501"/>
                    <a:pt x="1312" y="427"/>
                    <a:pt x="1403" y="454"/>
                  </a:cubicBezTo>
                  <a:cubicBezTo>
                    <a:pt x="1423" y="460"/>
                    <a:pt x="1444" y="463"/>
                    <a:pt x="1466" y="463"/>
                  </a:cubicBezTo>
                  <a:cubicBezTo>
                    <a:pt x="1587" y="463"/>
                    <a:pt x="1686" y="365"/>
                    <a:pt x="1686" y="244"/>
                  </a:cubicBezTo>
                  <a:cubicBezTo>
                    <a:pt x="1686" y="123"/>
                    <a:pt x="1587" y="24"/>
                    <a:pt x="1466" y="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72" name="Group 71"/>
            <p:cNvGrpSpPr/>
            <p:nvPr/>
          </p:nvGrpSpPr>
          <p:grpSpPr>
            <a:xfrm>
              <a:off x="8522349" y="3337607"/>
              <a:ext cx="1543264" cy="1471310"/>
              <a:chOff x="8522349" y="3337607"/>
              <a:chExt cx="1543264" cy="1471310"/>
            </a:xfrm>
          </p:grpSpPr>
          <p:sp>
            <p:nvSpPr>
              <p:cNvPr id="57" name="Freeform 17"/>
              <p:cNvSpPr>
                <a:spLocks/>
              </p:cNvSpPr>
              <p:nvPr/>
            </p:nvSpPr>
            <p:spPr bwMode="auto">
              <a:xfrm>
                <a:off x="8522349" y="3337607"/>
                <a:ext cx="615860" cy="569356"/>
              </a:xfrm>
              <a:custGeom>
                <a:avLst/>
                <a:gdLst>
                  <a:gd name="T0" fmla="*/ 0 w 89"/>
                  <a:gd name="T1" fmla="*/ 40 h 82"/>
                  <a:gd name="T2" fmla="*/ 32 w 89"/>
                  <a:gd name="T3" fmla="*/ 0 h 82"/>
                  <a:gd name="T4" fmla="*/ 32 w 89"/>
                  <a:gd name="T5" fmla="*/ 0 h 82"/>
                  <a:gd name="T6" fmla="*/ 79 w 89"/>
                  <a:gd name="T7" fmla="*/ 38 h 82"/>
                  <a:gd name="T8" fmla="*/ 89 w 89"/>
                  <a:gd name="T9" fmla="*/ 37 h 82"/>
                  <a:gd name="T10" fmla="*/ 89 w 89"/>
                  <a:gd name="T11" fmla="*/ 37 h 82"/>
                  <a:gd name="T12" fmla="*/ 48 w 89"/>
                  <a:gd name="T13" fmla="*/ 82 h 82"/>
                  <a:gd name="T14" fmla="*/ 47 w 89"/>
                  <a:gd name="T15" fmla="*/ 82 h 82"/>
                  <a:gd name="T16" fmla="*/ 0 w 89"/>
                  <a:gd name="T17" fmla="*/ 41 h 82"/>
                  <a:gd name="T18" fmla="*/ 0 w 89"/>
                  <a:gd name="T19" fmla="*/ 41 h 82"/>
                  <a:gd name="T20" fmla="*/ 0 w 89"/>
                  <a:gd name="T21" fmla="*/ 4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9" h="82">
                    <a:moveTo>
                      <a:pt x="0" y="4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7" y="22"/>
                      <a:pt x="56" y="38"/>
                      <a:pt x="79" y="38"/>
                    </a:cubicBezTo>
                    <a:cubicBezTo>
                      <a:pt x="82" y="38"/>
                      <a:pt x="86" y="38"/>
                      <a:pt x="89" y="37"/>
                    </a:cubicBezTo>
                    <a:cubicBezTo>
                      <a:pt x="89" y="37"/>
                      <a:pt x="89" y="37"/>
                      <a:pt x="89" y="37"/>
                    </a:cubicBezTo>
                    <a:cubicBezTo>
                      <a:pt x="48" y="82"/>
                      <a:pt x="48" y="82"/>
                      <a:pt x="48" y="82"/>
                    </a:cubicBezTo>
                    <a:cubicBezTo>
                      <a:pt x="47" y="82"/>
                      <a:pt x="47" y="82"/>
                      <a:pt x="47" y="82"/>
                    </a:cubicBezTo>
                    <a:cubicBezTo>
                      <a:pt x="45" y="59"/>
                      <a:pt x="25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lnTo>
                      <a:pt x="0" y="4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Oval 9"/>
              <p:cNvSpPr>
                <a:spLocks noChangeArrowheads="1"/>
              </p:cNvSpPr>
              <p:nvPr/>
            </p:nvSpPr>
            <p:spPr bwMode="auto">
              <a:xfrm>
                <a:off x="8786517" y="3523899"/>
                <a:ext cx="1279096" cy="1285018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65" name="Group 64"/>
          <p:cNvGrpSpPr/>
          <p:nvPr/>
        </p:nvGrpSpPr>
        <p:grpSpPr>
          <a:xfrm>
            <a:off x="8828063" y="3611604"/>
            <a:ext cx="1223402" cy="1128657"/>
            <a:chOff x="8820020" y="3598864"/>
            <a:chExt cx="1223402" cy="1128657"/>
          </a:xfrm>
        </p:grpSpPr>
        <p:sp>
          <p:nvSpPr>
            <p:cNvPr id="60" name="Oval 9"/>
            <p:cNvSpPr>
              <a:spLocks noChangeArrowheads="1"/>
            </p:cNvSpPr>
            <p:nvPr/>
          </p:nvSpPr>
          <p:spPr bwMode="auto">
            <a:xfrm>
              <a:off x="8861100" y="3598864"/>
              <a:ext cx="1132893" cy="1128657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9023158" y="4137549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08.00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8820020" y="3959004"/>
              <a:ext cx="12234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Closing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Agenda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3089518" y="2746758"/>
            <a:ext cx="1223402" cy="1130163"/>
            <a:chOff x="3089518" y="2746758"/>
            <a:chExt cx="1223402" cy="1130163"/>
          </a:xfrm>
        </p:grpSpPr>
        <p:sp>
          <p:nvSpPr>
            <p:cNvPr id="20" name="Oval 6"/>
            <p:cNvSpPr>
              <a:spLocks noChangeArrowheads="1"/>
            </p:cNvSpPr>
            <p:nvPr/>
          </p:nvSpPr>
          <p:spPr bwMode="auto">
            <a:xfrm>
              <a:off x="3142210" y="2746758"/>
              <a:ext cx="1128364" cy="1130163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3292656" y="3255295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08.00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3089518" y="3076750"/>
              <a:ext cx="12234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Introduction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4128520" y="3785141"/>
            <a:ext cx="1551275" cy="1553074"/>
            <a:chOff x="4114006" y="3785141"/>
            <a:chExt cx="1551275" cy="1553074"/>
          </a:xfrm>
        </p:grpSpPr>
        <p:sp>
          <p:nvSpPr>
            <p:cNvPr id="23" name="Oval 7"/>
            <p:cNvSpPr>
              <a:spLocks noChangeArrowheads="1"/>
            </p:cNvSpPr>
            <p:nvPr/>
          </p:nvSpPr>
          <p:spPr bwMode="auto">
            <a:xfrm>
              <a:off x="4114006" y="3785141"/>
              <a:ext cx="1551275" cy="1553074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4445137" y="4628053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09.00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4265093" y="4222580"/>
              <a:ext cx="122340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Audit Marketing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5249569" y="2309451"/>
            <a:ext cx="1326322" cy="1328122"/>
            <a:chOff x="5249569" y="2309451"/>
            <a:chExt cx="1326322" cy="1328122"/>
          </a:xfrm>
        </p:grpSpPr>
        <p:sp>
          <p:nvSpPr>
            <p:cNvPr id="26" name="Oval 8"/>
            <p:cNvSpPr>
              <a:spLocks noChangeArrowheads="1"/>
            </p:cNvSpPr>
            <p:nvPr/>
          </p:nvSpPr>
          <p:spPr bwMode="auto">
            <a:xfrm>
              <a:off x="5249569" y="2309451"/>
              <a:ext cx="1326322" cy="1328122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5495053" y="2924083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10.30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5291915" y="2745538"/>
              <a:ext cx="12234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Workflow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7394719" y="2394032"/>
            <a:ext cx="1353316" cy="1356916"/>
            <a:chOff x="7394719" y="2394032"/>
            <a:chExt cx="1353316" cy="1356916"/>
          </a:xfrm>
        </p:grpSpPr>
        <p:sp>
          <p:nvSpPr>
            <p:cNvPr id="32" name="Oval 10"/>
            <p:cNvSpPr>
              <a:spLocks noChangeArrowheads="1"/>
            </p:cNvSpPr>
            <p:nvPr/>
          </p:nvSpPr>
          <p:spPr bwMode="auto">
            <a:xfrm>
              <a:off x="7394719" y="2394032"/>
              <a:ext cx="1353316" cy="1356916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66" name="Group 65"/>
            <p:cNvGrpSpPr/>
            <p:nvPr/>
          </p:nvGrpSpPr>
          <p:grpSpPr>
            <a:xfrm>
              <a:off x="7483965" y="2840788"/>
              <a:ext cx="1223402" cy="455544"/>
              <a:chOff x="7512540" y="2831263"/>
              <a:chExt cx="1223402" cy="455544"/>
            </a:xfrm>
          </p:grpSpPr>
          <p:sp>
            <p:nvSpPr>
              <p:cNvPr id="47" name="TextBox 46"/>
              <p:cNvSpPr txBox="1"/>
              <p:nvPr/>
            </p:nvSpPr>
            <p:spPr>
              <a:xfrm>
                <a:off x="7715678" y="3009808"/>
                <a:ext cx="846707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12.00 am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TextBox 47"/>
              <p:cNvSpPr txBox="1"/>
              <p:nvPr/>
            </p:nvSpPr>
            <p:spPr>
              <a:xfrm>
                <a:off x="7512540" y="2831263"/>
                <a:ext cx="1223402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4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Trend Topic</a:t>
                </a:r>
                <a:endPara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</p:grpSp>
      <p:grpSp>
        <p:nvGrpSpPr>
          <p:cNvPr id="62" name="Group 61"/>
          <p:cNvGrpSpPr/>
          <p:nvPr/>
        </p:nvGrpSpPr>
        <p:grpSpPr>
          <a:xfrm>
            <a:off x="6313185" y="3880521"/>
            <a:ext cx="1223402" cy="959198"/>
            <a:chOff x="6313185" y="3880521"/>
            <a:chExt cx="1223402" cy="959198"/>
          </a:xfrm>
        </p:grpSpPr>
        <p:grpSp>
          <p:nvGrpSpPr>
            <p:cNvPr id="55" name="Group 54"/>
            <p:cNvGrpSpPr/>
            <p:nvPr/>
          </p:nvGrpSpPr>
          <p:grpSpPr>
            <a:xfrm>
              <a:off x="6446317" y="3880521"/>
              <a:ext cx="962799" cy="959198"/>
              <a:chOff x="6446317" y="3880521"/>
              <a:chExt cx="962799" cy="959198"/>
            </a:xfrm>
          </p:grpSpPr>
          <p:sp>
            <p:nvSpPr>
              <p:cNvPr id="29" name="Oval 9"/>
              <p:cNvSpPr>
                <a:spLocks noChangeArrowheads="1"/>
              </p:cNvSpPr>
              <p:nvPr/>
            </p:nvSpPr>
            <p:spPr bwMode="auto">
              <a:xfrm>
                <a:off x="6446317" y="3880521"/>
                <a:ext cx="962799" cy="959198"/>
              </a:xfrm>
              <a:prstGeom prst="ellipse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TextBox 48"/>
              <p:cNvSpPr txBox="1"/>
              <p:nvPr/>
            </p:nvSpPr>
            <p:spPr>
              <a:xfrm>
                <a:off x="6516323" y="4335428"/>
                <a:ext cx="846707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11.00 am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50" name="TextBox 49"/>
            <p:cNvSpPr txBox="1"/>
            <p:nvPr/>
          </p:nvSpPr>
          <p:spPr>
            <a:xfrm>
              <a:off x="6313185" y="4175933"/>
              <a:ext cx="122340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Question</a:t>
              </a:r>
              <a:endParaRPr lang="en-US" sz="12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3668665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51" grpId="0"/>
      <p:bldP spid="51" grpId="1"/>
      <p:bldP spid="51" grpId="2"/>
      <p:bldP spid="51" grpId="3"/>
      <p:bldP spid="51" grpId="4"/>
      <p:bldP spid="51" grpId="5"/>
      <p:bldP spid="51" grpId="6"/>
      <p:bldP spid="51" grpId="7"/>
      <p:bldP spid="51" grpId="8"/>
      <p:bldP spid="51" grpId="9"/>
      <p:bldP spid="51" grpId="10"/>
      <p:bldP spid="51" grpId="11"/>
      <p:bldP spid="51" grpId="12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5194300" y="1905000"/>
            <a:ext cx="6373587" cy="4270218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812800" y="2335572"/>
            <a:ext cx="3622040" cy="7386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60960" tIns="30480" rIns="60960" bIns="30480" anchor="ctr">
            <a:spAutoFit/>
          </a:bodyPr>
          <a:lstStyle/>
          <a:p>
            <a:pPr defTabSz="1450940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loveanjsra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oleraasm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alor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kamu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sitasantLorem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anjalina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dewitana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inakucinam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About Company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99353" y="1963560"/>
            <a:ext cx="27086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Keep always with us</a:t>
            </a:r>
            <a:endParaRPr lang="en-US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grpSp>
        <p:nvGrpSpPr>
          <p:cNvPr id="43" name="Group 42"/>
          <p:cNvGrpSpPr/>
          <p:nvPr/>
        </p:nvGrpSpPr>
        <p:grpSpPr>
          <a:xfrm>
            <a:off x="1663105" y="4451402"/>
            <a:ext cx="3274212" cy="679967"/>
            <a:chOff x="8689521" y="2412324"/>
            <a:chExt cx="3274212" cy="679967"/>
          </a:xfrm>
        </p:grpSpPr>
        <p:sp>
          <p:nvSpPr>
            <p:cNvPr id="44" name="TextBox 43"/>
            <p:cNvSpPr txBox="1"/>
            <p:nvPr/>
          </p:nvSpPr>
          <p:spPr>
            <a:xfrm>
              <a:off x="8689522" y="2412324"/>
              <a:ext cx="1577548" cy="2923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3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Mission Statement</a:t>
              </a:r>
              <a:endPara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8689521" y="2661404"/>
              <a:ext cx="3274212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sameman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tanamare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tamam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1663105" y="5508894"/>
            <a:ext cx="3274212" cy="679967"/>
            <a:chOff x="8689521" y="2412324"/>
            <a:chExt cx="3274212" cy="679967"/>
          </a:xfrm>
        </p:grpSpPr>
        <p:sp>
          <p:nvSpPr>
            <p:cNvPr id="47" name="TextBox 46"/>
            <p:cNvSpPr txBox="1"/>
            <p:nvPr/>
          </p:nvSpPr>
          <p:spPr>
            <a:xfrm>
              <a:off x="8689522" y="2412324"/>
              <a:ext cx="982385" cy="2923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3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Tax </a:t>
              </a:r>
              <a:r>
                <a:rPr lang="en-US" sz="13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Sistem</a:t>
              </a:r>
              <a:endPara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8" name="Rectangle 47"/>
            <p:cNvSpPr/>
            <p:nvPr/>
          </p:nvSpPr>
          <p:spPr>
            <a:xfrm>
              <a:off x="8689521" y="2661404"/>
              <a:ext cx="3274212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sameman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tanamare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tamam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1663105" y="3379358"/>
            <a:ext cx="3274212" cy="679967"/>
            <a:chOff x="8689521" y="2412324"/>
            <a:chExt cx="3274212" cy="679967"/>
          </a:xfrm>
        </p:grpSpPr>
        <p:sp>
          <p:nvSpPr>
            <p:cNvPr id="50" name="TextBox 49"/>
            <p:cNvSpPr txBox="1"/>
            <p:nvPr/>
          </p:nvSpPr>
          <p:spPr>
            <a:xfrm>
              <a:off x="8689522" y="2412324"/>
              <a:ext cx="1119153" cy="2923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3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Introduction</a:t>
              </a:r>
              <a:endPara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1" name="Rectangle 50"/>
            <p:cNvSpPr/>
            <p:nvPr/>
          </p:nvSpPr>
          <p:spPr>
            <a:xfrm>
              <a:off x="8689521" y="2661404"/>
              <a:ext cx="3274212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sameman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tanamare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tamam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2" name="TextBox 2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3" name="Rectangle 2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865882" y="5484912"/>
            <a:ext cx="711213" cy="715677"/>
            <a:chOff x="865882" y="5484912"/>
            <a:chExt cx="711213" cy="715677"/>
          </a:xfrm>
        </p:grpSpPr>
        <p:sp>
          <p:nvSpPr>
            <p:cNvPr id="20" name="Oval 19"/>
            <p:cNvSpPr/>
            <p:nvPr/>
          </p:nvSpPr>
          <p:spPr>
            <a:xfrm>
              <a:off x="865882" y="5484912"/>
              <a:ext cx="711213" cy="71567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4" name="Group 23"/>
            <p:cNvGrpSpPr/>
            <p:nvPr/>
          </p:nvGrpSpPr>
          <p:grpSpPr>
            <a:xfrm>
              <a:off x="1049262" y="5673031"/>
              <a:ext cx="397627" cy="339438"/>
              <a:chOff x="3440113" y="1050925"/>
              <a:chExt cx="390525" cy="333376"/>
            </a:xfrm>
            <a:solidFill>
              <a:schemeClr val="bg1"/>
            </a:solidFill>
          </p:grpSpPr>
          <p:sp>
            <p:nvSpPr>
              <p:cNvPr id="25" name="Freeform 8"/>
              <p:cNvSpPr>
                <a:spLocks/>
              </p:cNvSpPr>
              <p:nvPr/>
            </p:nvSpPr>
            <p:spPr bwMode="auto">
              <a:xfrm>
                <a:off x="3563938" y="1244600"/>
                <a:ext cx="69850" cy="71438"/>
              </a:xfrm>
              <a:custGeom>
                <a:avLst/>
                <a:gdLst>
                  <a:gd name="T0" fmla="*/ 44 w 44"/>
                  <a:gd name="T1" fmla="*/ 25 h 45"/>
                  <a:gd name="T2" fmla="*/ 19 w 44"/>
                  <a:gd name="T3" fmla="*/ 0 h 45"/>
                  <a:gd name="T4" fmla="*/ 19 w 44"/>
                  <a:gd name="T5" fmla="*/ 0 h 45"/>
                  <a:gd name="T6" fmla="*/ 0 w 44"/>
                  <a:gd name="T7" fmla="*/ 45 h 45"/>
                  <a:gd name="T8" fmla="*/ 44 w 44"/>
                  <a:gd name="T9" fmla="*/ 2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45">
                    <a:moveTo>
                      <a:pt x="44" y="25"/>
                    </a:moveTo>
                    <a:lnTo>
                      <a:pt x="19" y="0"/>
                    </a:lnTo>
                    <a:lnTo>
                      <a:pt x="19" y="0"/>
                    </a:lnTo>
                    <a:lnTo>
                      <a:pt x="0" y="45"/>
                    </a:lnTo>
                    <a:lnTo>
                      <a:pt x="44" y="2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0" name="Rectangle 9"/>
              <p:cNvSpPr>
                <a:spLocks noChangeArrowheads="1"/>
              </p:cNvSpPr>
              <p:nvPr/>
            </p:nvSpPr>
            <p:spPr bwMode="auto">
              <a:xfrm>
                <a:off x="3633788" y="1284288"/>
                <a:ext cx="1588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10"/>
              <p:cNvSpPr>
                <a:spLocks/>
              </p:cNvSpPr>
              <p:nvPr/>
            </p:nvSpPr>
            <p:spPr bwMode="auto">
              <a:xfrm>
                <a:off x="3605213" y="1074738"/>
                <a:ext cx="176213" cy="176213"/>
              </a:xfrm>
              <a:custGeom>
                <a:avLst/>
                <a:gdLst>
                  <a:gd name="T0" fmla="*/ 101 w 111"/>
                  <a:gd name="T1" fmla="*/ 0 h 111"/>
                  <a:gd name="T2" fmla="*/ 0 w 111"/>
                  <a:gd name="T3" fmla="*/ 101 h 111"/>
                  <a:gd name="T4" fmla="*/ 10 w 111"/>
                  <a:gd name="T5" fmla="*/ 111 h 111"/>
                  <a:gd name="T6" fmla="*/ 111 w 111"/>
                  <a:gd name="T7" fmla="*/ 10 h 111"/>
                  <a:gd name="T8" fmla="*/ 101 w 111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111">
                    <a:moveTo>
                      <a:pt x="101" y="0"/>
                    </a:moveTo>
                    <a:lnTo>
                      <a:pt x="0" y="101"/>
                    </a:lnTo>
                    <a:lnTo>
                      <a:pt x="10" y="111"/>
                    </a:lnTo>
                    <a:lnTo>
                      <a:pt x="111" y="10"/>
                    </a:lnTo>
                    <a:lnTo>
                      <a:pt x="10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Freeform 11"/>
              <p:cNvSpPr>
                <a:spLocks/>
              </p:cNvSpPr>
              <p:nvPr/>
            </p:nvSpPr>
            <p:spPr bwMode="auto">
              <a:xfrm>
                <a:off x="3629025" y="1098550"/>
                <a:ext cx="177800" cy="177800"/>
              </a:xfrm>
              <a:custGeom>
                <a:avLst/>
                <a:gdLst>
                  <a:gd name="T0" fmla="*/ 0 w 112"/>
                  <a:gd name="T1" fmla="*/ 102 h 112"/>
                  <a:gd name="T2" fmla="*/ 10 w 112"/>
                  <a:gd name="T3" fmla="*/ 112 h 112"/>
                  <a:gd name="T4" fmla="*/ 112 w 112"/>
                  <a:gd name="T5" fmla="*/ 12 h 112"/>
                  <a:gd name="T6" fmla="*/ 102 w 112"/>
                  <a:gd name="T7" fmla="*/ 0 h 112"/>
                  <a:gd name="T8" fmla="*/ 0 w 112"/>
                  <a:gd name="T9" fmla="*/ 10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" h="112">
                    <a:moveTo>
                      <a:pt x="0" y="102"/>
                    </a:moveTo>
                    <a:lnTo>
                      <a:pt x="10" y="112"/>
                    </a:lnTo>
                    <a:lnTo>
                      <a:pt x="112" y="12"/>
                    </a:lnTo>
                    <a:lnTo>
                      <a:pt x="102" y="0"/>
                    </a:lnTo>
                    <a:lnTo>
                      <a:pt x="0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3" name="Freeform 12"/>
              <p:cNvSpPr>
                <a:spLocks/>
              </p:cNvSpPr>
              <p:nvPr/>
            </p:nvSpPr>
            <p:spPr bwMode="auto">
              <a:xfrm>
                <a:off x="3775075" y="1050925"/>
                <a:ext cx="55563" cy="52388"/>
              </a:xfrm>
              <a:custGeom>
                <a:avLst/>
                <a:gdLst>
                  <a:gd name="T0" fmla="*/ 14 w 21"/>
                  <a:gd name="T1" fmla="*/ 6 h 20"/>
                  <a:gd name="T2" fmla="*/ 0 w 21"/>
                  <a:gd name="T3" fmla="*/ 6 h 20"/>
                  <a:gd name="T4" fmla="*/ 15 w 21"/>
                  <a:gd name="T5" fmla="*/ 20 h 20"/>
                  <a:gd name="T6" fmla="*/ 14 w 21"/>
                  <a:gd name="T7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14" y="6"/>
                    </a:moveTo>
                    <a:cubicBezTo>
                      <a:pt x="8" y="0"/>
                      <a:pt x="0" y="6"/>
                      <a:pt x="0" y="6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21" y="14"/>
                      <a:pt x="14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Freeform 13"/>
              <p:cNvSpPr>
                <a:spLocks/>
              </p:cNvSpPr>
              <p:nvPr/>
            </p:nvSpPr>
            <p:spPr bwMode="auto">
              <a:xfrm>
                <a:off x="3440113" y="1058863"/>
                <a:ext cx="327025" cy="325438"/>
              </a:xfrm>
              <a:custGeom>
                <a:avLst/>
                <a:gdLst>
                  <a:gd name="T0" fmla="*/ 182 w 206"/>
                  <a:gd name="T1" fmla="*/ 180 h 205"/>
                  <a:gd name="T2" fmla="*/ 25 w 206"/>
                  <a:gd name="T3" fmla="*/ 180 h 205"/>
                  <a:gd name="T4" fmla="*/ 25 w 206"/>
                  <a:gd name="T5" fmla="*/ 25 h 205"/>
                  <a:gd name="T6" fmla="*/ 172 w 206"/>
                  <a:gd name="T7" fmla="*/ 25 h 205"/>
                  <a:gd name="T8" fmla="*/ 198 w 206"/>
                  <a:gd name="T9" fmla="*/ 0 h 205"/>
                  <a:gd name="T10" fmla="*/ 0 w 206"/>
                  <a:gd name="T11" fmla="*/ 0 h 205"/>
                  <a:gd name="T12" fmla="*/ 0 w 206"/>
                  <a:gd name="T13" fmla="*/ 205 h 205"/>
                  <a:gd name="T14" fmla="*/ 206 w 206"/>
                  <a:gd name="T15" fmla="*/ 205 h 205"/>
                  <a:gd name="T16" fmla="*/ 206 w 206"/>
                  <a:gd name="T17" fmla="*/ 76 h 205"/>
                  <a:gd name="T18" fmla="*/ 182 w 206"/>
                  <a:gd name="T19" fmla="*/ 101 h 205"/>
                  <a:gd name="T20" fmla="*/ 182 w 206"/>
                  <a:gd name="T21" fmla="*/ 18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6" h="205">
                    <a:moveTo>
                      <a:pt x="182" y="180"/>
                    </a:moveTo>
                    <a:lnTo>
                      <a:pt x="25" y="180"/>
                    </a:lnTo>
                    <a:lnTo>
                      <a:pt x="25" y="25"/>
                    </a:lnTo>
                    <a:lnTo>
                      <a:pt x="172" y="25"/>
                    </a:lnTo>
                    <a:lnTo>
                      <a:pt x="198" y="0"/>
                    </a:lnTo>
                    <a:lnTo>
                      <a:pt x="0" y="0"/>
                    </a:lnTo>
                    <a:lnTo>
                      <a:pt x="0" y="205"/>
                    </a:lnTo>
                    <a:lnTo>
                      <a:pt x="206" y="205"/>
                    </a:lnTo>
                    <a:lnTo>
                      <a:pt x="206" y="76"/>
                    </a:lnTo>
                    <a:lnTo>
                      <a:pt x="182" y="101"/>
                    </a:lnTo>
                    <a:lnTo>
                      <a:pt x="182" y="1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865882" y="4427420"/>
            <a:ext cx="711213" cy="715677"/>
            <a:chOff x="865882" y="4427420"/>
            <a:chExt cx="711213" cy="715677"/>
          </a:xfrm>
        </p:grpSpPr>
        <p:sp>
          <p:nvSpPr>
            <p:cNvPr id="17" name="Oval 16"/>
            <p:cNvSpPr/>
            <p:nvPr/>
          </p:nvSpPr>
          <p:spPr>
            <a:xfrm>
              <a:off x="865882" y="4427420"/>
              <a:ext cx="711213" cy="71567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1042347" y="4589330"/>
              <a:ext cx="369512" cy="371872"/>
              <a:chOff x="3886200" y="3605213"/>
              <a:chExt cx="1243013" cy="1250950"/>
            </a:xfrm>
            <a:solidFill>
              <a:schemeClr val="bg1"/>
            </a:solidFill>
          </p:grpSpPr>
          <p:sp>
            <p:nvSpPr>
              <p:cNvPr id="36" name="Freeform 38"/>
              <p:cNvSpPr>
                <a:spLocks/>
              </p:cNvSpPr>
              <p:nvPr/>
            </p:nvSpPr>
            <p:spPr bwMode="auto">
              <a:xfrm>
                <a:off x="4732338" y="3605213"/>
                <a:ext cx="174625" cy="263525"/>
              </a:xfrm>
              <a:custGeom>
                <a:avLst/>
                <a:gdLst>
                  <a:gd name="T0" fmla="*/ 23 w 46"/>
                  <a:gd name="T1" fmla="*/ 70 h 70"/>
                  <a:gd name="T2" fmla="*/ 46 w 46"/>
                  <a:gd name="T3" fmla="*/ 47 h 70"/>
                  <a:gd name="T4" fmla="*/ 46 w 46"/>
                  <a:gd name="T5" fmla="*/ 23 h 70"/>
                  <a:gd name="T6" fmla="*/ 23 w 46"/>
                  <a:gd name="T7" fmla="*/ 0 h 70"/>
                  <a:gd name="T8" fmla="*/ 0 w 46"/>
                  <a:gd name="T9" fmla="*/ 23 h 70"/>
                  <a:gd name="T10" fmla="*/ 0 w 46"/>
                  <a:gd name="T11" fmla="*/ 47 h 70"/>
                  <a:gd name="T12" fmla="*/ 23 w 46"/>
                  <a:gd name="T1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70">
                    <a:moveTo>
                      <a:pt x="23" y="70"/>
                    </a:moveTo>
                    <a:cubicBezTo>
                      <a:pt x="35" y="70"/>
                      <a:pt x="46" y="60"/>
                      <a:pt x="46" y="47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10"/>
                      <a:pt x="35" y="0"/>
                      <a:pt x="23" y="0"/>
                    </a:cubicBezTo>
                    <a:cubicBezTo>
                      <a:pt x="10" y="0"/>
                      <a:pt x="0" y="10"/>
                      <a:pt x="0" y="23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60"/>
                      <a:pt x="10" y="70"/>
                      <a:pt x="23" y="7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39"/>
              <p:cNvSpPr>
                <a:spLocks noEditPoints="1"/>
              </p:cNvSpPr>
              <p:nvPr/>
            </p:nvSpPr>
            <p:spPr bwMode="auto">
              <a:xfrm>
                <a:off x="3886200" y="3751263"/>
                <a:ext cx="1243013" cy="1104900"/>
              </a:xfrm>
              <a:custGeom>
                <a:avLst/>
                <a:gdLst>
                  <a:gd name="T0" fmla="*/ 329 w 329"/>
                  <a:gd name="T1" fmla="*/ 1 h 294"/>
                  <a:gd name="T2" fmla="*/ 282 w 329"/>
                  <a:gd name="T3" fmla="*/ 1 h 294"/>
                  <a:gd name="T4" fmla="*/ 282 w 329"/>
                  <a:gd name="T5" fmla="*/ 13 h 294"/>
                  <a:gd name="T6" fmla="*/ 247 w 329"/>
                  <a:gd name="T7" fmla="*/ 48 h 294"/>
                  <a:gd name="T8" fmla="*/ 212 w 329"/>
                  <a:gd name="T9" fmla="*/ 13 h 294"/>
                  <a:gd name="T10" fmla="*/ 212 w 329"/>
                  <a:gd name="T11" fmla="*/ 1 h 294"/>
                  <a:gd name="T12" fmla="*/ 118 w 329"/>
                  <a:gd name="T13" fmla="*/ 1 h 294"/>
                  <a:gd name="T14" fmla="*/ 118 w 329"/>
                  <a:gd name="T15" fmla="*/ 13 h 294"/>
                  <a:gd name="T16" fmla="*/ 83 w 329"/>
                  <a:gd name="T17" fmla="*/ 48 h 294"/>
                  <a:gd name="T18" fmla="*/ 47 w 329"/>
                  <a:gd name="T19" fmla="*/ 13 h 294"/>
                  <a:gd name="T20" fmla="*/ 47 w 329"/>
                  <a:gd name="T21" fmla="*/ 1 h 294"/>
                  <a:gd name="T22" fmla="*/ 0 w 329"/>
                  <a:gd name="T23" fmla="*/ 0 h 294"/>
                  <a:gd name="T24" fmla="*/ 0 w 329"/>
                  <a:gd name="T25" fmla="*/ 294 h 294"/>
                  <a:gd name="T26" fmla="*/ 24 w 329"/>
                  <a:gd name="T27" fmla="*/ 294 h 294"/>
                  <a:gd name="T28" fmla="*/ 306 w 329"/>
                  <a:gd name="T29" fmla="*/ 294 h 294"/>
                  <a:gd name="T30" fmla="*/ 329 w 329"/>
                  <a:gd name="T31" fmla="*/ 294 h 294"/>
                  <a:gd name="T32" fmla="*/ 329 w 329"/>
                  <a:gd name="T33" fmla="*/ 1 h 294"/>
                  <a:gd name="T34" fmla="*/ 306 w 329"/>
                  <a:gd name="T35" fmla="*/ 271 h 294"/>
                  <a:gd name="T36" fmla="*/ 24 w 329"/>
                  <a:gd name="T37" fmla="*/ 271 h 294"/>
                  <a:gd name="T38" fmla="*/ 24 w 329"/>
                  <a:gd name="T39" fmla="*/ 83 h 294"/>
                  <a:gd name="T40" fmla="*/ 306 w 329"/>
                  <a:gd name="T41" fmla="*/ 83 h 294"/>
                  <a:gd name="T42" fmla="*/ 306 w 329"/>
                  <a:gd name="T43" fmla="*/ 271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29" h="294">
                    <a:moveTo>
                      <a:pt x="329" y="1"/>
                    </a:moveTo>
                    <a:cubicBezTo>
                      <a:pt x="282" y="1"/>
                      <a:pt x="282" y="1"/>
                      <a:pt x="282" y="1"/>
                    </a:cubicBezTo>
                    <a:cubicBezTo>
                      <a:pt x="282" y="13"/>
                      <a:pt x="282" y="13"/>
                      <a:pt x="282" y="13"/>
                    </a:cubicBezTo>
                    <a:cubicBezTo>
                      <a:pt x="282" y="32"/>
                      <a:pt x="266" y="48"/>
                      <a:pt x="247" y="48"/>
                    </a:cubicBezTo>
                    <a:cubicBezTo>
                      <a:pt x="228" y="48"/>
                      <a:pt x="212" y="32"/>
                      <a:pt x="212" y="13"/>
                    </a:cubicBezTo>
                    <a:cubicBezTo>
                      <a:pt x="212" y="1"/>
                      <a:pt x="212" y="1"/>
                      <a:pt x="212" y="1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8" y="13"/>
                      <a:pt x="118" y="13"/>
                      <a:pt x="118" y="13"/>
                    </a:cubicBezTo>
                    <a:cubicBezTo>
                      <a:pt x="118" y="32"/>
                      <a:pt x="102" y="48"/>
                      <a:pt x="83" y="48"/>
                    </a:cubicBezTo>
                    <a:cubicBezTo>
                      <a:pt x="63" y="48"/>
                      <a:pt x="47" y="32"/>
                      <a:pt x="47" y="13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94"/>
                      <a:pt x="0" y="294"/>
                      <a:pt x="0" y="294"/>
                    </a:cubicBezTo>
                    <a:cubicBezTo>
                      <a:pt x="24" y="294"/>
                      <a:pt x="24" y="294"/>
                      <a:pt x="24" y="294"/>
                    </a:cubicBezTo>
                    <a:cubicBezTo>
                      <a:pt x="306" y="294"/>
                      <a:pt x="306" y="294"/>
                      <a:pt x="306" y="294"/>
                    </a:cubicBezTo>
                    <a:cubicBezTo>
                      <a:pt x="329" y="294"/>
                      <a:pt x="329" y="294"/>
                      <a:pt x="329" y="294"/>
                    </a:cubicBezTo>
                    <a:lnTo>
                      <a:pt x="329" y="1"/>
                    </a:lnTo>
                    <a:close/>
                    <a:moveTo>
                      <a:pt x="306" y="271"/>
                    </a:moveTo>
                    <a:cubicBezTo>
                      <a:pt x="24" y="271"/>
                      <a:pt x="24" y="271"/>
                      <a:pt x="24" y="271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306" y="83"/>
                      <a:pt x="306" y="83"/>
                      <a:pt x="306" y="83"/>
                    </a:cubicBezTo>
                    <a:lnTo>
                      <a:pt x="306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40"/>
              <p:cNvSpPr>
                <a:spLocks/>
              </p:cNvSpPr>
              <p:nvPr/>
            </p:nvSpPr>
            <p:spPr bwMode="auto">
              <a:xfrm>
                <a:off x="4108450" y="3605213"/>
                <a:ext cx="174625" cy="263525"/>
              </a:xfrm>
              <a:custGeom>
                <a:avLst/>
                <a:gdLst>
                  <a:gd name="T0" fmla="*/ 23 w 46"/>
                  <a:gd name="T1" fmla="*/ 70 h 70"/>
                  <a:gd name="T2" fmla="*/ 46 w 46"/>
                  <a:gd name="T3" fmla="*/ 47 h 70"/>
                  <a:gd name="T4" fmla="*/ 46 w 46"/>
                  <a:gd name="T5" fmla="*/ 23 h 70"/>
                  <a:gd name="T6" fmla="*/ 23 w 46"/>
                  <a:gd name="T7" fmla="*/ 0 h 70"/>
                  <a:gd name="T8" fmla="*/ 0 w 46"/>
                  <a:gd name="T9" fmla="*/ 23 h 70"/>
                  <a:gd name="T10" fmla="*/ 0 w 46"/>
                  <a:gd name="T11" fmla="*/ 47 h 70"/>
                  <a:gd name="T12" fmla="*/ 23 w 46"/>
                  <a:gd name="T1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70">
                    <a:moveTo>
                      <a:pt x="23" y="70"/>
                    </a:moveTo>
                    <a:cubicBezTo>
                      <a:pt x="36" y="70"/>
                      <a:pt x="46" y="60"/>
                      <a:pt x="46" y="47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10"/>
                      <a:pt x="36" y="0"/>
                      <a:pt x="23" y="0"/>
                    </a:cubicBezTo>
                    <a:cubicBezTo>
                      <a:pt x="10" y="0"/>
                      <a:pt x="0" y="10"/>
                      <a:pt x="0" y="23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60"/>
                      <a:pt x="10" y="70"/>
                      <a:pt x="23" y="7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Rectangle 41"/>
              <p:cNvSpPr>
                <a:spLocks noChangeArrowheads="1"/>
              </p:cNvSpPr>
              <p:nvPr/>
            </p:nvSpPr>
            <p:spPr bwMode="auto">
              <a:xfrm>
                <a:off x="4332288" y="4157663"/>
                <a:ext cx="139700" cy="1238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Rectangle 42"/>
              <p:cNvSpPr>
                <a:spLocks noChangeArrowheads="1"/>
              </p:cNvSpPr>
              <p:nvPr/>
            </p:nvSpPr>
            <p:spPr bwMode="auto">
              <a:xfrm>
                <a:off x="4559300" y="4157663"/>
                <a:ext cx="139700" cy="1238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Rectangle 43"/>
              <p:cNvSpPr>
                <a:spLocks noChangeArrowheads="1"/>
              </p:cNvSpPr>
              <p:nvPr/>
            </p:nvSpPr>
            <p:spPr bwMode="auto">
              <a:xfrm>
                <a:off x="4767263" y="4157663"/>
                <a:ext cx="139700" cy="1238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Rectangle 44"/>
              <p:cNvSpPr>
                <a:spLocks noChangeArrowheads="1"/>
              </p:cNvSpPr>
              <p:nvPr/>
            </p:nvSpPr>
            <p:spPr bwMode="auto">
              <a:xfrm>
                <a:off x="4332288" y="4364038"/>
                <a:ext cx="139700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2" name="Rectangle 45"/>
              <p:cNvSpPr>
                <a:spLocks noChangeArrowheads="1"/>
              </p:cNvSpPr>
              <p:nvPr/>
            </p:nvSpPr>
            <p:spPr bwMode="auto">
              <a:xfrm>
                <a:off x="4559300" y="4364038"/>
                <a:ext cx="139700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Rectangle 46"/>
              <p:cNvSpPr>
                <a:spLocks noChangeArrowheads="1"/>
              </p:cNvSpPr>
              <p:nvPr/>
            </p:nvSpPr>
            <p:spPr bwMode="auto">
              <a:xfrm>
                <a:off x="4767263" y="4364038"/>
                <a:ext cx="139700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Rectangle 47"/>
              <p:cNvSpPr>
                <a:spLocks noChangeArrowheads="1"/>
              </p:cNvSpPr>
              <p:nvPr/>
            </p:nvSpPr>
            <p:spPr bwMode="auto">
              <a:xfrm>
                <a:off x="4332288" y="4570413"/>
                <a:ext cx="139700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Rectangle 48"/>
              <p:cNvSpPr>
                <a:spLocks noChangeArrowheads="1"/>
              </p:cNvSpPr>
              <p:nvPr/>
            </p:nvSpPr>
            <p:spPr bwMode="auto">
              <a:xfrm>
                <a:off x="4108450" y="4364038"/>
                <a:ext cx="141288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Rectangle 49"/>
              <p:cNvSpPr>
                <a:spLocks noChangeArrowheads="1"/>
              </p:cNvSpPr>
              <p:nvPr/>
            </p:nvSpPr>
            <p:spPr bwMode="auto">
              <a:xfrm>
                <a:off x="4108450" y="4570413"/>
                <a:ext cx="141288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Rectangle 50"/>
              <p:cNvSpPr>
                <a:spLocks noChangeArrowheads="1"/>
              </p:cNvSpPr>
              <p:nvPr/>
            </p:nvSpPr>
            <p:spPr bwMode="auto">
              <a:xfrm>
                <a:off x="4559300" y="4570413"/>
                <a:ext cx="139700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Rectangle 51"/>
              <p:cNvSpPr>
                <a:spLocks noChangeArrowheads="1"/>
              </p:cNvSpPr>
              <p:nvPr/>
            </p:nvSpPr>
            <p:spPr bwMode="auto">
              <a:xfrm>
                <a:off x="4767263" y="4570413"/>
                <a:ext cx="139700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865882" y="3369928"/>
            <a:ext cx="711213" cy="715677"/>
            <a:chOff x="865882" y="3369928"/>
            <a:chExt cx="711213" cy="715677"/>
          </a:xfrm>
        </p:grpSpPr>
        <p:sp>
          <p:nvSpPr>
            <p:cNvPr id="11" name="Oval 10"/>
            <p:cNvSpPr/>
            <p:nvPr/>
          </p:nvSpPr>
          <p:spPr>
            <a:xfrm>
              <a:off x="865882" y="3369928"/>
              <a:ext cx="711213" cy="71567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63" name="Group 82"/>
            <p:cNvGrpSpPr/>
            <p:nvPr/>
          </p:nvGrpSpPr>
          <p:grpSpPr>
            <a:xfrm>
              <a:off x="1060072" y="3534491"/>
              <a:ext cx="366179" cy="377109"/>
              <a:chOff x="3681413" y="3632200"/>
              <a:chExt cx="638175" cy="657225"/>
            </a:xfrm>
            <a:solidFill>
              <a:schemeClr val="bg1"/>
            </a:solidFill>
          </p:grpSpPr>
          <p:sp>
            <p:nvSpPr>
              <p:cNvPr id="64" name="Freeform 14"/>
              <p:cNvSpPr>
                <a:spLocks noEditPoints="1"/>
              </p:cNvSpPr>
              <p:nvPr/>
            </p:nvSpPr>
            <p:spPr bwMode="auto">
              <a:xfrm>
                <a:off x="3976688" y="3681413"/>
                <a:ext cx="342900" cy="533400"/>
              </a:xfrm>
              <a:custGeom>
                <a:avLst/>
                <a:gdLst/>
                <a:ahLst/>
                <a:cxnLst>
                  <a:cxn ang="0">
                    <a:pos x="135" y="53"/>
                  </a:cxn>
                  <a:cxn ang="0">
                    <a:pos x="134" y="52"/>
                  </a:cxn>
                  <a:cxn ang="0">
                    <a:pos x="121" y="47"/>
                  </a:cxn>
                  <a:cxn ang="0">
                    <a:pos x="112" y="56"/>
                  </a:cxn>
                  <a:cxn ang="0">
                    <a:pos x="103" y="46"/>
                  </a:cxn>
                  <a:cxn ang="0">
                    <a:pos x="103" y="46"/>
                  </a:cxn>
                  <a:cxn ang="0">
                    <a:pos x="91" y="52"/>
                  </a:cxn>
                  <a:cxn ang="0">
                    <a:pos x="88" y="53"/>
                  </a:cxn>
                  <a:cxn ang="0">
                    <a:pos x="71" y="55"/>
                  </a:cxn>
                  <a:cxn ang="0">
                    <a:pos x="29" y="9"/>
                  </a:cxn>
                  <a:cxn ang="0">
                    <a:pos x="22" y="2"/>
                  </a:cxn>
                  <a:cxn ang="0">
                    <a:pos x="18" y="1"/>
                  </a:cxn>
                  <a:cxn ang="0">
                    <a:pos x="10" y="2"/>
                  </a:cxn>
                  <a:cxn ang="0">
                    <a:pos x="3" y="21"/>
                  </a:cxn>
                  <a:cxn ang="0">
                    <a:pos x="12" y="36"/>
                  </a:cxn>
                  <a:cxn ang="0">
                    <a:pos x="16" y="41"/>
                  </a:cxn>
                  <a:cxn ang="0">
                    <a:pos x="63" y="82"/>
                  </a:cxn>
                  <a:cxn ang="0">
                    <a:pos x="75" y="84"/>
                  </a:cxn>
                  <a:cxn ang="0">
                    <a:pos x="75" y="158"/>
                  </a:cxn>
                  <a:cxn ang="0">
                    <a:pos x="77" y="168"/>
                  </a:cxn>
                  <a:cxn ang="0">
                    <a:pos x="77" y="170"/>
                  </a:cxn>
                  <a:cxn ang="0">
                    <a:pos x="77" y="305"/>
                  </a:cxn>
                  <a:cxn ang="0">
                    <a:pos x="93" y="321"/>
                  </a:cxn>
                  <a:cxn ang="0">
                    <a:pos x="110" y="305"/>
                  </a:cxn>
                  <a:cxn ang="0">
                    <a:pos x="110" y="190"/>
                  </a:cxn>
                  <a:cxn ang="0">
                    <a:pos x="112" y="190"/>
                  </a:cxn>
                  <a:cxn ang="0">
                    <a:pos x="112" y="190"/>
                  </a:cxn>
                  <a:cxn ang="0">
                    <a:pos x="112" y="305"/>
                  </a:cxn>
                  <a:cxn ang="0">
                    <a:pos x="129" y="321"/>
                  </a:cxn>
                  <a:cxn ang="0">
                    <a:pos x="129" y="321"/>
                  </a:cxn>
                  <a:cxn ang="0">
                    <a:pos x="146" y="305"/>
                  </a:cxn>
                  <a:cxn ang="0">
                    <a:pos x="146" y="173"/>
                  </a:cxn>
                  <a:cxn ang="0">
                    <a:pos x="149" y="175"/>
                  </a:cxn>
                  <a:cxn ang="0">
                    <a:pos x="155" y="177"/>
                  </a:cxn>
                  <a:cxn ang="0">
                    <a:pos x="168" y="170"/>
                  </a:cxn>
                  <a:cxn ang="0">
                    <a:pos x="135" y="53"/>
                  </a:cxn>
                  <a:cxn ang="0">
                    <a:pos x="112" y="127"/>
                  </a:cxn>
                  <a:cxn ang="0">
                    <a:pos x="112" y="127"/>
                  </a:cxn>
                  <a:cxn ang="0">
                    <a:pos x="103" y="115"/>
                  </a:cxn>
                  <a:cxn ang="0">
                    <a:pos x="112" y="57"/>
                  </a:cxn>
                  <a:cxn ang="0">
                    <a:pos x="112" y="57"/>
                  </a:cxn>
                  <a:cxn ang="0">
                    <a:pos x="121" y="115"/>
                  </a:cxn>
                  <a:cxn ang="0">
                    <a:pos x="112" y="127"/>
                  </a:cxn>
                  <a:cxn ang="0">
                    <a:pos x="149" y="143"/>
                  </a:cxn>
                  <a:cxn ang="0">
                    <a:pos x="149" y="103"/>
                  </a:cxn>
                  <a:cxn ang="0">
                    <a:pos x="149" y="143"/>
                  </a:cxn>
                  <a:cxn ang="0">
                    <a:pos x="149" y="143"/>
                  </a:cxn>
                  <a:cxn ang="0">
                    <a:pos x="149" y="143"/>
                  </a:cxn>
                </a:cxnLst>
                <a:rect l="0" t="0" r="r" b="b"/>
                <a:pathLst>
                  <a:path w="207" h="321">
                    <a:moveTo>
                      <a:pt x="135" y="53"/>
                    </a:moveTo>
                    <a:cubicBezTo>
                      <a:pt x="135" y="53"/>
                      <a:pt x="134" y="52"/>
                      <a:pt x="134" y="52"/>
                    </a:cubicBezTo>
                    <a:cubicBezTo>
                      <a:pt x="130" y="50"/>
                      <a:pt x="126" y="48"/>
                      <a:pt x="121" y="47"/>
                    </a:cubicBezTo>
                    <a:cubicBezTo>
                      <a:pt x="112" y="56"/>
                      <a:pt x="112" y="56"/>
                      <a:pt x="112" y="56"/>
                    </a:cubicBezTo>
                    <a:cubicBezTo>
                      <a:pt x="103" y="46"/>
                      <a:pt x="103" y="46"/>
                      <a:pt x="103" y="46"/>
                    </a:cubicBezTo>
                    <a:cubicBezTo>
                      <a:pt x="103" y="46"/>
                      <a:pt x="103" y="46"/>
                      <a:pt x="103" y="46"/>
                    </a:cubicBezTo>
                    <a:cubicBezTo>
                      <a:pt x="99" y="48"/>
                      <a:pt x="95" y="49"/>
                      <a:pt x="91" y="52"/>
                    </a:cubicBezTo>
                    <a:cubicBezTo>
                      <a:pt x="90" y="52"/>
                      <a:pt x="89" y="52"/>
                      <a:pt x="88" y="53"/>
                    </a:cubicBezTo>
                    <a:cubicBezTo>
                      <a:pt x="82" y="56"/>
                      <a:pt x="77" y="57"/>
                      <a:pt x="71" y="55"/>
                    </a:cubicBezTo>
                    <a:cubicBezTo>
                      <a:pt x="52" y="49"/>
                      <a:pt x="34" y="19"/>
                      <a:pt x="29" y="9"/>
                    </a:cubicBezTo>
                    <a:cubicBezTo>
                      <a:pt x="27" y="6"/>
                      <a:pt x="25" y="4"/>
                      <a:pt x="22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0"/>
                      <a:pt x="13" y="1"/>
                      <a:pt x="10" y="2"/>
                    </a:cubicBezTo>
                    <a:cubicBezTo>
                      <a:pt x="3" y="5"/>
                      <a:pt x="0" y="14"/>
                      <a:pt x="3" y="21"/>
                    </a:cubicBezTo>
                    <a:cubicBezTo>
                      <a:pt x="4" y="23"/>
                      <a:pt x="7" y="29"/>
                      <a:pt x="12" y="36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26" y="56"/>
                      <a:pt x="42" y="75"/>
                      <a:pt x="63" y="82"/>
                    </a:cubicBezTo>
                    <a:cubicBezTo>
                      <a:pt x="67" y="83"/>
                      <a:pt x="71" y="84"/>
                      <a:pt x="75" y="84"/>
                    </a:cubicBezTo>
                    <a:cubicBezTo>
                      <a:pt x="75" y="158"/>
                      <a:pt x="75" y="158"/>
                      <a:pt x="75" y="158"/>
                    </a:cubicBezTo>
                    <a:cubicBezTo>
                      <a:pt x="75" y="162"/>
                      <a:pt x="76" y="165"/>
                      <a:pt x="77" y="168"/>
                    </a:cubicBezTo>
                    <a:cubicBezTo>
                      <a:pt x="77" y="169"/>
                      <a:pt x="77" y="170"/>
                      <a:pt x="77" y="170"/>
                    </a:cubicBezTo>
                    <a:cubicBezTo>
                      <a:pt x="77" y="305"/>
                      <a:pt x="77" y="305"/>
                      <a:pt x="77" y="305"/>
                    </a:cubicBezTo>
                    <a:cubicBezTo>
                      <a:pt x="77" y="314"/>
                      <a:pt x="84" y="321"/>
                      <a:pt x="93" y="321"/>
                    </a:cubicBezTo>
                    <a:cubicBezTo>
                      <a:pt x="103" y="321"/>
                      <a:pt x="110" y="314"/>
                      <a:pt x="110" y="305"/>
                    </a:cubicBezTo>
                    <a:cubicBezTo>
                      <a:pt x="110" y="190"/>
                      <a:pt x="110" y="190"/>
                      <a:pt x="110" y="190"/>
                    </a:cubicBezTo>
                    <a:cubicBezTo>
                      <a:pt x="111" y="190"/>
                      <a:pt x="111" y="190"/>
                      <a:pt x="112" y="190"/>
                    </a:cubicBezTo>
                    <a:cubicBezTo>
                      <a:pt x="112" y="190"/>
                      <a:pt x="112" y="190"/>
                      <a:pt x="112" y="190"/>
                    </a:cubicBezTo>
                    <a:cubicBezTo>
                      <a:pt x="112" y="305"/>
                      <a:pt x="112" y="305"/>
                      <a:pt x="112" y="305"/>
                    </a:cubicBezTo>
                    <a:cubicBezTo>
                      <a:pt x="112" y="314"/>
                      <a:pt x="120" y="321"/>
                      <a:pt x="129" y="321"/>
                    </a:cubicBezTo>
                    <a:cubicBezTo>
                      <a:pt x="129" y="321"/>
                      <a:pt x="129" y="321"/>
                      <a:pt x="129" y="321"/>
                    </a:cubicBezTo>
                    <a:cubicBezTo>
                      <a:pt x="138" y="321"/>
                      <a:pt x="146" y="314"/>
                      <a:pt x="146" y="305"/>
                    </a:cubicBezTo>
                    <a:cubicBezTo>
                      <a:pt x="146" y="173"/>
                      <a:pt x="146" y="173"/>
                      <a:pt x="146" y="173"/>
                    </a:cubicBezTo>
                    <a:cubicBezTo>
                      <a:pt x="146" y="174"/>
                      <a:pt x="147" y="175"/>
                      <a:pt x="149" y="175"/>
                    </a:cubicBezTo>
                    <a:cubicBezTo>
                      <a:pt x="151" y="176"/>
                      <a:pt x="153" y="177"/>
                      <a:pt x="155" y="177"/>
                    </a:cubicBezTo>
                    <a:cubicBezTo>
                      <a:pt x="160" y="177"/>
                      <a:pt x="165" y="174"/>
                      <a:pt x="168" y="170"/>
                    </a:cubicBezTo>
                    <a:cubicBezTo>
                      <a:pt x="207" y="97"/>
                      <a:pt x="153" y="64"/>
                      <a:pt x="135" y="53"/>
                    </a:cubicBezTo>
                    <a:close/>
                    <a:moveTo>
                      <a:pt x="112" y="127"/>
                    </a:moveTo>
                    <a:cubicBezTo>
                      <a:pt x="112" y="127"/>
                      <a:pt x="112" y="127"/>
                      <a:pt x="112" y="127"/>
                    </a:cubicBezTo>
                    <a:cubicBezTo>
                      <a:pt x="103" y="115"/>
                      <a:pt x="103" y="115"/>
                      <a:pt x="103" y="115"/>
                    </a:cubicBezTo>
                    <a:cubicBezTo>
                      <a:pt x="112" y="57"/>
                      <a:pt x="112" y="57"/>
                      <a:pt x="112" y="57"/>
                    </a:cubicBezTo>
                    <a:cubicBezTo>
                      <a:pt x="112" y="57"/>
                      <a:pt x="112" y="57"/>
                      <a:pt x="112" y="57"/>
                    </a:cubicBezTo>
                    <a:cubicBezTo>
                      <a:pt x="121" y="115"/>
                      <a:pt x="121" y="115"/>
                      <a:pt x="121" y="115"/>
                    </a:cubicBezTo>
                    <a:lnTo>
                      <a:pt x="112" y="127"/>
                    </a:lnTo>
                    <a:close/>
                    <a:moveTo>
                      <a:pt x="149" y="143"/>
                    </a:moveTo>
                    <a:cubicBezTo>
                      <a:pt x="149" y="103"/>
                      <a:pt x="149" y="103"/>
                      <a:pt x="149" y="103"/>
                    </a:cubicBezTo>
                    <a:cubicBezTo>
                      <a:pt x="154" y="113"/>
                      <a:pt x="156" y="126"/>
                      <a:pt x="149" y="143"/>
                    </a:cubicBezTo>
                    <a:close/>
                    <a:moveTo>
                      <a:pt x="149" y="143"/>
                    </a:moveTo>
                    <a:cubicBezTo>
                      <a:pt x="149" y="143"/>
                      <a:pt x="149" y="143"/>
                      <a:pt x="149" y="143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15"/>
              <p:cNvSpPr>
                <a:spLocks noEditPoints="1"/>
              </p:cNvSpPr>
              <p:nvPr/>
            </p:nvSpPr>
            <p:spPr bwMode="auto">
              <a:xfrm>
                <a:off x="4102100" y="3633788"/>
                <a:ext cx="119063" cy="120650"/>
              </a:xfrm>
              <a:custGeom>
                <a:avLst/>
                <a:gdLst/>
                <a:ahLst/>
                <a:cxnLst>
                  <a:cxn ang="0">
                    <a:pos x="72" y="36"/>
                  </a:cxn>
                  <a:cxn ang="0">
                    <a:pos x="36" y="72"/>
                  </a:cxn>
                  <a:cxn ang="0">
                    <a:pos x="0" y="36"/>
                  </a:cxn>
                  <a:cxn ang="0">
                    <a:pos x="36" y="0"/>
                  </a:cxn>
                  <a:cxn ang="0">
                    <a:pos x="72" y="36"/>
                  </a:cxn>
                  <a:cxn ang="0">
                    <a:pos x="72" y="36"/>
                  </a:cxn>
                  <a:cxn ang="0">
                    <a:pos x="72" y="36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cubicBezTo>
                      <a:pt x="72" y="56"/>
                      <a:pt x="56" y="72"/>
                      <a:pt x="36" y="72"/>
                    </a:cubicBez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lose/>
                    <a:moveTo>
                      <a:pt x="72" y="36"/>
                    </a:moveTo>
                    <a:cubicBezTo>
                      <a:pt x="72" y="36"/>
                      <a:pt x="72" y="36"/>
                      <a:pt x="72" y="36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16"/>
              <p:cNvSpPr>
                <a:spLocks noEditPoints="1"/>
              </p:cNvSpPr>
              <p:nvPr/>
            </p:nvSpPr>
            <p:spPr bwMode="auto">
              <a:xfrm>
                <a:off x="3703638" y="3632200"/>
                <a:ext cx="361950" cy="338137"/>
              </a:xfrm>
              <a:custGeom>
                <a:avLst/>
                <a:gdLst/>
                <a:ahLst/>
                <a:cxnLst>
                  <a:cxn ang="0">
                    <a:pos x="197" y="203"/>
                  </a:cxn>
                  <a:cxn ang="0">
                    <a:pos x="20" y="203"/>
                  </a:cxn>
                  <a:cxn ang="0">
                    <a:pos x="0" y="182"/>
                  </a:cxn>
                  <a:cxn ang="0">
                    <a:pos x="0" y="20"/>
                  </a:cxn>
                  <a:cxn ang="0">
                    <a:pos x="20" y="0"/>
                  </a:cxn>
                  <a:cxn ang="0">
                    <a:pos x="197" y="0"/>
                  </a:cxn>
                  <a:cxn ang="0">
                    <a:pos x="218" y="20"/>
                  </a:cxn>
                  <a:cxn ang="0">
                    <a:pos x="218" y="182"/>
                  </a:cxn>
                  <a:cxn ang="0">
                    <a:pos x="197" y="203"/>
                  </a:cxn>
                  <a:cxn ang="0">
                    <a:pos x="20" y="13"/>
                  </a:cxn>
                  <a:cxn ang="0">
                    <a:pos x="13" y="20"/>
                  </a:cxn>
                  <a:cxn ang="0">
                    <a:pos x="13" y="182"/>
                  </a:cxn>
                  <a:cxn ang="0">
                    <a:pos x="20" y="189"/>
                  </a:cxn>
                  <a:cxn ang="0">
                    <a:pos x="197" y="189"/>
                  </a:cxn>
                  <a:cxn ang="0">
                    <a:pos x="204" y="182"/>
                  </a:cxn>
                  <a:cxn ang="0">
                    <a:pos x="204" y="20"/>
                  </a:cxn>
                  <a:cxn ang="0">
                    <a:pos x="197" y="13"/>
                  </a:cxn>
                  <a:cxn ang="0">
                    <a:pos x="20" y="13"/>
                  </a:cxn>
                  <a:cxn ang="0">
                    <a:pos x="20" y="13"/>
                  </a:cxn>
                  <a:cxn ang="0">
                    <a:pos x="20" y="13"/>
                  </a:cxn>
                </a:cxnLst>
                <a:rect l="0" t="0" r="r" b="b"/>
                <a:pathLst>
                  <a:path w="218" h="203">
                    <a:moveTo>
                      <a:pt x="197" y="203"/>
                    </a:moveTo>
                    <a:cubicBezTo>
                      <a:pt x="20" y="203"/>
                      <a:pt x="20" y="203"/>
                      <a:pt x="20" y="203"/>
                    </a:cubicBezTo>
                    <a:cubicBezTo>
                      <a:pt x="9" y="203"/>
                      <a:pt x="0" y="194"/>
                      <a:pt x="0" y="18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9"/>
                      <a:pt x="9" y="0"/>
                      <a:pt x="20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8" y="0"/>
                      <a:pt x="218" y="9"/>
                      <a:pt x="218" y="20"/>
                    </a:cubicBezTo>
                    <a:cubicBezTo>
                      <a:pt x="218" y="182"/>
                      <a:pt x="218" y="182"/>
                      <a:pt x="218" y="182"/>
                    </a:cubicBezTo>
                    <a:cubicBezTo>
                      <a:pt x="218" y="194"/>
                      <a:pt x="208" y="203"/>
                      <a:pt x="197" y="203"/>
                    </a:cubicBezTo>
                    <a:close/>
                    <a:moveTo>
                      <a:pt x="20" y="13"/>
                    </a:moveTo>
                    <a:cubicBezTo>
                      <a:pt x="16" y="13"/>
                      <a:pt x="13" y="16"/>
                      <a:pt x="13" y="20"/>
                    </a:cubicBezTo>
                    <a:cubicBezTo>
                      <a:pt x="13" y="182"/>
                      <a:pt x="13" y="182"/>
                      <a:pt x="13" y="182"/>
                    </a:cubicBezTo>
                    <a:cubicBezTo>
                      <a:pt x="13" y="186"/>
                      <a:pt x="16" y="189"/>
                      <a:pt x="20" y="189"/>
                    </a:cubicBezTo>
                    <a:cubicBezTo>
                      <a:pt x="197" y="189"/>
                      <a:pt x="197" y="189"/>
                      <a:pt x="197" y="189"/>
                    </a:cubicBezTo>
                    <a:cubicBezTo>
                      <a:pt x="201" y="189"/>
                      <a:pt x="204" y="186"/>
                      <a:pt x="204" y="182"/>
                    </a:cubicBezTo>
                    <a:cubicBezTo>
                      <a:pt x="204" y="20"/>
                      <a:pt x="204" y="20"/>
                      <a:pt x="204" y="20"/>
                    </a:cubicBezTo>
                    <a:cubicBezTo>
                      <a:pt x="204" y="16"/>
                      <a:pt x="201" y="13"/>
                      <a:pt x="197" y="13"/>
                    </a:cubicBezTo>
                    <a:lnTo>
                      <a:pt x="20" y="13"/>
                    </a:lnTo>
                    <a:close/>
                    <a:moveTo>
                      <a:pt x="20" y="13"/>
                    </a:moveTo>
                    <a:cubicBezTo>
                      <a:pt x="20" y="13"/>
                      <a:pt x="20" y="13"/>
                      <a:pt x="20" y="13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7"/>
              <p:cNvSpPr>
                <a:spLocks noEditPoints="1"/>
              </p:cNvSpPr>
              <p:nvPr/>
            </p:nvSpPr>
            <p:spPr bwMode="auto">
              <a:xfrm>
                <a:off x="3743325" y="4003675"/>
                <a:ext cx="96838" cy="93662"/>
              </a:xfrm>
              <a:custGeom>
                <a:avLst/>
                <a:gdLst/>
                <a:ahLst/>
                <a:cxnLst>
                  <a:cxn ang="0">
                    <a:pos x="58" y="29"/>
                  </a:cxn>
                  <a:cxn ang="0">
                    <a:pos x="29" y="57"/>
                  </a:cxn>
                  <a:cxn ang="0">
                    <a:pos x="0" y="29"/>
                  </a:cxn>
                  <a:cxn ang="0">
                    <a:pos x="29" y="0"/>
                  </a:cxn>
                  <a:cxn ang="0">
                    <a:pos x="58" y="29"/>
                  </a:cxn>
                  <a:cxn ang="0">
                    <a:pos x="58" y="29"/>
                  </a:cxn>
                  <a:cxn ang="0">
                    <a:pos x="58" y="29"/>
                  </a:cxn>
                </a:cxnLst>
                <a:rect l="0" t="0" r="r" b="b"/>
                <a:pathLst>
                  <a:path w="58" h="57">
                    <a:moveTo>
                      <a:pt x="58" y="29"/>
                    </a:moveTo>
                    <a:cubicBezTo>
                      <a:pt x="58" y="45"/>
                      <a:pt x="45" y="57"/>
                      <a:pt x="29" y="57"/>
                    </a:cubicBezTo>
                    <a:cubicBezTo>
                      <a:pt x="13" y="57"/>
                      <a:pt x="0" y="45"/>
                      <a:pt x="0" y="29"/>
                    </a:cubicBezTo>
                    <a:cubicBezTo>
                      <a:pt x="0" y="13"/>
                      <a:pt x="13" y="0"/>
                      <a:pt x="29" y="0"/>
                    </a:cubicBezTo>
                    <a:cubicBezTo>
                      <a:pt x="45" y="0"/>
                      <a:pt x="58" y="13"/>
                      <a:pt x="58" y="29"/>
                    </a:cubicBezTo>
                    <a:close/>
                    <a:moveTo>
                      <a:pt x="58" y="29"/>
                    </a:moveTo>
                    <a:cubicBezTo>
                      <a:pt x="58" y="29"/>
                      <a:pt x="58" y="29"/>
                      <a:pt x="58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8"/>
              <p:cNvSpPr>
                <a:spLocks noEditPoints="1"/>
              </p:cNvSpPr>
              <p:nvPr/>
            </p:nvSpPr>
            <p:spPr bwMode="auto">
              <a:xfrm>
                <a:off x="3695700" y="4100513"/>
                <a:ext cx="192088" cy="106362"/>
              </a:xfrm>
              <a:custGeom>
                <a:avLst/>
                <a:gdLst/>
                <a:ahLst/>
                <a:cxnLst>
                  <a:cxn ang="0">
                    <a:pos x="25" y="64"/>
                  </a:cxn>
                  <a:cxn ang="0">
                    <a:pos x="29" y="44"/>
                  </a:cxn>
                  <a:cxn ang="0">
                    <a:pos x="29" y="64"/>
                  </a:cxn>
                  <a:cxn ang="0">
                    <a:pos x="58" y="64"/>
                  </a:cxn>
                  <a:cxn ang="0">
                    <a:pos x="51" y="54"/>
                  </a:cxn>
                  <a:cxn ang="0">
                    <a:pos x="58" y="8"/>
                  </a:cxn>
                  <a:cxn ang="0">
                    <a:pos x="58" y="8"/>
                  </a:cxn>
                  <a:cxn ang="0">
                    <a:pos x="65" y="54"/>
                  </a:cxn>
                  <a:cxn ang="0">
                    <a:pos x="58" y="64"/>
                  </a:cxn>
                  <a:cxn ang="0">
                    <a:pos x="87" y="64"/>
                  </a:cxn>
                  <a:cxn ang="0">
                    <a:pos x="87" y="44"/>
                  </a:cxn>
                  <a:cxn ang="0">
                    <a:pos x="91" y="64"/>
                  </a:cxn>
                  <a:cxn ang="0">
                    <a:pos x="114" y="64"/>
                  </a:cxn>
                  <a:cxn ang="0">
                    <a:pos x="77" y="5"/>
                  </a:cxn>
                  <a:cxn ang="0">
                    <a:pos x="76" y="5"/>
                  </a:cxn>
                  <a:cxn ang="0">
                    <a:pos x="65" y="0"/>
                  </a:cxn>
                  <a:cxn ang="0">
                    <a:pos x="58" y="7"/>
                  </a:cxn>
                  <a:cxn ang="0">
                    <a:pos x="51" y="0"/>
                  </a:cxn>
                  <a:cxn ang="0">
                    <a:pos x="51" y="0"/>
                  </a:cxn>
                  <a:cxn ang="0">
                    <a:pos x="40" y="5"/>
                  </a:cxn>
                  <a:cxn ang="0">
                    <a:pos x="39" y="5"/>
                  </a:cxn>
                  <a:cxn ang="0">
                    <a:pos x="2" y="64"/>
                  </a:cxn>
                  <a:cxn ang="0">
                    <a:pos x="25" y="64"/>
                  </a:cxn>
                  <a:cxn ang="0">
                    <a:pos x="25" y="64"/>
                  </a:cxn>
                  <a:cxn ang="0">
                    <a:pos x="25" y="64"/>
                  </a:cxn>
                </a:cxnLst>
                <a:rect l="0" t="0" r="r" b="b"/>
                <a:pathLst>
                  <a:path w="116" h="64">
                    <a:moveTo>
                      <a:pt x="25" y="64"/>
                    </a:moveTo>
                    <a:cubicBezTo>
                      <a:pt x="24" y="56"/>
                      <a:pt x="26" y="49"/>
                      <a:pt x="29" y="4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65" y="54"/>
                      <a:pt x="65" y="54"/>
                      <a:pt x="65" y="5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87" y="64"/>
                      <a:pt x="87" y="64"/>
                      <a:pt x="87" y="6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90" y="49"/>
                      <a:pt x="92" y="56"/>
                      <a:pt x="91" y="64"/>
                    </a:cubicBezTo>
                    <a:cubicBezTo>
                      <a:pt x="114" y="64"/>
                      <a:pt x="114" y="64"/>
                      <a:pt x="114" y="64"/>
                    </a:cubicBezTo>
                    <a:cubicBezTo>
                      <a:pt x="116" y="29"/>
                      <a:pt x="88" y="12"/>
                      <a:pt x="77" y="5"/>
                    </a:cubicBezTo>
                    <a:cubicBezTo>
                      <a:pt x="77" y="5"/>
                      <a:pt x="76" y="5"/>
                      <a:pt x="76" y="5"/>
                    </a:cubicBezTo>
                    <a:cubicBezTo>
                      <a:pt x="72" y="2"/>
                      <a:pt x="69" y="1"/>
                      <a:pt x="65" y="0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7" y="1"/>
                      <a:pt x="44" y="2"/>
                      <a:pt x="40" y="5"/>
                    </a:cubicBezTo>
                    <a:cubicBezTo>
                      <a:pt x="40" y="5"/>
                      <a:pt x="39" y="5"/>
                      <a:pt x="39" y="5"/>
                    </a:cubicBezTo>
                    <a:cubicBezTo>
                      <a:pt x="28" y="12"/>
                      <a:pt x="0" y="29"/>
                      <a:pt x="2" y="64"/>
                    </a:cubicBezTo>
                    <a:lnTo>
                      <a:pt x="25" y="64"/>
                    </a:lnTo>
                    <a:close/>
                    <a:moveTo>
                      <a:pt x="25" y="64"/>
                    </a:moveTo>
                    <a:cubicBezTo>
                      <a:pt x="25" y="64"/>
                      <a:pt x="25" y="64"/>
                      <a:pt x="25" y="6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19"/>
              <p:cNvSpPr>
                <a:spLocks noEditPoints="1"/>
              </p:cNvSpPr>
              <p:nvPr/>
            </p:nvSpPr>
            <p:spPr bwMode="auto">
              <a:xfrm>
                <a:off x="3929063" y="4003675"/>
                <a:ext cx="93663" cy="93662"/>
              </a:xfrm>
              <a:custGeom>
                <a:avLst/>
                <a:gdLst/>
                <a:ahLst/>
                <a:cxnLst>
                  <a:cxn ang="0">
                    <a:pos x="57" y="29"/>
                  </a:cxn>
                  <a:cxn ang="0">
                    <a:pos x="28" y="57"/>
                  </a:cxn>
                  <a:cxn ang="0">
                    <a:pos x="0" y="29"/>
                  </a:cxn>
                  <a:cxn ang="0">
                    <a:pos x="28" y="0"/>
                  </a:cxn>
                  <a:cxn ang="0">
                    <a:pos x="57" y="29"/>
                  </a:cxn>
                  <a:cxn ang="0">
                    <a:pos x="57" y="29"/>
                  </a:cxn>
                  <a:cxn ang="0">
                    <a:pos x="57" y="29"/>
                  </a:cxn>
                </a:cxnLst>
                <a:rect l="0" t="0" r="r" b="b"/>
                <a:pathLst>
                  <a:path w="57" h="57">
                    <a:moveTo>
                      <a:pt x="57" y="29"/>
                    </a:moveTo>
                    <a:cubicBezTo>
                      <a:pt x="57" y="45"/>
                      <a:pt x="44" y="57"/>
                      <a:pt x="28" y="57"/>
                    </a:cubicBezTo>
                    <a:cubicBezTo>
                      <a:pt x="13" y="57"/>
                      <a:pt x="0" y="45"/>
                      <a:pt x="0" y="29"/>
                    </a:cubicBezTo>
                    <a:cubicBezTo>
                      <a:pt x="0" y="13"/>
                      <a:pt x="13" y="0"/>
                      <a:pt x="28" y="0"/>
                    </a:cubicBezTo>
                    <a:cubicBezTo>
                      <a:pt x="44" y="0"/>
                      <a:pt x="57" y="13"/>
                      <a:pt x="57" y="29"/>
                    </a:cubicBezTo>
                    <a:close/>
                    <a:moveTo>
                      <a:pt x="57" y="29"/>
                    </a:moveTo>
                    <a:cubicBezTo>
                      <a:pt x="57" y="29"/>
                      <a:pt x="57" y="29"/>
                      <a:pt x="57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20"/>
              <p:cNvSpPr>
                <a:spLocks noEditPoints="1"/>
              </p:cNvSpPr>
              <p:nvPr/>
            </p:nvSpPr>
            <p:spPr bwMode="auto">
              <a:xfrm>
                <a:off x="3879850" y="4100513"/>
                <a:ext cx="192088" cy="106362"/>
              </a:xfrm>
              <a:custGeom>
                <a:avLst/>
                <a:gdLst/>
                <a:ahLst/>
                <a:cxnLst>
                  <a:cxn ang="0">
                    <a:pos x="25" y="64"/>
                  </a:cxn>
                  <a:cxn ang="0">
                    <a:pos x="29" y="44"/>
                  </a:cxn>
                  <a:cxn ang="0">
                    <a:pos x="29" y="64"/>
                  </a:cxn>
                  <a:cxn ang="0">
                    <a:pos x="58" y="64"/>
                  </a:cxn>
                  <a:cxn ang="0">
                    <a:pos x="51" y="54"/>
                  </a:cxn>
                  <a:cxn ang="0">
                    <a:pos x="58" y="8"/>
                  </a:cxn>
                  <a:cxn ang="0">
                    <a:pos x="58" y="8"/>
                  </a:cxn>
                  <a:cxn ang="0">
                    <a:pos x="65" y="54"/>
                  </a:cxn>
                  <a:cxn ang="0">
                    <a:pos x="59" y="64"/>
                  </a:cxn>
                  <a:cxn ang="0">
                    <a:pos x="88" y="64"/>
                  </a:cxn>
                  <a:cxn ang="0">
                    <a:pos x="88" y="44"/>
                  </a:cxn>
                  <a:cxn ang="0">
                    <a:pos x="92" y="64"/>
                  </a:cxn>
                  <a:cxn ang="0">
                    <a:pos x="114" y="64"/>
                  </a:cxn>
                  <a:cxn ang="0">
                    <a:pos x="77" y="5"/>
                  </a:cxn>
                  <a:cxn ang="0">
                    <a:pos x="76" y="5"/>
                  </a:cxn>
                  <a:cxn ang="0">
                    <a:pos x="66" y="0"/>
                  </a:cxn>
                  <a:cxn ang="0">
                    <a:pos x="58" y="7"/>
                  </a:cxn>
                  <a:cxn ang="0">
                    <a:pos x="52" y="0"/>
                  </a:cxn>
                  <a:cxn ang="0">
                    <a:pos x="51" y="0"/>
                  </a:cxn>
                  <a:cxn ang="0">
                    <a:pos x="41" y="5"/>
                  </a:cxn>
                  <a:cxn ang="0">
                    <a:pos x="39" y="5"/>
                  </a:cxn>
                  <a:cxn ang="0">
                    <a:pos x="3" y="64"/>
                  </a:cxn>
                  <a:cxn ang="0">
                    <a:pos x="25" y="64"/>
                  </a:cxn>
                  <a:cxn ang="0">
                    <a:pos x="25" y="64"/>
                  </a:cxn>
                  <a:cxn ang="0">
                    <a:pos x="25" y="64"/>
                  </a:cxn>
                </a:cxnLst>
                <a:rect l="0" t="0" r="r" b="b"/>
                <a:pathLst>
                  <a:path w="116" h="64">
                    <a:moveTo>
                      <a:pt x="25" y="64"/>
                    </a:moveTo>
                    <a:cubicBezTo>
                      <a:pt x="24" y="56"/>
                      <a:pt x="26" y="49"/>
                      <a:pt x="29" y="4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65" y="54"/>
                      <a:pt x="65" y="54"/>
                      <a:pt x="65" y="54"/>
                    </a:cubicBezTo>
                    <a:cubicBezTo>
                      <a:pt x="59" y="64"/>
                      <a:pt x="59" y="64"/>
                      <a:pt x="59" y="64"/>
                    </a:cubicBezTo>
                    <a:cubicBezTo>
                      <a:pt x="88" y="64"/>
                      <a:pt x="88" y="64"/>
                      <a:pt x="88" y="64"/>
                    </a:cubicBezTo>
                    <a:cubicBezTo>
                      <a:pt x="88" y="44"/>
                      <a:pt x="88" y="44"/>
                      <a:pt x="88" y="44"/>
                    </a:cubicBezTo>
                    <a:cubicBezTo>
                      <a:pt x="91" y="49"/>
                      <a:pt x="92" y="56"/>
                      <a:pt x="92" y="64"/>
                    </a:cubicBezTo>
                    <a:cubicBezTo>
                      <a:pt x="114" y="64"/>
                      <a:pt x="114" y="64"/>
                      <a:pt x="114" y="64"/>
                    </a:cubicBezTo>
                    <a:cubicBezTo>
                      <a:pt x="116" y="29"/>
                      <a:pt x="88" y="12"/>
                      <a:pt x="77" y="5"/>
                    </a:cubicBezTo>
                    <a:cubicBezTo>
                      <a:pt x="77" y="5"/>
                      <a:pt x="76" y="5"/>
                      <a:pt x="76" y="5"/>
                    </a:cubicBezTo>
                    <a:cubicBezTo>
                      <a:pt x="73" y="2"/>
                      <a:pt x="69" y="1"/>
                      <a:pt x="66" y="0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8" y="1"/>
                      <a:pt x="44" y="2"/>
                      <a:pt x="41" y="5"/>
                    </a:cubicBezTo>
                    <a:cubicBezTo>
                      <a:pt x="40" y="5"/>
                      <a:pt x="40" y="5"/>
                      <a:pt x="39" y="5"/>
                    </a:cubicBezTo>
                    <a:cubicBezTo>
                      <a:pt x="28" y="12"/>
                      <a:pt x="0" y="29"/>
                      <a:pt x="3" y="64"/>
                    </a:cubicBezTo>
                    <a:lnTo>
                      <a:pt x="25" y="64"/>
                    </a:lnTo>
                    <a:close/>
                    <a:moveTo>
                      <a:pt x="25" y="64"/>
                    </a:moveTo>
                    <a:cubicBezTo>
                      <a:pt x="25" y="64"/>
                      <a:pt x="25" y="64"/>
                      <a:pt x="25" y="6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Rectangle 21"/>
              <p:cNvSpPr>
                <a:spLocks noChangeArrowheads="1"/>
              </p:cNvSpPr>
              <p:nvPr/>
            </p:nvSpPr>
            <p:spPr bwMode="auto">
              <a:xfrm>
                <a:off x="3681413" y="4222750"/>
                <a:ext cx="542925" cy="6667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22"/>
              <p:cNvSpPr>
                <a:spLocks noEditPoints="1"/>
              </p:cNvSpPr>
              <p:nvPr/>
            </p:nvSpPr>
            <p:spPr bwMode="auto">
              <a:xfrm>
                <a:off x="3795713" y="3709988"/>
                <a:ext cx="177800" cy="179387"/>
              </a:xfrm>
              <a:custGeom>
                <a:avLst/>
                <a:gdLst/>
                <a:ahLst/>
                <a:cxnLst>
                  <a:cxn ang="0">
                    <a:pos x="103" y="61"/>
                  </a:cxn>
                  <a:cxn ang="0">
                    <a:pos x="97" y="59"/>
                  </a:cxn>
                  <a:cxn ang="0">
                    <a:pos x="97" y="46"/>
                  </a:cxn>
                  <a:cxn ang="0">
                    <a:pos x="102" y="44"/>
                  </a:cxn>
                  <a:cxn ang="0">
                    <a:pos x="105" y="35"/>
                  </a:cxn>
                  <a:cxn ang="0">
                    <a:pos x="102" y="28"/>
                  </a:cxn>
                  <a:cxn ang="0">
                    <a:pos x="93" y="24"/>
                  </a:cxn>
                  <a:cxn ang="0">
                    <a:pos x="88" y="27"/>
                  </a:cxn>
                  <a:cxn ang="0">
                    <a:pos x="78" y="18"/>
                  </a:cxn>
                  <a:cxn ang="0">
                    <a:pos x="81" y="13"/>
                  </a:cxn>
                  <a:cxn ang="0">
                    <a:pos x="76" y="4"/>
                  </a:cxn>
                  <a:cxn ang="0">
                    <a:pos x="69" y="1"/>
                  </a:cxn>
                  <a:cxn ang="0">
                    <a:pos x="60" y="5"/>
                  </a:cxn>
                  <a:cxn ang="0">
                    <a:pos x="58" y="11"/>
                  </a:cxn>
                  <a:cxn ang="0">
                    <a:pos x="46" y="11"/>
                  </a:cxn>
                  <a:cxn ang="0">
                    <a:pos x="43" y="6"/>
                  </a:cxn>
                  <a:cxn ang="0">
                    <a:pos x="34" y="3"/>
                  </a:cxn>
                  <a:cxn ang="0">
                    <a:pos x="27" y="6"/>
                  </a:cxn>
                  <a:cxn ang="0">
                    <a:pos x="24" y="15"/>
                  </a:cxn>
                  <a:cxn ang="0">
                    <a:pos x="26" y="20"/>
                  </a:cxn>
                  <a:cxn ang="0">
                    <a:pos x="18" y="30"/>
                  </a:cxn>
                  <a:cxn ang="0">
                    <a:pos x="12" y="28"/>
                  </a:cxn>
                  <a:cxn ang="0">
                    <a:pos x="3" y="32"/>
                  </a:cxn>
                  <a:cxn ang="0">
                    <a:pos x="1" y="39"/>
                  </a:cxn>
                  <a:cxn ang="0">
                    <a:pos x="1" y="44"/>
                  </a:cxn>
                  <a:cxn ang="0">
                    <a:pos x="5" y="48"/>
                  </a:cxn>
                  <a:cxn ang="0">
                    <a:pos x="10" y="50"/>
                  </a:cxn>
                  <a:cxn ang="0">
                    <a:pos x="11" y="62"/>
                  </a:cxn>
                  <a:cxn ang="0">
                    <a:pos x="5" y="65"/>
                  </a:cxn>
                  <a:cxn ang="0">
                    <a:pos x="2" y="74"/>
                  </a:cxn>
                  <a:cxn ang="0">
                    <a:pos x="5" y="81"/>
                  </a:cxn>
                  <a:cxn ang="0">
                    <a:pos x="14" y="84"/>
                  </a:cxn>
                  <a:cxn ang="0">
                    <a:pos x="20" y="82"/>
                  </a:cxn>
                  <a:cxn ang="0">
                    <a:pos x="29" y="90"/>
                  </a:cxn>
                  <a:cxn ang="0">
                    <a:pos x="27" y="96"/>
                  </a:cxn>
                  <a:cxn ang="0">
                    <a:pos x="27" y="101"/>
                  </a:cxn>
                  <a:cxn ang="0">
                    <a:pos x="31" y="105"/>
                  </a:cxn>
                  <a:cxn ang="0">
                    <a:pos x="38" y="107"/>
                  </a:cxn>
                  <a:cxn ang="0">
                    <a:pos x="43" y="107"/>
                  </a:cxn>
                  <a:cxn ang="0">
                    <a:pos x="47" y="103"/>
                  </a:cxn>
                  <a:cxn ang="0">
                    <a:pos x="49" y="98"/>
                  </a:cxn>
                  <a:cxn ang="0">
                    <a:pos x="62" y="97"/>
                  </a:cxn>
                  <a:cxn ang="0">
                    <a:pos x="64" y="103"/>
                  </a:cxn>
                  <a:cxn ang="0">
                    <a:pos x="73" y="106"/>
                  </a:cxn>
                  <a:cxn ang="0">
                    <a:pos x="80" y="103"/>
                  </a:cxn>
                  <a:cxn ang="0">
                    <a:pos x="84" y="94"/>
                  </a:cxn>
                  <a:cxn ang="0">
                    <a:pos x="81" y="88"/>
                  </a:cxn>
                  <a:cxn ang="0">
                    <a:pos x="90" y="79"/>
                  </a:cxn>
                  <a:cxn ang="0">
                    <a:pos x="95" y="81"/>
                  </a:cxn>
                  <a:cxn ang="0">
                    <a:pos x="101" y="81"/>
                  </a:cxn>
                  <a:cxn ang="0">
                    <a:pos x="104" y="77"/>
                  </a:cxn>
                  <a:cxn ang="0">
                    <a:pos x="107" y="70"/>
                  </a:cxn>
                  <a:cxn ang="0">
                    <a:pos x="103" y="61"/>
                  </a:cxn>
                  <a:cxn ang="0">
                    <a:pos x="65" y="79"/>
                  </a:cxn>
                  <a:cxn ang="0">
                    <a:pos x="54" y="81"/>
                  </a:cxn>
                  <a:cxn ang="0">
                    <a:pos x="29" y="66"/>
                  </a:cxn>
                  <a:cxn ang="0">
                    <a:pos x="42" y="30"/>
                  </a:cxn>
                  <a:cxn ang="0">
                    <a:pos x="54" y="27"/>
                  </a:cxn>
                  <a:cxn ang="0">
                    <a:pos x="78" y="43"/>
                  </a:cxn>
                  <a:cxn ang="0">
                    <a:pos x="65" y="79"/>
                  </a:cxn>
                  <a:cxn ang="0">
                    <a:pos x="65" y="79"/>
                  </a:cxn>
                  <a:cxn ang="0">
                    <a:pos x="65" y="79"/>
                  </a:cxn>
                </a:cxnLst>
                <a:rect l="0" t="0" r="r" b="b"/>
                <a:pathLst>
                  <a:path w="108" h="108">
                    <a:moveTo>
                      <a:pt x="103" y="61"/>
                    </a:moveTo>
                    <a:cubicBezTo>
                      <a:pt x="97" y="59"/>
                      <a:pt x="97" y="59"/>
                      <a:pt x="97" y="59"/>
                    </a:cubicBezTo>
                    <a:cubicBezTo>
                      <a:pt x="98" y="55"/>
                      <a:pt x="97" y="51"/>
                      <a:pt x="97" y="46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6" y="42"/>
                      <a:pt x="107" y="38"/>
                      <a:pt x="105" y="35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1" y="24"/>
                      <a:pt x="97" y="23"/>
                      <a:pt x="93" y="24"/>
                    </a:cubicBezTo>
                    <a:cubicBezTo>
                      <a:pt x="88" y="27"/>
                      <a:pt x="88" y="27"/>
                      <a:pt x="88" y="27"/>
                    </a:cubicBezTo>
                    <a:cubicBezTo>
                      <a:pt x="85" y="24"/>
                      <a:pt x="82" y="21"/>
                      <a:pt x="78" y="18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82" y="9"/>
                      <a:pt x="80" y="5"/>
                      <a:pt x="76" y="4"/>
                    </a:cubicBezTo>
                    <a:cubicBezTo>
                      <a:pt x="69" y="1"/>
                      <a:pt x="69" y="1"/>
                      <a:pt x="69" y="1"/>
                    </a:cubicBezTo>
                    <a:cubicBezTo>
                      <a:pt x="66" y="0"/>
                      <a:pt x="62" y="2"/>
                      <a:pt x="60" y="5"/>
                    </a:cubicBezTo>
                    <a:cubicBezTo>
                      <a:pt x="58" y="11"/>
                      <a:pt x="58" y="11"/>
                      <a:pt x="58" y="11"/>
                    </a:cubicBezTo>
                    <a:cubicBezTo>
                      <a:pt x="54" y="10"/>
                      <a:pt x="50" y="11"/>
                      <a:pt x="46" y="11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2" y="2"/>
                      <a:pt x="38" y="1"/>
                      <a:pt x="34" y="3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4" y="7"/>
                      <a:pt x="22" y="11"/>
                      <a:pt x="24" y="15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3" y="23"/>
                      <a:pt x="20" y="26"/>
                      <a:pt x="18" y="3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9" y="26"/>
                      <a:pt x="4" y="28"/>
                      <a:pt x="3" y="32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0" y="41"/>
                      <a:pt x="0" y="42"/>
                      <a:pt x="1" y="44"/>
                    </a:cubicBezTo>
                    <a:cubicBezTo>
                      <a:pt x="2" y="46"/>
                      <a:pt x="3" y="47"/>
                      <a:pt x="5" y="48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4"/>
                      <a:pt x="10" y="58"/>
                      <a:pt x="11" y="62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2" y="66"/>
                      <a:pt x="0" y="71"/>
                      <a:pt x="2" y="74"/>
                    </a:cubicBezTo>
                    <a:cubicBezTo>
                      <a:pt x="5" y="81"/>
                      <a:pt x="5" y="81"/>
                      <a:pt x="5" y="81"/>
                    </a:cubicBezTo>
                    <a:cubicBezTo>
                      <a:pt x="7" y="84"/>
                      <a:pt x="11" y="86"/>
                      <a:pt x="14" y="84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22" y="85"/>
                      <a:pt x="26" y="88"/>
                      <a:pt x="29" y="90"/>
                    </a:cubicBezTo>
                    <a:cubicBezTo>
                      <a:pt x="27" y="96"/>
                      <a:pt x="27" y="96"/>
                      <a:pt x="27" y="96"/>
                    </a:cubicBezTo>
                    <a:cubicBezTo>
                      <a:pt x="26" y="98"/>
                      <a:pt x="26" y="100"/>
                      <a:pt x="27" y="101"/>
                    </a:cubicBezTo>
                    <a:cubicBezTo>
                      <a:pt x="28" y="103"/>
                      <a:pt x="29" y="104"/>
                      <a:pt x="31" y="105"/>
                    </a:cubicBezTo>
                    <a:cubicBezTo>
                      <a:pt x="38" y="107"/>
                      <a:pt x="38" y="107"/>
                      <a:pt x="38" y="107"/>
                    </a:cubicBezTo>
                    <a:cubicBezTo>
                      <a:pt x="40" y="108"/>
                      <a:pt x="42" y="108"/>
                      <a:pt x="43" y="107"/>
                    </a:cubicBezTo>
                    <a:cubicBezTo>
                      <a:pt x="45" y="107"/>
                      <a:pt x="46" y="105"/>
                      <a:pt x="47" y="103"/>
                    </a:cubicBezTo>
                    <a:cubicBezTo>
                      <a:pt x="49" y="98"/>
                      <a:pt x="49" y="98"/>
                      <a:pt x="49" y="98"/>
                    </a:cubicBezTo>
                    <a:cubicBezTo>
                      <a:pt x="53" y="98"/>
                      <a:pt x="57" y="98"/>
                      <a:pt x="62" y="97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6" y="106"/>
                      <a:pt x="70" y="108"/>
                      <a:pt x="73" y="106"/>
                    </a:cubicBezTo>
                    <a:cubicBezTo>
                      <a:pt x="80" y="103"/>
                      <a:pt x="80" y="103"/>
                      <a:pt x="80" y="103"/>
                    </a:cubicBezTo>
                    <a:cubicBezTo>
                      <a:pt x="84" y="101"/>
                      <a:pt x="85" y="97"/>
                      <a:pt x="84" y="94"/>
                    </a:cubicBezTo>
                    <a:cubicBezTo>
                      <a:pt x="81" y="88"/>
                      <a:pt x="81" y="88"/>
                      <a:pt x="81" y="88"/>
                    </a:cubicBezTo>
                    <a:cubicBezTo>
                      <a:pt x="84" y="86"/>
                      <a:pt x="87" y="82"/>
                      <a:pt x="90" y="79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7" y="82"/>
                      <a:pt x="99" y="82"/>
                      <a:pt x="101" y="81"/>
                    </a:cubicBezTo>
                    <a:cubicBezTo>
                      <a:pt x="102" y="80"/>
                      <a:pt x="104" y="79"/>
                      <a:pt x="104" y="77"/>
                    </a:cubicBezTo>
                    <a:cubicBezTo>
                      <a:pt x="107" y="70"/>
                      <a:pt x="107" y="70"/>
                      <a:pt x="107" y="70"/>
                    </a:cubicBezTo>
                    <a:cubicBezTo>
                      <a:pt x="108" y="66"/>
                      <a:pt x="106" y="62"/>
                      <a:pt x="103" y="61"/>
                    </a:cubicBezTo>
                    <a:close/>
                    <a:moveTo>
                      <a:pt x="65" y="79"/>
                    </a:moveTo>
                    <a:cubicBezTo>
                      <a:pt x="61" y="81"/>
                      <a:pt x="58" y="81"/>
                      <a:pt x="54" y="81"/>
                    </a:cubicBezTo>
                    <a:cubicBezTo>
                      <a:pt x="43" y="81"/>
                      <a:pt x="33" y="75"/>
                      <a:pt x="29" y="66"/>
                    </a:cubicBezTo>
                    <a:cubicBezTo>
                      <a:pt x="23" y="52"/>
                      <a:pt x="29" y="36"/>
                      <a:pt x="42" y="30"/>
                    </a:cubicBezTo>
                    <a:cubicBezTo>
                      <a:pt x="46" y="28"/>
                      <a:pt x="50" y="27"/>
                      <a:pt x="54" y="27"/>
                    </a:cubicBezTo>
                    <a:cubicBezTo>
                      <a:pt x="64" y="27"/>
                      <a:pt x="74" y="33"/>
                      <a:pt x="78" y="43"/>
                    </a:cubicBezTo>
                    <a:cubicBezTo>
                      <a:pt x="85" y="57"/>
                      <a:pt x="79" y="73"/>
                      <a:pt x="65" y="79"/>
                    </a:cubicBezTo>
                    <a:close/>
                    <a:moveTo>
                      <a:pt x="65" y="79"/>
                    </a:moveTo>
                    <a:cubicBezTo>
                      <a:pt x="65" y="79"/>
                      <a:pt x="65" y="79"/>
                      <a:pt x="65" y="7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5772527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/>
      <p:bldP spid="26" grpId="0"/>
      <p:bldP spid="27" grpId="0"/>
      <p:bldP spid="28" grpId="0"/>
      <p:bldP spid="23" grpId="0"/>
      <p:bldP spid="23" grpId="1"/>
      <p:bldP spid="23" grpId="2"/>
      <p:bldP spid="23" grpId="3"/>
      <p:bldP spid="23" grpId="4"/>
      <p:bldP spid="23" grpId="5"/>
      <p:bldP spid="23" grpId="6"/>
      <p:bldP spid="23" grpId="7"/>
      <p:bldP spid="23" grpId="8"/>
      <p:bldP spid="23" grpId="9"/>
      <p:bldP spid="23" grpId="10"/>
      <p:bldP spid="23" grpId="11"/>
      <p:bldP spid="23" grpId="12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827082" y="2077718"/>
            <a:ext cx="4234898" cy="3951328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36" name="TextBox 3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Introduction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grpSp>
        <p:nvGrpSpPr>
          <p:cNvPr id="44" name="Group 43"/>
          <p:cNvGrpSpPr/>
          <p:nvPr/>
        </p:nvGrpSpPr>
        <p:grpSpPr>
          <a:xfrm>
            <a:off x="5545634" y="5117992"/>
            <a:ext cx="2298032" cy="883987"/>
            <a:chOff x="5268628" y="2933595"/>
            <a:chExt cx="2298032" cy="883987"/>
          </a:xfrm>
        </p:grpSpPr>
        <p:sp>
          <p:nvSpPr>
            <p:cNvPr id="45" name="TextBox 44"/>
            <p:cNvSpPr txBox="1"/>
            <p:nvPr/>
          </p:nvSpPr>
          <p:spPr>
            <a:xfrm>
              <a:off x="5853098" y="2933595"/>
              <a:ext cx="11380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Credibility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9037560" y="2971695"/>
            <a:ext cx="2298032" cy="883987"/>
            <a:chOff x="5268628" y="2933595"/>
            <a:chExt cx="2298032" cy="883987"/>
          </a:xfrm>
        </p:grpSpPr>
        <p:sp>
          <p:nvSpPr>
            <p:cNvPr id="48" name="TextBox 47"/>
            <p:cNvSpPr txBox="1"/>
            <p:nvPr/>
          </p:nvSpPr>
          <p:spPr>
            <a:xfrm>
              <a:off x="5526249" y="2933595"/>
              <a:ext cx="17917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Solution Provider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Rectangle 48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5543325" y="2971695"/>
            <a:ext cx="2298032" cy="883987"/>
            <a:chOff x="5268628" y="2933595"/>
            <a:chExt cx="2298032" cy="883987"/>
          </a:xfrm>
        </p:grpSpPr>
        <p:sp>
          <p:nvSpPr>
            <p:cNvPr id="51" name="TextBox 50"/>
            <p:cNvSpPr txBox="1"/>
            <p:nvPr/>
          </p:nvSpPr>
          <p:spPr>
            <a:xfrm>
              <a:off x="5731849" y="2933595"/>
              <a:ext cx="138050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Our Business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2" name="Rectangle 51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9037560" y="5117992"/>
            <a:ext cx="2298032" cy="883987"/>
            <a:chOff x="5268628" y="2933595"/>
            <a:chExt cx="2298032" cy="883987"/>
          </a:xfrm>
        </p:grpSpPr>
        <p:sp>
          <p:nvSpPr>
            <p:cNvPr id="54" name="TextBox 53"/>
            <p:cNvSpPr txBox="1"/>
            <p:nvPr/>
          </p:nvSpPr>
          <p:spPr>
            <a:xfrm>
              <a:off x="5955628" y="2933595"/>
              <a:ext cx="9329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Support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5" name="Rectangle 54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6328431" y="4230079"/>
            <a:ext cx="741349" cy="746002"/>
            <a:chOff x="6328431" y="4230079"/>
            <a:chExt cx="741349" cy="746002"/>
          </a:xfrm>
        </p:grpSpPr>
        <p:sp>
          <p:nvSpPr>
            <p:cNvPr id="58" name="Oval 57"/>
            <p:cNvSpPr/>
            <p:nvPr/>
          </p:nvSpPr>
          <p:spPr>
            <a:xfrm>
              <a:off x="6328431" y="4230079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6509910" y="4373188"/>
              <a:ext cx="378389" cy="440553"/>
              <a:chOff x="1868488" y="-9525"/>
              <a:chExt cx="1111250" cy="1293813"/>
            </a:xfrm>
            <a:solidFill>
              <a:schemeClr val="bg1"/>
            </a:solidFill>
          </p:grpSpPr>
          <p:sp>
            <p:nvSpPr>
              <p:cNvPr id="27" name="Freeform 14"/>
              <p:cNvSpPr>
                <a:spLocks noEditPoints="1"/>
              </p:cNvSpPr>
              <p:nvPr/>
            </p:nvSpPr>
            <p:spPr bwMode="auto">
              <a:xfrm>
                <a:off x="1868488" y="-9525"/>
                <a:ext cx="1111250" cy="1293813"/>
              </a:xfrm>
              <a:custGeom>
                <a:avLst/>
                <a:gdLst>
                  <a:gd name="T0" fmla="*/ 293 w 357"/>
                  <a:gd name="T1" fmla="*/ 255 h 416"/>
                  <a:gd name="T2" fmla="*/ 294 w 357"/>
                  <a:gd name="T3" fmla="*/ 245 h 416"/>
                  <a:gd name="T4" fmla="*/ 315 w 357"/>
                  <a:gd name="T5" fmla="*/ 208 h 416"/>
                  <a:gd name="T6" fmla="*/ 324 w 357"/>
                  <a:gd name="T7" fmla="*/ 175 h 416"/>
                  <a:gd name="T8" fmla="*/ 324 w 357"/>
                  <a:gd name="T9" fmla="*/ 132 h 416"/>
                  <a:gd name="T10" fmla="*/ 315 w 357"/>
                  <a:gd name="T11" fmla="*/ 99 h 416"/>
                  <a:gd name="T12" fmla="*/ 294 w 357"/>
                  <a:gd name="T13" fmla="*/ 62 h 416"/>
                  <a:gd name="T14" fmla="*/ 270 w 357"/>
                  <a:gd name="T15" fmla="*/ 38 h 416"/>
                  <a:gd name="T16" fmla="*/ 233 w 357"/>
                  <a:gd name="T17" fmla="*/ 16 h 416"/>
                  <a:gd name="T18" fmla="*/ 199 w 357"/>
                  <a:gd name="T19" fmla="*/ 7 h 416"/>
                  <a:gd name="T20" fmla="*/ 157 w 357"/>
                  <a:gd name="T21" fmla="*/ 7 h 416"/>
                  <a:gd name="T22" fmla="*/ 123 w 357"/>
                  <a:gd name="T23" fmla="*/ 16 h 416"/>
                  <a:gd name="T24" fmla="*/ 87 w 357"/>
                  <a:gd name="T25" fmla="*/ 38 h 416"/>
                  <a:gd name="T26" fmla="*/ 62 w 357"/>
                  <a:gd name="T27" fmla="*/ 62 h 416"/>
                  <a:gd name="T28" fmla="*/ 41 w 357"/>
                  <a:gd name="T29" fmla="*/ 99 h 416"/>
                  <a:gd name="T30" fmla="*/ 32 w 357"/>
                  <a:gd name="T31" fmla="*/ 132 h 416"/>
                  <a:gd name="T32" fmla="*/ 32 w 357"/>
                  <a:gd name="T33" fmla="*/ 175 h 416"/>
                  <a:gd name="T34" fmla="*/ 41 w 357"/>
                  <a:gd name="T35" fmla="*/ 208 h 416"/>
                  <a:gd name="T36" fmla="*/ 62 w 357"/>
                  <a:gd name="T37" fmla="*/ 245 h 416"/>
                  <a:gd name="T38" fmla="*/ 63 w 357"/>
                  <a:gd name="T39" fmla="*/ 253 h 416"/>
                  <a:gd name="T40" fmla="*/ 0 w 357"/>
                  <a:gd name="T41" fmla="*/ 378 h 416"/>
                  <a:gd name="T42" fmla="*/ 53 w 357"/>
                  <a:gd name="T43" fmla="*/ 372 h 416"/>
                  <a:gd name="T44" fmla="*/ 82 w 357"/>
                  <a:gd name="T45" fmla="*/ 416 h 416"/>
                  <a:gd name="T46" fmla="*/ 137 w 357"/>
                  <a:gd name="T47" fmla="*/ 303 h 416"/>
                  <a:gd name="T48" fmla="*/ 157 w 357"/>
                  <a:gd name="T49" fmla="*/ 300 h 416"/>
                  <a:gd name="T50" fmla="*/ 199 w 357"/>
                  <a:gd name="T51" fmla="*/ 300 h 416"/>
                  <a:gd name="T52" fmla="*/ 220 w 357"/>
                  <a:gd name="T53" fmla="*/ 302 h 416"/>
                  <a:gd name="T54" fmla="*/ 286 w 357"/>
                  <a:gd name="T55" fmla="*/ 415 h 416"/>
                  <a:gd name="T56" fmla="*/ 304 w 357"/>
                  <a:gd name="T57" fmla="*/ 367 h 416"/>
                  <a:gd name="T58" fmla="*/ 357 w 357"/>
                  <a:gd name="T59" fmla="*/ 374 h 416"/>
                  <a:gd name="T60" fmla="*/ 293 w 357"/>
                  <a:gd name="T61" fmla="*/ 255 h 416"/>
                  <a:gd name="T62" fmla="*/ 178 w 357"/>
                  <a:gd name="T63" fmla="*/ 250 h 416"/>
                  <a:gd name="T64" fmla="*/ 79 w 357"/>
                  <a:gd name="T65" fmla="*/ 151 h 416"/>
                  <a:gd name="T66" fmla="*/ 178 w 357"/>
                  <a:gd name="T67" fmla="*/ 52 h 416"/>
                  <a:gd name="T68" fmla="*/ 277 w 357"/>
                  <a:gd name="T69" fmla="*/ 151 h 416"/>
                  <a:gd name="T70" fmla="*/ 178 w 357"/>
                  <a:gd name="T71" fmla="*/ 250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57" h="416">
                    <a:moveTo>
                      <a:pt x="293" y="255"/>
                    </a:moveTo>
                    <a:cubicBezTo>
                      <a:pt x="293" y="252"/>
                      <a:pt x="294" y="249"/>
                      <a:pt x="294" y="245"/>
                    </a:cubicBezTo>
                    <a:cubicBezTo>
                      <a:pt x="294" y="229"/>
                      <a:pt x="301" y="217"/>
                      <a:pt x="315" y="208"/>
                    </a:cubicBezTo>
                    <a:cubicBezTo>
                      <a:pt x="329" y="200"/>
                      <a:pt x="332" y="189"/>
                      <a:pt x="324" y="175"/>
                    </a:cubicBezTo>
                    <a:cubicBezTo>
                      <a:pt x="316" y="161"/>
                      <a:pt x="316" y="146"/>
                      <a:pt x="324" y="132"/>
                    </a:cubicBezTo>
                    <a:cubicBezTo>
                      <a:pt x="332" y="118"/>
                      <a:pt x="329" y="107"/>
                      <a:pt x="315" y="99"/>
                    </a:cubicBezTo>
                    <a:cubicBezTo>
                      <a:pt x="301" y="91"/>
                      <a:pt x="294" y="78"/>
                      <a:pt x="294" y="62"/>
                    </a:cubicBezTo>
                    <a:cubicBezTo>
                      <a:pt x="294" y="46"/>
                      <a:pt x="286" y="38"/>
                      <a:pt x="270" y="38"/>
                    </a:cubicBezTo>
                    <a:cubicBezTo>
                      <a:pt x="253" y="37"/>
                      <a:pt x="241" y="30"/>
                      <a:pt x="233" y="16"/>
                    </a:cubicBezTo>
                    <a:cubicBezTo>
                      <a:pt x="225" y="3"/>
                      <a:pt x="213" y="0"/>
                      <a:pt x="199" y="7"/>
                    </a:cubicBezTo>
                    <a:cubicBezTo>
                      <a:pt x="185" y="15"/>
                      <a:pt x="171" y="15"/>
                      <a:pt x="157" y="7"/>
                    </a:cubicBezTo>
                    <a:cubicBezTo>
                      <a:pt x="143" y="0"/>
                      <a:pt x="132" y="3"/>
                      <a:pt x="123" y="16"/>
                    </a:cubicBezTo>
                    <a:cubicBezTo>
                      <a:pt x="115" y="30"/>
                      <a:pt x="103" y="37"/>
                      <a:pt x="87" y="38"/>
                    </a:cubicBezTo>
                    <a:cubicBezTo>
                      <a:pt x="71" y="38"/>
                      <a:pt x="62" y="46"/>
                      <a:pt x="62" y="62"/>
                    </a:cubicBezTo>
                    <a:cubicBezTo>
                      <a:pt x="62" y="78"/>
                      <a:pt x="55" y="91"/>
                      <a:pt x="41" y="99"/>
                    </a:cubicBezTo>
                    <a:cubicBezTo>
                      <a:pt x="27" y="107"/>
                      <a:pt x="24" y="118"/>
                      <a:pt x="32" y="132"/>
                    </a:cubicBezTo>
                    <a:cubicBezTo>
                      <a:pt x="40" y="146"/>
                      <a:pt x="40" y="161"/>
                      <a:pt x="32" y="175"/>
                    </a:cubicBezTo>
                    <a:cubicBezTo>
                      <a:pt x="24" y="189"/>
                      <a:pt x="27" y="200"/>
                      <a:pt x="41" y="208"/>
                    </a:cubicBezTo>
                    <a:cubicBezTo>
                      <a:pt x="55" y="217"/>
                      <a:pt x="62" y="229"/>
                      <a:pt x="62" y="245"/>
                    </a:cubicBezTo>
                    <a:cubicBezTo>
                      <a:pt x="62" y="248"/>
                      <a:pt x="63" y="250"/>
                      <a:pt x="63" y="253"/>
                    </a:cubicBezTo>
                    <a:cubicBezTo>
                      <a:pt x="0" y="378"/>
                      <a:pt x="0" y="378"/>
                      <a:pt x="0" y="378"/>
                    </a:cubicBezTo>
                    <a:cubicBezTo>
                      <a:pt x="53" y="372"/>
                      <a:pt x="53" y="372"/>
                      <a:pt x="53" y="372"/>
                    </a:cubicBezTo>
                    <a:cubicBezTo>
                      <a:pt x="82" y="416"/>
                      <a:pt x="82" y="416"/>
                      <a:pt x="82" y="416"/>
                    </a:cubicBezTo>
                    <a:cubicBezTo>
                      <a:pt x="82" y="416"/>
                      <a:pt x="121" y="336"/>
                      <a:pt x="137" y="303"/>
                    </a:cubicBezTo>
                    <a:cubicBezTo>
                      <a:pt x="143" y="305"/>
                      <a:pt x="150" y="304"/>
                      <a:pt x="157" y="300"/>
                    </a:cubicBezTo>
                    <a:cubicBezTo>
                      <a:pt x="171" y="292"/>
                      <a:pt x="185" y="292"/>
                      <a:pt x="199" y="300"/>
                    </a:cubicBezTo>
                    <a:cubicBezTo>
                      <a:pt x="207" y="304"/>
                      <a:pt x="214" y="305"/>
                      <a:pt x="220" y="302"/>
                    </a:cubicBezTo>
                    <a:cubicBezTo>
                      <a:pt x="286" y="415"/>
                      <a:pt x="286" y="415"/>
                      <a:pt x="286" y="415"/>
                    </a:cubicBezTo>
                    <a:cubicBezTo>
                      <a:pt x="304" y="367"/>
                      <a:pt x="304" y="367"/>
                      <a:pt x="304" y="367"/>
                    </a:cubicBezTo>
                    <a:cubicBezTo>
                      <a:pt x="357" y="374"/>
                      <a:pt x="357" y="374"/>
                      <a:pt x="357" y="374"/>
                    </a:cubicBezTo>
                    <a:lnTo>
                      <a:pt x="293" y="255"/>
                    </a:lnTo>
                    <a:close/>
                    <a:moveTo>
                      <a:pt x="178" y="250"/>
                    </a:moveTo>
                    <a:cubicBezTo>
                      <a:pt x="123" y="250"/>
                      <a:pt x="79" y="206"/>
                      <a:pt x="79" y="151"/>
                    </a:cubicBezTo>
                    <a:cubicBezTo>
                      <a:pt x="79" y="96"/>
                      <a:pt x="123" y="52"/>
                      <a:pt x="178" y="52"/>
                    </a:cubicBezTo>
                    <a:cubicBezTo>
                      <a:pt x="233" y="52"/>
                      <a:pt x="277" y="96"/>
                      <a:pt x="277" y="151"/>
                    </a:cubicBezTo>
                    <a:cubicBezTo>
                      <a:pt x="277" y="206"/>
                      <a:pt x="233" y="250"/>
                      <a:pt x="178" y="2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Oval 15"/>
              <p:cNvSpPr>
                <a:spLocks noChangeArrowheads="1"/>
              </p:cNvSpPr>
              <p:nvPr/>
            </p:nvSpPr>
            <p:spPr bwMode="auto">
              <a:xfrm>
                <a:off x="2179638" y="220663"/>
                <a:ext cx="485775" cy="48577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9815901" y="2104864"/>
            <a:ext cx="741349" cy="746002"/>
            <a:chOff x="9815901" y="2104864"/>
            <a:chExt cx="741349" cy="746002"/>
          </a:xfrm>
        </p:grpSpPr>
        <p:sp>
          <p:nvSpPr>
            <p:cNvPr id="57" name="Oval 56"/>
            <p:cNvSpPr/>
            <p:nvPr/>
          </p:nvSpPr>
          <p:spPr>
            <a:xfrm>
              <a:off x="9815901" y="2104864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9" name="Group 28"/>
            <p:cNvGrpSpPr/>
            <p:nvPr/>
          </p:nvGrpSpPr>
          <p:grpSpPr>
            <a:xfrm>
              <a:off x="9985437" y="2301037"/>
              <a:ext cx="415864" cy="362568"/>
              <a:chOff x="3757613" y="3340100"/>
              <a:chExt cx="1635125" cy="1425575"/>
            </a:xfrm>
            <a:solidFill>
              <a:schemeClr val="bg1"/>
            </a:solidFill>
          </p:grpSpPr>
          <p:sp>
            <p:nvSpPr>
              <p:cNvPr id="30" name="Freeform 9"/>
              <p:cNvSpPr>
                <a:spLocks noEditPoints="1"/>
              </p:cNvSpPr>
              <p:nvPr/>
            </p:nvSpPr>
            <p:spPr bwMode="auto">
              <a:xfrm>
                <a:off x="3757613" y="3340100"/>
                <a:ext cx="1635125" cy="1425575"/>
              </a:xfrm>
              <a:custGeom>
                <a:avLst/>
                <a:gdLst>
                  <a:gd name="T0" fmla="*/ 675 w 675"/>
                  <a:gd name="T1" fmla="*/ 485 h 590"/>
                  <a:gd name="T2" fmla="*/ 675 w 675"/>
                  <a:gd name="T3" fmla="*/ 0 h 590"/>
                  <a:gd name="T4" fmla="*/ 0 w 675"/>
                  <a:gd name="T5" fmla="*/ 0 h 590"/>
                  <a:gd name="T6" fmla="*/ 0 w 675"/>
                  <a:gd name="T7" fmla="*/ 485 h 590"/>
                  <a:gd name="T8" fmla="*/ 500 w 675"/>
                  <a:gd name="T9" fmla="*/ 485 h 590"/>
                  <a:gd name="T10" fmla="*/ 543 w 675"/>
                  <a:gd name="T11" fmla="*/ 524 h 590"/>
                  <a:gd name="T12" fmla="*/ 610 w 675"/>
                  <a:gd name="T13" fmla="*/ 590 h 590"/>
                  <a:gd name="T14" fmla="*/ 631 w 675"/>
                  <a:gd name="T15" fmla="*/ 590 h 590"/>
                  <a:gd name="T16" fmla="*/ 542 w 675"/>
                  <a:gd name="T17" fmla="*/ 499 h 590"/>
                  <a:gd name="T18" fmla="*/ 525 w 675"/>
                  <a:gd name="T19" fmla="*/ 485 h 590"/>
                  <a:gd name="T20" fmla="*/ 675 w 675"/>
                  <a:gd name="T21" fmla="*/ 485 h 590"/>
                  <a:gd name="T22" fmla="*/ 36 w 675"/>
                  <a:gd name="T23" fmla="*/ 47 h 590"/>
                  <a:gd name="T24" fmla="*/ 638 w 675"/>
                  <a:gd name="T25" fmla="*/ 47 h 590"/>
                  <a:gd name="T26" fmla="*/ 638 w 675"/>
                  <a:gd name="T27" fmla="*/ 438 h 590"/>
                  <a:gd name="T28" fmla="*/ 36 w 675"/>
                  <a:gd name="T29" fmla="*/ 438 h 590"/>
                  <a:gd name="T30" fmla="*/ 36 w 675"/>
                  <a:gd name="T31" fmla="*/ 47 h 5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75" h="590">
                    <a:moveTo>
                      <a:pt x="675" y="485"/>
                    </a:moveTo>
                    <a:cubicBezTo>
                      <a:pt x="675" y="0"/>
                      <a:pt x="675" y="0"/>
                      <a:pt x="67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85"/>
                      <a:pt x="0" y="485"/>
                      <a:pt x="0" y="485"/>
                    </a:cubicBezTo>
                    <a:cubicBezTo>
                      <a:pt x="500" y="485"/>
                      <a:pt x="500" y="485"/>
                      <a:pt x="500" y="485"/>
                    </a:cubicBezTo>
                    <a:cubicBezTo>
                      <a:pt x="500" y="497"/>
                      <a:pt x="505" y="524"/>
                      <a:pt x="543" y="524"/>
                    </a:cubicBezTo>
                    <a:cubicBezTo>
                      <a:pt x="543" y="524"/>
                      <a:pt x="610" y="521"/>
                      <a:pt x="610" y="590"/>
                    </a:cubicBezTo>
                    <a:cubicBezTo>
                      <a:pt x="631" y="590"/>
                      <a:pt x="631" y="590"/>
                      <a:pt x="631" y="590"/>
                    </a:cubicBezTo>
                    <a:cubicBezTo>
                      <a:pt x="631" y="590"/>
                      <a:pt x="640" y="499"/>
                      <a:pt x="542" y="499"/>
                    </a:cubicBezTo>
                    <a:cubicBezTo>
                      <a:pt x="542" y="499"/>
                      <a:pt x="523" y="497"/>
                      <a:pt x="525" y="485"/>
                    </a:cubicBezTo>
                    <a:lnTo>
                      <a:pt x="675" y="485"/>
                    </a:lnTo>
                    <a:close/>
                    <a:moveTo>
                      <a:pt x="36" y="47"/>
                    </a:moveTo>
                    <a:cubicBezTo>
                      <a:pt x="638" y="47"/>
                      <a:pt x="638" y="47"/>
                      <a:pt x="638" y="47"/>
                    </a:cubicBezTo>
                    <a:cubicBezTo>
                      <a:pt x="638" y="438"/>
                      <a:pt x="638" y="438"/>
                      <a:pt x="638" y="438"/>
                    </a:cubicBezTo>
                    <a:cubicBezTo>
                      <a:pt x="36" y="438"/>
                      <a:pt x="36" y="438"/>
                      <a:pt x="36" y="438"/>
                    </a:cubicBezTo>
                    <a:lnTo>
                      <a:pt x="36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Rectangle 10"/>
              <p:cNvSpPr>
                <a:spLocks noChangeArrowheads="1"/>
              </p:cNvSpPr>
              <p:nvPr/>
            </p:nvSpPr>
            <p:spPr bwMode="auto">
              <a:xfrm>
                <a:off x="4344988" y="4549775"/>
                <a:ext cx="469900" cy="825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Rectangle 11"/>
              <p:cNvSpPr>
                <a:spLocks noChangeArrowheads="1"/>
              </p:cNvSpPr>
              <p:nvPr/>
            </p:nvSpPr>
            <p:spPr bwMode="auto">
              <a:xfrm>
                <a:off x="4103688" y="4664075"/>
                <a:ext cx="954088" cy="698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9821146" y="4230079"/>
            <a:ext cx="741349" cy="746002"/>
            <a:chOff x="9821146" y="4230079"/>
            <a:chExt cx="741349" cy="746002"/>
          </a:xfrm>
        </p:grpSpPr>
        <p:sp>
          <p:nvSpPr>
            <p:cNvPr id="59" name="Oval 58"/>
            <p:cNvSpPr/>
            <p:nvPr/>
          </p:nvSpPr>
          <p:spPr>
            <a:xfrm>
              <a:off x="9821146" y="4230079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" name="Freeform 82"/>
            <p:cNvSpPr>
              <a:spLocks noEditPoints="1"/>
            </p:cNvSpPr>
            <p:nvPr/>
          </p:nvSpPr>
          <p:spPr bwMode="auto">
            <a:xfrm flipH="1">
              <a:off x="9998137" y="4418340"/>
              <a:ext cx="429884" cy="377380"/>
            </a:xfrm>
            <a:custGeom>
              <a:avLst/>
              <a:gdLst>
                <a:gd name="T0" fmla="*/ 110 w 111"/>
                <a:gd name="T1" fmla="*/ 13 h 97"/>
                <a:gd name="T2" fmla="*/ 101 w 111"/>
                <a:gd name="T3" fmla="*/ 3 h 97"/>
                <a:gd name="T4" fmla="*/ 96 w 111"/>
                <a:gd name="T5" fmla="*/ 3 h 97"/>
                <a:gd name="T6" fmla="*/ 95 w 111"/>
                <a:gd name="T7" fmla="*/ 5 h 97"/>
                <a:gd name="T8" fmla="*/ 92 w 111"/>
                <a:gd name="T9" fmla="*/ 6 h 97"/>
                <a:gd name="T10" fmla="*/ 92 w 111"/>
                <a:gd name="T11" fmla="*/ 6 h 97"/>
                <a:gd name="T12" fmla="*/ 67 w 111"/>
                <a:gd name="T13" fmla="*/ 32 h 97"/>
                <a:gd name="T14" fmla="*/ 66 w 111"/>
                <a:gd name="T15" fmla="*/ 37 h 97"/>
                <a:gd name="T16" fmla="*/ 68 w 111"/>
                <a:gd name="T17" fmla="*/ 41 h 97"/>
                <a:gd name="T18" fmla="*/ 68 w 111"/>
                <a:gd name="T19" fmla="*/ 41 h 97"/>
                <a:gd name="T20" fmla="*/ 69 w 111"/>
                <a:gd name="T21" fmla="*/ 41 h 97"/>
                <a:gd name="T22" fmla="*/ 63 w 111"/>
                <a:gd name="T23" fmla="*/ 46 h 97"/>
                <a:gd name="T24" fmla="*/ 45 w 111"/>
                <a:gd name="T25" fmla="*/ 28 h 97"/>
                <a:gd name="T26" fmla="*/ 39 w 111"/>
                <a:gd name="T27" fmla="*/ 7 h 97"/>
                <a:gd name="T28" fmla="*/ 18 w 111"/>
                <a:gd name="T29" fmla="*/ 1 h 97"/>
                <a:gd name="T30" fmla="*/ 30 w 111"/>
                <a:gd name="T31" fmla="*/ 14 h 97"/>
                <a:gd name="T32" fmla="*/ 27 w 111"/>
                <a:gd name="T33" fmla="*/ 26 h 97"/>
                <a:gd name="T34" fmla="*/ 15 w 111"/>
                <a:gd name="T35" fmla="*/ 29 h 97"/>
                <a:gd name="T36" fmla="*/ 3 w 111"/>
                <a:gd name="T37" fmla="*/ 17 h 97"/>
                <a:gd name="T38" fmla="*/ 9 w 111"/>
                <a:gd name="T39" fmla="*/ 37 h 97"/>
                <a:gd name="T40" fmla="*/ 31 w 111"/>
                <a:gd name="T41" fmla="*/ 43 h 97"/>
                <a:gd name="T42" fmla="*/ 31 w 111"/>
                <a:gd name="T43" fmla="*/ 43 h 97"/>
                <a:gd name="T44" fmla="*/ 48 w 111"/>
                <a:gd name="T45" fmla="*/ 60 h 97"/>
                <a:gd name="T46" fmla="*/ 32 w 111"/>
                <a:gd name="T47" fmla="*/ 78 h 97"/>
                <a:gd name="T48" fmla="*/ 31 w 111"/>
                <a:gd name="T49" fmla="*/ 77 h 97"/>
                <a:gd name="T50" fmla="*/ 26 w 111"/>
                <a:gd name="T51" fmla="*/ 80 h 97"/>
                <a:gd name="T52" fmla="*/ 18 w 111"/>
                <a:gd name="T53" fmla="*/ 93 h 97"/>
                <a:gd name="T54" fmla="*/ 20 w 111"/>
                <a:gd name="T55" fmla="*/ 95 h 97"/>
                <a:gd name="T56" fmla="*/ 33 w 111"/>
                <a:gd name="T57" fmla="*/ 87 h 97"/>
                <a:gd name="T58" fmla="*/ 37 w 111"/>
                <a:gd name="T59" fmla="*/ 83 h 97"/>
                <a:gd name="T60" fmla="*/ 35 w 111"/>
                <a:gd name="T61" fmla="*/ 82 h 97"/>
                <a:gd name="T62" fmla="*/ 53 w 111"/>
                <a:gd name="T63" fmla="*/ 64 h 97"/>
                <a:gd name="T64" fmla="*/ 82 w 111"/>
                <a:gd name="T65" fmla="*/ 93 h 97"/>
                <a:gd name="T66" fmla="*/ 89 w 111"/>
                <a:gd name="T67" fmla="*/ 97 h 97"/>
                <a:gd name="T68" fmla="*/ 96 w 111"/>
                <a:gd name="T69" fmla="*/ 93 h 97"/>
                <a:gd name="T70" fmla="*/ 96 w 111"/>
                <a:gd name="T71" fmla="*/ 79 h 97"/>
                <a:gd name="T72" fmla="*/ 67 w 111"/>
                <a:gd name="T73" fmla="*/ 50 h 97"/>
                <a:gd name="T74" fmla="*/ 72 w 111"/>
                <a:gd name="T75" fmla="*/ 45 h 97"/>
                <a:gd name="T76" fmla="*/ 75 w 111"/>
                <a:gd name="T77" fmla="*/ 47 h 97"/>
                <a:gd name="T78" fmla="*/ 82 w 111"/>
                <a:gd name="T79" fmla="*/ 46 h 97"/>
                <a:gd name="T80" fmla="*/ 106 w 111"/>
                <a:gd name="T81" fmla="*/ 21 h 97"/>
                <a:gd name="T82" fmla="*/ 106 w 111"/>
                <a:gd name="T83" fmla="*/ 20 h 97"/>
                <a:gd name="T84" fmla="*/ 106 w 111"/>
                <a:gd name="T85" fmla="*/ 20 h 97"/>
                <a:gd name="T86" fmla="*/ 107 w 111"/>
                <a:gd name="T87" fmla="*/ 18 h 97"/>
                <a:gd name="T88" fmla="*/ 110 w 111"/>
                <a:gd name="T89" fmla="*/ 18 h 97"/>
                <a:gd name="T90" fmla="*/ 110 w 111"/>
                <a:gd name="T91" fmla="*/ 13 h 97"/>
                <a:gd name="T92" fmla="*/ 90 w 111"/>
                <a:gd name="T93" fmla="*/ 84 h 97"/>
                <a:gd name="T94" fmla="*/ 94 w 111"/>
                <a:gd name="T95" fmla="*/ 87 h 97"/>
                <a:gd name="T96" fmla="*/ 90 w 111"/>
                <a:gd name="T97" fmla="*/ 92 h 97"/>
                <a:gd name="T98" fmla="*/ 86 w 111"/>
                <a:gd name="T99" fmla="*/ 87 h 97"/>
                <a:gd name="T100" fmla="*/ 90 w 111"/>
                <a:gd name="T101" fmla="*/ 84 h 97"/>
                <a:gd name="T102" fmla="*/ 76 w 111"/>
                <a:gd name="T103" fmla="*/ 32 h 97"/>
                <a:gd name="T104" fmla="*/ 74 w 111"/>
                <a:gd name="T105" fmla="*/ 31 h 97"/>
                <a:gd name="T106" fmla="*/ 93 w 111"/>
                <a:gd name="T107" fmla="*/ 13 h 97"/>
                <a:gd name="T108" fmla="*/ 95 w 111"/>
                <a:gd name="T109" fmla="*/ 14 h 97"/>
                <a:gd name="T110" fmla="*/ 76 w 111"/>
                <a:gd name="T111" fmla="*/ 32 h 97"/>
                <a:gd name="T112" fmla="*/ 76 w 111"/>
                <a:gd name="T113" fmla="*/ 32 h 97"/>
                <a:gd name="T114" fmla="*/ 82 w 111"/>
                <a:gd name="T115" fmla="*/ 39 h 97"/>
                <a:gd name="T116" fmla="*/ 80 w 111"/>
                <a:gd name="T117" fmla="*/ 37 h 97"/>
                <a:gd name="T118" fmla="*/ 99 w 111"/>
                <a:gd name="T119" fmla="*/ 18 h 97"/>
                <a:gd name="T120" fmla="*/ 101 w 111"/>
                <a:gd name="T121" fmla="*/ 20 h 97"/>
                <a:gd name="T122" fmla="*/ 82 w 111"/>
                <a:gd name="T123" fmla="*/ 39 h 97"/>
                <a:gd name="T124" fmla="*/ 82 w 111"/>
                <a:gd name="T125" fmla="*/ 3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1" h="97">
                  <a:moveTo>
                    <a:pt x="110" y="13"/>
                  </a:moveTo>
                  <a:cubicBezTo>
                    <a:pt x="101" y="3"/>
                    <a:pt x="101" y="3"/>
                    <a:pt x="101" y="3"/>
                  </a:cubicBezTo>
                  <a:cubicBezTo>
                    <a:pt x="99" y="1"/>
                    <a:pt x="97" y="1"/>
                    <a:pt x="96" y="3"/>
                  </a:cubicBezTo>
                  <a:cubicBezTo>
                    <a:pt x="95" y="4"/>
                    <a:pt x="95" y="4"/>
                    <a:pt x="95" y="5"/>
                  </a:cubicBezTo>
                  <a:cubicBezTo>
                    <a:pt x="94" y="5"/>
                    <a:pt x="93" y="6"/>
                    <a:pt x="92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3"/>
                    <a:pt x="67" y="36"/>
                    <a:pt x="66" y="37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7" y="21"/>
                    <a:pt x="45" y="13"/>
                    <a:pt x="39" y="7"/>
                  </a:cubicBezTo>
                  <a:cubicBezTo>
                    <a:pt x="34" y="1"/>
                    <a:pt x="25" y="0"/>
                    <a:pt x="18" y="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3" y="32"/>
                    <a:pt x="9" y="37"/>
                  </a:cubicBezTo>
                  <a:cubicBezTo>
                    <a:pt x="14" y="43"/>
                    <a:pt x="23" y="46"/>
                    <a:pt x="31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6" y="97"/>
                    <a:pt x="89" y="97"/>
                  </a:cubicBezTo>
                  <a:cubicBezTo>
                    <a:pt x="91" y="97"/>
                    <a:pt x="94" y="96"/>
                    <a:pt x="96" y="93"/>
                  </a:cubicBezTo>
                  <a:cubicBezTo>
                    <a:pt x="101" y="89"/>
                    <a:pt x="101" y="83"/>
                    <a:pt x="96" y="79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46"/>
                    <a:pt x="79" y="46"/>
                    <a:pt x="82" y="46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7" y="19"/>
                    <a:pt x="107" y="19"/>
                    <a:pt x="107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6"/>
                    <a:pt x="111" y="14"/>
                    <a:pt x="110" y="13"/>
                  </a:cubicBezTo>
                  <a:close/>
                  <a:moveTo>
                    <a:pt x="90" y="84"/>
                  </a:moveTo>
                  <a:cubicBezTo>
                    <a:pt x="92" y="84"/>
                    <a:pt x="94" y="86"/>
                    <a:pt x="94" y="87"/>
                  </a:cubicBezTo>
                  <a:cubicBezTo>
                    <a:pt x="94" y="90"/>
                    <a:pt x="92" y="92"/>
                    <a:pt x="90" y="92"/>
                  </a:cubicBezTo>
                  <a:cubicBezTo>
                    <a:pt x="87" y="92"/>
                    <a:pt x="86" y="90"/>
                    <a:pt x="86" y="87"/>
                  </a:cubicBezTo>
                  <a:cubicBezTo>
                    <a:pt x="86" y="86"/>
                    <a:pt x="87" y="84"/>
                    <a:pt x="90" y="84"/>
                  </a:cubicBezTo>
                  <a:close/>
                  <a:moveTo>
                    <a:pt x="76" y="32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lose/>
                  <a:moveTo>
                    <a:pt x="82" y="39"/>
                  </a:moveTo>
                  <a:cubicBezTo>
                    <a:pt x="80" y="37"/>
                    <a:pt x="80" y="37"/>
                    <a:pt x="80" y="37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2" y="39"/>
                    <a:pt x="82" y="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328431" y="2104864"/>
            <a:ext cx="741349" cy="746002"/>
            <a:chOff x="6328431" y="2104864"/>
            <a:chExt cx="741349" cy="746002"/>
          </a:xfrm>
        </p:grpSpPr>
        <p:sp>
          <p:nvSpPr>
            <p:cNvPr id="56" name="Oval 55"/>
            <p:cNvSpPr/>
            <p:nvPr/>
          </p:nvSpPr>
          <p:spPr>
            <a:xfrm>
              <a:off x="6328431" y="2104864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8" name="Freeform 37"/>
            <p:cNvSpPr>
              <a:spLocks noEditPoints="1"/>
            </p:cNvSpPr>
            <p:nvPr/>
          </p:nvSpPr>
          <p:spPr bwMode="auto">
            <a:xfrm>
              <a:off x="6491158" y="2264413"/>
              <a:ext cx="422541" cy="419612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659653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  <p:bldP spid="39" grpId="0"/>
      <p:bldP spid="40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Shape 2191"/>
          <p:cNvSpPr/>
          <p:nvPr/>
        </p:nvSpPr>
        <p:spPr>
          <a:xfrm rot="10800000" flipV="1">
            <a:off x="5967408" y="3264696"/>
            <a:ext cx="0" cy="314324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Structure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sp>
        <p:nvSpPr>
          <p:cNvPr id="26" name="Shape 2191"/>
          <p:cNvSpPr/>
          <p:nvPr/>
        </p:nvSpPr>
        <p:spPr>
          <a:xfrm rot="16200000" flipV="1">
            <a:off x="5845240" y="1914507"/>
            <a:ext cx="0" cy="3012936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7" name="Shape 2191"/>
          <p:cNvSpPr/>
          <p:nvPr/>
        </p:nvSpPr>
        <p:spPr>
          <a:xfrm rot="10800000" flipV="1">
            <a:off x="7351708" y="1939290"/>
            <a:ext cx="0" cy="295275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8" name="Shape 2196"/>
          <p:cNvSpPr/>
          <p:nvPr/>
        </p:nvSpPr>
        <p:spPr>
          <a:xfrm>
            <a:off x="7351707" y="4892040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9" name="Shape 2196"/>
          <p:cNvSpPr/>
          <p:nvPr/>
        </p:nvSpPr>
        <p:spPr>
          <a:xfrm>
            <a:off x="7351707" y="3939540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0" name="Shape 2196"/>
          <p:cNvSpPr/>
          <p:nvPr/>
        </p:nvSpPr>
        <p:spPr>
          <a:xfrm>
            <a:off x="7351707" y="2942590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1" name="Shape 2196"/>
          <p:cNvSpPr/>
          <p:nvPr/>
        </p:nvSpPr>
        <p:spPr>
          <a:xfrm>
            <a:off x="7351707" y="1949291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5" name="Group 54"/>
          <p:cNvGrpSpPr/>
          <p:nvPr/>
        </p:nvGrpSpPr>
        <p:grpSpPr>
          <a:xfrm>
            <a:off x="2020773" y="3072224"/>
            <a:ext cx="2317998" cy="706989"/>
            <a:chOff x="2020773" y="3072224"/>
            <a:chExt cx="2317998" cy="706989"/>
          </a:xfrm>
        </p:grpSpPr>
        <p:sp>
          <p:nvSpPr>
            <p:cNvPr id="14" name="Rectangle 13"/>
            <p:cNvSpPr/>
            <p:nvPr/>
          </p:nvSpPr>
          <p:spPr>
            <a:xfrm>
              <a:off x="2020773" y="3072224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2335248" y="3086111"/>
              <a:ext cx="1743075" cy="641418"/>
              <a:chOff x="2463840" y="3086111"/>
              <a:chExt cx="1743075" cy="641418"/>
            </a:xfrm>
          </p:grpSpPr>
          <p:sp>
            <p:nvSpPr>
              <p:cNvPr id="33" name="TextBox 32"/>
              <p:cNvSpPr txBox="1"/>
              <p:nvPr/>
            </p:nvSpPr>
            <p:spPr>
              <a:xfrm>
                <a:off x="2649452" y="3086111"/>
                <a:ext cx="137800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Darren </a:t>
                </a:r>
                <a:r>
                  <a:rPr lang="en-US" sz="1600" b="1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Loras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34" name="TextBox 33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Manager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6" name="Group 55"/>
          <p:cNvGrpSpPr/>
          <p:nvPr/>
        </p:nvGrpSpPr>
        <p:grpSpPr>
          <a:xfrm>
            <a:off x="4797320" y="2569425"/>
            <a:ext cx="2317998" cy="702414"/>
            <a:chOff x="4797320" y="2569425"/>
            <a:chExt cx="2317998" cy="702414"/>
          </a:xfrm>
        </p:grpSpPr>
        <p:sp>
          <p:nvSpPr>
            <p:cNvPr id="19" name="Rectangle 18"/>
            <p:cNvSpPr/>
            <p:nvPr/>
          </p:nvSpPr>
          <p:spPr>
            <a:xfrm>
              <a:off x="4797320" y="2569425"/>
              <a:ext cx="2317998" cy="702414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36" name="Group 35"/>
            <p:cNvGrpSpPr/>
            <p:nvPr/>
          </p:nvGrpSpPr>
          <p:grpSpPr>
            <a:xfrm>
              <a:off x="5089852" y="2589707"/>
              <a:ext cx="1743075" cy="641418"/>
              <a:chOff x="2463840" y="3086111"/>
              <a:chExt cx="1743075" cy="641418"/>
            </a:xfrm>
          </p:grpSpPr>
          <p:sp>
            <p:nvSpPr>
              <p:cNvPr id="37" name="TextBox 36"/>
              <p:cNvSpPr txBox="1"/>
              <p:nvPr/>
            </p:nvSpPr>
            <p:spPr>
              <a:xfrm>
                <a:off x="2690392" y="3086111"/>
                <a:ext cx="1296125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Marie Diana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38" name="TextBox 37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Officer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7" name="Group 56"/>
          <p:cNvGrpSpPr/>
          <p:nvPr/>
        </p:nvGrpSpPr>
        <p:grpSpPr>
          <a:xfrm>
            <a:off x="4797320" y="3561809"/>
            <a:ext cx="2317998" cy="706989"/>
            <a:chOff x="4797320" y="3561809"/>
            <a:chExt cx="2317998" cy="706989"/>
          </a:xfrm>
        </p:grpSpPr>
        <p:sp>
          <p:nvSpPr>
            <p:cNvPr id="16" name="Rectangle 15"/>
            <p:cNvSpPr/>
            <p:nvPr/>
          </p:nvSpPr>
          <p:spPr>
            <a:xfrm>
              <a:off x="4797320" y="3561809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39" name="Group 38"/>
            <p:cNvGrpSpPr/>
            <p:nvPr/>
          </p:nvGrpSpPr>
          <p:grpSpPr>
            <a:xfrm>
              <a:off x="5089852" y="3575544"/>
              <a:ext cx="1743075" cy="641418"/>
              <a:chOff x="2463840" y="3086111"/>
              <a:chExt cx="1743075" cy="641418"/>
            </a:xfrm>
          </p:grpSpPr>
          <p:sp>
            <p:nvSpPr>
              <p:cNvPr id="40" name="TextBox 39"/>
              <p:cNvSpPr txBox="1"/>
              <p:nvPr/>
            </p:nvSpPr>
            <p:spPr>
              <a:xfrm>
                <a:off x="2583216" y="3086111"/>
                <a:ext cx="151047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Angelina Chan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1" name="TextBox 40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Editor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9" name="Group 58"/>
          <p:cNvGrpSpPr/>
          <p:nvPr/>
        </p:nvGrpSpPr>
        <p:grpSpPr>
          <a:xfrm>
            <a:off x="7889538" y="2565448"/>
            <a:ext cx="2317998" cy="706989"/>
            <a:chOff x="7889538" y="2565448"/>
            <a:chExt cx="2317998" cy="706989"/>
          </a:xfrm>
        </p:grpSpPr>
        <p:sp>
          <p:nvSpPr>
            <p:cNvPr id="17" name="Rectangle 16"/>
            <p:cNvSpPr/>
            <p:nvPr/>
          </p:nvSpPr>
          <p:spPr>
            <a:xfrm>
              <a:off x="7889538" y="2565448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42" name="Group 41"/>
            <p:cNvGrpSpPr/>
            <p:nvPr/>
          </p:nvGrpSpPr>
          <p:grpSpPr>
            <a:xfrm>
              <a:off x="8176999" y="2580182"/>
              <a:ext cx="1743075" cy="641418"/>
              <a:chOff x="2463840" y="3086111"/>
              <a:chExt cx="1743075" cy="641418"/>
            </a:xfrm>
          </p:grpSpPr>
          <p:sp>
            <p:nvSpPr>
              <p:cNvPr id="43" name="TextBox 42"/>
              <p:cNvSpPr txBox="1"/>
              <p:nvPr/>
            </p:nvSpPr>
            <p:spPr>
              <a:xfrm>
                <a:off x="2624990" y="3086111"/>
                <a:ext cx="1426930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Royston Hard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4" name="TextBox 43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Designer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8" name="Group 57"/>
          <p:cNvGrpSpPr/>
          <p:nvPr/>
        </p:nvGrpSpPr>
        <p:grpSpPr>
          <a:xfrm>
            <a:off x="7889538" y="1569050"/>
            <a:ext cx="2317998" cy="706989"/>
            <a:chOff x="7889538" y="1569050"/>
            <a:chExt cx="2317998" cy="706989"/>
          </a:xfrm>
        </p:grpSpPr>
        <p:sp>
          <p:nvSpPr>
            <p:cNvPr id="15" name="Rectangle 14"/>
            <p:cNvSpPr/>
            <p:nvPr/>
          </p:nvSpPr>
          <p:spPr>
            <a:xfrm>
              <a:off x="7889538" y="1569050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8176999" y="1588750"/>
              <a:ext cx="1743075" cy="626670"/>
              <a:chOff x="2463840" y="3086111"/>
              <a:chExt cx="1743075" cy="626670"/>
            </a:xfrm>
          </p:grpSpPr>
          <p:sp>
            <p:nvSpPr>
              <p:cNvPr id="46" name="TextBox 45"/>
              <p:cNvSpPr txBox="1"/>
              <p:nvPr/>
            </p:nvSpPr>
            <p:spPr>
              <a:xfrm>
                <a:off x="2746498" y="3086111"/>
                <a:ext cx="118391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Matt Justin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7" name="TextBox 46"/>
              <p:cNvSpPr txBox="1"/>
              <p:nvPr/>
            </p:nvSpPr>
            <p:spPr>
              <a:xfrm>
                <a:off x="2463840" y="3372944"/>
                <a:ext cx="1743075" cy="339837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writer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60" name="Group 59"/>
          <p:cNvGrpSpPr/>
          <p:nvPr/>
        </p:nvGrpSpPr>
        <p:grpSpPr>
          <a:xfrm>
            <a:off x="7889538" y="3561809"/>
            <a:ext cx="2317998" cy="706989"/>
            <a:chOff x="7889538" y="3561809"/>
            <a:chExt cx="2317998" cy="706989"/>
          </a:xfrm>
        </p:grpSpPr>
        <p:sp>
          <p:nvSpPr>
            <p:cNvPr id="18" name="Rectangle 17"/>
            <p:cNvSpPr/>
            <p:nvPr/>
          </p:nvSpPr>
          <p:spPr>
            <a:xfrm>
              <a:off x="7889538" y="3561809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48" name="Group 47"/>
            <p:cNvGrpSpPr/>
            <p:nvPr/>
          </p:nvGrpSpPr>
          <p:grpSpPr>
            <a:xfrm>
              <a:off x="8176999" y="3575544"/>
              <a:ext cx="1743075" cy="641418"/>
              <a:chOff x="2463840" y="3086111"/>
              <a:chExt cx="1743075" cy="641418"/>
            </a:xfrm>
          </p:grpSpPr>
          <p:sp>
            <p:nvSpPr>
              <p:cNvPr id="49" name="TextBox 48"/>
              <p:cNvSpPr txBox="1"/>
              <p:nvPr/>
            </p:nvSpPr>
            <p:spPr>
              <a:xfrm>
                <a:off x="2605530" y="3086111"/>
                <a:ext cx="1465851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Vanessa Mora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0" name="TextBox 49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Publisher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61" name="Group 60"/>
          <p:cNvGrpSpPr/>
          <p:nvPr/>
        </p:nvGrpSpPr>
        <p:grpSpPr>
          <a:xfrm>
            <a:off x="7889538" y="4558170"/>
            <a:ext cx="2317998" cy="706989"/>
            <a:chOff x="7889538" y="4558170"/>
            <a:chExt cx="2317998" cy="706989"/>
          </a:xfrm>
        </p:grpSpPr>
        <p:sp>
          <p:nvSpPr>
            <p:cNvPr id="20" name="Rectangle 19"/>
            <p:cNvSpPr/>
            <p:nvPr/>
          </p:nvSpPr>
          <p:spPr>
            <a:xfrm>
              <a:off x="7889538" y="4558170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51" name="Group 50"/>
            <p:cNvGrpSpPr/>
            <p:nvPr/>
          </p:nvGrpSpPr>
          <p:grpSpPr>
            <a:xfrm>
              <a:off x="8176999" y="4575805"/>
              <a:ext cx="1743075" cy="641418"/>
              <a:chOff x="2463840" y="3086111"/>
              <a:chExt cx="1743075" cy="641418"/>
            </a:xfrm>
          </p:grpSpPr>
          <p:sp>
            <p:nvSpPr>
              <p:cNvPr id="52" name="TextBox 51"/>
              <p:cNvSpPr txBox="1"/>
              <p:nvPr/>
            </p:nvSpPr>
            <p:spPr>
              <a:xfrm>
                <a:off x="2626720" y="3086111"/>
                <a:ext cx="1423467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Laura </a:t>
                </a:r>
                <a:r>
                  <a:rPr lang="en-US" sz="1600" b="1" dirty="0" err="1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Adrean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3" name="TextBox 52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Promotion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54" name="TextBox 53"/>
          <p:cNvSpPr txBox="1"/>
          <p:nvPr/>
        </p:nvSpPr>
        <p:spPr>
          <a:xfrm>
            <a:off x="1519519" y="5380432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28074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0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750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8000"/>
                            </p:stCondLst>
                            <p:childTnLst>
                              <p:par>
                                <p:cTn id="8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21" grpId="0"/>
      <p:bldP spid="22" grpId="0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54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6100506" y="4490424"/>
            <a:ext cx="902811" cy="1555004"/>
            <a:chOff x="6100506" y="4490424"/>
            <a:chExt cx="902811" cy="1555004"/>
          </a:xfrm>
        </p:grpSpPr>
        <p:grpSp>
          <p:nvGrpSpPr>
            <p:cNvPr id="4" name="Group 3"/>
            <p:cNvGrpSpPr/>
            <p:nvPr/>
          </p:nvGrpSpPr>
          <p:grpSpPr>
            <a:xfrm>
              <a:off x="6176591" y="5058110"/>
              <a:ext cx="758630" cy="987318"/>
              <a:chOff x="4375152" y="1801285"/>
              <a:chExt cx="3651249" cy="4751916"/>
            </a:xfrm>
          </p:grpSpPr>
          <p:grpSp>
            <p:nvGrpSpPr>
              <p:cNvPr id="5" name="Group 4"/>
              <p:cNvGrpSpPr/>
              <p:nvPr/>
            </p:nvGrpSpPr>
            <p:grpSpPr>
              <a:xfrm>
                <a:off x="4375152" y="1801285"/>
                <a:ext cx="3651249" cy="4751916"/>
                <a:chOff x="3281363" y="1350963"/>
                <a:chExt cx="2738437" cy="3563937"/>
              </a:xfrm>
            </p:grpSpPr>
            <p:sp>
              <p:nvSpPr>
                <p:cNvPr id="11" name="AutoShape 3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3281363" y="1352550"/>
                  <a:ext cx="2738437" cy="35623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" name="Freeform 5"/>
                <p:cNvSpPr>
                  <a:spLocks/>
                </p:cNvSpPr>
                <p:nvPr/>
              </p:nvSpPr>
              <p:spPr bwMode="auto">
                <a:xfrm>
                  <a:off x="3514725" y="3225800"/>
                  <a:ext cx="1268412" cy="1689100"/>
                </a:xfrm>
                <a:custGeom>
                  <a:avLst/>
                  <a:gdLst>
                    <a:gd name="T0" fmla="*/ 0 w 799"/>
                    <a:gd name="T1" fmla="*/ 894 h 1064"/>
                    <a:gd name="T2" fmla="*/ 318 w 799"/>
                    <a:gd name="T3" fmla="*/ 0 h 1064"/>
                    <a:gd name="T4" fmla="*/ 799 w 799"/>
                    <a:gd name="T5" fmla="*/ 172 h 1064"/>
                    <a:gd name="T6" fmla="*/ 481 w 799"/>
                    <a:gd name="T7" fmla="*/ 1064 h 1064"/>
                    <a:gd name="T8" fmla="*/ 296 w 799"/>
                    <a:gd name="T9" fmla="*/ 823 h 1064"/>
                    <a:gd name="T10" fmla="*/ 0 w 799"/>
                    <a:gd name="T11" fmla="*/ 894 h 10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99" h="1064">
                      <a:moveTo>
                        <a:pt x="0" y="894"/>
                      </a:moveTo>
                      <a:lnTo>
                        <a:pt x="318" y="0"/>
                      </a:lnTo>
                      <a:lnTo>
                        <a:pt x="799" y="172"/>
                      </a:lnTo>
                      <a:lnTo>
                        <a:pt x="481" y="1064"/>
                      </a:lnTo>
                      <a:lnTo>
                        <a:pt x="296" y="823"/>
                      </a:lnTo>
                      <a:lnTo>
                        <a:pt x="0" y="894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3" name="Freeform 6"/>
                <p:cNvSpPr>
                  <a:spLocks/>
                </p:cNvSpPr>
                <p:nvPr/>
              </p:nvSpPr>
              <p:spPr bwMode="auto">
                <a:xfrm>
                  <a:off x="4513263" y="3225800"/>
                  <a:ext cx="1266825" cy="1689100"/>
                </a:xfrm>
                <a:custGeom>
                  <a:avLst/>
                  <a:gdLst>
                    <a:gd name="T0" fmla="*/ 798 w 798"/>
                    <a:gd name="T1" fmla="*/ 894 h 1064"/>
                    <a:gd name="T2" fmla="*/ 481 w 798"/>
                    <a:gd name="T3" fmla="*/ 0 h 1064"/>
                    <a:gd name="T4" fmla="*/ 0 w 798"/>
                    <a:gd name="T5" fmla="*/ 172 h 1064"/>
                    <a:gd name="T6" fmla="*/ 317 w 798"/>
                    <a:gd name="T7" fmla="*/ 1064 h 1064"/>
                    <a:gd name="T8" fmla="*/ 502 w 798"/>
                    <a:gd name="T9" fmla="*/ 823 h 1064"/>
                    <a:gd name="T10" fmla="*/ 798 w 798"/>
                    <a:gd name="T11" fmla="*/ 894 h 10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98" h="1064">
                      <a:moveTo>
                        <a:pt x="798" y="894"/>
                      </a:moveTo>
                      <a:lnTo>
                        <a:pt x="481" y="0"/>
                      </a:lnTo>
                      <a:lnTo>
                        <a:pt x="0" y="172"/>
                      </a:lnTo>
                      <a:lnTo>
                        <a:pt x="317" y="1064"/>
                      </a:lnTo>
                      <a:lnTo>
                        <a:pt x="502" y="823"/>
                      </a:lnTo>
                      <a:lnTo>
                        <a:pt x="798" y="894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4" name="Freeform 7"/>
                <p:cNvSpPr>
                  <a:spLocks noEditPoints="1"/>
                </p:cNvSpPr>
                <p:nvPr/>
              </p:nvSpPr>
              <p:spPr bwMode="auto">
                <a:xfrm>
                  <a:off x="3282950" y="1350963"/>
                  <a:ext cx="2736850" cy="2730500"/>
                </a:xfrm>
                <a:custGeom>
                  <a:avLst/>
                  <a:gdLst>
                    <a:gd name="T0" fmla="*/ 172 w 1742"/>
                    <a:gd name="T1" fmla="*/ 864 h 1738"/>
                    <a:gd name="T2" fmla="*/ 868 w 1742"/>
                    <a:gd name="T3" fmla="*/ 168 h 1738"/>
                    <a:gd name="T4" fmla="*/ 869 w 1742"/>
                    <a:gd name="T5" fmla="*/ 168 h 1738"/>
                    <a:gd name="T6" fmla="*/ 1565 w 1742"/>
                    <a:gd name="T7" fmla="*/ 864 h 1738"/>
                    <a:gd name="T8" fmla="*/ 869 w 1742"/>
                    <a:gd name="T9" fmla="*/ 1561 h 1738"/>
                    <a:gd name="T10" fmla="*/ 868 w 1742"/>
                    <a:gd name="T11" fmla="*/ 1561 h 1738"/>
                    <a:gd name="T12" fmla="*/ 172 w 1742"/>
                    <a:gd name="T13" fmla="*/ 864 h 1738"/>
                    <a:gd name="T14" fmla="*/ 868 w 1742"/>
                    <a:gd name="T15" fmla="*/ 122 h 1738"/>
                    <a:gd name="T16" fmla="*/ 867 w 1742"/>
                    <a:gd name="T17" fmla="*/ 123 h 1738"/>
                    <a:gd name="T18" fmla="*/ 721 w 1742"/>
                    <a:gd name="T19" fmla="*/ 2 h 1738"/>
                    <a:gd name="T20" fmla="*/ 626 w 1742"/>
                    <a:gd name="T21" fmla="*/ 165 h 1738"/>
                    <a:gd name="T22" fmla="*/ 450 w 1742"/>
                    <a:gd name="T23" fmla="*/ 97 h 1738"/>
                    <a:gd name="T24" fmla="*/ 413 w 1742"/>
                    <a:gd name="T25" fmla="*/ 283 h 1738"/>
                    <a:gd name="T26" fmla="*/ 223 w 1742"/>
                    <a:gd name="T27" fmla="*/ 276 h 1738"/>
                    <a:gd name="T28" fmla="*/ 249 w 1742"/>
                    <a:gd name="T29" fmla="*/ 463 h 1738"/>
                    <a:gd name="T30" fmla="*/ 69 w 1742"/>
                    <a:gd name="T31" fmla="*/ 519 h 1738"/>
                    <a:gd name="T32" fmla="*/ 152 w 1742"/>
                    <a:gd name="T33" fmla="*/ 687 h 1738"/>
                    <a:gd name="T34" fmla="*/ 0 w 1742"/>
                    <a:gd name="T35" fmla="*/ 797 h 1738"/>
                    <a:gd name="T36" fmla="*/ 134 w 1742"/>
                    <a:gd name="T37" fmla="*/ 930 h 1738"/>
                    <a:gd name="T38" fmla="*/ 26 w 1742"/>
                    <a:gd name="T39" fmla="*/ 1085 h 1738"/>
                    <a:gd name="T40" fmla="*/ 196 w 1742"/>
                    <a:gd name="T41" fmla="*/ 1165 h 1738"/>
                    <a:gd name="T42" fmla="*/ 143 w 1742"/>
                    <a:gd name="T43" fmla="*/ 1348 h 1738"/>
                    <a:gd name="T44" fmla="*/ 331 w 1742"/>
                    <a:gd name="T45" fmla="*/ 1369 h 1738"/>
                    <a:gd name="T46" fmla="*/ 339 w 1742"/>
                    <a:gd name="T47" fmla="*/ 1557 h 1738"/>
                    <a:gd name="T48" fmla="*/ 524 w 1742"/>
                    <a:gd name="T49" fmla="*/ 1517 h 1738"/>
                    <a:gd name="T50" fmla="*/ 594 w 1742"/>
                    <a:gd name="T51" fmla="*/ 1693 h 1738"/>
                    <a:gd name="T52" fmla="*/ 755 w 1742"/>
                    <a:gd name="T53" fmla="*/ 1594 h 1738"/>
                    <a:gd name="T54" fmla="*/ 868 w 1742"/>
                    <a:gd name="T55" fmla="*/ 1726 h 1738"/>
                    <a:gd name="T56" fmla="*/ 878 w 1742"/>
                    <a:gd name="T57" fmla="*/ 1738 h 1738"/>
                    <a:gd name="T58" fmla="*/ 999 w 1742"/>
                    <a:gd name="T59" fmla="*/ 1593 h 1738"/>
                    <a:gd name="T60" fmla="*/ 1162 w 1742"/>
                    <a:gd name="T61" fmla="*/ 1688 h 1738"/>
                    <a:gd name="T62" fmla="*/ 1228 w 1742"/>
                    <a:gd name="T63" fmla="*/ 1512 h 1738"/>
                    <a:gd name="T64" fmla="*/ 1413 w 1742"/>
                    <a:gd name="T65" fmla="*/ 1550 h 1738"/>
                    <a:gd name="T66" fmla="*/ 1420 w 1742"/>
                    <a:gd name="T67" fmla="*/ 1361 h 1738"/>
                    <a:gd name="T68" fmla="*/ 1607 w 1742"/>
                    <a:gd name="T69" fmla="*/ 1337 h 1738"/>
                    <a:gd name="T70" fmla="*/ 1551 w 1742"/>
                    <a:gd name="T71" fmla="*/ 1156 h 1738"/>
                    <a:gd name="T72" fmla="*/ 1720 w 1742"/>
                    <a:gd name="T73" fmla="*/ 1073 h 1738"/>
                    <a:gd name="T74" fmla="*/ 1610 w 1742"/>
                    <a:gd name="T75" fmla="*/ 919 h 1738"/>
                    <a:gd name="T76" fmla="*/ 1742 w 1742"/>
                    <a:gd name="T77" fmla="*/ 786 h 1738"/>
                    <a:gd name="T78" fmla="*/ 1588 w 1742"/>
                    <a:gd name="T79" fmla="*/ 677 h 1738"/>
                    <a:gd name="T80" fmla="*/ 1669 w 1742"/>
                    <a:gd name="T81" fmla="*/ 507 h 1738"/>
                    <a:gd name="T82" fmla="*/ 1488 w 1742"/>
                    <a:gd name="T83" fmla="*/ 455 h 1738"/>
                    <a:gd name="T84" fmla="*/ 1511 w 1742"/>
                    <a:gd name="T85" fmla="*/ 266 h 1738"/>
                    <a:gd name="T86" fmla="*/ 1321 w 1742"/>
                    <a:gd name="T87" fmla="*/ 276 h 1738"/>
                    <a:gd name="T88" fmla="*/ 1282 w 1742"/>
                    <a:gd name="T89" fmla="*/ 91 h 1738"/>
                    <a:gd name="T90" fmla="*/ 1107 w 1742"/>
                    <a:gd name="T91" fmla="*/ 162 h 1738"/>
                    <a:gd name="T92" fmla="*/ 1009 w 1742"/>
                    <a:gd name="T93" fmla="*/ 0 h 1738"/>
                    <a:gd name="T94" fmla="*/ 868 w 1742"/>
                    <a:gd name="T95" fmla="*/ 122 h 17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742" h="1738">
                      <a:moveTo>
                        <a:pt x="172" y="864"/>
                      </a:moveTo>
                      <a:cubicBezTo>
                        <a:pt x="172" y="481"/>
                        <a:pt x="484" y="169"/>
                        <a:pt x="868" y="168"/>
                      </a:cubicBezTo>
                      <a:cubicBezTo>
                        <a:pt x="869" y="168"/>
                        <a:pt x="869" y="168"/>
                        <a:pt x="869" y="168"/>
                      </a:cubicBezTo>
                      <a:cubicBezTo>
                        <a:pt x="1254" y="168"/>
                        <a:pt x="1565" y="480"/>
                        <a:pt x="1565" y="864"/>
                      </a:cubicBezTo>
                      <a:cubicBezTo>
                        <a:pt x="1565" y="1248"/>
                        <a:pt x="1254" y="1561"/>
                        <a:pt x="869" y="1561"/>
                      </a:cubicBezTo>
                      <a:cubicBezTo>
                        <a:pt x="868" y="1561"/>
                        <a:pt x="868" y="1561"/>
                        <a:pt x="868" y="1561"/>
                      </a:cubicBezTo>
                      <a:cubicBezTo>
                        <a:pt x="484" y="1560"/>
                        <a:pt x="172" y="1248"/>
                        <a:pt x="172" y="864"/>
                      </a:cubicBezTo>
                      <a:close/>
                      <a:moveTo>
                        <a:pt x="868" y="122"/>
                      </a:moveTo>
                      <a:cubicBezTo>
                        <a:pt x="867" y="123"/>
                        <a:pt x="867" y="123"/>
                        <a:pt x="867" y="123"/>
                      </a:cubicBezTo>
                      <a:cubicBezTo>
                        <a:pt x="721" y="2"/>
                        <a:pt x="721" y="2"/>
                        <a:pt x="721" y="2"/>
                      </a:cubicBezTo>
                      <a:cubicBezTo>
                        <a:pt x="626" y="165"/>
                        <a:pt x="626" y="165"/>
                        <a:pt x="626" y="165"/>
                      </a:cubicBezTo>
                      <a:cubicBezTo>
                        <a:pt x="450" y="97"/>
                        <a:pt x="450" y="97"/>
                        <a:pt x="450" y="97"/>
                      </a:cubicBezTo>
                      <a:cubicBezTo>
                        <a:pt x="413" y="283"/>
                        <a:pt x="413" y="283"/>
                        <a:pt x="413" y="283"/>
                      </a:cubicBezTo>
                      <a:cubicBezTo>
                        <a:pt x="223" y="276"/>
                        <a:pt x="223" y="276"/>
                        <a:pt x="223" y="276"/>
                      </a:cubicBezTo>
                      <a:cubicBezTo>
                        <a:pt x="249" y="463"/>
                        <a:pt x="249" y="463"/>
                        <a:pt x="249" y="463"/>
                      </a:cubicBezTo>
                      <a:cubicBezTo>
                        <a:pt x="69" y="519"/>
                        <a:pt x="69" y="519"/>
                        <a:pt x="69" y="519"/>
                      </a:cubicBezTo>
                      <a:cubicBezTo>
                        <a:pt x="152" y="687"/>
                        <a:pt x="152" y="687"/>
                        <a:pt x="152" y="687"/>
                      </a:cubicBezTo>
                      <a:cubicBezTo>
                        <a:pt x="0" y="797"/>
                        <a:pt x="0" y="797"/>
                        <a:pt x="0" y="797"/>
                      </a:cubicBezTo>
                      <a:cubicBezTo>
                        <a:pt x="134" y="930"/>
                        <a:pt x="134" y="930"/>
                        <a:pt x="134" y="930"/>
                      </a:cubicBezTo>
                      <a:cubicBezTo>
                        <a:pt x="26" y="1085"/>
                        <a:pt x="26" y="1085"/>
                        <a:pt x="26" y="1085"/>
                      </a:cubicBezTo>
                      <a:cubicBezTo>
                        <a:pt x="196" y="1165"/>
                        <a:pt x="196" y="1165"/>
                        <a:pt x="196" y="1165"/>
                      </a:cubicBezTo>
                      <a:cubicBezTo>
                        <a:pt x="143" y="1348"/>
                        <a:pt x="143" y="1348"/>
                        <a:pt x="143" y="1348"/>
                      </a:cubicBezTo>
                      <a:cubicBezTo>
                        <a:pt x="331" y="1369"/>
                        <a:pt x="331" y="1369"/>
                        <a:pt x="331" y="1369"/>
                      </a:cubicBezTo>
                      <a:cubicBezTo>
                        <a:pt x="339" y="1557"/>
                        <a:pt x="339" y="1557"/>
                        <a:pt x="339" y="1557"/>
                      </a:cubicBezTo>
                      <a:cubicBezTo>
                        <a:pt x="524" y="1517"/>
                        <a:pt x="524" y="1517"/>
                        <a:pt x="524" y="1517"/>
                      </a:cubicBezTo>
                      <a:cubicBezTo>
                        <a:pt x="594" y="1693"/>
                        <a:pt x="594" y="1693"/>
                        <a:pt x="594" y="1693"/>
                      </a:cubicBezTo>
                      <a:cubicBezTo>
                        <a:pt x="755" y="1594"/>
                        <a:pt x="755" y="1594"/>
                        <a:pt x="755" y="1594"/>
                      </a:cubicBezTo>
                      <a:cubicBezTo>
                        <a:pt x="868" y="1726"/>
                        <a:pt x="868" y="1726"/>
                        <a:pt x="868" y="1726"/>
                      </a:cubicBezTo>
                      <a:cubicBezTo>
                        <a:pt x="878" y="1738"/>
                        <a:pt x="878" y="1738"/>
                        <a:pt x="878" y="1738"/>
                      </a:cubicBezTo>
                      <a:cubicBezTo>
                        <a:pt x="999" y="1593"/>
                        <a:pt x="999" y="1593"/>
                        <a:pt x="999" y="1593"/>
                      </a:cubicBezTo>
                      <a:cubicBezTo>
                        <a:pt x="1162" y="1688"/>
                        <a:pt x="1162" y="1688"/>
                        <a:pt x="1162" y="1688"/>
                      </a:cubicBezTo>
                      <a:cubicBezTo>
                        <a:pt x="1228" y="1512"/>
                        <a:pt x="1228" y="1512"/>
                        <a:pt x="1228" y="1512"/>
                      </a:cubicBezTo>
                      <a:cubicBezTo>
                        <a:pt x="1413" y="1550"/>
                        <a:pt x="1413" y="1550"/>
                        <a:pt x="1413" y="1550"/>
                      </a:cubicBezTo>
                      <a:cubicBezTo>
                        <a:pt x="1420" y="1361"/>
                        <a:pt x="1420" y="1361"/>
                        <a:pt x="1420" y="1361"/>
                      </a:cubicBezTo>
                      <a:cubicBezTo>
                        <a:pt x="1607" y="1337"/>
                        <a:pt x="1607" y="1337"/>
                        <a:pt x="1607" y="1337"/>
                      </a:cubicBezTo>
                      <a:cubicBezTo>
                        <a:pt x="1551" y="1156"/>
                        <a:pt x="1551" y="1156"/>
                        <a:pt x="1551" y="1156"/>
                      </a:cubicBezTo>
                      <a:cubicBezTo>
                        <a:pt x="1720" y="1073"/>
                        <a:pt x="1720" y="1073"/>
                        <a:pt x="1720" y="1073"/>
                      </a:cubicBezTo>
                      <a:cubicBezTo>
                        <a:pt x="1610" y="919"/>
                        <a:pt x="1610" y="919"/>
                        <a:pt x="1610" y="919"/>
                      </a:cubicBezTo>
                      <a:cubicBezTo>
                        <a:pt x="1742" y="786"/>
                        <a:pt x="1742" y="786"/>
                        <a:pt x="1742" y="786"/>
                      </a:cubicBezTo>
                      <a:cubicBezTo>
                        <a:pt x="1588" y="677"/>
                        <a:pt x="1588" y="677"/>
                        <a:pt x="1588" y="677"/>
                      </a:cubicBezTo>
                      <a:cubicBezTo>
                        <a:pt x="1669" y="507"/>
                        <a:pt x="1669" y="507"/>
                        <a:pt x="1669" y="507"/>
                      </a:cubicBezTo>
                      <a:cubicBezTo>
                        <a:pt x="1488" y="455"/>
                        <a:pt x="1488" y="455"/>
                        <a:pt x="1488" y="455"/>
                      </a:cubicBezTo>
                      <a:cubicBezTo>
                        <a:pt x="1511" y="266"/>
                        <a:pt x="1511" y="266"/>
                        <a:pt x="1511" y="266"/>
                      </a:cubicBezTo>
                      <a:cubicBezTo>
                        <a:pt x="1321" y="276"/>
                        <a:pt x="1321" y="276"/>
                        <a:pt x="1321" y="276"/>
                      </a:cubicBezTo>
                      <a:cubicBezTo>
                        <a:pt x="1282" y="91"/>
                        <a:pt x="1282" y="91"/>
                        <a:pt x="1282" y="91"/>
                      </a:cubicBezTo>
                      <a:cubicBezTo>
                        <a:pt x="1107" y="162"/>
                        <a:pt x="1107" y="162"/>
                        <a:pt x="1107" y="162"/>
                      </a:cubicBezTo>
                      <a:cubicBezTo>
                        <a:pt x="1009" y="0"/>
                        <a:pt x="1009" y="0"/>
                        <a:pt x="1009" y="0"/>
                      </a:cubicBezTo>
                      <a:cubicBezTo>
                        <a:pt x="868" y="122"/>
                        <a:pt x="868" y="122"/>
                        <a:pt x="868" y="122"/>
                      </a:cubicBez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5" name="Freeform 8"/>
                <p:cNvSpPr>
                  <a:spLocks noEditPoints="1"/>
                </p:cNvSpPr>
                <p:nvPr/>
              </p:nvSpPr>
              <p:spPr bwMode="auto">
                <a:xfrm>
                  <a:off x="3552825" y="1614488"/>
                  <a:ext cx="2189162" cy="2187575"/>
                </a:xfrm>
                <a:custGeom>
                  <a:avLst/>
                  <a:gdLst>
                    <a:gd name="T0" fmla="*/ 0 w 1393"/>
                    <a:gd name="T1" fmla="*/ 696 h 1393"/>
                    <a:gd name="T2" fmla="*/ 696 w 1393"/>
                    <a:gd name="T3" fmla="*/ 1393 h 1393"/>
                    <a:gd name="T4" fmla="*/ 697 w 1393"/>
                    <a:gd name="T5" fmla="*/ 1393 h 1393"/>
                    <a:gd name="T6" fmla="*/ 1393 w 1393"/>
                    <a:gd name="T7" fmla="*/ 696 h 1393"/>
                    <a:gd name="T8" fmla="*/ 697 w 1393"/>
                    <a:gd name="T9" fmla="*/ 0 h 1393"/>
                    <a:gd name="T10" fmla="*/ 696 w 1393"/>
                    <a:gd name="T11" fmla="*/ 0 h 1393"/>
                    <a:gd name="T12" fmla="*/ 0 w 1393"/>
                    <a:gd name="T13" fmla="*/ 696 h 1393"/>
                    <a:gd name="T14" fmla="*/ 696 w 1393"/>
                    <a:gd name="T15" fmla="*/ 1333 h 1393"/>
                    <a:gd name="T16" fmla="*/ 60 w 1393"/>
                    <a:gd name="T17" fmla="*/ 696 h 1393"/>
                    <a:gd name="T18" fmla="*/ 696 w 1393"/>
                    <a:gd name="T19" fmla="*/ 58 h 1393"/>
                    <a:gd name="T20" fmla="*/ 697 w 1393"/>
                    <a:gd name="T21" fmla="*/ 58 h 1393"/>
                    <a:gd name="T22" fmla="*/ 1335 w 1393"/>
                    <a:gd name="T23" fmla="*/ 696 h 1393"/>
                    <a:gd name="T24" fmla="*/ 697 w 1393"/>
                    <a:gd name="T25" fmla="*/ 1333 h 1393"/>
                    <a:gd name="T26" fmla="*/ 696 w 1393"/>
                    <a:gd name="T27" fmla="*/ 1333 h 13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93" h="1393">
                      <a:moveTo>
                        <a:pt x="0" y="696"/>
                      </a:moveTo>
                      <a:cubicBezTo>
                        <a:pt x="0" y="1080"/>
                        <a:pt x="312" y="1392"/>
                        <a:pt x="696" y="1393"/>
                      </a:cubicBezTo>
                      <a:cubicBezTo>
                        <a:pt x="697" y="1393"/>
                        <a:pt x="697" y="1393"/>
                        <a:pt x="697" y="1393"/>
                      </a:cubicBezTo>
                      <a:cubicBezTo>
                        <a:pt x="1082" y="1393"/>
                        <a:pt x="1393" y="1080"/>
                        <a:pt x="1393" y="696"/>
                      </a:cubicBezTo>
                      <a:cubicBezTo>
                        <a:pt x="1393" y="312"/>
                        <a:pt x="1082" y="0"/>
                        <a:pt x="697" y="0"/>
                      </a:cubicBezTo>
                      <a:cubicBezTo>
                        <a:pt x="696" y="0"/>
                        <a:pt x="696" y="0"/>
                        <a:pt x="696" y="0"/>
                      </a:cubicBezTo>
                      <a:cubicBezTo>
                        <a:pt x="312" y="1"/>
                        <a:pt x="0" y="313"/>
                        <a:pt x="0" y="696"/>
                      </a:cubicBezTo>
                      <a:close/>
                      <a:moveTo>
                        <a:pt x="696" y="1333"/>
                      </a:moveTo>
                      <a:cubicBezTo>
                        <a:pt x="344" y="1333"/>
                        <a:pt x="60" y="1048"/>
                        <a:pt x="60" y="696"/>
                      </a:cubicBezTo>
                      <a:cubicBezTo>
                        <a:pt x="60" y="345"/>
                        <a:pt x="344" y="59"/>
                        <a:pt x="696" y="58"/>
                      </a:cubicBezTo>
                      <a:cubicBezTo>
                        <a:pt x="697" y="58"/>
                        <a:pt x="697" y="58"/>
                        <a:pt x="697" y="58"/>
                      </a:cubicBezTo>
                      <a:cubicBezTo>
                        <a:pt x="1048" y="58"/>
                        <a:pt x="1335" y="345"/>
                        <a:pt x="1335" y="696"/>
                      </a:cubicBezTo>
                      <a:cubicBezTo>
                        <a:pt x="1335" y="1048"/>
                        <a:pt x="1048" y="1333"/>
                        <a:pt x="697" y="1333"/>
                      </a:cubicBezTo>
                      <a:cubicBezTo>
                        <a:pt x="696" y="1333"/>
                        <a:pt x="696" y="1333"/>
                        <a:pt x="696" y="1333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6" name="Freeform 9"/>
                <p:cNvSpPr>
                  <a:spLocks noEditPoints="1"/>
                </p:cNvSpPr>
                <p:nvPr/>
              </p:nvSpPr>
              <p:spPr bwMode="auto">
                <a:xfrm>
                  <a:off x="3648075" y="1706563"/>
                  <a:ext cx="2001837" cy="2001838"/>
                </a:xfrm>
                <a:custGeom>
                  <a:avLst/>
                  <a:gdLst>
                    <a:gd name="T0" fmla="*/ 28 w 1275"/>
                    <a:gd name="T1" fmla="*/ 638 h 1275"/>
                    <a:gd name="T2" fmla="*/ 636 w 1275"/>
                    <a:gd name="T3" fmla="*/ 30 h 1275"/>
                    <a:gd name="T4" fmla="*/ 637 w 1275"/>
                    <a:gd name="T5" fmla="*/ 30 h 1275"/>
                    <a:gd name="T6" fmla="*/ 1245 w 1275"/>
                    <a:gd name="T7" fmla="*/ 638 h 1275"/>
                    <a:gd name="T8" fmla="*/ 637 w 1275"/>
                    <a:gd name="T9" fmla="*/ 1247 h 1275"/>
                    <a:gd name="T10" fmla="*/ 636 w 1275"/>
                    <a:gd name="T11" fmla="*/ 1247 h 1275"/>
                    <a:gd name="T12" fmla="*/ 28 w 1275"/>
                    <a:gd name="T13" fmla="*/ 638 h 1275"/>
                    <a:gd name="T14" fmla="*/ 636 w 1275"/>
                    <a:gd name="T15" fmla="*/ 0 h 1275"/>
                    <a:gd name="T16" fmla="*/ 0 w 1275"/>
                    <a:gd name="T17" fmla="*/ 638 h 1275"/>
                    <a:gd name="T18" fmla="*/ 636 w 1275"/>
                    <a:gd name="T19" fmla="*/ 1275 h 1275"/>
                    <a:gd name="T20" fmla="*/ 637 w 1275"/>
                    <a:gd name="T21" fmla="*/ 1275 h 1275"/>
                    <a:gd name="T22" fmla="*/ 1275 w 1275"/>
                    <a:gd name="T23" fmla="*/ 638 h 1275"/>
                    <a:gd name="T24" fmla="*/ 637 w 1275"/>
                    <a:gd name="T25" fmla="*/ 0 h 1275"/>
                    <a:gd name="T26" fmla="*/ 636 w 1275"/>
                    <a:gd name="T27" fmla="*/ 0 h 1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5" h="1275">
                      <a:moveTo>
                        <a:pt x="28" y="638"/>
                      </a:moveTo>
                      <a:cubicBezTo>
                        <a:pt x="28" y="304"/>
                        <a:pt x="301" y="31"/>
                        <a:pt x="636" y="30"/>
                      </a:cubicBezTo>
                      <a:cubicBezTo>
                        <a:pt x="637" y="30"/>
                        <a:pt x="637" y="30"/>
                        <a:pt x="637" y="30"/>
                      </a:cubicBezTo>
                      <a:cubicBezTo>
                        <a:pt x="973" y="30"/>
                        <a:pt x="1245" y="302"/>
                        <a:pt x="1245" y="638"/>
                      </a:cubicBezTo>
                      <a:cubicBezTo>
                        <a:pt x="1245" y="974"/>
                        <a:pt x="973" y="1247"/>
                        <a:pt x="637" y="1247"/>
                      </a:cubicBezTo>
                      <a:cubicBezTo>
                        <a:pt x="636" y="1247"/>
                        <a:pt x="636" y="1247"/>
                        <a:pt x="636" y="1247"/>
                      </a:cubicBezTo>
                      <a:cubicBezTo>
                        <a:pt x="301" y="1245"/>
                        <a:pt x="28" y="973"/>
                        <a:pt x="28" y="638"/>
                      </a:cubicBezTo>
                      <a:close/>
                      <a:moveTo>
                        <a:pt x="636" y="0"/>
                      </a:moveTo>
                      <a:cubicBezTo>
                        <a:pt x="284" y="1"/>
                        <a:pt x="0" y="287"/>
                        <a:pt x="0" y="638"/>
                      </a:cubicBezTo>
                      <a:cubicBezTo>
                        <a:pt x="0" y="990"/>
                        <a:pt x="284" y="1275"/>
                        <a:pt x="636" y="1275"/>
                      </a:cubicBezTo>
                      <a:cubicBezTo>
                        <a:pt x="637" y="1275"/>
                        <a:pt x="637" y="1275"/>
                        <a:pt x="637" y="1275"/>
                      </a:cubicBezTo>
                      <a:cubicBezTo>
                        <a:pt x="988" y="1275"/>
                        <a:pt x="1275" y="990"/>
                        <a:pt x="1275" y="638"/>
                      </a:cubicBezTo>
                      <a:cubicBezTo>
                        <a:pt x="1275" y="287"/>
                        <a:pt x="988" y="0"/>
                        <a:pt x="637" y="0"/>
                      </a:cubicBezTo>
                      <a:cubicBezTo>
                        <a:pt x="636" y="0"/>
                        <a:pt x="636" y="0"/>
                        <a:pt x="636" y="0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7" name="Freeform 10"/>
                <p:cNvSpPr>
                  <a:spLocks/>
                </p:cNvSpPr>
                <p:nvPr/>
              </p:nvSpPr>
              <p:spPr bwMode="auto">
                <a:xfrm>
                  <a:off x="3690938" y="1752600"/>
                  <a:ext cx="955675" cy="1911350"/>
                </a:xfrm>
                <a:custGeom>
                  <a:avLst/>
                  <a:gdLst>
                    <a:gd name="T0" fmla="*/ 0 w 608"/>
                    <a:gd name="T1" fmla="*/ 608 h 1217"/>
                    <a:gd name="T2" fmla="*/ 608 w 608"/>
                    <a:gd name="T3" fmla="*/ 1217 h 1217"/>
                    <a:gd name="T4" fmla="*/ 608 w 608"/>
                    <a:gd name="T5" fmla="*/ 1202 h 1217"/>
                    <a:gd name="T6" fmla="*/ 16 w 608"/>
                    <a:gd name="T7" fmla="*/ 608 h 1217"/>
                    <a:gd name="T8" fmla="*/ 608 w 608"/>
                    <a:gd name="T9" fmla="*/ 14 h 1217"/>
                    <a:gd name="T10" fmla="*/ 608 w 608"/>
                    <a:gd name="T11" fmla="*/ 0 h 1217"/>
                    <a:gd name="T12" fmla="*/ 0 w 608"/>
                    <a:gd name="T13" fmla="*/ 608 h 12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08" h="1217">
                      <a:moveTo>
                        <a:pt x="0" y="608"/>
                      </a:moveTo>
                      <a:cubicBezTo>
                        <a:pt x="0" y="943"/>
                        <a:pt x="273" y="1215"/>
                        <a:pt x="608" y="1217"/>
                      </a:cubicBezTo>
                      <a:cubicBezTo>
                        <a:pt x="608" y="1202"/>
                        <a:pt x="608" y="1202"/>
                        <a:pt x="608" y="1202"/>
                      </a:cubicBezTo>
                      <a:cubicBezTo>
                        <a:pt x="281" y="1201"/>
                        <a:pt x="16" y="936"/>
                        <a:pt x="16" y="608"/>
                      </a:cubicBezTo>
                      <a:cubicBezTo>
                        <a:pt x="16" y="281"/>
                        <a:pt x="281" y="15"/>
                        <a:pt x="608" y="14"/>
                      </a:cubicBezTo>
                      <a:cubicBezTo>
                        <a:pt x="608" y="0"/>
                        <a:pt x="608" y="0"/>
                        <a:pt x="608" y="0"/>
                      </a:cubicBezTo>
                      <a:cubicBezTo>
                        <a:pt x="273" y="1"/>
                        <a:pt x="0" y="274"/>
                        <a:pt x="0" y="6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8" name="Freeform 11"/>
                <p:cNvSpPr>
                  <a:spLocks noEditPoints="1"/>
                </p:cNvSpPr>
                <p:nvPr/>
              </p:nvSpPr>
              <p:spPr bwMode="auto">
                <a:xfrm>
                  <a:off x="3716338" y="1752600"/>
                  <a:ext cx="1887537" cy="1911350"/>
                </a:xfrm>
                <a:custGeom>
                  <a:avLst/>
                  <a:gdLst>
                    <a:gd name="T0" fmla="*/ 14 w 1201"/>
                    <a:gd name="T1" fmla="*/ 608 h 1217"/>
                    <a:gd name="T2" fmla="*/ 592 w 1201"/>
                    <a:gd name="T3" fmla="*/ 29 h 1217"/>
                    <a:gd name="T4" fmla="*/ 593 w 1201"/>
                    <a:gd name="T5" fmla="*/ 29 h 1217"/>
                    <a:gd name="T6" fmla="*/ 1172 w 1201"/>
                    <a:gd name="T7" fmla="*/ 608 h 1217"/>
                    <a:gd name="T8" fmla="*/ 593 w 1201"/>
                    <a:gd name="T9" fmla="*/ 1187 h 1217"/>
                    <a:gd name="T10" fmla="*/ 592 w 1201"/>
                    <a:gd name="T11" fmla="*/ 1187 h 1217"/>
                    <a:gd name="T12" fmla="*/ 14 w 1201"/>
                    <a:gd name="T13" fmla="*/ 608 h 1217"/>
                    <a:gd name="T14" fmla="*/ 592 w 1201"/>
                    <a:gd name="T15" fmla="*/ 14 h 1217"/>
                    <a:gd name="T16" fmla="*/ 0 w 1201"/>
                    <a:gd name="T17" fmla="*/ 608 h 1217"/>
                    <a:gd name="T18" fmla="*/ 592 w 1201"/>
                    <a:gd name="T19" fmla="*/ 1202 h 1217"/>
                    <a:gd name="T20" fmla="*/ 592 w 1201"/>
                    <a:gd name="T21" fmla="*/ 1217 h 1217"/>
                    <a:gd name="T22" fmla="*/ 593 w 1201"/>
                    <a:gd name="T23" fmla="*/ 1217 h 1217"/>
                    <a:gd name="T24" fmla="*/ 1201 w 1201"/>
                    <a:gd name="T25" fmla="*/ 608 h 1217"/>
                    <a:gd name="T26" fmla="*/ 593 w 1201"/>
                    <a:gd name="T27" fmla="*/ 0 h 1217"/>
                    <a:gd name="T28" fmla="*/ 592 w 1201"/>
                    <a:gd name="T29" fmla="*/ 0 h 1217"/>
                    <a:gd name="T30" fmla="*/ 592 w 1201"/>
                    <a:gd name="T31" fmla="*/ 14 h 12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201" h="1217">
                      <a:moveTo>
                        <a:pt x="14" y="608"/>
                      </a:moveTo>
                      <a:cubicBezTo>
                        <a:pt x="14" y="289"/>
                        <a:pt x="273" y="29"/>
                        <a:pt x="592" y="29"/>
                      </a:cubicBezTo>
                      <a:cubicBezTo>
                        <a:pt x="593" y="29"/>
                        <a:pt x="593" y="29"/>
                        <a:pt x="593" y="29"/>
                      </a:cubicBezTo>
                      <a:cubicBezTo>
                        <a:pt x="913" y="29"/>
                        <a:pt x="1172" y="288"/>
                        <a:pt x="1172" y="608"/>
                      </a:cubicBezTo>
                      <a:cubicBezTo>
                        <a:pt x="1172" y="929"/>
                        <a:pt x="913" y="1187"/>
                        <a:pt x="593" y="1187"/>
                      </a:cubicBezTo>
                      <a:cubicBezTo>
                        <a:pt x="592" y="1187"/>
                        <a:pt x="592" y="1187"/>
                        <a:pt x="592" y="1187"/>
                      </a:cubicBezTo>
                      <a:cubicBezTo>
                        <a:pt x="273" y="1187"/>
                        <a:pt x="14" y="927"/>
                        <a:pt x="14" y="608"/>
                      </a:cubicBezTo>
                      <a:close/>
                      <a:moveTo>
                        <a:pt x="592" y="14"/>
                      </a:moveTo>
                      <a:cubicBezTo>
                        <a:pt x="265" y="15"/>
                        <a:pt x="0" y="281"/>
                        <a:pt x="0" y="608"/>
                      </a:cubicBezTo>
                      <a:cubicBezTo>
                        <a:pt x="0" y="936"/>
                        <a:pt x="265" y="1201"/>
                        <a:pt x="592" y="1202"/>
                      </a:cubicBezTo>
                      <a:cubicBezTo>
                        <a:pt x="592" y="1217"/>
                        <a:pt x="592" y="1217"/>
                        <a:pt x="592" y="1217"/>
                      </a:cubicBezTo>
                      <a:cubicBezTo>
                        <a:pt x="593" y="1217"/>
                        <a:pt x="593" y="1217"/>
                        <a:pt x="593" y="1217"/>
                      </a:cubicBezTo>
                      <a:cubicBezTo>
                        <a:pt x="929" y="1217"/>
                        <a:pt x="1201" y="944"/>
                        <a:pt x="1201" y="608"/>
                      </a:cubicBezTo>
                      <a:cubicBezTo>
                        <a:pt x="1201" y="272"/>
                        <a:pt x="929" y="0"/>
                        <a:pt x="593" y="0"/>
                      </a:cubicBezTo>
                      <a:cubicBezTo>
                        <a:pt x="592" y="0"/>
                        <a:pt x="592" y="0"/>
                        <a:pt x="592" y="0"/>
                      </a:cubicBezTo>
                      <a:cubicBezTo>
                        <a:pt x="592" y="14"/>
                        <a:pt x="592" y="14"/>
                        <a:pt x="592" y="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6" name="Freeform 13"/>
              <p:cNvSpPr>
                <a:spLocks/>
              </p:cNvSpPr>
              <p:nvPr/>
            </p:nvSpPr>
            <p:spPr bwMode="auto">
              <a:xfrm>
                <a:off x="6195485" y="3611033"/>
                <a:ext cx="1214967" cy="1212851"/>
              </a:xfrm>
              <a:custGeom>
                <a:avLst/>
                <a:gdLst>
                  <a:gd name="T0" fmla="*/ 580 w 580"/>
                  <a:gd name="T1" fmla="*/ 0 h 579"/>
                  <a:gd name="T2" fmla="*/ 1 w 580"/>
                  <a:gd name="T3" fmla="*/ 579 h 579"/>
                  <a:gd name="T4" fmla="*/ 0 w 580"/>
                  <a:gd name="T5" fmla="*/ 579 h 579"/>
                  <a:gd name="T6" fmla="*/ 0 w 580"/>
                  <a:gd name="T7" fmla="*/ 0 h 579"/>
                  <a:gd name="T8" fmla="*/ 580 w 580"/>
                  <a:gd name="T9" fmla="*/ 0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580" y="0"/>
                    </a:moveTo>
                    <a:cubicBezTo>
                      <a:pt x="580" y="321"/>
                      <a:pt x="321" y="579"/>
                      <a:pt x="1" y="579"/>
                    </a:cubicBezTo>
                    <a:cubicBezTo>
                      <a:pt x="0" y="579"/>
                      <a:pt x="0" y="579"/>
                      <a:pt x="0" y="57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58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" name="Freeform 14"/>
              <p:cNvSpPr>
                <a:spLocks/>
              </p:cNvSpPr>
              <p:nvPr/>
            </p:nvSpPr>
            <p:spPr bwMode="auto">
              <a:xfrm>
                <a:off x="4980518" y="2398184"/>
                <a:ext cx="1214967" cy="1212851"/>
              </a:xfrm>
              <a:custGeom>
                <a:avLst/>
                <a:gdLst>
                  <a:gd name="T0" fmla="*/ 0 w 580"/>
                  <a:gd name="T1" fmla="*/ 579 h 579"/>
                  <a:gd name="T2" fmla="*/ 578 w 580"/>
                  <a:gd name="T3" fmla="*/ 0 h 579"/>
                  <a:gd name="T4" fmla="*/ 580 w 580"/>
                  <a:gd name="T5" fmla="*/ 0 h 579"/>
                  <a:gd name="T6" fmla="*/ 580 w 580"/>
                  <a:gd name="T7" fmla="*/ 579 h 579"/>
                  <a:gd name="T8" fmla="*/ 0 w 580"/>
                  <a:gd name="T9" fmla="*/ 579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0" y="579"/>
                    </a:moveTo>
                    <a:cubicBezTo>
                      <a:pt x="0" y="259"/>
                      <a:pt x="258" y="0"/>
                      <a:pt x="578" y="0"/>
                    </a:cubicBezTo>
                    <a:cubicBezTo>
                      <a:pt x="580" y="0"/>
                      <a:pt x="580" y="0"/>
                      <a:pt x="580" y="0"/>
                    </a:cubicBezTo>
                    <a:cubicBezTo>
                      <a:pt x="580" y="579"/>
                      <a:pt x="580" y="579"/>
                      <a:pt x="580" y="579"/>
                    </a:cubicBezTo>
                    <a:lnTo>
                      <a:pt x="0" y="579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Freeform 15"/>
              <p:cNvSpPr>
                <a:spLocks/>
              </p:cNvSpPr>
              <p:nvPr/>
            </p:nvSpPr>
            <p:spPr bwMode="auto">
              <a:xfrm>
                <a:off x="4980518" y="3611033"/>
                <a:ext cx="1214967" cy="1212851"/>
              </a:xfrm>
              <a:custGeom>
                <a:avLst/>
                <a:gdLst>
                  <a:gd name="T0" fmla="*/ 0 w 580"/>
                  <a:gd name="T1" fmla="*/ 0 h 579"/>
                  <a:gd name="T2" fmla="*/ 578 w 580"/>
                  <a:gd name="T3" fmla="*/ 579 h 579"/>
                  <a:gd name="T4" fmla="*/ 580 w 580"/>
                  <a:gd name="T5" fmla="*/ 579 h 579"/>
                  <a:gd name="T6" fmla="*/ 580 w 580"/>
                  <a:gd name="T7" fmla="*/ 0 h 579"/>
                  <a:gd name="T8" fmla="*/ 0 w 580"/>
                  <a:gd name="T9" fmla="*/ 0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0" y="0"/>
                    </a:moveTo>
                    <a:cubicBezTo>
                      <a:pt x="0" y="321"/>
                      <a:pt x="258" y="579"/>
                      <a:pt x="578" y="579"/>
                    </a:cubicBezTo>
                    <a:cubicBezTo>
                      <a:pt x="580" y="579"/>
                      <a:pt x="580" y="579"/>
                      <a:pt x="580" y="579"/>
                    </a:cubicBezTo>
                    <a:cubicBezTo>
                      <a:pt x="580" y="0"/>
                      <a:pt x="580" y="0"/>
                      <a:pt x="58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12"/>
              <p:cNvSpPr>
                <a:spLocks/>
              </p:cNvSpPr>
              <p:nvPr/>
            </p:nvSpPr>
            <p:spPr bwMode="auto">
              <a:xfrm>
                <a:off x="6195485" y="2398184"/>
                <a:ext cx="1214967" cy="1212851"/>
              </a:xfrm>
              <a:custGeom>
                <a:avLst/>
                <a:gdLst>
                  <a:gd name="T0" fmla="*/ 580 w 580"/>
                  <a:gd name="T1" fmla="*/ 579 h 579"/>
                  <a:gd name="T2" fmla="*/ 1 w 580"/>
                  <a:gd name="T3" fmla="*/ 0 h 579"/>
                  <a:gd name="T4" fmla="*/ 0 w 580"/>
                  <a:gd name="T5" fmla="*/ 0 h 579"/>
                  <a:gd name="T6" fmla="*/ 0 w 580"/>
                  <a:gd name="T7" fmla="*/ 579 h 579"/>
                  <a:gd name="T8" fmla="*/ 580 w 580"/>
                  <a:gd name="T9" fmla="*/ 579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580" y="579"/>
                    </a:moveTo>
                    <a:cubicBezTo>
                      <a:pt x="580" y="259"/>
                      <a:pt x="32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79"/>
                      <a:pt x="0" y="579"/>
                      <a:pt x="0" y="579"/>
                    </a:cubicBezTo>
                    <a:lnTo>
                      <a:pt x="580" y="579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Oval 16"/>
              <p:cNvSpPr>
                <a:spLocks noChangeArrowheads="1"/>
              </p:cNvSpPr>
              <p:nvPr/>
            </p:nvSpPr>
            <p:spPr bwMode="auto">
              <a:xfrm>
                <a:off x="5604933" y="3024717"/>
                <a:ext cx="1191683" cy="119380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7" name="TextBox 36"/>
            <p:cNvSpPr txBox="1"/>
            <p:nvPr/>
          </p:nvSpPr>
          <p:spPr>
            <a:xfrm>
              <a:off x="6100506" y="4490424"/>
              <a:ext cx="902811" cy="7386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28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ExtraBold Italic" panose="00000900000000000000" pitchFamily="50" charset="0"/>
                  <a:ea typeface="Fira Sans ExtraBold Italic" panose="00000900000000000000" pitchFamily="50" charset="0"/>
                  <a:cs typeface="Clear Sans" panose="020B0503030202020304" pitchFamily="34" charset="0"/>
                </a:rPr>
                <a:t>Skill</a:t>
              </a:r>
              <a:endPara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6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Creative Team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grpSp>
        <p:nvGrpSpPr>
          <p:cNvPr id="67" name="Group 66"/>
          <p:cNvGrpSpPr/>
          <p:nvPr/>
        </p:nvGrpSpPr>
        <p:grpSpPr>
          <a:xfrm>
            <a:off x="1566926" y="4587172"/>
            <a:ext cx="3473752" cy="1492623"/>
            <a:chOff x="1599036" y="3511306"/>
            <a:chExt cx="3473752" cy="1492623"/>
          </a:xfrm>
        </p:grpSpPr>
        <p:grpSp>
          <p:nvGrpSpPr>
            <p:cNvPr id="68" name="Group 67"/>
            <p:cNvGrpSpPr/>
            <p:nvPr/>
          </p:nvGrpSpPr>
          <p:grpSpPr>
            <a:xfrm>
              <a:off x="1900598" y="3511306"/>
              <a:ext cx="3172190" cy="1492623"/>
              <a:chOff x="1900598" y="3578541"/>
              <a:chExt cx="3304598" cy="1492623"/>
            </a:xfrm>
          </p:grpSpPr>
          <p:sp>
            <p:nvSpPr>
              <p:cNvPr id="74" name="Rectangle 73"/>
              <p:cNvSpPr/>
              <p:nvPr/>
            </p:nvSpPr>
            <p:spPr>
              <a:xfrm>
                <a:off x="1900598" y="357854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" name="Rectangle 74"/>
              <p:cNvSpPr/>
              <p:nvPr/>
            </p:nvSpPr>
            <p:spPr>
              <a:xfrm>
                <a:off x="1900598" y="3977013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" name="Rectangle 75"/>
              <p:cNvSpPr/>
              <p:nvPr/>
            </p:nvSpPr>
            <p:spPr>
              <a:xfrm>
                <a:off x="1900598" y="4398196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" name="Rectangle 76"/>
              <p:cNvSpPr/>
              <p:nvPr/>
            </p:nvSpPr>
            <p:spPr>
              <a:xfrm>
                <a:off x="1900598" y="480341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69" name="Group 68"/>
            <p:cNvGrpSpPr/>
            <p:nvPr/>
          </p:nvGrpSpPr>
          <p:grpSpPr>
            <a:xfrm>
              <a:off x="1599036" y="3529050"/>
              <a:ext cx="259645" cy="1440512"/>
              <a:chOff x="1599036" y="3529050"/>
              <a:chExt cx="259645" cy="1440512"/>
            </a:xfrm>
          </p:grpSpPr>
          <p:sp>
            <p:nvSpPr>
              <p:cNvPr id="70" name="Shape 2102"/>
              <p:cNvSpPr/>
              <p:nvPr/>
            </p:nvSpPr>
            <p:spPr>
              <a:xfrm>
                <a:off x="1611781" y="4382338"/>
                <a:ext cx="246900" cy="19751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1" name="Freeform 70"/>
              <p:cNvSpPr>
                <a:spLocks noEditPoints="1"/>
              </p:cNvSpPr>
              <p:nvPr/>
            </p:nvSpPr>
            <p:spPr bwMode="auto">
              <a:xfrm>
                <a:off x="1599036" y="3529050"/>
                <a:ext cx="206305" cy="232264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72" name="Shape 731"/>
              <p:cNvSpPr/>
              <p:nvPr/>
            </p:nvSpPr>
            <p:spPr>
              <a:xfrm>
                <a:off x="1639221" y="3959097"/>
                <a:ext cx="166120" cy="2088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73" name="Freeform 72"/>
              <p:cNvSpPr>
                <a:spLocks/>
              </p:cNvSpPr>
              <p:nvPr/>
            </p:nvSpPr>
            <p:spPr bwMode="auto">
              <a:xfrm>
                <a:off x="1629223" y="4796528"/>
                <a:ext cx="212007" cy="173034"/>
              </a:xfrm>
              <a:custGeom>
                <a:avLst/>
                <a:gdLst>
                  <a:gd name="T0" fmla="*/ 307 w 382"/>
                  <a:gd name="T1" fmla="*/ 135 h 312"/>
                  <a:gd name="T2" fmla="*/ 362 w 382"/>
                  <a:gd name="T3" fmla="*/ 71 h 312"/>
                  <a:gd name="T4" fmla="*/ 238 w 382"/>
                  <a:gd name="T5" fmla="*/ 25 h 312"/>
                  <a:gd name="T6" fmla="*/ 229 w 382"/>
                  <a:gd name="T7" fmla="*/ 19 h 312"/>
                  <a:gd name="T8" fmla="*/ 229 w 382"/>
                  <a:gd name="T9" fmla="*/ 134 h 312"/>
                  <a:gd name="T10" fmla="*/ 180 w 382"/>
                  <a:gd name="T11" fmla="*/ 214 h 312"/>
                  <a:gd name="T12" fmla="*/ 86 w 382"/>
                  <a:gd name="T13" fmla="*/ 189 h 312"/>
                  <a:gd name="T14" fmla="*/ 129 w 382"/>
                  <a:gd name="T15" fmla="*/ 97 h 312"/>
                  <a:gd name="T16" fmla="*/ 190 w 382"/>
                  <a:gd name="T17" fmla="*/ 93 h 312"/>
                  <a:gd name="T18" fmla="*/ 190 w 382"/>
                  <a:gd name="T19" fmla="*/ 4 h 312"/>
                  <a:gd name="T20" fmla="*/ 154 w 382"/>
                  <a:gd name="T21" fmla="*/ 0 h 312"/>
                  <a:gd name="T22" fmla="*/ 0 w 382"/>
                  <a:gd name="T23" fmla="*/ 156 h 312"/>
                  <a:gd name="T24" fmla="*/ 154 w 382"/>
                  <a:gd name="T25" fmla="*/ 312 h 312"/>
                  <a:gd name="T26" fmla="*/ 308 w 382"/>
                  <a:gd name="T27" fmla="*/ 156 h 312"/>
                  <a:gd name="T28" fmla="*/ 307 w 382"/>
                  <a:gd name="T29" fmla="*/ 135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82" h="312">
                    <a:moveTo>
                      <a:pt x="307" y="135"/>
                    </a:moveTo>
                    <a:cubicBezTo>
                      <a:pt x="354" y="122"/>
                      <a:pt x="382" y="72"/>
                      <a:pt x="362" y="71"/>
                    </a:cubicBezTo>
                    <a:cubicBezTo>
                      <a:pt x="311" y="68"/>
                      <a:pt x="267" y="43"/>
                      <a:pt x="238" y="25"/>
                    </a:cubicBezTo>
                    <a:cubicBezTo>
                      <a:pt x="235" y="23"/>
                      <a:pt x="232" y="21"/>
                      <a:pt x="229" y="19"/>
                    </a:cubicBezTo>
                    <a:cubicBezTo>
                      <a:pt x="229" y="134"/>
                      <a:pt x="229" y="134"/>
                      <a:pt x="229" y="134"/>
                    </a:cubicBezTo>
                    <a:cubicBezTo>
                      <a:pt x="229" y="172"/>
                      <a:pt x="206" y="202"/>
                      <a:pt x="180" y="214"/>
                    </a:cubicBezTo>
                    <a:cubicBezTo>
                      <a:pt x="142" y="233"/>
                      <a:pt x="100" y="221"/>
                      <a:pt x="86" y="189"/>
                    </a:cubicBezTo>
                    <a:cubicBezTo>
                      <a:pt x="72" y="157"/>
                      <a:pt x="91" y="116"/>
                      <a:pt x="129" y="97"/>
                    </a:cubicBezTo>
                    <a:cubicBezTo>
                      <a:pt x="150" y="87"/>
                      <a:pt x="172" y="86"/>
                      <a:pt x="190" y="93"/>
                    </a:cubicBezTo>
                    <a:cubicBezTo>
                      <a:pt x="190" y="4"/>
                      <a:pt x="190" y="4"/>
                      <a:pt x="190" y="4"/>
                    </a:cubicBezTo>
                    <a:cubicBezTo>
                      <a:pt x="178" y="1"/>
                      <a:pt x="166" y="0"/>
                      <a:pt x="154" y="0"/>
                    </a:cubicBezTo>
                    <a:cubicBezTo>
                      <a:pt x="69" y="0"/>
                      <a:pt x="0" y="70"/>
                      <a:pt x="0" y="156"/>
                    </a:cubicBezTo>
                    <a:cubicBezTo>
                      <a:pt x="0" y="242"/>
                      <a:pt x="69" y="312"/>
                      <a:pt x="154" y="312"/>
                    </a:cubicBezTo>
                    <a:cubicBezTo>
                      <a:pt x="239" y="312"/>
                      <a:pt x="308" y="242"/>
                      <a:pt x="308" y="156"/>
                    </a:cubicBezTo>
                    <a:cubicBezTo>
                      <a:pt x="308" y="149"/>
                      <a:pt x="308" y="142"/>
                      <a:pt x="307" y="13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78" name="Rectangle 77"/>
          <p:cNvSpPr/>
          <p:nvPr/>
        </p:nvSpPr>
        <p:spPr>
          <a:xfrm>
            <a:off x="1868488" y="4587172"/>
            <a:ext cx="2800942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1868488" y="4985644"/>
            <a:ext cx="3003710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1868488" y="5406827"/>
            <a:ext cx="2800942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1868488" y="5812042"/>
            <a:ext cx="2671402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TextBox 81"/>
          <p:cNvSpPr txBox="1"/>
          <p:nvPr/>
        </p:nvSpPr>
        <p:spPr>
          <a:xfrm>
            <a:off x="5019351" y="4633292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0%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5019351" y="5014214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5019351" y="5433178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5019351" y="5840246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86" name="Group 85"/>
          <p:cNvGrpSpPr/>
          <p:nvPr/>
        </p:nvGrpSpPr>
        <p:grpSpPr>
          <a:xfrm>
            <a:off x="2322603" y="1590296"/>
            <a:ext cx="2445525" cy="2313917"/>
            <a:chOff x="742196" y="1785255"/>
            <a:chExt cx="2445525" cy="2196112"/>
          </a:xfrm>
        </p:grpSpPr>
        <p:sp>
          <p:nvSpPr>
            <p:cNvPr id="87" name="Rectangle 86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89" name="Rectangle 88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" name="Rectangle 89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" name="Rectangle 90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" name="Rectangle 91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93" name="TextBox 9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Rectangle 9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6" name="Rectangle 95"/>
          <p:cNvSpPr/>
          <p:nvPr/>
        </p:nvSpPr>
        <p:spPr>
          <a:xfrm>
            <a:off x="2066236" y="4650169"/>
            <a:ext cx="580287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Leadership</a:t>
            </a:r>
          </a:p>
        </p:txBody>
      </p:sp>
      <p:sp>
        <p:nvSpPr>
          <p:cNvPr id="97" name="Rectangle 96"/>
          <p:cNvSpPr/>
          <p:nvPr/>
        </p:nvSpPr>
        <p:spPr>
          <a:xfrm>
            <a:off x="2066236" y="5056281"/>
            <a:ext cx="589905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Team Work</a:t>
            </a:r>
          </a:p>
        </p:txBody>
      </p:sp>
      <p:sp>
        <p:nvSpPr>
          <p:cNvPr id="98" name="Rectangle 97"/>
          <p:cNvSpPr/>
          <p:nvPr/>
        </p:nvSpPr>
        <p:spPr>
          <a:xfrm>
            <a:off x="2066236" y="5471453"/>
            <a:ext cx="689291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Management</a:t>
            </a:r>
          </a:p>
        </p:txBody>
      </p:sp>
      <p:sp>
        <p:nvSpPr>
          <p:cNvPr id="99" name="Rectangle 98"/>
          <p:cNvSpPr/>
          <p:nvPr/>
        </p:nvSpPr>
        <p:spPr>
          <a:xfrm>
            <a:off x="2066236" y="5876475"/>
            <a:ext cx="823944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Communication</a:t>
            </a:r>
          </a:p>
        </p:txBody>
      </p:sp>
      <p:grpSp>
        <p:nvGrpSpPr>
          <p:cNvPr id="101" name="Group 100"/>
          <p:cNvGrpSpPr/>
          <p:nvPr/>
        </p:nvGrpSpPr>
        <p:grpSpPr>
          <a:xfrm>
            <a:off x="7396226" y="4587172"/>
            <a:ext cx="3473752" cy="1492623"/>
            <a:chOff x="1599036" y="3511306"/>
            <a:chExt cx="3473752" cy="1492623"/>
          </a:xfrm>
        </p:grpSpPr>
        <p:grpSp>
          <p:nvGrpSpPr>
            <p:cNvPr id="102" name="Group 101"/>
            <p:cNvGrpSpPr/>
            <p:nvPr/>
          </p:nvGrpSpPr>
          <p:grpSpPr>
            <a:xfrm>
              <a:off x="1900598" y="3511306"/>
              <a:ext cx="3172190" cy="1492623"/>
              <a:chOff x="1900598" y="3578541"/>
              <a:chExt cx="3304598" cy="1492623"/>
            </a:xfrm>
          </p:grpSpPr>
          <p:sp>
            <p:nvSpPr>
              <p:cNvPr id="108" name="Rectangle 107"/>
              <p:cNvSpPr/>
              <p:nvPr/>
            </p:nvSpPr>
            <p:spPr>
              <a:xfrm>
                <a:off x="1900598" y="357854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" name="Rectangle 108"/>
              <p:cNvSpPr/>
              <p:nvPr/>
            </p:nvSpPr>
            <p:spPr>
              <a:xfrm>
                <a:off x="1900598" y="3977013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" name="Rectangle 109"/>
              <p:cNvSpPr/>
              <p:nvPr/>
            </p:nvSpPr>
            <p:spPr>
              <a:xfrm>
                <a:off x="1900598" y="4398196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" name="Rectangle 110"/>
              <p:cNvSpPr/>
              <p:nvPr/>
            </p:nvSpPr>
            <p:spPr>
              <a:xfrm>
                <a:off x="1900598" y="480341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103" name="Group 102"/>
            <p:cNvGrpSpPr/>
            <p:nvPr/>
          </p:nvGrpSpPr>
          <p:grpSpPr>
            <a:xfrm>
              <a:off x="1599036" y="3529050"/>
              <a:ext cx="259645" cy="1440512"/>
              <a:chOff x="1599036" y="3529050"/>
              <a:chExt cx="259645" cy="1440512"/>
            </a:xfrm>
          </p:grpSpPr>
          <p:sp>
            <p:nvSpPr>
              <p:cNvPr id="104" name="Shape 2102"/>
              <p:cNvSpPr/>
              <p:nvPr/>
            </p:nvSpPr>
            <p:spPr>
              <a:xfrm>
                <a:off x="1611781" y="4382338"/>
                <a:ext cx="246900" cy="19751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05" name="Freeform 104"/>
              <p:cNvSpPr>
                <a:spLocks noEditPoints="1"/>
              </p:cNvSpPr>
              <p:nvPr/>
            </p:nvSpPr>
            <p:spPr bwMode="auto">
              <a:xfrm>
                <a:off x="1599036" y="3529050"/>
                <a:ext cx="206305" cy="232264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06" name="Shape 731"/>
              <p:cNvSpPr/>
              <p:nvPr/>
            </p:nvSpPr>
            <p:spPr>
              <a:xfrm>
                <a:off x="1639221" y="3959097"/>
                <a:ext cx="166120" cy="2088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07" name="Freeform 106"/>
              <p:cNvSpPr>
                <a:spLocks/>
              </p:cNvSpPr>
              <p:nvPr/>
            </p:nvSpPr>
            <p:spPr bwMode="auto">
              <a:xfrm>
                <a:off x="1629223" y="4796528"/>
                <a:ext cx="212007" cy="173034"/>
              </a:xfrm>
              <a:custGeom>
                <a:avLst/>
                <a:gdLst>
                  <a:gd name="T0" fmla="*/ 307 w 382"/>
                  <a:gd name="T1" fmla="*/ 135 h 312"/>
                  <a:gd name="T2" fmla="*/ 362 w 382"/>
                  <a:gd name="T3" fmla="*/ 71 h 312"/>
                  <a:gd name="T4" fmla="*/ 238 w 382"/>
                  <a:gd name="T5" fmla="*/ 25 h 312"/>
                  <a:gd name="T6" fmla="*/ 229 w 382"/>
                  <a:gd name="T7" fmla="*/ 19 h 312"/>
                  <a:gd name="T8" fmla="*/ 229 w 382"/>
                  <a:gd name="T9" fmla="*/ 134 h 312"/>
                  <a:gd name="T10" fmla="*/ 180 w 382"/>
                  <a:gd name="T11" fmla="*/ 214 h 312"/>
                  <a:gd name="T12" fmla="*/ 86 w 382"/>
                  <a:gd name="T13" fmla="*/ 189 h 312"/>
                  <a:gd name="T14" fmla="*/ 129 w 382"/>
                  <a:gd name="T15" fmla="*/ 97 h 312"/>
                  <a:gd name="T16" fmla="*/ 190 w 382"/>
                  <a:gd name="T17" fmla="*/ 93 h 312"/>
                  <a:gd name="T18" fmla="*/ 190 w 382"/>
                  <a:gd name="T19" fmla="*/ 4 h 312"/>
                  <a:gd name="T20" fmla="*/ 154 w 382"/>
                  <a:gd name="T21" fmla="*/ 0 h 312"/>
                  <a:gd name="T22" fmla="*/ 0 w 382"/>
                  <a:gd name="T23" fmla="*/ 156 h 312"/>
                  <a:gd name="T24" fmla="*/ 154 w 382"/>
                  <a:gd name="T25" fmla="*/ 312 h 312"/>
                  <a:gd name="T26" fmla="*/ 308 w 382"/>
                  <a:gd name="T27" fmla="*/ 156 h 312"/>
                  <a:gd name="T28" fmla="*/ 307 w 382"/>
                  <a:gd name="T29" fmla="*/ 135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82" h="312">
                    <a:moveTo>
                      <a:pt x="307" y="135"/>
                    </a:moveTo>
                    <a:cubicBezTo>
                      <a:pt x="354" y="122"/>
                      <a:pt x="382" y="72"/>
                      <a:pt x="362" y="71"/>
                    </a:cubicBezTo>
                    <a:cubicBezTo>
                      <a:pt x="311" y="68"/>
                      <a:pt x="267" y="43"/>
                      <a:pt x="238" y="25"/>
                    </a:cubicBezTo>
                    <a:cubicBezTo>
                      <a:pt x="235" y="23"/>
                      <a:pt x="232" y="21"/>
                      <a:pt x="229" y="19"/>
                    </a:cubicBezTo>
                    <a:cubicBezTo>
                      <a:pt x="229" y="134"/>
                      <a:pt x="229" y="134"/>
                      <a:pt x="229" y="134"/>
                    </a:cubicBezTo>
                    <a:cubicBezTo>
                      <a:pt x="229" y="172"/>
                      <a:pt x="206" y="202"/>
                      <a:pt x="180" y="214"/>
                    </a:cubicBezTo>
                    <a:cubicBezTo>
                      <a:pt x="142" y="233"/>
                      <a:pt x="100" y="221"/>
                      <a:pt x="86" y="189"/>
                    </a:cubicBezTo>
                    <a:cubicBezTo>
                      <a:pt x="72" y="157"/>
                      <a:pt x="91" y="116"/>
                      <a:pt x="129" y="97"/>
                    </a:cubicBezTo>
                    <a:cubicBezTo>
                      <a:pt x="150" y="87"/>
                      <a:pt x="172" y="86"/>
                      <a:pt x="190" y="93"/>
                    </a:cubicBezTo>
                    <a:cubicBezTo>
                      <a:pt x="190" y="4"/>
                      <a:pt x="190" y="4"/>
                      <a:pt x="190" y="4"/>
                    </a:cubicBezTo>
                    <a:cubicBezTo>
                      <a:pt x="178" y="1"/>
                      <a:pt x="166" y="0"/>
                      <a:pt x="154" y="0"/>
                    </a:cubicBezTo>
                    <a:cubicBezTo>
                      <a:pt x="69" y="0"/>
                      <a:pt x="0" y="70"/>
                      <a:pt x="0" y="156"/>
                    </a:cubicBezTo>
                    <a:cubicBezTo>
                      <a:pt x="0" y="242"/>
                      <a:pt x="69" y="312"/>
                      <a:pt x="154" y="312"/>
                    </a:cubicBezTo>
                    <a:cubicBezTo>
                      <a:pt x="239" y="312"/>
                      <a:pt x="308" y="242"/>
                      <a:pt x="308" y="156"/>
                    </a:cubicBezTo>
                    <a:cubicBezTo>
                      <a:pt x="308" y="149"/>
                      <a:pt x="308" y="142"/>
                      <a:pt x="307" y="13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112" name="Rectangle 111"/>
          <p:cNvSpPr/>
          <p:nvPr/>
        </p:nvSpPr>
        <p:spPr>
          <a:xfrm>
            <a:off x="7697788" y="4587172"/>
            <a:ext cx="3055606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3" name="Rectangle 112"/>
          <p:cNvSpPr/>
          <p:nvPr/>
        </p:nvSpPr>
        <p:spPr>
          <a:xfrm>
            <a:off x="7697788" y="4985644"/>
            <a:ext cx="2880588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4" name="Rectangle 113"/>
          <p:cNvSpPr/>
          <p:nvPr/>
        </p:nvSpPr>
        <p:spPr>
          <a:xfrm>
            <a:off x="7697788" y="5406827"/>
            <a:ext cx="2880588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5" name="Rectangle 114"/>
          <p:cNvSpPr/>
          <p:nvPr/>
        </p:nvSpPr>
        <p:spPr>
          <a:xfrm>
            <a:off x="7697788" y="5812042"/>
            <a:ext cx="2462249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6" name="TextBox 115"/>
          <p:cNvSpPr txBox="1"/>
          <p:nvPr/>
        </p:nvSpPr>
        <p:spPr>
          <a:xfrm>
            <a:off x="10848651" y="4633292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98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7" name="TextBox 116"/>
          <p:cNvSpPr txBox="1"/>
          <p:nvPr/>
        </p:nvSpPr>
        <p:spPr>
          <a:xfrm>
            <a:off x="10848651" y="5014214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10848651" y="5433178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10848651" y="5840246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120" name="Group 119"/>
          <p:cNvGrpSpPr/>
          <p:nvPr/>
        </p:nvGrpSpPr>
        <p:grpSpPr>
          <a:xfrm>
            <a:off x="8132853" y="1590296"/>
            <a:ext cx="2445525" cy="2313917"/>
            <a:chOff x="742196" y="1785255"/>
            <a:chExt cx="2445525" cy="2196112"/>
          </a:xfrm>
        </p:grpSpPr>
        <p:sp>
          <p:nvSpPr>
            <p:cNvPr id="121" name="Rectangle 120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2" name="Group 121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123" name="Rectangle 122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" name="Rectangle 123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5" name="Rectangle 124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" name="Rectangle 125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27" name="Rectangle 126"/>
          <p:cNvSpPr/>
          <p:nvPr/>
        </p:nvSpPr>
        <p:spPr>
          <a:xfrm>
            <a:off x="7895536" y="4650169"/>
            <a:ext cx="580287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Leadership</a:t>
            </a:r>
          </a:p>
        </p:txBody>
      </p:sp>
      <p:sp>
        <p:nvSpPr>
          <p:cNvPr id="128" name="Rectangle 127"/>
          <p:cNvSpPr/>
          <p:nvPr/>
        </p:nvSpPr>
        <p:spPr>
          <a:xfrm>
            <a:off x="7895536" y="5056281"/>
            <a:ext cx="589905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Team Work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7895536" y="5471453"/>
            <a:ext cx="689291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Management</a:t>
            </a:r>
          </a:p>
        </p:txBody>
      </p:sp>
      <p:sp>
        <p:nvSpPr>
          <p:cNvPr id="130" name="Rectangle 129"/>
          <p:cNvSpPr/>
          <p:nvPr/>
        </p:nvSpPr>
        <p:spPr>
          <a:xfrm>
            <a:off x="7895536" y="5876475"/>
            <a:ext cx="823944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Communication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2678067" y="3885832"/>
            <a:ext cx="1743075" cy="609668"/>
            <a:chOff x="2620917" y="3885832"/>
            <a:chExt cx="1743075" cy="609668"/>
          </a:xfrm>
        </p:grpSpPr>
        <p:sp>
          <p:nvSpPr>
            <p:cNvPr id="131" name="TextBox 130"/>
            <p:cNvSpPr txBox="1"/>
            <p:nvPr/>
          </p:nvSpPr>
          <p:spPr>
            <a:xfrm>
              <a:off x="2620917" y="4126168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Advertising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2824775" y="3885832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33" name="Group 132"/>
          <p:cNvGrpSpPr/>
          <p:nvPr/>
        </p:nvGrpSpPr>
        <p:grpSpPr>
          <a:xfrm>
            <a:off x="8494873" y="3885832"/>
            <a:ext cx="1743075" cy="609668"/>
            <a:chOff x="2620917" y="3885832"/>
            <a:chExt cx="1743075" cy="609668"/>
          </a:xfrm>
        </p:grpSpPr>
        <p:sp>
          <p:nvSpPr>
            <p:cNvPr id="134" name="TextBox 133"/>
            <p:cNvSpPr txBox="1"/>
            <p:nvPr/>
          </p:nvSpPr>
          <p:spPr>
            <a:xfrm>
              <a:off x="2620917" y="4126168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Operator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35" name="TextBox 134"/>
            <p:cNvSpPr txBox="1"/>
            <p:nvPr/>
          </p:nvSpPr>
          <p:spPr>
            <a:xfrm>
              <a:off x="2787396" y="3885832"/>
              <a:ext cx="140673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Matt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Jhonson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638615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500"/>
                            </p:stCondLst>
                            <p:childTnLst>
                              <p:par>
                                <p:cTn id="5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65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7000"/>
                            </p:stCondLst>
                            <p:childTnLst>
                              <p:par>
                                <p:cTn id="7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7500"/>
                            </p:stCondLst>
                            <p:childTnLst>
                              <p:par>
                                <p:cTn id="8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8000"/>
                            </p:stCondLst>
                            <p:childTnLst>
                              <p:par>
                                <p:cTn id="8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8500"/>
                            </p:stCondLst>
                            <p:childTnLst>
                              <p:par>
                                <p:cTn id="9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9000"/>
                            </p:stCondLst>
                            <p:childTnLst>
                              <p:par>
                                <p:cTn id="10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9500"/>
                            </p:stCondLst>
                            <p:childTnLst>
                              <p:par>
                                <p:cTn id="10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3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0000"/>
                            </p:stCondLst>
                            <p:childTnLst>
                              <p:par>
                                <p:cTn id="11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0500"/>
                            </p:stCondLst>
                            <p:childTnLst>
                              <p:par>
                                <p:cTn id="1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11000"/>
                            </p:stCondLst>
                            <p:childTnLst>
                              <p:par>
                                <p:cTn id="12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11500"/>
                            </p:stCondLst>
                            <p:childTnLst>
                              <p:par>
                                <p:cTn id="1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9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1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  <p:bldP spid="66" grpId="0"/>
      <p:bldP spid="78" grpId="0" animBg="1"/>
      <p:bldP spid="79" grpId="0" animBg="1"/>
      <p:bldP spid="80" grpId="0" animBg="1"/>
      <p:bldP spid="81" grpId="0" animBg="1"/>
      <p:bldP spid="82" grpId="0"/>
      <p:bldP spid="83" grpId="0"/>
      <p:bldP spid="84" grpId="0"/>
      <p:bldP spid="85" grpId="0"/>
      <p:bldP spid="94" grpId="0"/>
      <p:bldP spid="94" grpId="1"/>
      <p:bldP spid="94" grpId="2"/>
      <p:bldP spid="94" grpId="3"/>
      <p:bldP spid="94" grpId="4"/>
      <p:bldP spid="94" grpId="5"/>
      <p:bldP spid="94" grpId="6"/>
      <p:bldP spid="94" grpId="7"/>
      <p:bldP spid="94" grpId="8"/>
      <p:bldP spid="94" grpId="9"/>
      <p:bldP spid="94" grpId="10"/>
      <p:bldP spid="94" grpId="11"/>
      <p:bldP spid="94" grpId="12"/>
      <p:bldP spid="96" grpId="0"/>
      <p:bldP spid="97" grpId="0"/>
      <p:bldP spid="98" grpId="0"/>
      <p:bldP spid="99" grpId="0"/>
      <p:bldP spid="112" grpId="0" animBg="1"/>
      <p:bldP spid="113" grpId="0" animBg="1"/>
      <p:bldP spid="114" grpId="0" animBg="1"/>
      <p:bldP spid="115" grpId="0" animBg="1"/>
      <p:bldP spid="116" grpId="0"/>
      <p:bldP spid="117" grpId="0"/>
      <p:bldP spid="118" grpId="0"/>
      <p:bldP spid="119" grpId="0"/>
      <p:bldP spid="127" grpId="0"/>
      <p:bldP spid="128" grpId="0"/>
      <p:bldP spid="129" grpId="0"/>
      <p:bldP spid="130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Box 41"/>
          <p:cNvSpPr txBox="1"/>
          <p:nvPr/>
        </p:nvSpPr>
        <p:spPr>
          <a:xfrm>
            <a:off x="4653407" y="2198747"/>
            <a:ext cx="36972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When can you meet our manager?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4653407" y="2542594"/>
            <a:ext cx="6189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Penena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urtebas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dapame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koveda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uosum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ulerata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kame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petasan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qooram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lanpme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kuler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5" name="Group 54"/>
          <p:cNvGrpSpPr/>
          <p:nvPr/>
        </p:nvGrpSpPr>
        <p:grpSpPr>
          <a:xfrm>
            <a:off x="2363981" y="5676231"/>
            <a:ext cx="748498" cy="208832"/>
            <a:chOff x="2092509" y="5676231"/>
            <a:chExt cx="748498" cy="208832"/>
          </a:xfrm>
        </p:grpSpPr>
        <p:grpSp>
          <p:nvGrpSpPr>
            <p:cNvPr id="56" name="Group 55"/>
            <p:cNvGrpSpPr/>
            <p:nvPr/>
          </p:nvGrpSpPr>
          <p:grpSpPr>
            <a:xfrm>
              <a:off x="2092509" y="5676231"/>
              <a:ext cx="208832" cy="208832"/>
              <a:chOff x="2038534" y="5676231"/>
              <a:chExt cx="208832" cy="208832"/>
            </a:xfrm>
          </p:grpSpPr>
          <p:sp>
            <p:nvSpPr>
              <p:cNvPr id="63" name="Freeform 9"/>
              <p:cNvSpPr>
                <a:spLocks/>
              </p:cNvSpPr>
              <p:nvPr/>
            </p:nvSpPr>
            <p:spPr bwMode="auto">
              <a:xfrm>
                <a:off x="2081990" y="5720545"/>
                <a:ext cx="128659" cy="128659"/>
              </a:xfrm>
              <a:custGeom>
                <a:avLst/>
                <a:gdLst>
                  <a:gd name="T0" fmla="*/ 360 w 360"/>
                  <a:gd name="T1" fmla="*/ 60 h 360"/>
                  <a:gd name="T2" fmla="*/ 300 w 360"/>
                  <a:gd name="T3" fmla="*/ 0 h 360"/>
                  <a:gd name="T4" fmla="*/ 60 w 360"/>
                  <a:gd name="T5" fmla="*/ 0 h 360"/>
                  <a:gd name="T6" fmla="*/ 0 w 360"/>
                  <a:gd name="T7" fmla="*/ 60 h 360"/>
                  <a:gd name="T8" fmla="*/ 0 w 360"/>
                  <a:gd name="T9" fmla="*/ 300 h 360"/>
                  <a:gd name="T10" fmla="*/ 60 w 360"/>
                  <a:gd name="T11" fmla="*/ 360 h 360"/>
                  <a:gd name="T12" fmla="*/ 180 w 360"/>
                  <a:gd name="T13" fmla="*/ 360 h 360"/>
                  <a:gd name="T14" fmla="*/ 180 w 360"/>
                  <a:gd name="T15" fmla="*/ 224 h 360"/>
                  <a:gd name="T16" fmla="*/ 136 w 360"/>
                  <a:gd name="T17" fmla="*/ 224 h 360"/>
                  <a:gd name="T18" fmla="*/ 136 w 360"/>
                  <a:gd name="T19" fmla="*/ 164 h 360"/>
                  <a:gd name="T20" fmla="*/ 180 w 360"/>
                  <a:gd name="T21" fmla="*/ 164 h 360"/>
                  <a:gd name="T22" fmla="*/ 180 w 360"/>
                  <a:gd name="T23" fmla="*/ 141 h 360"/>
                  <a:gd name="T24" fmla="*/ 248 w 360"/>
                  <a:gd name="T25" fmla="*/ 64 h 360"/>
                  <a:gd name="T26" fmla="*/ 296 w 360"/>
                  <a:gd name="T27" fmla="*/ 64 h 360"/>
                  <a:gd name="T28" fmla="*/ 296 w 360"/>
                  <a:gd name="T29" fmla="*/ 124 h 360"/>
                  <a:gd name="T30" fmla="*/ 248 w 360"/>
                  <a:gd name="T31" fmla="*/ 124 h 360"/>
                  <a:gd name="T32" fmla="*/ 236 w 360"/>
                  <a:gd name="T33" fmla="*/ 140 h 360"/>
                  <a:gd name="T34" fmla="*/ 236 w 360"/>
                  <a:gd name="T35" fmla="*/ 164 h 360"/>
                  <a:gd name="T36" fmla="*/ 296 w 360"/>
                  <a:gd name="T37" fmla="*/ 164 h 360"/>
                  <a:gd name="T38" fmla="*/ 296 w 360"/>
                  <a:gd name="T39" fmla="*/ 224 h 360"/>
                  <a:gd name="T40" fmla="*/ 236 w 360"/>
                  <a:gd name="T41" fmla="*/ 224 h 360"/>
                  <a:gd name="T42" fmla="*/ 236 w 360"/>
                  <a:gd name="T43" fmla="*/ 360 h 360"/>
                  <a:gd name="T44" fmla="*/ 300 w 360"/>
                  <a:gd name="T45" fmla="*/ 360 h 360"/>
                  <a:gd name="T46" fmla="*/ 360 w 360"/>
                  <a:gd name="T47" fmla="*/ 300 h 360"/>
                  <a:gd name="T48" fmla="*/ 360 w 360"/>
                  <a:gd name="T49" fmla="*/ 6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60" h="360">
                    <a:moveTo>
                      <a:pt x="360" y="60"/>
                    </a:moveTo>
                    <a:cubicBezTo>
                      <a:pt x="360" y="29"/>
                      <a:pt x="332" y="0"/>
                      <a:pt x="300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28" y="0"/>
                      <a:pt x="0" y="29"/>
                      <a:pt x="0" y="60"/>
                    </a:cubicBezTo>
                    <a:cubicBezTo>
                      <a:pt x="0" y="300"/>
                      <a:pt x="0" y="300"/>
                      <a:pt x="0" y="300"/>
                    </a:cubicBezTo>
                    <a:cubicBezTo>
                      <a:pt x="0" y="332"/>
                      <a:pt x="28" y="360"/>
                      <a:pt x="60" y="360"/>
                    </a:cubicBezTo>
                    <a:cubicBezTo>
                      <a:pt x="180" y="360"/>
                      <a:pt x="180" y="360"/>
                      <a:pt x="180" y="360"/>
                    </a:cubicBezTo>
                    <a:cubicBezTo>
                      <a:pt x="180" y="224"/>
                      <a:pt x="180" y="224"/>
                      <a:pt x="180" y="224"/>
                    </a:cubicBezTo>
                    <a:cubicBezTo>
                      <a:pt x="136" y="224"/>
                      <a:pt x="136" y="224"/>
                      <a:pt x="136" y="224"/>
                    </a:cubicBezTo>
                    <a:cubicBezTo>
                      <a:pt x="136" y="164"/>
                      <a:pt x="136" y="164"/>
                      <a:pt x="136" y="164"/>
                    </a:cubicBezTo>
                    <a:cubicBezTo>
                      <a:pt x="180" y="164"/>
                      <a:pt x="180" y="164"/>
                      <a:pt x="180" y="164"/>
                    </a:cubicBezTo>
                    <a:cubicBezTo>
                      <a:pt x="180" y="141"/>
                      <a:pt x="180" y="141"/>
                      <a:pt x="180" y="141"/>
                    </a:cubicBezTo>
                    <a:cubicBezTo>
                      <a:pt x="180" y="100"/>
                      <a:pt x="210" y="64"/>
                      <a:pt x="248" y="64"/>
                    </a:cubicBezTo>
                    <a:cubicBezTo>
                      <a:pt x="296" y="64"/>
                      <a:pt x="296" y="64"/>
                      <a:pt x="296" y="64"/>
                    </a:cubicBezTo>
                    <a:cubicBezTo>
                      <a:pt x="296" y="124"/>
                      <a:pt x="296" y="124"/>
                      <a:pt x="296" y="124"/>
                    </a:cubicBezTo>
                    <a:cubicBezTo>
                      <a:pt x="248" y="124"/>
                      <a:pt x="248" y="124"/>
                      <a:pt x="248" y="124"/>
                    </a:cubicBezTo>
                    <a:cubicBezTo>
                      <a:pt x="242" y="124"/>
                      <a:pt x="236" y="131"/>
                      <a:pt x="236" y="140"/>
                    </a:cubicBezTo>
                    <a:cubicBezTo>
                      <a:pt x="236" y="164"/>
                      <a:pt x="236" y="164"/>
                      <a:pt x="236" y="164"/>
                    </a:cubicBezTo>
                    <a:cubicBezTo>
                      <a:pt x="296" y="164"/>
                      <a:pt x="296" y="164"/>
                      <a:pt x="296" y="164"/>
                    </a:cubicBezTo>
                    <a:cubicBezTo>
                      <a:pt x="296" y="224"/>
                      <a:pt x="296" y="224"/>
                      <a:pt x="296" y="224"/>
                    </a:cubicBezTo>
                    <a:cubicBezTo>
                      <a:pt x="236" y="224"/>
                      <a:pt x="236" y="224"/>
                      <a:pt x="236" y="224"/>
                    </a:cubicBezTo>
                    <a:cubicBezTo>
                      <a:pt x="236" y="360"/>
                      <a:pt x="236" y="360"/>
                      <a:pt x="236" y="360"/>
                    </a:cubicBezTo>
                    <a:cubicBezTo>
                      <a:pt x="300" y="360"/>
                      <a:pt x="300" y="360"/>
                      <a:pt x="300" y="360"/>
                    </a:cubicBezTo>
                    <a:cubicBezTo>
                      <a:pt x="332" y="360"/>
                      <a:pt x="360" y="332"/>
                      <a:pt x="360" y="300"/>
                    </a:cubicBezTo>
                    <a:lnTo>
                      <a:pt x="360" y="6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4" name="Oval 63"/>
              <p:cNvSpPr/>
              <p:nvPr/>
            </p:nvSpPr>
            <p:spPr>
              <a:xfrm>
                <a:off x="2038534" y="5676231"/>
                <a:ext cx="208832" cy="208832"/>
              </a:xfrm>
              <a:prstGeom prst="ellipse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7" name="Group 56"/>
            <p:cNvGrpSpPr/>
            <p:nvPr/>
          </p:nvGrpSpPr>
          <p:grpSpPr>
            <a:xfrm>
              <a:off x="2362200" y="5676231"/>
              <a:ext cx="208832" cy="208832"/>
              <a:chOff x="2444750" y="5676231"/>
              <a:chExt cx="208832" cy="208832"/>
            </a:xfrm>
          </p:grpSpPr>
          <p:sp>
            <p:nvSpPr>
              <p:cNvPr id="61" name="Freeform 13"/>
              <p:cNvSpPr>
                <a:spLocks/>
              </p:cNvSpPr>
              <p:nvPr/>
            </p:nvSpPr>
            <p:spPr bwMode="auto">
              <a:xfrm>
                <a:off x="2505645" y="5720545"/>
                <a:ext cx="90502" cy="121519"/>
              </a:xfrm>
              <a:custGeom>
                <a:avLst/>
                <a:gdLst>
                  <a:gd name="T0" fmla="*/ 223 w 268"/>
                  <a:gd name="T1" fmla="*/ 270 h 360"/>
                  <a:gd name="T2" fmla="*/ 134 w 268"/>
                  <a:gd name="T3" fmla="*/ 270 h 360"/>
                  <a:gd name="T4" fmla="*/ 103 w 268"/>
                  <a:gd name="T5" fmla="*/ 257 h 360"/>
                  <a:gd name="T6" fmla="*/ 90 w 268"/>
                  <a:gd name="T7" fmla="*/ 225 h 360"/>
                  <a:gd name="T8" fmla="*/ 90 w 268"/>
                  <a:gd name="T9" fmla="*/ 194 h 360"/>
                  <a:gd name="T10" fmla="*/ 216 w 268"/>
                  <a:gd name="T11" fmla="*/ 194 h 360"/>
                  <a:gd name="T12" fmla="*/ 246 w 268"/>
                  <a:gd name="T13" fmla="*/ 182 h 360"/>
                  <a:gd name="T14" fmla="*/ 258 w 268"/>
                  <a:gd name="T15" fmla="*/ 152 h 360"/>
                  <a:gd name="T16" fmla="*/ 246 w 268"/>
                  <a:gd name="T17" fmla="*/ 123 h 360"/>
                  <a:gd name="T18" fmla="*/ 216 w 268"/>
                  <a:gd name="T19" fmla="*/ 110 h 360"/>
                  <a:gd name="T20" fmla="*/ 90 w 268"/>
                  <a:gd name="T21" fmla="*/ 110 h 360"/>
                  <a:gd name="T22" fmla="*/ 90 w 268"/>
                  <a:gd name="T23" fmla="*/ 45 h 360"/>
                  <a:gd name="T24" fmla="*/ 77 w 268"/>
                  <a:gd name="T25" fmla="*/ 13 h 360"/>
                  <a:gd name="T26" fmla="*/ 45 w 268"/>
                  <a:gd name="T27" fmla="*/ 0 h 360"/>
                  <a:gd name="T28" fmla="*/ 13 w 268"/>
                  <a:gd name="T29" fmla="*/ 13 h 360"/>
                  <a:gd name="T30" fmla="*/ 0 w 268"/>
                  <a:gd name="T31" fmla="*/ 45 h 360"/>
                  <a:gd name="T32" fmla="*/ 0 w 268"/>
                  <a:gd name="T33" fmla="*/ 225 h 360"/>
                  <a:gd name="T34" fmla="*/ 39 w 268"/>
                  <a:gd name="T35" fmla="*/ 321 h 360"/>
                  <a:gd name="T36" fmla="*/ 134 w 268"/>
                  <a:gd name="T37" fmla="*/ 360 h 360"/>
                  <a:gd name="T38" fmla="*/ 223 w 268"/>
                  <a:gd name="T39" fmla="*/ 360 h 360"/>
                  <a:gd name="T40" fmla="*/ 255 w 268"/>
                  <a:gd name="T41" fmla="*/ 347 h 360"/>
                  <a:gd name="T42" fmla="*/ 268 w 268"/>
                  <a:gd name="T43" fmla="*/ 315 h 360"/>
                  <a:gd name="T44" fmla="*/ 255 w 268"/>
                  <a:gd name="T45" fmla="*/ 283 h 360"/>
                  <a:gd name="T46" fmla="*/ 223 w 268"/>
                  <a:gd name="T47" fmla="*/ 27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8" h="360">
                    <a:moveTo>
                      <a:pt x="223" y="270"/>
                    </a:moveTo>
                    <a:cubicBezTo>
                      <a:pt x="134" y="270"/>
                      <a:pt x="134" y="270"/>
                      <a:pt x="134" y="270"/>
                    </a:cubicBezTo>
                    <a:cubicBezTo>
                      <a:pt x="122" y="270"/>
                      <a:pt x="111" y="266"/>
                      <a:pt x="103" y="257"/>
                    </a:cubicBezTo>
                    <a:cubicBezTo>
                      <a:pt x="94" y="248"/>
                      <a:pt x="90" y="238"/>
                      <a:pt x="90" y="225"/>
                    </a:cubicBezTo>
                    <a:cubicBezTo>
                      <a:pt x="90" y="194"/>
                      <a:pt x="90" y="194"/>
                      <a:pt x="90" y="194"/>
                    </a:cubicBezTo>
                    <a:cubicBezTo>
                      <a:pt x="216" y="194"/>
                      <a:pt x="216" y="194"/>
                      <a:pt x="216" y="194"/>
                    </a:cubicBezTo>
                    <a:cubicBezTo>
                      <a:pt x="228" y="194"/>
                      <a:pt x="238" y="190"/>
                      <a:pt x="246" y="182"/>
                    </a:cubicBezTo>
                    <a:cubicBezTo>
                      <a:pt x="254" y="173"/>
                      <a:pt x="258" y="163"/>
                      <a:pt x="258" y="152"/>
                    </a:cubicBezTo>
                    <a:cubicBezTo>
                      <a:pt x="258" y="141"/>
                      <a:pt x="254" y="131"/>
                      <a:pt x="246" y="123"/>
                    </a:cubicBezTo>
                    <a:cubicBezTo>
                      <a:pt x="238" y="114"/>
                      <a:pt x="228" y="110"/>
                      <a:pt x="216" y="110"/>
                    </a:cubicBezTo>
                    <a:cubicBezTo>
                      <a:pt x="90" y="110"/>
                      <a:pt x="90" y="110"/>
                      <a:pt x="90" y="110"/>
                    </a:cubicBezTo>
                    <a:cubicBezTo>
                      <a:pt x="90" y="45"/>
                      <a:pt x="90" y="45"/>
                      <a:pt x="90" y="45"/>
                    </a:cubicBezTo>
                    <a:cubicBezTo>
                      <a:pt x="90" y="33"/>
                      <a:pt x="85" y="22"/>
                      <a:pt x="77" y="13"/>
                    </a:cubicBezTo>
                    <a:cubicBezTo>
                      <a:pt x="68" y="4"/>
                      <a:pt x="57" y="0"/>
                      <a:pt x="45" y="0"/>
                    </a:cubicBezTo>
                    <a:cubicBezTo>
                      <a:pt x="33" y="0"/>
                      <a:pt x="22" y="4"/>
                      <a:pt x="13" y="13"/>
                    </a:cubicBezTo>
                    <a:cubicBezTo>
                      <a:pt x="4" y="22"/>
                      <a:pt x="0" y="32"/>
                      <a:pt x="0" y="45"/>
                    </a:cubicBezTo>
                    <a:cubicBezTo>
                      <a:pt x="0" y="225"/>
                      <a:pt x="0" y="225"/>
                      <a:pt x="0" y="225"/>
                    </a:cubicBezTo>
                    <a:cubicBezTo>
                      <a:pt x="0" y="263"/>
                      <a:pt x="13" y="294"/>
                      <a:pt x="39" y="321"/>
                    </a:cubicBezTo>
                    <a:cubicBezTo>
                      <a:pt x="66" y="347"/>
                      <a:pt x="97" y="360"/>
                      <a:pt x="134" y="360"/>
                    </a:cubicBezTo>
                    <a:cubicBezTo>
                      <a:pt x="223" y="360"/>
                      <a:pt x="223" y="360"/>
                      <a:pt x="223" y="360"/>
                    </a:cubicBezTo>
                    <a:cubicBezTo>
                      <a:pt x="235" y="360"/>
                      <a:pt x="246" y="356"/>
                      <a:pt x="255" y="347"/>
                    </a:cubicBezTo>
                    <a:cubicBezTo>
                      <a:pt x="264" y="338"/>
                      <a:pt x="268" y="327"/>
                      <a:pt x="268" y="315"/>
                    </a:cubicBezTo>
                    <a:cubicBezTo>
                      <a:pt x="268" y="303"/>
                      <a:pt x="264" y="292"/>
                      <a:pt x="255" y="283"/>
                    </a:cubicBezTo>
                    <a:cubicBezTo>
                      <a:pt x="246" y="274"/>
                      <a:pt x="235" y="270"/>
                      <a:pt x="223" y="27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2" name="Oval 61"/>
              <p:cNvSpPr/>
              <p:nvPr/>
            </p:nvSpPr>
            <p:spPr>
              <a:xfrm>
                <a:off x="2444750" y="5676231"/>
                <a:ext cx="208832" cy="208832"/>
              </a:xfrm>
              <a:prstGeom prst="ellipse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8" name="Group 57"/>
            <p:cNvGrpSpPr/>
            <p:nvPr/>
          </p:nvGrpSpPr>
          <p:grpSpPr>
            <a:xfrm>
              <a:off x="2632175" y="5676231"/>
              <a:ext cx="208832" cy="208832"/>
              <a:chOff x="2632175" y="5676231"/>
              <a:chExt cx="208832" cy="208832"/>
            </a:xfrm>
          </p:grpSpPr>
          <p:sp>
            <p:nvSpPr>
              <p:cNvPr id="59" name="Freeform 5"/>
              <p:cNvSpPr>
                <a:spLocks noEditPoints="1"/>
              </p:cNvSpPr>
              <p:nvPr/>
            </p:nvSpPr>
            <p:spPr bwMode="auto">
              <a:xfrm>
                <a:off x="2668578" y="5711020"/>
                <a:ext cx="138883" cy="139046"/>
              </a:xfrm>
              <a:custGeom>
                <a:avLst/>
                <a:gdLst>
                  <a:gd name="T0" fmla="*/ 345 w 360"/>
                  <a:gd name="T1" fmla="*/ 206 h 360"/>
                  <a:gd name="T2" fmla="*/ 347 w 360"/>
                  <a:gd name="T3" fmla="*/ 180 h 360"/>
                  <a:gd name="T4" fmla="*/ 180 w 360"/>
                  <a:gd name="T5" fmla="*/ 13 h 360"/>
                  <a:gd name="T6" fmla="*/ 154 w 360"/>
                  <a:gd name="T7" fmla="*/ 15 h 360"/>
                  <a:gd name="T8" fmla="*/ 101 w 360"/>
                  <a:gd name="T9" fmla="*/ 0 h 360"/>
                  <a:gd name="T10" fmla="*/ 0 w 360"/>
                  <a:gd name="T11" fmla="*/ 101 h 360"/>
                  <a:gd name="T12" fmla="*/ 15 w 360"/>
                  <a:gd name="T13" fmla="*/ 154 h 360"/>
                  <a:gd name="T14" fmla="*/ 13 w 360"/>
                  <a:gd name="T15" fmla="*/ 180 h 360"/>
                  <a:gd name="T16" fmla="*/ 180 w 360"/>
                  <a:gd name="T17" fmla="*/ 347 h 360"/>
                  <a:gd name="T18" fmla="*/ 206 w 360"/>
                  <a:gd name="T19" fmla="*/ 345 h 360"/>
                  <a:gd name="T20" fmla="*/ 259 w 360"/>
                  <a:gd name="T21" fmla="*/ 360 h 360"/>
                  <a:gd name="T22" fmla="*/ 360 w 360"/>
                  <a:gd name="T23" fmla="*/ 259 h 360"/>
                  <a:gd name="T24" fmla="*/ 345 w 360"/>
                  <a:gd name="T25" fmla="*/ 206 h 360"/>
                  <a:gd name="T26" fmla="*/ 259 w 360"/>
                  <a:gd name="T27" fmla="*/ 256 h 360"/>
                  <a:gd name="T28" fmla="*/ 228 w 360"/>
                  <a:gd name="T29" fmla="*/ 280 h 360"/>
                  <a:gd name="T30" fmla="*/ 180 w 360"/>
                  <a:gd name="T31" fmla="*/ 288 h 360"/>
                  <a:gd name="T32" fmla="*/ 125 w 360"/>
                  <a:gd name="T33" fmla="*/ 277 h 360"/>
                  <a:gd name="T34" fmla="*/ 100 w 360"/>
                  <a:gd name="T35" fmla="*/ 254 h 360"/>
                  <a:gd name="T36" fmla="*/ 90 w 360"/>
                  <a:gd name="T37" fmla="*/ 227 h 360"/>
                  <a:gd name="T38" fmla="*/ 96 w 360"/>
                  <a:gd name="T39" fmla="*/ 213 h 360"/>
                  <a:gd name="T40" fmla="*/ 111 w 360"/>
                  <a:gd name="T41" fmla="*/ 207 h 360"/>
                  <a:gd name="T42" fmla="*/ 124 w 360"/>
                  <a:gd name="T43" fmla="*/ 212 h 360"/>
                  <a:gd name="T44" fmla="*/ 133 w 360"/>
                  <a:gd name="T45" fmla="*/ 225 h 360"/>
                  <a:gd name="T46" fmla="*/ 142 w 360"/>
                  <a:gd name="T47" fmla="*/ 241 h 360"/>
                  <a:gd name="T48" fmla="*/ 155 w 360"/>
                  <a:gd name="T49" fmla="*/ 252 h 360"/>
                  <a:gd name="T50" fmla="*/ 179 w 360"/>
                  <a:gd name="T51" fmla="*/ 256 h 360"/>
                  <a:gd name="T52" fmla="*/ 211 w 360"/>
                  <a:gd name="T53" fmla="*/ 247 h 360"/>
                  <a:gd name="T54" fmla="*/ 224 w 360"/>
                  <a:gd name="T55" fmla="*/ 226 h 360"/>
                  <a:gd name="T56" fmla="*/ 217 w 360"/>
                  <a:gd name="T57" fmla="*/ 210 h 360"/>
                  <a:gd name="T58" fmla="*/ 200 w 360"/>
                  <a:gd name="T59" fmla="*/ 200 h 360"/>
                  <a:gd name="T60" fmla="*/ 171 w 360"/>
                  <a:gd name="T61" fmla="*/ 193 h 360"/>
                  <a:gd name="T62" fmla="*/ 130 w 360"/>
                  <a:gd name="T63" fmla="*/ 181 h 360"/>
                  <a:gd name="T64" fmla="*/ 104 w 360"/>
                  <a:gd name="T65" fmla="*/ 161 h 360"/>
                  <a:gd name="T66" fmla="*/ 94 w 360"/>
                  <a:gd name="T67" fmla="*/ 131 h 360"/>
                  <a:gd name="T68" fmla="*/ 105 w 360"/>
                  <a:gd name="T69" fmla="*/ 100 h 360"/>
                  <a:gd name="T70" fmla="*/ 134 w 360"/>
                  <a:gd name="T71" fmla="*/ 79 h 360"/>
                  <a:gd name="T72" fmla="*/ 179 w 360"/>
                  <a:gd name="T73" fmla="*/ 72 h 360"/>
                  <a:gd name="T74" fmla="*/ 215 w 360"/>
                  <a:gd name="T75" fmla="*/ 77 h 360"/>
                  <a:gd name="T76" fmla="*/ 241 w 360"/>
                  <a:gd name="T77" fmla="*/ 89 h 360"/>
                  <a:gd name="T78" fmla="*/ 255 w 360"/>
                  <a:gd name="T79" fmla="*/ 106 h 360"/>
                  <a:gd name="T80" fmla="*/ 260 w 360"/>
                  <a:gd name="T81" fmla="*/ 123 h 360"/>
                  <a:gd name="T82" fmla="*/ 254 w 360"/>
                  <a:gd name="T83" fmla="*/ 137 h 360"/>
                  <a:gd name="T84" fmla="*/ 239 w 360"/>
                  <a:gd name="T85" fmla="*/ 144 h 360"/>
                  <a:gd name="T86" fmla="*/ 227 w 360"/>
                  <a:gd name="T87" fmla="*/ 140 h 360"/>
                  <a:gd name="T88" fmla="*/ 218 w 360"/>
                  <a:gd name="T89" fmla="*/ 128 h 360"/>
                  <a:gd name="T90" fmla="*/ 203 w 360"/>
                  <a:gd name="T91" fmla="*/ 110 h 360"/>
                  <a:gd name="T92" fmla="*/ 176 w 360"/>
                  <a:gd name="T93" fmla="*/ 103 h 360"/>
                  <a:gd name="T94" fmla="*/ 148 w 360"/>
                  <a:gd name="T95" fmla="*/ 110 h 360"/>
                  <a:gd name="T96" fmla="*/ 138 w 360"/>
                  <a:gd name="T97" fmla="*/ 127 h 360"/>
                  <a:gd name="T98" fmla="*/ 141 w 360"/>
                  <a:gd name="T99" fmla="*/ 137 h 360"/>
                  <a:gd name="T100" fmla="*/ 151 w 360"/>
                  <a:gd name="T101" fmla="*/ 145 h 360"/>
                  <a:gd name="T102" fmla="*/ 164 w 360"/>
                  <a:gd name="T103" fmla="*/ 150 h 360"/>
                  <a:gd name="T104" fmla="*/ 186 w 360"/>
                  <a:gd name="T105" fmla="*/ 155 h 360"/>
                  <a:gd name="T106" fmla="*/ 220 w 360"/>
                  <a:gd name="T107" fmla="*/ 164 h 360"/>
                  <a:gd name="T108" fmla="*/ 247 w 360"/>
                  <a:gd name="T109" fmla="*/ 176 h 360"/>
                  <a:gd name="T110" fmla="*/ 264 w 360"/>
                  <a:gd name="T111" fmla="*/ 195 h 360"/>
                  <a:gd name="T112" fmla="*/ 270 w 360"/>
                  <a:gd name="T113" fmla="*/ 222 h 360"/>
                  <a:gd name="T114" fmla="*/ 259 w 360"/>
                  <a:gd name="T115" fmla="*/ 256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60" h="360">
                    <a:moveTo>
                      <a:pt x="345" y="206"/>
                    </a:moveTo>
                    <a:cubicBezTo>
                      <a:pt x="346" y="198"/>
                      <a:pt x="347" y="189"/>
                      <a:pt x="347" y="180"/>
                    </a:cubicBezTo>
                    <a:cubicBezTo>
                      <a:pt x="347" y="88"/>
                      <a:pt x="272" y="13"/>
                      <a:pt x="180" y="13"/>
                    </a:cubicBezTo>
                    <a:cubicBezTo>
                      <a:pt x="171" y="13"/>
                      <a:pt x="162" y="14"/>
                      <a:pt x="154" y="15"/>
                    </a:cubicBezTo>
                    <a:cubicBezTo>
                      <a:pt x="139" y="6"/>
                      <a:pt x="120" y="0"/>
                      <a:pt x="101" y="0"/>
                    </a:cubicBezTo>
                    <a:cubicBezTo>
                      <a:pt x="45" y="0"/>
                      <a:pt x="0" y="45"/>
                      <a:pt x="0" y="101"/>
                    </a:cubicBezTo>
                    <a:cubicBezTo>
                      <a:pt x="0" y="120"/>
                      <a:pt x="6" y="139"/>
                      <a:pt x="15" y="154"/>
                    </a:cubicBezTo>
                    <a:cubicBezTo>
                      <a:pt x="14" y="163"/>
                      <a:pt x="13" y="171"/>
                      <a:pt x="13" y="180"/>
                    </a:cubicBezTo>
                    <a:cubicBezTo>
                      <a:pt x="13" y="272"/>
                      <a:pt x="88" y="347"/>
                      <a:pt x="180" y="347"/>
                    </a:cubicBezTo>
                    <a:cubicBezTo>
                      <a:pt x="189" y="347"/>
                      <a:pt x="198" y="346"/>
                      <a:pt x="206" y="345"/>
                    </a:cubicBezTo>
                    <a:cubicBezTo>
                      <a:pt x="221" y="355"/>
                      <a:pt x="240" y="360"/>
                      <a:pt x="259" y="360"/>
                    </a:cubicBezTo>
                    <a:cubicBezTo>
                      <a:pt x="315" y="360"/>
                      <a:pt x="360" y="315"/>
                      <a:pt x="360" y="259"/>
                    </a:cubicBezTo>
                    <a:cubicBezTo>
                      <a:pt x="360" y="240"/>
                      <a:pt x="355" y="222"/>
                      <a:pt x="345" y="206"/>
                    </a:cubicBezTo>
                    <a:close/>
                    <a:moveTo>
                      <a:pt x="259" y="256"/>
                    </a:moveTo>
                    <a:cubicBezTo>
                      <a:pt x="252" y="266"/>
                      <a:pt x="242" y="274"/>
                      <a:pt x="228" y="280"/>
                    </a:cubicBezTo>
                    <a:cubicBezTo>
                      <a:pt x="215" y="286"/>
                      <a:pt x="199" y="288"/>
                      <a:pt x="180" y="288"/>
                    </a:cubicBezTo>
                    <a:cubicBezTo>
                      <a:pt x="158" y="288"/>
                      <a:pt x="139" y="285"/>
                      <a:pt x="125" y="277"/>
                    </a:cubicBezTo>
                    <a:cubicBezTo>
                      <a:pt x="115" y="271"/>
                      <a:pt x="106" y="264"/>
                      <a:pt x="100" y="254"/>
                    </a:cubicBezTo>
                    <a:cubicBezTo>
                      <a:pt x="93" y="245"/>
                      <a:pt x="90" y="236"/>
                      <a:pt x="90" y="227"/>
                    </a:cubicBezTo>
                    <a:cubicBezTo>
                      <a:pt x="90" y="221"/>
                      <a:pt x="92" y="217"/>
                      <a:pt x="96" y="213"/>
                    </a:cubicBezTo>
                    <a:cubicBezTo>
                      <a:pt x="100" y="209"/>
                      <a:pt x="105" y="207"/>
                      <a:pt x="111" y="207"/>
                    </a:cubicBezTo>
                    <a:cubicBezTo>
                      <a:pt x="116" y="207"/>
                      <a:pt x="120" y="209"/>
                      <a:pt x="124" y="212"/>
                    </a:cubicBezTo>
                    <a:cubicBezTo>
                      <a:pt x="127" y="215"/>
                      <a:pt x="130" y="219"/>
                      <a:pt x="133" y="225"/>
                    </a:cubicBezTo>
                    <a:cubicBezTo>
                      <a:pt x="135" y="231"/>
                      <a:pt x="138" y="237"/>
                      <a:pt x="142" y="241"/>
                    </a:cubicBezTo>
                    <a:cubicBezTo>
                      <a:pt x="145" y="245"/>
                      <a:pt x="150" y="249"/>
                      <a:pt x="155" y="252"/>
                    </a:cubicBezTo>
                    <a:cubicBezTo>
                      <a:pt x="161" y="255"/>
                      <a:pt x="169" y="256"/>
                      <a:pt x="179" y="256"/>
                    </a:cubicBezTo>
                    <a:cubicBezTo>
                      <a:pt x="192" y="256"/>
                      <a:pt x="203" y="253"/>
                      <a:pt x="211" y="247"/>
                    </a:cubicBezTo>
                    <a:cubicBezTo>
                      <a:pt x="220" y="242"/>
                      <a:pt x="224" y="235"/>
                      <a:pt x="224" y="226"/>
                    </a:cubicBezTo>
                    <a:cubicBezTo>
                      <a:pt x="224" y="219"/>
                      <a:pt x="221" y="214"/>
                      <a:pt x="217" y="210"/>
                    </a:cubicBezTo>
                    <a:cubicBezTo>
                      <a:pt x="213" y="206"/>
                      <a:pt x="207" y="203"/>
                      <a:pt x="200" y="200"/>
                    </a:cubicBezTo>
                    <a:cubicBezTo>
                      <a:pt x="193" y="198"/>
                      <a:pt x="183" y="196"/>
                      <a:pt x="171" y="193"/>
                    </a:cubicBezTo>
                    <a:cubicBezTo>
                      <a:pt x="155" y="190"/>
                      <a:pt x="141" y="185"/>
                      <a:pt x="130" y="181"/>
                    </a:cubicBezTo>
                    <a:cubicBezTo>
                      <a:pt x="119" y="176"/>
                      <a:pt x="111" y="170"/>
                      <a:pt x="104" y="161"/>
                    </a:cubicBezTo>
                    <a:cubicBezTo>
                      <a:pt x="98" y="153"/>
                      <a:pt x="94" y="143"/>
                      <a:pt x="94" y="131"/>
                    </a:cubicBezTo>
                    <a:cubicBezTo>
                      <a:pt x="94" y="119"/>
                      <a:pt x="98" y="109"/>
                      <a:pt x="105" y="100"/>
                    </a:cubicBezTo>
                    <a:cubicBezTo>
                      <a:pt x="111" y="91"/>
                      <a:pt x="121" y="84"/>
                      <a:pt x="134" y="79"/>
                    </a:cubicBezTo>
                    <a:cubicBezTo>
                      <a:pt x="147" y="74"/>
                      <a:pt x="162" y="72"/>
                      <a:pt x="179" y="72"/>
                    </a:cubicBezTo>
                    <a:cubicBezTo>
                      <a:pt x="193" y="72"/>
                      <a:pt x="205" y="73"/>
                      <a:pt x="215" y="77"/>
                    </a:cubicBezTo>
                    <a:cubicBezTo>
                      <a:pt x="226" y="80"/>
                      <a:pt x="234" y="84"/>
                      <a:pt x="241" y="89"/>
                    </a:cubicBezTo>
                    <a:cubicBezTo>
                      <a:pt x="247" y="95"/>
                      <a:pt x="252" y="100"/>
                      <a:pt x="255" y="106"/>
                    </a:cubicBezTo>
                    <a:cubicBezTo>
                      <a:pt x="259" y="112"/>
                      <a:pt x="260" y="118"/>
                      <a:pt x="260" y="123"/>
                    </a:cubicBezTo>
                    <a:cubicBezTo>
                      <a:pt x="260" y="129"/>
                      <a:pt x="258" y="133"/>
                      <a:pt x="254" y="137"/>
                    </a:cubicBezTo>
                    <a:cubicBezTo>
                      <a:pt x="250" y="142"/>
                      <a:pt x="245" y="144"/>
                      <a:pt x="239" y="144"/>
                    </a:cubicBezTo>
                    <a:cubicBezTo>
                      <a:pt x="234" y="144"/>
                      <a:pt x="230" y="142"/>
                      <a:pt x="227" y="140"/>
                    </a:cubicBezTo>
                    <a:cubicBezTo>
                      <a:pt x="224" y="137"/>
                      <a:pt x="221" y="133"/>
                      <a:pt x="218" y="128"/>
                    </a:cubicBezTo>
                    <a:cubicBezTo>
                      <a:pt x="214" y="120"/>
                      <a:pt x="209" y="114"/>
                      <a:pt x="203" y="110"/>
                    </a:cubicBezTo>
                    <a:cubicBezTo>
                      <a:pt x="198" y="105"/>
                      <a:pt x="189" y="103"/>
                      <a:pt x="176" y="103"/>
                    </a:cubicBezTo>
                    <a:cubicBezTo>
                      <a:pt x="165" y="103"/>
                      <a:pt x="155" y="106"/>
                      <a:pt x="148" y="110"/>
                    </a:cubicBezTo>
                    <a:cubicBezTo>
                      <a:pt x="141" y="115"/>
                      <a:pt x="138" y="120"/>
                      <a:pt x="138" y="127"/>
                    </a:cubicBezTo>
                    <a:cubicBezTo>
                      <a:pt x="138" y="131"/>
                      <a:pt x="139" y="134"/>
                      <a:pt x="141" y="137"/>
                    </a:cubicBezTo>
                    <a:cubicBezTo>
                      <a:pt x="144" y="140"/>
                      <a:pt x="147" y="143"/>
                      <a:pt x="151" y="145"/>
                    </a:cubicBezTo>
                    <a:cubicBezTo>
                      <a:pt x="156" y="147"/>
                      <a:pt x="160" y="149"/>
                      <a:pt x="164" y="150"/>
                    </a:cubicBezTo>
                    <a:cubicBezTo>
                      <a:pt x="169" y="151"/>
                      <a:pt x="176" y="153"/>
                      <a:pt x="186" y="155"/>
                    </a:cubicBezTo>
                    <a:cubicBezTo>
                      <a:pt x="199" y="158"/>
                      <a:pt x="210" y="161"/>
                      <a:pt x="220" y="164"/>
                    </a:cubicBezTo>
                    <a:cubicBezTo>
                      <a:pt x="231" y="168"/>
                      <a:pt x="239" y="172"/>
                      <a:pt x="247" y="176"/>
                    </a:cubicBezTo>
                    <a:cubicBezTo>
                      <a:pt x="254" y="181"/>
                      <a:pt x="260" y="187"/>
                      <a:pt x="264" y="195"/>
                    </a:cubicBezTo>
                    <a:cubicBezTo>
                      <a:pt x="268" y="202"/>
                      <a:pt x="270" y="211"/>
                      <a:pt x="270" y="222"/>
                    </a:cubicBezTo>
                    <a:cubicBezTo>
                      <a:pt x="270" y="234"/>
                      <a:pt x="266" y="246"/>
                      <a:pt x="259" y="256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0" name="Oval 59"/>
              <p:cNvSpPr/>
              <p:nvPr/>
            </p:nvSpPr>
            <p:spPr>
              <a:xfrm>
                <a:off x="2632175" y="5676231"/>
                <a:ext cx="208832" cy="208832"/>
              </a:xfrm>
              <a:prstGeom prst="ellipse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6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Meet The Manager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grpSp>
        <p:nvGrpSpPr>
          <p:cNvPr id="19" name="Group 18"/>
          <p:cNvGrpSpPr/>
          <p:nvPr/>
        </p:nvGrpSpPr>
        <p:grpSpPr>
          <a:xfrm>
            <a:off x="5040269" y="3567512"/>
            <a:ext cx="5064212" cy="1613752"/>
            <a:chOff x="5040269" y="3567512"/>
            <a:chExt cx="5064212" cy="1613752"/>
          </a:xfrm>
        </p:grpSpPr>
        <p:grpSp>
          <p:nvGrpSpPr>
            <p:cNvPr id="3" name="Group 2"/>
            <p:cNvGrpSpPr/>
            <p:nvPr/>
          </p:nvGrpSpPr>
          <p:grpSpPr>
            <a:xfrm>
              <a:off x="5040269" y="3567512"/>
              <a:ext cx="902811" cy="1555004"/>
              <a:chOff x="5040269" y="3567512"/>
              <a:chExt cx="902811" cy="1555004"/>
            </a:xfrm>
          </p:grpSpPr>
          <p:grpSp>
            <p:nvGrpSpPr>
              <p:cNvPr id="4" name="Group 3"/>
              <p:cNvGrpSpPr/>
              <p:nvPr/>
            </p:nvGrpSpPr>
            <p:grpSpPr>
              <a:xfrm>
                <a:off x="5116354" y="4135198"/>
                <a:ext cx="758630" cy="987318"/>
                <a:chOff x="4375152" y="1801285"/>
                <a:chExt cx="3651249" cy="4751916"/>
              </a:xfrm>
            </p:grpSpPr>
            <p:grpSp>
              <p:nvGrpSpPr>
                <p:cNvPr id="5" name="Group 4"/>
                <p:cNvGrpSpPr/>
                <p:nvPr/>
              </p:nvGrpSpPr>
              <p:grpSpPr>
                <a:xfrm>
                  <a:off x="4375152" y="1801285"/>
                  <a:ext cx="3651249" cy="4751916"/>
                  <a:chOff x="3281363" y="1350963"/>
                  <a:chExt cx="2738437" cy="3563937"/>
                </a:xfrm>
              </p:grpSpPr>
              <p:sp>
                <p:nvSpPr>
                  <p:cNvPr id="11" name="AutoShape 3"/>
                  <p:cNvSpPr>
                    <a:spLocks noChangeAspect="1" noChangeArrowheads="1" noTextEdit="1"/>
                  </p:cNvSpPr>
                  <p:nvPr/>
                </p:nvSpPr>
                <p:spPr bwMode="auto">
                  <a:xfrm>
                    <a:off x="3281363" y="1352550"/>
                    <a:ext cx="2738437" cy="35623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2" name="Freeform 5"/>
                  <p:cNvSpPr>
                    <a:spLocks/>
                  </p:cNvSpPr>
                  <p:nvPr/>
                </p:nvSpPr>
                <p:spPr bwMode="auto">
                  <a:xfrm>
                    <a:off x="3514725" y="3225800"/>
                    <a:ext cx="1268412" cy="1689100"/>
                  </a:xfrm>
                  <a:custGeom>
                    <a:avLst/>
                    <a:gdLst>
                      <a:gd name="T0" fmla="*/ 0 w 799"/>
                      <a:gd name="T1" fmla="*/ 894 h 1064"/>
                      <a:gd name="T2" fmla="*/ 318 w 799"/>
                      <a:gd name="T3" fmla="*/ 0 h 1064"/>
                      <a:gd name="T4" fmla="*/ 799 w 799"/>
                      <a:gd name="T5" fmla="*/ 172 h 1064"/>
                      <a:gd name="T6" fmla="*/ 481 w 799"/>
                      <a:gd name="T7" fmla="*/ 1064 h 1064"/>
                      <a:gd name="T8" fmla="*/ 296 w 799"/>
                      <a:gd name="T9" fmla="*/ 823 h 1064"/>
                      <a:gd name="T10" fmla="*/ 0 w 799"/>
                      <a:gd name="T11" fmla="*/ 894 h 10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99" h="1064">
                        <a:moveTo>
                          <a:pt x="0" y="894"/>
                        </a:moveTo>
                        <a:lnTo>
                          <a:pt x="318" y="0"/>
                        </a:lnTo>
                        <a:lnTo>
                          <a:pt x="799" y="172"/>
                        </a:lnTo>
                        <a:lnTo>
                          <a:pt x="481" y="1064"/>
                        </a:lnTo>
                        <a:lnTo>
                          <a:pt x="296" y="823"/>
                        </a:lnTo>
                        <a:lnTo>
                          <a:pt x="0" y="894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3" name="Freeform 6"/>
                  <p:cNvSpPr>
                    <a:spLocks/>
                  </p:cNvSpPr>
                  <p:nvPr/>
                </p:nvSpPr>
                <p:spPr bwMode="auto">
                  <a:xfrm>
                    <a:off x="4513263" y="3225800"/>
                    <a:ext cx="1266825" cy="1689100"/>
                  </a:xfrm>
                  <a:custGeom>
                    <a:avLst/>
                    <a:gdLst>
                      <a:gd name="T0" fmla="*/ 798 w 798"/>
                      <a:gd name="T1" fmla="*/ 894 h 1064"/>
                      <a:gd name="T2" fmla="*/ 481 w 798"/>
                      <a:gd name="T3" fmla="*/ 0 h 1064"/>
                      <a:gd name="T4" fmla="*/ 0 w 798"/>
                      <a:gd name="T5" fmla="*/ 172 h 1064"/>
                      <a:gd name="T6" fmla="*/ 317 w 798"/>
                      <a:gd name="T7" fmla="*/ 1064 h 1064"/>
                      <a:gd name="T8" fmla="*/ 502 w 798"/>
                      <a:gd name="T9" fmla="*/ 823 h 1064"/>
                      <a:gd name="T10" fmla="*/ 798 w 798"/>
                      <a:gd name="T11" fmla="*/ 894 h 10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98" h="1064">
                        <a:moveTo>
                          <a:pt x="798" y="894"/>
                        </a:moveTo>
                        <a:lnTo>
                          <a:pt x="481" y="0"/>
                        </a:lnTo>
                        <a:lnTo>
                          <a:pt x="0" y="172"/>
                        </a:lnTo>
                        <a:lnTo>
                          <a:pt x="317" y="1064"/>
                        </a:lnTo>
                        <a:lnTo>
                          <a:pt x="502" y="823"/>
                        </a:lnTo>
                        <a:lnTo>
                          <a:pt x="798" y="894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4" name="Freeform 7"/>
                  <p:cNvSpPr>
                    <a:spLocks noEditPoints="1"/>
                  </p:cNvSpPr>
                  <p:nvPr/>
                </p:nvSpPr>
                <p:spPr bwMode="auto">
                  <a:xfrm>
                    <a:off x="3282950" y="1350963"/>
                    <a:ext cx="2736850" cy="2730500"/>
                  </a:xfrm>
                  <a:custGeom>
                    <a:avLst/>
                    <a:gdLst>
                      <a:gd name="T0" fmla="*/ 172 w 1742"/>
                      <a:gd name="T1" fmla="*/ 864 h 1738"/>
                      <a:gd name="T2" fmla="*/ 868 w 1742"/>
                      <a:gd name="T3" fmla="*/ 168 h 1738"/>
                      <a:gd name="T4" fmla="*/ 869 w 1742"/>
                      <a:gd name="T5" fmla="*/ 168 h 1738"/>
                      <a:gd name="T6" fmla="*/ 1565 w 1742"/>
                      <a:gd name="T7" fmla="*/ 864 h 1738"/>
                      <a:gd name="T8" fmla="*/ 869 w 1742"/>
                      <a:gd name="T9" fmla="*/ 1561 h 1738"/>
                      <a:gd name="T10" fmla="*/ 868 w 1742"/>
                      <a:gd name="T11" fmla="*/ 1561 h 1738"/>
                      <a:gd name="T12" fmla="*/ 172 w 1742"/>
                      <a:gd name="T13" fmla="*/ 864 h 1738"/>
                      <a:gd name="T14" fmla="*/ 868 w 1742"/>
                      <a:gd name="T15" fmla="*/ 122 h 1738"/>
                      <a:gd name="T16" fmla="*/ 867 w 1742"/>
                      <a:gd name="T17" fmla="*/ 123 h 1738"/>
                      <a:gd name="T18" fmla="*/ 721 w 1742"/>
                      <a:gd name="T19" fmla="*/ 2 h 1738"/>
                      <a:gd name="T20" fmla="*/ 626 w 1742"/>
                      <a:gd name="T21" fmla="*/ 165 h 1738"/>
                      <a:gd name="T22" fmla="*/ 450 w 1742"/>
                      <a:gd name="T23" fmla="*/ 97 h 1738"/>
                      <a:gd name="T24" fmla="*/ 413 w 1742"/>
                      <a:gd name="T25" fmla="*/ 283 h 1738"/>
                      <a:gd name="T26" fmla="*/ 223 w 1742"/>
                      <a:gd name="T27" fmla="*/ 276 h 1738"/>
                      <a:gd name="T28" fmla="*/ 249 w 1742"/>
                      <a:gd name="T29" fmla="*/ 463 h 1738"/>
                      <a:gd name="T30" fmla="*/ 69 w 1742"/>
                      <a:gd name="T31" fmla="*/ 519 h 1738"/>
                      <a:gd name="T32" fmla="*/ 152 w 1742"/>
                      <a:gd name="T33" fmla="*/ 687 h 1738"/>
                      <a:gd name="T34" fmla="*/ 0 w 1742"/>
                      <a:gd name="T35" fmla="*/ 797 h 1738"/>
                      <a:gd name="T36" fmla="*/ 134 w 1742"/>
                      <a:gd name="T37" fmla="*/ 930 h 1738"/>
                      <a:gd name="T38" fmla="*/ 26 w 1742"/>
                      <a:gd name="T39" fmla="*/ 1085 h 1738"/>
                      <a:gd name="T40" fmla="*/ 196 w 1742"/>
                      <a:gd name="T41" fmla="*/ 1165 h 1738"/>
                      <a:gd name="T42" fmla="*/ 143 w 1742"/>
                      <a:gd name="T43" fmla="*/ 1348 h 1738"/>
                      <a:gd name="T44" fmla="*/ 331 w 1742"/>
                      <a:gd name="T45" fmla="*/ 1369 h 1738"/>
                      <a:gd name="T46" fmla="*/ 339 w 1742"/>
                      <a:gd name="T47" fmla="*/ 1557 h 1738"/>
                      <a:gd name="T48" fmla="*/ 524 w 1742"/>
                      <a:gd name="T49" fmla="*/ 1517 h 1738"/>
                      <a:gd name="T50" fmla="*/ 594 w 1742"/>
                      <a:gd name="T51" fmla="*/ 1693 h 1738"/>
                      <a:gd name="T52" fmla="*/ 755 w 1742"/>
                      <a:gd name="T53" fmla="*/ 1594 h 1738"/>
                      <a:gd name="T54" fmla="*/ 868 w 1742"/>
                      <a:gd name="T55" fmla="*/ 1726 h 1738"/>
                      <a:gd name="T56" fmla="*/ 878 w 1742"/>
                      <a:gd name="T57" fmla="*/ 1738 h 1738"/>
                      <a:gd name="T58" fmla="*/ 999 w 1742"/>
                      <a:gd name="T59" fmla="*/ 1593 h 1738"/>
                      <a:gd name="T60" fmla="*/ 1162 w 1742"/>
                      <a:gd name="T61" fmla="*/ 1688 h 1738"/>
                      <a:gd name="T62" fmla="*/ 1228 w 1742"/>
                      <a:gd name="T63" fmla="*/ 1512 h 1738"/>
                      <a:gd name="T64" fmla="*/ 1413 w 1742"/>
                      <a:gd name="T65" fmla="*/ 1550 h 1738"/>
                      <a:gd name="T66" fmla="*/ 1420 w 1742"/>
                      <a:gd name="T67" fmla="*/ 1361 h 1738"/>
                      <a:gd name="T68" fmla="*/ 1607 w 1742"/>
                      <a:gd name="T69" fmla="*/ 1337 h 1738"/>
                      <a:gd name="T70" fmla="*/ 1551 w 1742"/>
                      <a:gd name="T71" fmla="*/ 1156 h 1738"/>
                      <a:gd name="T72" fmla="*/ 1720 w 1742"/>
                      <a:gd name="T73" fmla="*/ 1073 h 1738"/>
                      <a:gd name="T74" fmla="*/ 1610 w 1742"/>
                      <a:gd name="T75" fmla="*/ 919 h 1738"/>
                      <a:gd name="T76" fmla="*/ 1742 w 1742"/>
                      <a:gd name="T77" fmla="*/ 786 h 1738"/>
                      <a:gd name="T78" fmla="*/ 1588 w 1742"/>
                      <a:gd name="T79" fmla="*/ 677 h 1738"/>
                      <a:gd name="T80" fmla="*/ 1669 w 1742"/>
                      <a:gd name="T81" fmla="*/ 507 h 1738"/>
                      <a:gd name="T82" fmla="*/ 1488 w 1742"/>
                      <a:gd name="T83" fmla="*/ 455 h 1738"/>
                      <a:gd name="T84" fmla="*/ 1511 w 1742"/>
                      <a:gd name="T85" fmla="*/ 266 h 1738"/>
                      <a:gd name="T86" fmla="*/ 1321 w 1742"/>
                      <a:gd name="T87" fmla="*/ 276 h 1738"/>
                      <a:gd name="T88" fmla="*/ 1282 w 1742"/>
                      <a:gd name="T89" fmla="*/ 91 h 1738"/>
                      <a:gd name="T90" fmla="*/ 1107 w 1742"/>
                      <a:gd name="T91" fmla="*/ 162 h 1738"/>
                      <a:gd name="T92" fmla="*/ 1009 w 1742"/>
                      <a:gd name="T93" fmla="*/ 0 h 1738"/>
                      <a:gd name="T94" fmla="*/ 868 w 1742"/>
                      <a:gd name="T95" fmla="*/ 122 h 17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742" h="1738">
                        <a:moveTo>
                          <a:pt x="172" y="864"/>
                        </a:moveTo>
                        <a:cubicBezTo>
                          <a:pt x="172" y="481"/>
                          <a:pt x="484" y="169"/>
                          <a:pt x="868" y="168"/>
                        </a:cubicBezTo>
                        <a:cubicBezTo>
                          <a:pt x="869" y="168"/>
                          <a:pt x="869" y="168"/>
                          <a:pt x="869" y="168"/>
                        </a:cubicBezTo>
                        <a:cubicBezTo>
                          <a:pt x="1254" y="168"/>
                          <a:pt x="1565" y="480"/>
                          <a:pt x="1565" y="864"/>
                        </a:cubicBezTo>
                        <a:cubicBezTo>
                          <a:pt x="1565" y="1248"/>
                          <a:pt x="1254" y="1561"/>
                          <a:pt x="869" y="1561"/>
                        </a:cubicBezTo>
                        <a:cubicBezTo>
                          <a:pt x="868" y="1561"/>
                          <a:pt x="868" y="1561"/>
                          <a:pt x="868" y="1561"/>
                        </a:cubicBezTo>
                        <a:cubicBezTo>
                          <a:pt x="484" y="1560"/>
                          <a:pt x="172" y="1248"/>
                          <a:pt x="172" y="864"/>
                        </a:cubicBezTo>
                        <a:close/>
                        <a:moveTo>
                          <a:pt x="868" y="122"/>
                        </a:moveTo>
                        <a:cubicBezTo>
                          <a:pt x="867" y="123"/>
                          <a:pt x="867" y="123"/>
                          <a:pt x="867" y="123"/>
                        </a:cubicBezTo>
                        <a:cubicBezTo>
                          <a:pt x="721" y="2"/>
                          <a:pt x="721" y="2"/>
                          <a:pt x="721" y="2"/>
                        </a:cubicBezTo>
                        <a:cubicBezTo>
                          <a:pt x="626" y="165"/>
                          <a:pt x="626" y="165"/>
                          <a:pt x="626" y="165"/>
                        </a:cubicBezTo>
                        <a:cubicBezTo>
                          <a:pt x="450" y="97"/>
                          <a:pt x="450" y="97"/>
                          <a:pt x="450" y="97"/>
                        </a:cubicBezTo>
                        <a:cubicBezTo>
                          <a:pt x="413" y="283"/>
                          <a:pt x="413" y="283"/>
                          <a:pt x="413" y="283"/>
                        </a:cubicBezTo>
                        <a:cubicBezTo>
                          <a:pt x="223" y="276"/>
                          <a:pt x="223" y="276"/>
                          <a:pt x="223" y="276"/>
                        </a:cubicBezTo>
                        <a:cubicBezTo>
                          <a:pt x="249" y="463"/>
                          <a:pt x="249" y="463"/>
                          <a:pt x="249" y="463"/>
                        </a:cubicBezTo>
                        <a:cubicBezTo>
                          <a:pt x="69" y="519"/>
                          <a:pt x="69" y="519"/>
                          <a:pt x="69" y="519"/>
                        </a:cubicBezTo>
                        <a:cubicBezTo>
                          <a:pt x="152" y="687"/>
                          <a:pt x="152" y="687"/>
                          <a:pt x="152" y="687"/>
                        </a:cubicBezTo>
                        <a:cubicBezTo>
                          <a:pt x="0" y="797"/>
                          <a:pt x="0" y="797"/>
                          <a:pt x="0" y="797"/>
                        </a:cubicBezTo>
                        <a:cubicBezTo>
                          <a:pt x="134" y="930"/>
                          <a:pt x="134" y="930"/>
                          <a:pt x="134" y="930"/>
                        </a:cubicBezTo>
                        <a:cubicBezTo>
                          <a:pt x="26" y="1085"/>
                          <a:pt x="26" y="1085"/>
                          <a:pt x="26" y="1085"/>
                        </a:cubicBezTo>
                        <a:cubicBezTo>
                          <a:pt x="196" y="1165"/>
                          <a:pt x="196" y="1165"/>
                          <a:pt x="196" y="1165"/>
                        </a:cubicBezTo>
                        <a:cubicBezTo>
                          <a:pt x="143" y="1348"/>
                          <a:pt x="143" y="1348"/>
                          <a:pt x="143" y="1348"/>
                        </a:cubicBezTo>
                        <a:cubicBezTo>
                          <a:pt x="331" y="1369"/>
                          <a:pt x="331" y="1369"/>
                          <a:pt x="331" y="1369"/>
                        </a:cubicBezTo>
                        <a:cubicBezTo>
                          <a:pt x="339" y="1557"/>
                          <a:pt x="339" y="1557"/>
                          <a:pt x="339" y="1557"/>
                        </a:cubicBezTo>
                        <a:cubicBezTo>
                          <a:pt x="524" y="1517"/>
                          <a:pt x="524" y="1517"/>
                          <a:pt x="524" y="1517"/>
                        </a:cubicBezTo>
                        <a:cubicBezTo>
                          <a:pt x="594" y="1693"/>
                          <a:pt x="594" y="1693"/>
                          <a:pt x="594" y="1693"/>
                        </a:cubicBezTo>
                        <a:cubicBezTo>
                          <a:pt x="755" y="1594"/>
                          <a:pt x="755" y="1594"/>
                          <a:pt x="755" y="1594"/>
                        </a:cubicBezTo>
                        <a:cubicBezTo>
                          <a:pt x="868" y="1726"/>
                          <a:pt x="868" y="1726"/>
                          <a:pt x="868" y="1726"/>
                        </a:cubicBezTo>
                        <a:cubicBezTo>
                          <a:pt x="878" y="1738"/>
                          <a:pt x="878" y="1738"/>
                          <a:pt x="878" y="1738"/>
                        </a:cubicBezTo>
                        <a:cubicBezTo>
                          <a:pt x="999" y="1593"/>
                          <a:pt x="999" y="1593"/>
                          <a:pt x="999" y="1593"/>
                        </a:cubicBezTo>
                        <a:cubicBezTo>
                          <a:pt x="1162" y="1688"/>
                          <a:pt x="1162" y="1688"/>
                          <a:pt x="1162" y="1688"/>
                        </a:cubicBezTo>
                        <a:cubicBezTo>
                          <a:pt x="1228" y="1512"/>
                          <a:pt x="1228" y="1512"/>
                          <a:pt x="1228" y="1512"/>
                        </a:cubicBezTo>
                        <a:cubicBezTo>
                          <a:pt x="1413" y="1550"/>
                          <a:pt x="1413" y="1550"/>
                          <a:pt x="1413" y="1550"/>
                        </a:cubicBezTo>
                        <a:cubicBezTo>
                          <a:pt x="1420" y="1361"/>
                          <a:pt x="1420" y="1361"/>
                          <a:pt x="1420" y="1361"/>
                        </a:cubicBezTo>
                        <a:cubicBezTo>
                          <a:pt x="1607" y="1337"/>
                          <a:pt x="1607" y="1337"/>
                          <a:pt x="1607" y="1337"/>
                        </a:cubicBezTo>
                        <a:cubicBezTo>
                          <a:pt x="1551" y="1156"/>
                          <a:pt x="1551" y="1156"/>
                          <a:pt x="1551" y="1156"/>
                        </a:cubicBezTo>
                        <a:cubicBezTo>
                          <a:pt x="1720" y="1073"/>
                          <a:pt x="1720" y="1073"/>
                          <a:pt x="1720" y="1073"/>
                        </a:cubicBezTo>
                        <a:cubicBezTo>
                          <a:pt x="1610" y="919"/>
                          <a:pt x="1610" y="919"/>
                          <a:pt x="1610" y="919"/>
                        </a:cubicBezTo>
                        <a:cubicBezTo>
                          <a:pt x="1742" y="786"/>
                          <a:pt x="1742" y="786"/>
                          <a:pt x="1742" y="786"/>
                        </a:cubicBezTo>
                        <a:cubicBezTo>
                          <a:pt x="1588" y="677"/>
                          <a:pt x="1588" y="677"/>
                          <a:pt x="1588" y="677"/>
                        </a:cubicBezTo>
                        <a:cubicBezTo>
                          <a:pt x="1669" y="507"/>
                          <a:pt x="1669" y="507"/>
                          <a:pt x="1669" y="507"/>
                        </a:cubicBezTo>
                        <a:cubicBezTo>
                          <a:pt x="1488" y="455"/>
                          <a:pt x="1488" y="455"/>
                          <a:pt x="1488" y="455"/>
                        </a:cubicBezTo>
                        <a:cubicBezTo>
                          <a:pt x="1511" y="266"/>
                          <a:pt x="1511" y="266"/>
                          <a:pt x="1511" y="266"/>
                        </a:cubicBezTo>
                        <a:cubicBezTo>
                          <a:pt x="1321" y="276"/>
                          <a:pt x="1321" y="276"/>
                          <a:pt x="1321" y="276"/>
                        </a:cubicBezTo>
                        <a:cubicBezTo>
                          <a:pt x="1282" y="91"/>
                          <a:pt x="1282" y="91"/>
                          <a:pt x="1282" y="91"/>
                        </a:cubicBezTo>
                        <a:cubicBezTo>
                          <a:pt x="1107" y="162"/>
                          <a:pt x="1107" y="162"/>
                          <a:pt x="1107" y="162"/>
                        </a:cubicBezTo>
                        <a:cubicBezTo>
                          <a:pt x="1009" y="0"/>
                          <a:pt x="1009" y="0"/>
                          <a:pt x="1009" y="0"/>
                        </a:cubicBezTo>
                        <a:cubicBezTo>
                          <a:pt x="868" y="122"/>
                          <a:pt x="868" y="122"/>
                          <a:pt x="868" y="122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5" name="Freeform 8"/>
                  <p:cNvSpPr>
                    <a:spLocks noEditPoints="1"/>
                  </p:cNvSpPr>
                  <p:nvPr/>
                </p:nvSpPr>
                <p:spPr bwMode="auto">
                  <a:xfrm>
                    <a:off x="3552825" y="1614488"/>
                    <a:ext cx="2189162" cy="2187575"/>
                  </a:xfrm>
                  <a:custGeom>
                    <a:avLst/>
                    <a:gdLst>
                      <a:gd name="T0" fmla="*/ 0 w 1393"/>
                      <a:gd name="T1" fmla="*/ 696 h 1393"/>
                      <a:gd name="T2" fmla="*/ 696 w 1393"/>
                      <a:gd name="T3" fmla="*/ 1393 h 1393"/>
                      <a:gd name="T4" fmla="*/ 697 w 1393"/>
                      <a:gd name="T5" fmla="*/ 1393 h 1393"/>
                      <a:gd name="T6" fmla="*/ 1393 w 1393"/>
                      <a:gd name="T7" fmla="*/ 696 h 1393"/>
                      <a:gd name="T8" fmla="*/ 697 w 1393"/>
                      <a:gd name="T9" fmla="*/ 0 h 1393"/>
                      <a:gd name="T10" fmla="*/ 696 w 1393"/>
                      <a:gd name="T11" fmla="*/ 0 h 1393"/>
                      <a:gd name="T12" fmla="*/ 0 w 1393"/>
                      <a:gd name="T13" fmla="*/ 696 h 1393"/>
                      <a:gd name="T14" fmla="*/ 696 w 1393"/>
                      <a:gd name="T15" fmla="*/ 1333 h 1393"/>
                      <a:gd name="T16" fmla="*/ 60 w 1393"/>
                      <a:gd name="T17" fmla="*/ 696 h 1393"/>
                      <a:gd name="T18" fmla="*/ 696 w 1393"/>
                      <a:gd name="T19" fmla="*/ 58 h 1393"/>
                      <a:gd name="T20" fmla="*/ 697 w 1393"/>
                      <a:gd name="T21" fmla="*/ 58 h 1393"/>
                      <a:gd name="T22" fmla="*/ 1335 w 1393"/>
                      <a:gd name="T23" fmla="*/ 696 h 1393"/>
                      <a:gd name="T24" fmla="*/ 697 w 1393"/>
                      <a:gd name="T25" fmla="*/ 1333 h 1393"/>
                      <a:gd name="T26" fmla="*/ 696 w 1393"/>
                      <a:gd name="T27" fmla="*/ 1333 h 13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393" h="1393">
                        <a:moveTo>
                          <a:pt x="0" y="696"/>
                        </a:moveTo>
                        <a:cubicBezTo>
                          <a:pt x="0" y="1080"/>
                          <a:pt x="312" y="1392"/>
                          <a:pt x="696" y="1393"/>
                        </a:cubicBezTo>
                        <a:cubicBezTo>
                          <a:pt x="697" y="1393"/>
                          <a:pt x="697" y="1393"/>
                          <a:pt x="697" y="1393"/>
                        </a:cubicBezTo>
                        <a:cubicBezTo>
                          <a:pt x="1082" y="1393"/>
                          <a:pt x="1393" y="1080"/>
                          <a:pt x="1393" y="696"/>
                        </a:cubicBezTo>
                        <a:cubicBezTo>
                          <a:pt x="1393" y="312"/>
                          <a:pt x="1082" y="0"/>
                          <a:pt x="697" y="0"/>
                        </a:cubicBezTo>
                        <a:cubicBezTo>
                          <a:pt x="696" y="0"/>
                          <a:pt x="696" y="0"/>
                          <a:pt x="696" y="0"/>
                        </a:cubicBezTo>
                        <a:cubicBezTo>
                          <a:pt x="312" y="1"/>
                          <a:pt x="0" y="313"/>
                          <a:pt x="0" y="696"/>
                        </a:cubicBezTo>
                        <a:close/>
                        <a:moveTo>
                          <a:pt x="696" y="1333"/>
                        </a:moveTo>
                        <a:cubicBezTo>
                          <a:pt x="344" y="1333"/>
                          <a:pt x="60" y="1048"/>
                          <a:pt x="60" y="696"/>
                        </a:cubicBezTo>
                        <a:cubicBezTo>
                          <a:pt x="60" y="345"/>
                          <a:pt x="344" y="59"/>
                          <a:pt x="696" y="58"/>
                        </a:cubicBezTo>
                        <a:cubicBezTo>
                          <a:pt x="697" y="58"/>
                          <a:pt x="697" y="58"/>
                          <a:pt x="697" y="58"/>
                        </a:cubicBezTo>
                        <a:cubicBezTo>
                          <a:pt x="1048" y="58"/>
                          <a:pt x="1335" y="345"/>
                          <a:pt x="1335" y="696"/>
                        </a:cubicBezTo>
                        <a:cubicBezTo>
                          <a:pt x="1335" y="1048"/>
                          <a:pt x="1048" y="1333"/>
                          <a:pt x="697" y="1333"/>
                        </a:cubicBezTo>
                        <a:cubicBezTo>
                          <a:pt x="696" y="1333"/>
                          <a:pt x="696" y="1333"/>
                          <a:pt x="696" y="1333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6" name="Freeform 9"/>
                  <p:cNvSpPr>
                    <a:spLocks noEditPoints="1"/>
                  </p:cNvSpPr>
                  <p:nvPr/>
                </p:nvSpPr>
                <p:spPr bwMode="auto">
                  <a:xfrm>
                    <a:off x="3648075" y="1706563"/>
                    <a:ext cx="2001837" cy="2001838"/>
                  </a:xfrm>
                  <a:custGeom>
                    <a:avLst/>
                    <a:gdLst>
                      <a:gd name="T0" fmla="*/ 28 w 1275"/>
                      <a:gd name="T1" fmla="*/ 638 h 1275"/>
                      <a:gd name="T2" fmla="*/ 636 w 1275"/>
                      <a:gd name="T3" fmla="*/ 30 h 1275"/>
                      <a:gd name="T4" fmla="*/ 637 w 1275"/>
                      <a:gd name="T5" fmla="*/ 30 h 1275"/>
                      <a:gd name="T6" fmla="*/ 1245 w 1275"/>
                      <a:gd name="T7" fmla="*/ 638 h 1275"/>
                      <a:gd name="T8" fmla="*/ 637 w 1275"/>
                      <a:gd name="T9" fmla="*/ 1247 h 1275"/>
                      <a:gd name="T10" fmla="*/ 636 w 1275"/>
                      <a:gd name="T11" fmla="*/ 1247 h 1275"/>
                      <a:gd name="T12" fmla="*/ 28 w 1275"/>
                      <a:gd name="T13" fmla="*/ 638 h 1275"/>
                      <a:gd name="T14" fmla="*/ 636 w 1275"/>
                      <a:gd name="T15" fmla="*/ 0 h 1275"/>
                      <a:gd name="T16" fmla="*/ 0 w 1275"/>
                      <a:gd name="T17" fmla="*/ 638 h 1275"/>
                      <a:gd name="T18" fmla="*/ 636 w 1275"/>
                      <a:gd name="T19" fmla="*/ 1275 h 1275"/>
                      <a:gd name="T20" fmla="*/ 637 w 1275"/>
                      <a:gd name="T21" fmla="*/ 1275 h 1275"/>
                      <a:gd name="T22" fmla="*/ 1275 w 1275"/>
                      <a:gd name="T23" fmla="*/ 638 h 1275"/>
                      <a:gd name="T24" fmla="*/ 637 w 1275"/>
                      <a:gd name="T25" fmla="*/ 0 h 1275"/>
                      <a:gd name="T26" fmla="*/ 636 w 1275"/>
                      <a:gd name="T27" fmla="*/ 0 h 12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275" h="1275">
                        <a:moveTo>
                          <a:pt x="28" y="638"/>
                        </a:moveTo>
                        <a:cubicBezTo>
                          <a:pt x="28" y="304"/>
                          <a:pt x="301" y="31"/>
                          <a:pt x="636" y="30"/>
                        </a:cubicBezTo>
                        <a:cubicBezTo>
                          <a:pt x="637" y="30"/>
                          <a:pt x="637" y="30"/>
                          <a:pt x="637" y="30"/>
                        </a:cubicBezTo>
                        <a:cubicBezTo>
                          <a:pt x="973" y="30"/>
                          <a:pt x="1245" y="302"/>
                          <a:pt x="1245" y="638"/>
                        </a:cubicBezTo>
                        <a:cubicBezTo>
                          <a:pt x="1245" y="974"/>
                          <a:pt x="973" y="1247"/>
                          <a:pt x="637" y="1247"/>
                        </a:cubicBezTo>
                        <a:cubicBezTo>
                          <a:pt x="636" y="1247"/>
                          <a:pt x="636" y="1247"/>
                          <a:pt x="636" y="1247"/>
                        </a:cubicBezTo>
                        <a:cubicBezTo>
                          <a:pt x="301" y="1245"/>
                          <a:pt x="28" y="973"/>
                          <a:pt x="28" y="638"/>
                        </a:cubicBezTo>
                        <a:close/>
                        <a:moveTo>
                          <a:pt x="636" y="0"/>
                        </a:moveTo>
                        <a:cubicBezTo>
                          <a:pt x="284" y="1"/>
                          <a:pt x="0" y="287"/>
                          <a:pt x="0" y="638"/>
                        </a:cubicBezTo>
                        <a:cubicBezTo>
                          <a:pt x="0" y="990"/>
                          <a:pt x="284" y="1275"/>
                          <a:pt x="636" y="1275"/>
                        </a:cubicBezTo>
                        <a:cubicBezTo>
                          <a:pt x="637" y="1275"/>
                          <a:pt x="637" y="1275"/>
                          <a:pt x="637" y="1275"/>
                        </a:cubicBezTo>
                        <a:cubicBezTo>
                          <a:pt x="988" y="1275"/>
                          <a:pt x="1275" y="990"/>
                          <a:pt x="1275" y="638"/>
                        </a:cubicBezTo>
                        <a:cubicBezTo>
                          <a:pt x="1275" y="287"/>
                          <a:pt x="988" y="0"/>
                          <a:pt x="637" y="0"/>
                        </a:cubicBezTo>
                        <a:cubicBezTo>
                          <a:pt x="636" y="0"/>
                          <a:pt x="636" y="0"/>
                          <a:pt x="636" y="0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7" name="Freeform 10"/>
                  <p:cNvSpPr>
                    <a:spLocks/>
                  </p:cNvSpPr>
                  <p:nvPr/>
                </p:nvSpPr>
                <p:spPr bwMode="auto">
                  <a:xfrm>
                    <a:off x="3690938" y="1752600"/>
                    <a:ext cx="955675" cy="1911350"/>
                  </a:xfrm>
                  <a:custGeom>
                    <a:avLst/>
                    <a:gdLst>
                      <a:gd name="T0" fmla="*/ 0 w 608"/>
                      <a:gd name="T1" fmla="*/ 608 h 1217"/>
                      <a:gd name="T2" fmla="*/ 608 w 608"/>
                      <a:gd name="T3" fmla="*/ 1217 h 1217"/>
                      <a:gd name="T4" fmla="*/ 608 w 608"/>
                      <a:gd name="T5" fmla="*/ 1202 h 1217"/>
                      <a:gd name="T6" fmla="*/ 16 w 608"/>
                      <a:gd name="T7" fmla="*/ 608 h 1217"/>
                      <a:gd name="T8" fmla="*/ 608 w 608"/>
                      <a:gd name="T9" fmla="*/ 14 h 1217"/>
                      <a:gd name="T10" fmla="*/ 608 w 608"/>
                      <a:gd name="T11" fmla="*/ 0 h 1217"/>
                      <a:gd name="T12" fmla="*/ 0 w 608"/>
                      <a:gd name="T13" fmla="*/ 608 h 12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608" h="1217">
                        <a:moveTo>
                          <a:pt x="0" y="608"/>
                        </a:moveTo>
                        <a:cubicBezTo>
                          <a:pt x="0" y="943"/>
                          <a:pt x="273" y="1215"/>
                          <a:pt x="608" y="1217"/>
                        </a:cubicBezTo>
                        <a:cubicBezTo>
                          <a:pt x="608" y="1202"/>
                          <a:pt x="608" y="1202"/>
                          <a:pt x="608" y="1202"/>
                        </a:cubicBezTo>
                        <a:cubicBezTo>
                          <a:pt x="281" y="1201"/>
                          <a:pt x="16" y="936"/>
                          <a:pt x="16" y="608"/>
                        </a:cubicBezTo>
                        <a:cubicBezTo>
                          <a:pt x="16" y="281"/>
                          <a:pt x="281" y="15"/>
                          <a:pt x="608" y="14"/>
                        </a:cubicBezTo>
                        <a:cubicBezTo>
                          <a:pt x="608" y="0"/>
                          <a:pt x="608" y="0"/>
                          <a:pt x="608" y="0"/>
                        </a:cubicBezTo>
                        <a:cubicBezTo>
                          <a:pt x="273" y="1"/>
                          <a:pt x="0" y="274"/>
                          <a:pt x="0" y="60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8" name="Freeform 11"/>
                  <p:cNvSpPr>
                    <a:spLocks noEditPoints="1"/>
                  </p:cNvSpPr>
                  <p:nvPr/>
                </p:nvSpPr>
                <p:spPr bwMode="auto">
                  <a:xfrm>
                    <a:off x="3716338" y="1752600"/>
                    <a:ext cx="1887537" cy="1911350"/>
                  </a:xfrm>
                  <a:custGeom>
                    <a:avLst/>
                    <a:gdLst>
                      <a:gd name="T0" fmla="*/ 14 w 1201"/>
                      <a:gd name="T1" fmla="*/ 608 h 1217"/>
                      <a:gd name="T2" fmla="*/ 592 w 1201"/>
                      <a:gd name="T3" fmla="*/ 29 h 1217"/>
                      <a:gd name="T4" fmla="*/ 593 w 1201"/>
                      <a:gd name="T5" fmla="*/ 29 h 1217"/>
                      <a:gd name="T6" fmla="*/ 1172 w 1201"/>
                      <a:gd name="T7" fmla="*/ 608 h 1217"/>
                      <a:gd name="T8" fmla="*/ 593 w 1201"/>
                      <a:gd name="T9" fmla="*/ 1187 h 1217"/>
                      <a:gd name="T10" fmla="*/ 592 w 1201"/>
                      <a:gd name="T11" fmla="*/ 1187 h 1217"/>
                      <a:gd name="T12" fmla="*/ 14 w 1201"/>
                      <a:gd name="T13" fmla="*/ 608 h 1217"/>
                      <a:gd name="T14" fmla="*/ 592 w 1201"/>
                      <a:gd name="T15" fmla="*/ 14 h 1217"/>
                      <a:gd name="T16" fmla="*/ 0 w 1201"/>
                      <a:gd name="T17" fmla="*/ 608 h 1217"/>
                      <a:gd name="T18" fmla="*/ 592 w 1201"/>
                      <a:gd name="T19" fmla="*/ 1202 h 1217"/>
                      <a:gd name="T20" fmla="*/ 592 w 1201"/>
                      <a:gd name="T21" fmla="*/ 1217 h 1217"/>
                      <a:gd name="T22" fmla="*/ 593 w 1201"/>
                      <a:gd name="T23" fmla="*/ 1217 h 1217"/>
                      <a:gd name="T24" fmla="*/ 1201 w 1201"/>
                      <a:gd name="T25" fmla="*/ 608 h 1217"/>
                      <a:gd name="T26" fmla="*/ 593 w 1201"/>
                      <a:gd name="T27" fmla="*/ 0 h 1217"/>
                      <a:gd name="T28" fmla="*/ 592 w 1201"/>
                      <a:gd name="T29" fmla="*/ 0 h 1217"/>
                      <a:gd name="T30" fmla="*/ 592 w 1201"/>
                      <a:gd name="T31" fmla="*/ 14 h 12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201" h="1217">
                        <a:moveTo>
                          <a:pt x="14" y="608"/>
                        </a:moveTo>
                        <a:cubicBezTo>
                          <a:pt x="14" y="289"/>
                          <a:pt x="273" y="29"/>
                          <a:pt x="592" y="29"/>
                        </a:cubicBezTo>
                        <a:cubicBezTo>
                          <a:pt x="593" y="29"/>
                          <a:pt x="593" y="29"/>
                          <a:pt x="593" y="29"/>
                        </a:cubicBezTo>
                        <a:cubicBezTo>
                          <a:pt x="913" y="29"/>
                          <a:pt x="1172" y="288"/>
                          <a:pt x="1172" y="608"/>
                        </a:cubicBezTo>
                        <a:cubicBezTo>
                          <a:pt x="1172" y="929"/>
                          <a:pt x="913" y="1187"/>
                          <a:pt x="593" y="1187"/>
                        </a:cubicBezTo>
                        <a:cubicBezTo>
                          <a:pt x="592" y="1187"/>
                          <a:pt x="592" y="1187"/>
                          <a:pt x="592" y="1187"/>
                        </a:cubicBezTo>
                        <a:cubicBezTo>
                          <a:pt x="273" y="1187"/>
                          <a:pt x="14" y="927"/>
                          <a:pt x="14" y="608"/>
                        </a:cubicBezTo>
                        <a:close/>
                        <a:moveTo>
                          <a:pt x="592" y="14"/>
                        </a:moveTo>
                        <a:cubicBezTo>
                          <a:pt x="265" y="15"/>
                          <a:pt x="0" y="281"/>
                          <a:pt x="0" y="608"/>
                        </a:cubicBezTo>
                        <a:cubicBezTo>
                          <a:pt x="0" y="936"/>
                          <a:pt x="265" y="1201"/>
                          <a:pt x="592" y="1202"/>
                        </a:cubicBezTo>
                        <a:cubicBezTo>
                          <a:pt x="592" y="1217"/>
                          <a:pt x="592" y="1217"/>
                          <a:pt x="592" y="1217"/>
                        </a:cubicBezTo>
                        <a:cubicBezTo>
                          <a:pt x="593" y="1217"/>
                          <a:pt x="593" y="1217"/>
                          <a:pt x="593" y="1217"/>
                        </a:cubicBezTo>
                        <a:cubicBezTo>
                          <a:pt x="929" y="1217"/>
                          <a:pt x="1201" y="944"/>
                          <a:pt x="1201" y="608"/>
                        </a:cubicBezTo>
                        <a:cubicBezTo>
                          <a:pt x="1201" y="272"/>
                          <a:pt x="929" y="0"/>
                          <a:pt x="593" y="0"/>
                        </a:cubicBezTo>
                        <a:cubicBezTo>
                          <a:pt x="592" y="0"/>
                          <a:pt x="592" y="0"/>
                          <a:pt x="592" y="0"/>
                        </a:cubicBezTo>
                        <a:cubicBezTo>
                          <a:pt x="592" y="14"/>
                          <a:pt x="592" y="14"/>
                          <a:pt x="592" y="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</p:grpSp>
            <p:sp>
              <p:nvSpPr>
                <p:cNvPr id="6" name="Freeform 13"/>
                <p:cNvSpPr>
                  <a:spLocks/>
                </p:cNvSpPr>
                <p:nvPr/>
              </p:nvSpPr>
              <p:spPr bwMode="auto">
                <a:xfrm>
                  <a:off x="6195485" y="3611033"/>
                  <a:ext cx="1214967" cy="1212851"/>
                </a:xfrm>
                <a:custGeom>
                  <a:avLst/>
                  <a:gdLst>
                    <a:gd name="T0" fmla="*/ 580 w 580"/>
                    <a:gd name="T1" fmla="*/ 0 h 579"/>
                    <a:gd name="T2" fmla="*/ 1 w 580"/>
                    <a:gd name="T3" fmla="*/ 579 h 579"/>
                    <a:gd name="T4" fmla="*/ 0 w 580"/>
                    <a:gd name="T5" fmla="*/ 579 h 579"/>
                    <a:gd name="T6" fmla="*/ 0 w 580"/>
                    <a:gd name="T7" fmla="*/ 0 h 579"/>
                    <a:gd name="T8" fmla="*/ 580 w 580"/>
                    <a:gd name="T9" fmla="*/ 0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580" y="0"/>
                      </a:moveTo>
                      <a:cubicBezTo>
                        <a:pt x="580" y="321"/>
                        <a:pt x="321" y="579"/>
                        <a:pt x="1" y="579"/>
                      </a:cubicBezTo>
                      <a:cubicBezTo>
                        <a:pt x="0" y="579"/>
                        <a:pt x="0" y="579"/>
                        <a:pt x="0" y="579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58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" name="Freeform 14"/>
                <p:cNvSpPr>
                  <a:spLocks/>
                </p:cNvSpPr>
                <p:nvPr/>
              </p:nvSpPr>
              <p:spPr bwMode="auto">
                <a:xfrm>
                  <a:off x="4980518" y="2398184"/>
                  <a:ext cx="1214967" cy="1212851"/>
                </a:xfrm>
                <a:custGeom>
                  <a:avLst/>
                  <a:gdLst>
                    <a:gd name="T0" fmla="*/ 0 w 580"/>
                    <a:gd name="T1" fmla="*/ 579 h 579"/>
                    <a:gd name="T2" fmla="*/ 578 w 580"/>
                    <a:gd name="T3" fmla="*/ 0 h 579"/>
                    <a:gd name="T4" fmla="*/ 580 w 580"/>
                    <a:gd name="T5" fmla="*/ 0 h 579"/>
                    <a:gd name="T6" fmla="*/ 580 w 580"/>
                    <a:gd name="T7" fmla="*/ 579 h 579"/>
                    <a:gd name="T8" fmla="*/ 0 w 580"/>
                    <a:gd name="T9" fmla="*/ 579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0" y="579"/>
                      </a:moveTo>
                      <a:cubicBezTo>
                        <a:pt x="0" y="259"/>
                        <a:pt x="258" y="0"/>
                        <a:pt x="578" y="0"/>
                      </a:cubicBezTo>
                      <a:cubicBezTo>
                        <a:pt x="580" y="0"/>
                        <a:pt x="580" y="0"/>
                        <a:pt x="580" y="0"/>
                      </a:cubicBezTo>
                      <a:cubicBezTo>
                        <a:pt x="580" y="579"/>
                        <a:pt x="580" y="579"/>
                        <a:pt x="580" y="579"/>
                      </a:cubicBezTo>
                      <a:lnTo>
                        <a:pt x="0" y="579"/>
                      </a:lnTo>
                      <a:close/>
                    </a:path>
                  </a:pathLst>
                </a:custGeom>
                <a:solidFill>
                  <a:schemeClr val="accent5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8" name="Freeform 15"/>
                <p:cNvSpPr>
                  <a:spLocks/>
                </p:cNvSpPr>
                <p:nvPr/>
              </p:nvSpPr>
              <p:spPr bwMode="auto">
                <a:xfrm>
                  <a:off x="4980518" y="3611033"/>
                  <a:ext cx="1214967" cy="1212851"/>
                </a:xfrm>
                <a:custGeom>
                  <a:avLst/>
                  <a:gdLst>
                    <a:gd name="T0" fmla="*/ 0 w 580"/>
                    <a:gd name="T1" fmla="*/ 0 h 579"/>
                    <a:gd name="T2" fmla="*/ 578 w 580"/>
                    <a:gd name="T3" fmla="*/ 579 h 579"/>
                    <a:gd name="T4" fmla="*/ 580 w 580"/>
                    <a:gd name="T5" fmla="*/ 579 h 579"/>
                    <a:gd name="T6" fmla="*/ 580 w 580"/>
                    <a:gd name="T7" fmla="*/ 0 h 579"/>
                    <a:gd name="T8" fmla="*/ 0 w 580"/>
                    <a:gd name="T9" fmla="*/ 0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0" y="0"/>
                      </a:moveTo>
                      <a:cubicBezTo>
                        <a:pt x="0" y="321"/>
                        <a:pt x="258" y="579"/>
                        <a:pt x="578" y="579"/>
                      </a:cubicBezTo>
                      <a:cubicBezTo>
                        <a:pt x="580" y="579"/>
                        <a:pt x="580" y="579"/>
                        <a:pt x="580" y="579"/>
                      </a:cubicBezTo>
                      <a:cubicBezTo>
                        <a:pt x="580" y="0"/>
                        <a:pt x="580" y="0"/>
                        <a:pt x="58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9" name="Freeform 12"/>
                <p:cNvSpPr>
                  <a:spLocks/>
                </p:cNvSpPr>
                <p:nvPr/>
              </p:nvSpPr>
              <p:spPr bwMode="auto">
                <a:xfrm>
                  <a:off x="6195485" y="2398184"/>
                  <a:ext cx="1214967" cy="1212851"/>
                </a:xfrm>
                <a:custGeom>
                  <a:avLst/>
                  <a:gdLst>
                    <a:gd name="T0" fmla="*/ 580 w 580"/>
                    <a:gd name="T1" fmla="*/ 579 h 579"/>
                    <a:gd name="T2" fmla="*/ 1 w 580"/>
                    <a:gd name="T3" fmla="*/ 0 h 579"/>
                    <a:gd name="T4" fmla="*/ 0 w 580"/>
                    <a:gd name="T5" fmla="*/ 0 h 579"/>
                    <a:gd name="T6" fmla="*/ 0 w 580"/>
                    <a:gd name="T7" fmla="*/ 579 h 579"/>
                    <a:gd name="T8" fmla="*/ 580 w 580"/>
                    <a:gd name="T9" fmla="*/ 579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580" y="579"/>
                      </a:moveTo>
                      <a:cubicBezTo>
                        <a:pt x="580" y="259"/>
                        <a:pt x="32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579"/>
                        <a:pt x="0" y="579"/>
                        <a:pt x="0" y="579"/>
                      </a:cubicBezTo>
                      <a:lnTo>
                        <a:pt x="580" y="579"/>
                      </a:ln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0" name="Oval 16"/>
                <p:cNvSpPr>
                  <a:spLocks noChangeArrowheads="1"/>
                </p:cNvSpPr>
                <p:nvPr/>
              </p:nvSpPr>
              <p:spPr bwMode="auto">
                <a:xfrm>
                  <a:off x="5604933" y="3024717"/>
                  <a:ext cx="1191683" cy="1193800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37" name="TextBox 36"/>
              <p:cNvSpPr txBox="1"/>
              <p:nvPr/>
            </p:nvSpPr>
            <p:spPr>
              <a:xfrm>
                <a:off x="5040269" y="3567512"/>
                <a:ext cx="902811" cy="73866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28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ExtraBold Italic" panose="00000900000000000000" pitchFamily="50" charset="0"/>
                    <a:ea typeface="Fira Sans ExtraBold Italic" panose="00000900000000000000" pitchFamily="50" charset="0"/>
                    <a:cs typeface="Clear Sans" panose="020B0503030202020304" pitchFamily="34" charset="0"/>
                  </a:rPr>
                  <a:t>Skill</a:t>
                </a:r>
                <a:endParaRPr lang="en-US" sz="28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ExtraBold Italic" panose="00000900000000000000" pitchFamily="50" charset="0"/>
                  <a:ea typeface="Fira Sans ExtraBold Italic" panose="000009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67" name="Group 66"/>
            <p:cNvGrpSpPr/>
            <p:nvPr/>
          </p:nvGrpSpPr>
          <p:grpSpPr>
            <a:xfrm>
              <a:off x="6630729" y="3688641"/>
              <a:ext cx="3473752" cy="1492623"/>
              <a:chOff x="1599036" y="3511306"/>
              <a:chExt cx="3473752" cy="1492623"/>
            </a:xfrm>
          </p:grpSpPr>
          <p:grpSp>
            <p:nvGrpSpPr>
              <p:cNvPr id="68" name="Group 67"/>
              <p:cNvGrpSpPr/>
              <p:nvPr/>
            </p:nvGrpSpPr>
            <p:grpSpPr>
              <a:xfrm>
                <a:off x="1900598" y="3511306"/>
                <a:ext cx="3172190" cy="1492623"/>
                <a:chOff x="1900598" y="3578541"/>
                <a:chExt cx="3304598" cy="1492623"/>
              </a:xfrm>
            </p:grpSpPr>
            <p:sp>
              <p:nvSpPr>
                <p:cNvPr id="74" name="Rectangle 73"/>
                <p:cNvSpPr/>
                <p:nvPr/>
              </p:nvSpPr>
              <p:spPr>
                <a:xfrm>
                  <a:off x="1900598" y="3578541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5" name="Rectangle 74"/>
                <p:cNvSpPr/>
                <p:nvPr/>
              </p:nvSpPr>
              <p:spPr>
                <a:xfrm>
                  <a:off x="1900598" y="3977013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6" name="Rectangle 75"/>
                <p:cNvSpPr/>
                <p:nvPr/>
              </p:nvSpPr>
              <p:spPr>
                <a:xfrm>
                  <a:off x="1900598" y="4398196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7" name="Rectangle 76"/>
                <p:cNvSpPr/>
                <p:nvPr/>
              </p:nvSpPr>
              <p:spPr>
                <a:xfrm>
                  <a:off x="1900598" y="4803411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69" name="Group 68"/>
              <p:cNvGrpSpPr/>
              <p:nvPr/>
            </p:nvGrpSpPr>
            <p:grpSpPr>
              <a:xfrm>
                <a:off x="1599036" y="3529050"/>
                <a:ext cx="259645" cy="1440512"/>
                <a:chOff x="1599036" y="3529050"/>
                <a:chExt cx="259645" cy="1440512"/>
              </a:xfrm>
            </p:grpSpPr>
            <p:sp>
              <p:nvSpPr>
                <p:cNvPr id="70" name="Shape 2102"/>
                <p:cNvSpPr/>
                <p:nvPr/>
              </p:nvSpPr>
              <p:spPr>
                <a:xfrm>
                  <a:off x="1611781" y="4382338"/>
                  <a:ext cx="246900" cy="197512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8143" y="10800"/>
                      </a:moveTo>
                      <a:cubicBezTo>
                        <a:pt x="17065" y="10800"/>
                        <a:pt x="16800" y="11898"/>
                        <a:pt x="16709" y="12419"/>
                      </a:cubicBezTo>
                      <a:cubicBezTo>
                        <a:pt x="16115" y="15817"/>
                        <a:pt x="13696" y="18359"/>
                        <a:pt x="10800" y="18359"/>
                      </a:cubicBezTo>
                      <a:cubicBezTo>
                        <a:pt x="9130" y="18359"/>
                        <a:pt x="7618" y="17514"/>
                        <a:pt x="6524" y="16146"/>
                      </a:cubicBezTo>
                      <a:cubicBezTo>
                        <a:pt x="6018" y="15513"/>
                        <a:pt x="5198" y="15513"/>
                        <a:pt x="4691" y="16146"/>
                      </a:cubicBezTo>
                      <a:cubicBezTo>
                        <a:pt x="4185" y="16779"/>
                        <a:pt x="4185" y="17804"/>
                        <a:pt x="4691" y="18437"/>
                      </a:cubicBezTo>
                      <a:cubicBezTo>
                        <a:pt x="6255" y="20391"/>
                        <a:pt x="8415" y="21600"/>
                        <a:pt x="10800" y="21600"/>
                      </a:cubicBezTo>
                      <a:cubicBezTo>
                        <a:pt x="14669" y="21600"/>
                        <a:pt x="17943" y="18421"/>
                        <a:pt x="19043" y="14039"/>
                      </a:cubicBezTo>
                      <a:lnTo>
                        <a:pt x="21600" y="14039"/>
                      </a:lnTo>
                      <a:lnTo>
                        <a:pt x="21600" y="10800"/>
                      </a:lnTo>
                      <a:cubicBezTo>
                        <a:pt x="21600" y="10800"/>
                        <a:pt x="18143" y="10800"/>
                        <a:pt x="18143" y="10800"/>
                      </a:cubicBezTo>
                      <a:close/>
                      <a:moveTo>
                        <a:pt x="4891" y="9180"/>
                      </a:moveTo>
                      <a:cubicBezTo>
                        <a:pt x="5484" y="5783"/>
                        <a:pt x="7904" y="3240"/>
                        <a:pt x="10800" y="3240"/>
                      </a:cubicBezTo>
                      <a:cubicBezTo>
                        <a:pt x="12470" y="3240"/>
                        <a:pt x="13982" y="4086"/>
                        <a:pt x="15076" y="5454"/>
                      </a:cubicBezTo>
                      <a:cubicBezTo>
                        <a:pt x="15582" y="6086"/>
                        <a:pt x="16404" y="6086"/>
                        <a:pt x="16909" y="5454"/>
                      </a:cubicBezTo>
                      <a:cubicBezTo>
                        <a:pt x="17415" y="4821"/>
                        <a:pt x="17415" y="3796"/>
                        <a:pt x="16909" y="3163"/>
                      </a:cubicBezTo>
                      <a:cubicBezTo>
                        <a:pt x="15346" y="1209"/>
                        <a:pt x="13186" y="0"/>
                        <a:pt x="10800" y="0"/>
                      </a:cubicBezTo>
                      <a:cubicBezTo>
                        <a:pt x="6931" y="0"/>
                        <a:pt x="3658" y="3178"/>
                        <a:pt x="2557" y="7560"/>
                      </a:cubicBezTo>
                      <a:lnTo>
                        <a:pt x="0" y="7560"/>
                      </a:lnTo>
                      <a:lnTo>
                        <a:pt x="0" y="10800"/>
                      </a:lnTo>
                      <a:lnTo>
                        <a:pt x="3457" y="10800"/>
                      </a:lnTo>
                      <a:cubicBezTo>
                        <a:pt x="4535" y="10800"/>
                        <a:pt x="4800" y="9702"/>
                        <a:pt x="4891" y="9180"/>
                      </a:cubicBezTo>
                      <a:close/>
                      <a:moveTo>
                        <a:pt x="7343" y="10800"/>
                      </a:moveTo>
                      <a:cubicBezTo>
                        <a:pt x="7343" y="13185"/>
                        <a:pt x="8891" y="15120"/>
                        <a:pt x="10800" y="15120"/>
                      </a:cubicBezTo>
                      <a:cubicBezTo>
                        <a:pt x="12709" y="15120"/>
                        <a:pt x="14255" y="13185"/>
                        <a:pt x="14255" y="10800"/>
                      </a:cubicBezTo>
                      <a:cubicBezTo>
                        <a:pt x="14255" y="8415"/>
                        <a:pt x="12709" y="6480"/>
                        <a:pt x="10800" y="6480"/>
                      </a:cubicBezTo>
                      <a:cubicBezTo>
                        <a:pt x="8891" y="6480"/>
                        <a:pt x="7343" y="8415"/>
                        <a:pt x="7343" y="10800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71" name="Freeform 70"/>
                <p:cNvSpPr>
                  <a:spLocks noEditPoints="1"/>
                </p:cNvSpPr>
                <p:nvPr/>
              </p:nvSpPr>
              <p:spPr bwMode="auto">
                <a:xfrm>
                  <a:off x="1599036" y="3529050"/>
                  <a:ext cx="206305" cy="232264"/>
                </a:xfrm>
                <a:custGeom>
                  <a:avLst/>
                  <a:gdLst>
                    <a:gd name="T0" fmla="*/ 300 w 320"/>
                    <a:gd name="T1" fmla="*/ 0 h 360"/>
                    <a:gd name="T2" fmla="*/ 256 w 320"/>
                    <a:gd name="T3" fmla="*/ 0 h 360"/>
                    <a:gd name="T4" fmla="*/ 240 w 320"/>
                    <a:gd name="T5" fmla="*/ 20 h 360"/>
                    <a:gd name="T6" fmla="*/ 240 w 320"/>
                    <a:gd name="T7" fmla="*/ 360 h 360"/>
                    <a:gd name="T8" fmla="*/ 320 w 320"/>
                    <a:gd name="T9" fmla="*/ 360 h 360"/>
                    <a:gd name="T10" fmla="*/ 320 w 320"/>
                    <a:gd name="T11" fmla="*/ 20 h 360"/>
                    <a:gd name="T12" fmla="*/ 300 w 320"/>
                    <a:gd name="T13" fmla="*/ 0 h 360"/>
                    <a:gd name="T14" fmla="*/ 180 w 320"/>
                    <a:gd name="T15" fmla="*/ 120 h 360"/>
                    <a:gd name="T16" fmla="*/ 136 w 320"/>
                    <a:gd name="T17" fmla="*/ 120 h 360"/>
                    <a:gd name="T18" fmla="*/ 120 w 320"/>
                    <a:gd name="T19" fmla="*/ 140 h 360"/>
                    <a:gd name="T20" fmla="*/ 120 w 320"/>
                    <a:gd name="T21" fmla="*/ 360 h 360"/>
                    <a:gd name="T22" fmla="*/ 200 w 320"/>
                    <a:gd name="T23" fmla="*/ 360 h 360"/>
                    <a:gd name="T24" fmla="*/ 200 w 320"/>
                    <a:gd name="T25" fmla="*/ 140 h 360"/>
                    <a:gd name="T26" fmla="*/ 180 w 320"/>
                    <a:gd name="T27" fmla="*/ 120 h 360"/>
                    <a:gd name="T28" fmla="*/ 60 w 320"/>
                    <a:gd name="T29" fmla="*/ 240 h 360"/>
                    <a:gd name="T30" fmla="*/ 16 w 320"/>
                    <a:gd name="T31" fmla="*/ 240 h 360"/>
                    <a:gd name="T32" fmla="*/ 0 w 320"/>
                    <a:gd name="T33" fmla="*/ 260 h 360"/>
                    <a:gd name="T34" fmla="*/ 0 w 320"/>
                    <a:gd name="T35" fmla="*/ 360 h 360"/>
                    <a:gd name="T36" fmla="*/ 80 w 320"/>
                    <a:gd name="T37" fmla="*/ 360 h 360"/>
                    <a:gd name="T38" fmla="*/ 80 w 320"/>
                    <a:gd name="T39" fmla="*/ 260 h 360"/>
                    <a:gd name="T40" fmla="*/ 60 w 320"/>
                    <a:gd name="T41" fmla="*/ 240 h 3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20" h="360">
                      <a:moveTo>
                        <a:pt x="300" y="0"/>
                      </a:moveTo>
                      <a:cubicBezTo>
                        <a:pt x="256" y="0"/>
                        <a:pt x="256" y="0"/>
                        <a:pt x="256" y="0"/>
                      </a:cubicBezTo>
                      <a:cubicBezTo>
                        <a:pt x="245" y="0"/>
                        <a:pt x="240" y="9"/>
                        <a:pt x="240" y="20"/>
                      </a:cubicBezTo>
                      <a:cubicBezTo>
                        <a:pt x="240" y="360"/>
                        <a:pt x="240" y="360"/>
                        <a:pt x="240" y="360"/>
                      </a:cubicBezTo>
                      <a:cubicBezTo>
                        <a:pt x="320" y="360"/>
                        <a:pt x="320" y="360"/>
                        <a:pt x="320" y="360"/>
                      </a:cubicBezTo>
                      <a:cubicBezTo>
                        <a:pt x="320" y="20"/>
                        <a:pt x="320" y="20"/>
                        <a:pt x="320" y="20"/>
                      </a:cubicBezTo>
                      <a:cubicBezTo>
                        <a:pt x="320" y="9"/>
                        <a:pt x="311" y="0"/>
                        <a:pt x="300" y="0"/>
                      </a:cubicBezTo>
                      <a:close/>
                      <a:moveTo>
                        <a:pt x="180" y="120"/>
                      </a:moveTo>
                      <a:cubicBezTo>
                        <a:pt x="136" y="120"/>
                        <a:pt x="136" y="120"/>
                        <a:pt x="136" y="120"/>
                      </a:cubicBezTo>
                      <a:cubicBezTo>
                        <a:pt x="125" y="120"/>
                        <a:pt x="120" y="129"/>
                        <a:pt x="120" y="140"/>
                      </a:cubicBezTo>
                      <a:cubicBezTo>
                        <a:pt x="120" y="360"/>
                        <a:pt x="120" y="360"/>
                        <a:pt x="120" y="360"/>
                      </a:cubicBezTo>
                      <a:cubicBezTo>
                        <a:pt x="200" y="360"/>
                        <a:pt x="200" y="360"/>
                        <a:pt x="200" y="360"/>
                      </a:cubicBezTo>
                      <a:cubicBezTo>
                        <a:pt x="200" y="140"/>
                        <a:pt x="200" y="140"/>
                        <a:pt x="200" y="140"/>
                      </a:cubicBezTo>
                      <a:cubicBezTo>
                        <a:pt x="200" y="129"/>
                        <a:pt x="191" y="120"/>
                        <a:pt x="180" y="120"/>
                      </a:cubicBezTo>
                      <a:close/>
                      <a:moveTo>
                        <a:pt x="60" y="240"/>
                      </a:moveTo>
                      <a:cubicBezTo>
                        <a:pt x="16" y="240"/>
                        <a:pt x="16" y="240"/>
                        <a:pt x="16" y="240"/>
                      </a:cubicBezTo>
                      <a:cubicBezTo>
                        <a:pt x="5" y="240"/>
                        <a:pt x="0" y="249"/>
                        <a:pt x="0" y="260"/>
                      </a:cubicBezTo>
                      <a:cubicBezTo>
                        <a:pt x="0" y="360"/>
                        <a:pt x="0" y="360"/>
                        <a:pt x="0" y="360"/>
                      </a:cubicBezTo>
                      <a:cubicBezTo>
                        <a:pt x="80" y="360"/>
                        <a:pt x="80" y="360"/>
                        <a:pt x="80" y="360"/>
                      </a:cubicBezTo>
                      <a:cubicBezTo>
                        <a:pt x="80" y="260"/>
                        <a:pt x="80" y="260"/>
                        <a:pt x="80" y="260"/>
                      </a:cubicBezTo>
                      <a:cubicBezTo>
                        <a:pt x="80" y="249"/>
                        <a:pt x="71" y="240"/>
                        <a:pt x="60" y="240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72" name="Shape 731"/>
                <p:cNvSpPr/>
                <p:nvPr/>
              </p:nvSpPr>
              <p:spPr>
                <a:xfrm>
                  <a:off x="1639221" y="3959097"/>
                  <a:ext cx="166120" cy="208825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0799" y="0"/>
                      </a:moveTo>
                      <a:cubicBezTo>
                        <a:pt x="4836" y="0"/>
                        <a:pt x="0" y="1447"/>
                        <a:pt x="0" y="3231"/>
                      </a:cubicBezTo>
                      <a:lnTo>
                        <a:pt x="0" y="4776"/>
                      </a:lnTo>
                      <a:cubicBezTo>
                        <a:pt x="0" y="6669"/>
                        <a:pt x="4836" y="8203"/>
                        <a:pt x="10799" y="8203"/>
                      </a:cubicBezTo>
                      <a:cubicBezTo>
                        <a:pt x="16764" y="8203"/>
                        <a:pt x="21600" y="6669"/>
                        <a:pt x="21600" y="4776"/>
                      </a:cubicBezTo>
                      <a:lnTo>
                        <a:pt x="21600" y="3231"/>
                      </a:lnTo>
                      <a:cubicBezTo>
                        <a:pt x="21600" y="1447"/>
                        <a:pt x="16764" y="0"/>
                        <a:pt x="10799" y="0"/>
                      </a:cubicBezTo>
                      <a:close/>
                      <a:moveTo>
                        <a:pt x="21195" y="8008"/>
                      </a:moveTo>
                      <a:cubicBezTo>
                        <a:pt x="19915" y="9488"/>
                        <a:pt x="15746" y="10572"/>
                        <a:pt x="10799" y="10572"/>
                      </a:cubicBezTo>
                      <a:cubicBezTo>
                        <a:pt x="5856" y="10572"/>
                        <a:pt x="1685" y="9488"/>
                        <a:pt x="405" y="8008"/>
                      </a:cubicBezTo>
                      <a:cubicBezTo>
                        <a:pt x="141" y="7702"/>
                        <a:pt x="0" y="7868"/>
                        <a:pt x="0" y="8007"/>
                      </a:cubicBezTo>
                      <a:cubicBezTo>
                        <a:pt x="0" y="8144"/>
                        <a:pt x="0" y="10898"/>
                        <a:pt x="0" y="10898"/>
                      </a:cubicBezTo>
                      <a:cubicBezTo>
                        <a:pt x="0" y="13061"/>
                        <a:pt x="4836" y="14814"/>
                        <a:pt x="10799" y="14814"/>
                      </a:cubicBezTo>
                      <a:cubicBezTo>
                        <a:pt x="16764" y="14814"/>
                        <a:pt x="21600" y="13061"/>
                        <a:pt x="21600" y="10898"/>
                      </a:cubicBezTo>
                      <a:cubicBezTo>
                        <a:pt x="21600" y="10898"/>
                        <a:pt x="21600" y="8144"/>
                        <a:pt x="21600" y="8007"/>
                      </a:cubicBezTo>
                      <a:cubicBezTo>
                        <a:pt x="21600" y="7868"/>
                        <a:pt x="21459" y="7702"/>
                        <a:pt x="21195" y="8008"/>
                      </a:cubicBezTo>
                      <a:close/>
                      <a:moveTo>
                        <a:pt x="21176" y="14285"/>
                      </a:moveTo>
                      <a:cubicBezTo>
                        <a:pt x="19876" y="15959"/>
                        <a:pt x="15722" y="17184"/>
                        <a:pt x="10799" y="17184"/>
                      </a:cubicBezTo>
                      <a:cubicBezTo>
                        <a:pt x="5878" y="17184"/>
                        <a:pt x="1724" y="15959"/>
                        <a:pt x="424" y="14285"/>
                      </a:cubicBezTo>
                      <a:cubicBezTo>
                        <a:pt x="147" y="13932"/>
                        <a:pt x="0" y="14121"/>
                        <a:pt x="0" y="14297"/>
                      </a:cubicBezTo>
                      <a:cubicBezTo>
                        <a:pt x="0" y="14472"/>
                        <a:pt x="0" y="16754"/>
                        <a:pt x="0" y="16754"/>
                      </a:cubicBezTo>
                      <a:cubicBezTo>
                        <a:pt x="0" y="19133"/>
                        <a:pt x="4836" y="21600"/>
                        <a:pt x="10799" y="21600"/>
                      </a:cubicBezTo>
                      <a:cubicBezTo>
                        <a:pt x="16764" y="21600"/>
                        <a:pt x="21600" y="19133"/>
                        <a:pt x="21600" y="16754"/>
                      </a:cubicBezTo>
                      <a:cubicBezTo>
                        <a:pt x="21600" y="16754"/>
                        <a:pt x="21600" y="14472"/>
                        <a:pt x="21600" y="14297"/>
                      </a:cubicBezTo>
                      <a:cubicBezTo>
                        <a:pt x="21600" y="14121"/>
                        <a:pt x="21453" y="13932"/>
                        <a:pt x="21176" y="14285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 algn="l">
                    <a:defRPr sz="3100" b="1">
                      <a:latin typeface="Kontrapunkt Bob Bold"/>
                      <a:ea typeface="Kontrapunkt Bob Bold"/>
                      <a:cs typeface="Kontrapunkt Bob Bold"/>
                      <a:sym typeface="Kontrapunkt Bob Bold"/>
                    </a:defRPr>
                  </a:pPr>
                  <a:endParaRPr/>
                </a:p>
              </p:txBody>
            </p:sp>
            <p:sp>
              <p:nvSpPr>
                <p:cNvPr id="73" name="Freeform 72"/>
                <p:cNvSpPr>
                  <a:spLocks/>
                </p:cNvSpPr>
                <p:nvPr/>
              </p:nvSpPr>
              <p:spPr bwMode="auto">
                <a:xfrm>
                  <a:off x="1629223" y="4796528"/>
                  <a:ext cx="212007" cy="173034"/>
                </a:xfrm>
                <a:custGeom>
                  <a:avLst/>
                  <a:gdLst>
                    <a:gd name="T0" fmla="*/ 307 w 382"/>
                    <a:gd name="T1" fmla="*/ 135 h 312"/>
                    <a:gd name="T2" fmla="*/ 362 w 382"/>
                    <a:gd name="T3" fmla="*/ 71 h 312"/>
                    <a:gd name="T4" fmla="*/ 238 w 382"/>
                    <a:gd name="T5" fmla="*/ 25 h 312"/>
                    <a:gd name="T6" fmla="*/ 229 w 382"/>
                    <a:gd name="T7" fmla="*/ 19 h 312"/>
                    <a:gd name="T8" fmla="*/ 229 w 382"/>
                    <a:gd name="T9" fmla="*/ 134 h 312"/>
                    <a:gd name="T10" fmla="*/ 180 w 382"/>
                    <a:gd name="T11" fmla="*/ 214 h 312"/>
                    <a:gd name="T12" fmla="*/ 86 w 382"/>
                    <a:gd name="T13" fmla="*/ 189 h 312"/>
                    <a:gd name="T14" fmla="*/ 129 w 382"/>
                    <a:gd name="T15" fmla="*/ 97 h 312"/>
                    <a:gd name="T16" fmla="*/ 190 w 382"/>
                    <a:gd name="T17" fmla="*/ 93 h 312"/>
                    <a:gd name="T18" fmla="*/ 190 w 382"/>
                    <a:gd name="T19" fmla="*/ 4 h 312"/>
                    <a:gd name="T20" fmla="*/ 154 w 382"/>
                    <a:gd name="T21" fmla="*/ 0 h 312"/>
                    <a:gd name="T22" fmla="*/ 0 w 382"/>
                    <a:gd name="T23" fmla="*/ 156 h 312"/>
                    <a:gd name="T24" fmla="*/ 154 w 382"/>
                    <a:gd name="T25" fmla="*/ 312 h 312"/>
                    <a:gd name="T26" fmla="*/ 308 w 382"/>
                    <a:gd name="T27" fmla="*/ 156 h 312"/>
                    <a:gd name="T28" fmla="*/ 307 w 382"/>
                    <a:gd name="T29" fmla="*/ 135 h 3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82" h="312">
                      <a:moveTo>
                        <a:pt x="307" y="135"/>
                      </a:moveTo>
                      <a:cubicBezTo>
                        <a:pt x="354" y="122"/>
                        <a:pt x="382" y="72"/>
                        <a:pt x="362" y="71"/>
                      </a:cubicBezTo>
                      <a:cubicBezTo>
                        <a:pt x="311" y="68"/>
                        <a:pt x="267" y="43"/>
                        <a:pt x="238" y="25"/>
                      </a:cubicBezTo>
                      <a:cubicBezTo>
                        <a:pt x="235" y="23"/>
                        <a:pt x="232" y="21"/>
                        <a:pt x="229" y="19"/>
                      </a:cubicBezTo>
                      <a:cubicBezTo>
                        <a:pt x="229" y="134"/>
                        <a:pt x="229" y="134"/>
                        <a:pt x="229" y="134"/>
                      </a:cubicBezTo>
                      <a:cubicBezTo>
                        <a:pt x="229" y="172"/>
                        <a:pt x="206" y="202"/>
                        <a:pt x="180" y="214"/>
                      </a:cubicBezTo>
                      <a:cubicBezTo>
                        <a:pt x="142" y="233"/>
                        <a:pt x="100" y="221"/>
                        <a:pt x="86" y="189"/>
                      </a:cubicBezTo>
                      <a:cubicBezTo>
                        <a:pt x="72" y="157"/>
                        <a:pt x="91" y="116"/>
                        <a:pt x="129" y="97"/>
                      </a:cubicBezTo>
                      <a:cubicBezTo>
                        <a:pt x="150" y="87"/>
                        <a:pt x="172" y="86"/>
                        <a:pt x="190" y="93"/>
                      </a:cubicBezTo>
                      <a:cubicBezTo>
                        <a:pt x="190" y="4"/>
                        <a:pt x="190" y="4"/>
                        <a:pt x="190" y="4"/>
                      </a:cubicBezTo>
                      <a:cubicBezTo>
                        <a:pt x="178" y="1"/>
                        <a:pt x="166" y="0"/>
                        <a:pt x="154" y="0"/>
                      </a:cubicBezTo>
                      <a:cubicBezTo>
                        <a:pt x="69" y="0"/>
                        <a:pt x="0" y="70"/>
                        <a:pt x="0" y="156"/>
                      </a:cubicBezTo>
                      <a:cubicBezTo>
                        <a:pt x="0" y="242"/>
                        <a:pt x="69" y="312"/>
                        <a:pt x="154" y="312"/>
                      </a:cubicBezTo>
                      <a:cubicBezTo>
                        <a:pt x="239" y="312"/>
                        <a:pt x="308" y="242"/>
                        <a:pt x="308" y="156"/>
                      </a:cubicBezTo>
                      <a:cubicBezTo>
                        <a:pt x="308" y="149"/>
                        <a:pt x="308" y="142"/>
                        <a:pt x="307" y="135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</p:grpSp>
      <p:sp>
        <p:nvSpPr>
          <p:cNvPr id="78" name="Rectangle 77"/>
          <p:cNvSpPr/>
          <p:nvPr/>
        </p:nvSpPr>
        <p:spPr>
          <a:xfrm>
            <a:off x="6932291" y="3688641"/>
            <a:ext cx="2671402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6932291" y="4087113"/>
            <a:ext cx="1943882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6932291" y="4508296"/>
            <a:ext cx="2800942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6932291" y="4913511"/>
            <a:ext cx="2462249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TextBox 81"/>
          <p:cNvSpPr txBox="1"/>
          <p:nvPr/>
        </p:nvSpPr>
        <p:spPr>
          <a:xfrm>
            <a:off x="10083154" y="3734761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0%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10083154" y="4115683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10083154" y="4534647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0083154" y="4941715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86" name="Group 85"/>
          <p:cNvGrpSpPr/>
          <p:nvPr/>
        </p:nvGrpSpPr>
        <p:grpSpPr>
          <a:xfrm>
            <a:off x="1541553" y="1914146"/>
            <a:ext cx="2445525" cy="2313917"/>
            <a:chOff x="742196" y="1785255"/>
            <a:chExt cx="2445525" cy="2196112"/>
          </a:xfrm>
        </p:grpSpPr>
        <p:sp>
          <p:nvSpPr>
            <p:cNvPr id="87" name="Rectangle 86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89" name="Rectangle 88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" name="Rectangle 89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" name="Rectangle 90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" name="Rectangle 91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93" name="TextBox 9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Rectangle 9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6" name="Rectangle 95"/>
          <p:cNvSpPr/>
          <p:nvPr/>
        </p:nvSpPr>
        <p:spPr>
          <a:xfrm>
            <a:off x="7130039" y="3751638"/>
            <a:ext cx="580287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Leadership</a:t>
            </a:r>
          </a:p>
        </p:txBody>
      </p:sp>
      <p:sp>
        <p:nvSpPr>
          <p:cNvPr id="97" name="Rectangle 96"/>
          <p:cNvSpPr/>
          <p:nvPr/>
        </p:nvSpPr>
        <p:spPr>
          <a:xfrm>
            <a:off x="7130039" y="4157750"/>
            <a:ext cx="589905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Team Work</a:t>
            </a:r>
          </a:p>
        </p:txBody>
      </p:sp>
      <p:sp>
        <p:nvSpPr>
          <p:cNvPr id="98" name="Rectangle 97"/>
          <p:cNvSpPr/>
          <p:nvPr/>
        </p:nvSpPr>
        <p:spPr>
          <a:xfrm>
            <a:off x="7130039" y="4572922"/>
            <a:ext cx="689291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Management</a:t>
            </a:r>
          </a:p>
        </p:txBody>
      </p:sp>
      <p:sp>
        <p:nvSpPr>
          <p:cNvPr id="99" name="Rectangle 98"/>
          <p:cNvSpPr/>
          <p:nvPr/>
        </p:nvSpPr>
        <p:spPr>
          <a:xfrm>
            <a:off x="7130039" y="4977944"/>
            <a:ext cx="823944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Communication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589039" y="4957518"/>
            <a:ext cx="230505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1866851" y="4303837"/>
            <a:ext cx="1743075" cy="609668"/>
            <a:chOff x="1866851" y="4303837"/>
            <a:chExt cx="1743075" cy="609668"/>
          </a:xfrm>
        </p:grpSpPr>
        <p:sp>
          <p:nvSpPr>
            <p:cNvPr id="39" name="TextBox 38"/>
            <p:cNvSpPr txBox="1"/>
            <p:nvPr/>
          </p:nvSpPr>
          <p:spPr>
            <a:xfrm>
              <a:off x="1866851" y="4544173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Manager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00" name="TextBox 99"/>
            <p:cNvSpPr txBox="1"/>
            <p:nvPr/>
          </p:nvSpPr>
          <p:spPr>
            <a:xfrm>
              <a:off x="2070709" y="4303837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2332515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6500"/>
                            </p:stCondLst>
                            <p:childTnLst>
                              <p:par>
                                <p:cTn id="6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7000"/>
                            </p:stCondLst>
                            <p:childTnLst>
                              <p:par>
                                <p:cTn id="7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7500"/>
                            </p:stCondLst>
                            <p:childTnLst>
                              <p:par>
                                <p:cTn id="7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8500"/>
                            </p:stCondLst>
                            <p:childTnLst>
                              <p:par>
                                <p:cTn id="9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65" grpId="0"/>
      <p:bldP spid="66" grpId="0"/>
      <p:bldP spid="78" grpId="0" animBg="1"/>
      <p:bldP spid="79" grpId="0" animBg="1"/>
      <p:bldP spid="80" grpId="0" animBg="1"/>
      <p:bldP spid="81" grpId="0" animBg="1"/>
      <p:bldP spid="82" grpId="0"/>
      <p:bldP spid="83" grpId="0"/>
      <p:bldP spid="84" grpId="0"/>
      <p:bldP spid="85" grpId="0"/>
      <p:bldP spid="94" grpId="0"/>
      <p:bldP spid="94" grpId="1"/>
      <p:bldP spid="94" grpId="2"/>
      <p:bldP spid="94" grpId="3"/>
      <p:bldP spid="94" grpId="4"/>
      <p:bldP spid="94" grpId="5"/>
      <p:bldP spid="94" grpId="6"/>
      <p:bldP spid="94" grpId="7"/>
      <p:bldP spid="94" grpId="8"/>
      <p:bldP spid="94" grpId="9"/>
      <p:bldP spid="94" grpId="10"/>
      <p:bldP spid="94" grpId="11"/>
      <p:bldP spid="94" grpId="12"/>
      <p:bldP spid="96" grpId="0"/>
      <p:bldP spid="97" grpId="0"/>
      <p:bldP spid="98" grpId="0"/>
      <p:bldP spid="99" grpId="0"/>
      <p:bldP spid="38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742196" y="1785255"/>
            <a:ext cx="2445525" cy="2196112"/>
            <a:chOff x="742196" y="1785255"/>
            <a:chExt cx="2445525" cy="2196112"/>
          </a:xfrm>
        </p:grpSpPr>
        <p:sp>
          <p:nvSpPr>
            <p:cNvPr id="4" name="Rectangle 3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" name="Group 11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13" name="Rectangle 12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" name="Rectangle 13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" name="Rectangle 14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" name="Rectangle 15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3501086" y="1785255"/>
            <a:ext cx="2445524" cy="2196112"/>
            <a:chOff x="3501086" y="1785255"/>
            <a:chExt cx="2445524" cy="2196112"/>
          </a:xfrm>
        </p:grpSpPr>
        <p:sp>
          <p:nvSpPr>
            <p:cNvPr id="6" name="Rectangle 5"/>
            <p:cNvSpPr/>
            <p:nvPr/>
          </p:nvSpPr>
          <p:spPr>
            <a:xfrm>
              <a:off x="3501087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7" name="Group 16"/>
            <p:cNvGrpSpPr/>
            <p:nvPr/>
          </p:nvGrpSpPr>
          <p:grpSpPr>
            <a:xfrm>
              <a:off x="3501086" y="3839704"/>
              <a:ext cx="2445523" cy="141663"/>
              <a:chOff x="727682" y="3535814"/>
              <a:chExt cx="2445523" cy="141663"/>
            </a:xfrm>
          </p:grpSpPr>
          <p:sp>
            <p:nvSpPr>
              <p:cNvPr id="18" name="Rectangle 17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" name="Rectangle 18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" name="Rectangle 19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" name="Rectangle 20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4" name="Group 33"/>
          <p:cNvGrpSpPr/>
          <p:nvPr/>
        </p:nvGrpSpPr>
        <p:grpSpPr>
          <a:xfrm>
            <a:off x="6259976" y="1785255"/>
            <a:ext cx="2445525" cy="2196112"/>
            <a:chOff x="6259976" y="1785255"/>
            <a:chExt cx="2445525" cy="2196112"/>
          </a:xfrm>
        </p:grpSpPr>
        <p:sp>
          <p:nvSpPr>
            <p:cNvPr id="8" name="Rectangle 7"/>
            <p:cNvSpPr/>
            <p:nvPr/>
          </p:nvSpPr>
          <p:spPr>
            <a:xfrm>
              <a:off x="625997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2" name="Group 21"/>
            <p:cNvGrpSpPr/>
            <p:nvPr/>
          </p:nvGrpSpPr>
          <p:grpSpPr>
            <a:xfrm>
              <a:off x="6259976" y="3839704"/>
              <a:ext cx="2445523" cy="141663"/>
              <a:chOff x="727682" y="3535814"/>
              <a:chExt cx="2445523" cy="141663"/>
            </a:xfrm>
          </p:grpSpPr>
          <p:sp>
            <p:nvSpPr>
              <p:cNvPr id="23" name="Rectangle 22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Rectangle 23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" name="Rectangle 25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9018866" y="1785255"/>
            <a:ext cx="2445525" cy="2196112"/>
            <a:chOff x="9018866" y="1785255"/>
            <a:chExt cx="2445525" cy="2196112"/>
          </a:xfrm>
        </p:grpSpPr>
        <p:sp>
          <p:nvSpPr>
            <p:cNvPr id="10" name="Rectangle 9"/>
            <p:cNvSpPr/>
            <p:nvPr/>
          </p:nvSpPr>
          <p:spPr>
            <a:xfrm>
              <a:off x="901886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7" name="Group 26"/>
            <p:cNvGrpSpPr/>
            <p:nvPr/>
          </p:nvGrpSpPr>
          <p:grpSpPr>
            <a:xfrm>
              <a:off x="9018866" y="3839704"/>
              <a:ext cx="2445523" cy="141663"/>
              <a:chOff x="727682" y="3535814"/>
              <a:chExt cx="2445523" cy="141663"/>
            </a:xfrm>
          </p:grpSpPr>
          <p:sp>
            <p:nvSpPr>
              <p:cNvPr id="28" name="Rectangle 27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" name="Rectangle 28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Rectangle 29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" name="Rectangle 30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3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Senior Team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6" name="Rectangle 35"/>
          <p:cNvSpPr/>
          <p:nvPr/>
        </p:nvSpPr>
        <p:spPr>
          <a:xfrm>
            <a:off x="805751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1083563" y="4096816"/>
            <a:ext cx="1743075" cy="645720"/>
            <a:chOff x="1083563" y="4096816"/>
            <a:chExt cx="1743075" cy="645720"/>
          </a:xfrm>
        </p:grpSpPr>
        <p:sp>
          <p:nvSpPr>
            <p:cNvPr id="35" name="TextBox 34"/>
            <p:cNvSpPr txBox="1"/>
            <p:nvPr/>
          </p:nvSpPr>
          <p:spPr>
            <a:xfrm>
              <a:off x="1292196" y="4096816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1083563" y="4402699"/>
              <a:ext cx="1743075" cy="33983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Publisher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39" name="TextBox 3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Rectangle 3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7" name="Rectangle 46"/>
          <p:cNvSpPr/>
          <p:nvPr/>
        </p:nvSpPr>
        <p:spPr>
          <a:xfrm>
            <a:off x="3583503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3861315" y="4096816"/>
            <a:ext cx="1743075" cy="660468"/>
            <a:chOff x="3861315" y="4096816"/>
            <a:chExt cx="1743075" cy="660468"/>
          </a:xfrm>
        </p:grpSpPr>
        <p:sp>
          <p:nvSpPr>
            <p:cNvPr id="46" name="TextBox 45"/>
            <p:cNvSpPr txBox="1"/>
            <p:nvPr/>
          </p:nvSpPr>
          <p:spPr>
            <a:xfrm>
              <a:off x="4061002" y="4096816"/>
              <a:ext cx="1349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Laura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Masya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3861315" y="4387952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Editor’s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51" name="Rectangle 50"/>
          <p:cNvSpPr/>
          <p:nvPr/>
        </p:nvSpPr>
        <p:spPr>
          <a:xfrm>
            <a:off x="6331404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6609216" y="4096816"/>
            <a:ext cx="1743075" cy="660468"/>
            <a:chOff x="6609216" y="4096816"/>
            <a:chExt cx="1743075" cy="660468"/>
          </a:xfrm>
        </p:grpSpPr>
        <p:sp>
          <p:nvSpPr>
            <p:cNvPr id="50" name="TextBox 49"/>
            <p:cNvSpPr txBox="1"/>
            <p:nvPr/>
          </p:nvSpPr>
          <p:spPr>
            <a:xfrm>
              <a:off x="6809256" y="4096816"/>
              <a:ext cx="134915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Marsha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Qilla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6609216" y="4387952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Designer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55" name="Rectangle 54"/>
          <p:cNvSpPr/>
          <p:nvPr/>
        </p:nvSpPr>
        <p:spPr>
          <a:xfrm>
            <a:off x="9091436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9369248" y="4096816"/>
            <a:ext cx="1743075" cy="660468"/>
            <a:chOff x="9369248" y="4096816"/>
            <a:chExt cx="1743075" cy="660468"/>
          </a:xfrm>
        </p:grpSpPr>
        <p:sp>
          <p:nvSpPr>
            <p:cNvPr id="54" name="TextBox 53"/>
            <p:cNvSpPr txBox="1"/>
            <p:nvPr/>
          </p:nvSpPr>
          <p:spPr>
            <a:xfrm>
              <a:off x="9665820" y="4096816"/>
              <a:ext cx="115608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Lenon</a:t>
              </a: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Doe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9369248" y="4387952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Marketing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41485274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500"/>
                            </p:stCondLst>
                            <p:childTnLst>
                              <p:par>
                                <p:cTn id="58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0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6" grpId="0"/>
      <p:bldP spid="40" grpId="0"/>
      <p:bldP spid="40" grpId="1"/>
      <p:bldP spid="40" grpId="2"/>
      <p:bldP spid="40" grpId="3"/>
      <p:bldP spid="40" grpId="4"/>
      <p:bldP spid="40" grpId="5"/>
      <p:bldP spid="40" grpId="6"/>
      <p:bldP spid="40" grpId="7"/>
      <p:bldP spid="40" grpId="8"/>
      <p:bldP spid="40" grpId="9"/>
      <p:bldP spid="40" grpId="10"/>
      <p:bldP spid="40" grpId="11"/>
      <p:bldP spid="40" grpId="12"/>
      <p:bldP spid="47" grpId="0"/>
      <p:bldP spid="51" grpId="0"/>
      <p:bldP spid="55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1006326" y="4016198"/>
            <a:ext cx="2374312" cy="1107996"/>
            <a:chOff x="1019773" y="3948963"/>
            <a:chExt cx="2374312" cy="1107996"/>
          </a:xfrm>
        </p:grpSpPr>
        <p:sp>
          <p:nvSpPr>
            <p:cNvPr id="18" name="TextBox 17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1531897" y="3948963"/>
              <a:ext cx="136139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Maria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Cantiq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2986155" y="4701906"/>
            <a:ext cx="2374312" cy="1107996"/>
            <a:chOff x="1019773" y="3948963"/>
            <a:chExt cx="2374312" cy="1107996"/>
          </a:xfrm>
        </p:grpSpPr>
        <p:sp>
          <p:nvSpPr>
            <p:cNvPr id="22" name="TextBox 21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1546611" y="3948963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4949185" y="4123685"/>
            <a:ext cx="2374312" cy="1107996"/>
            <a:chOff x="1019773" y="3948963"/>
            <a:chExt cx="2374312" cy="1107996"/>
          </a:xfrm>
        </p:grpSpPr>
        <p:sp>
          <p:nvSpPr>
            <p:cNvPr id="25" name="TextBox 24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1530359" y="3948963"/>
              <a:ext cx="136447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Jhon</a:t>
              </a: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Antham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6895577" y="4675012"/>
            <a:ext cx="2374312" cy="1107996"/>
            <a:chOff x="1019773" y="3948963"/>
            <a:chExt cx="2374312" cy="1107996"/>
          </a:xfrm>
        </p:grpSpPr>
        <p:sp>
          <p:nvSpPr>
            <p:cNvPr id="28" name="TextBox 27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1557547" y="3948963"/>
              <a:ext cx="131010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Monica Alba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8877122" y="4137132"/>
            <a:ext cx="2374312" cy="1107996"/>
            <a:chOff x="1019773" y="3948963"/>
            <a:chExt cx="2374312" cy="1107996"/>
          </a:xfrm>
        </p:grpSpPr>
        <p:sp>
          <p:nvSpPr>
            <p:cNvPr id="31" name="TextBox 30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1627052" y="3948963"/>
              <a:ext cx="1171090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Matt Jason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3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Special Team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1016666" y="1268815"/>
            <a:ext cx="2363372" cy="2691897"/>
            <a:chOff x="1016666" y="1268815"/>
            <a:chExt cx="2363372" cy="2691897"/>
          </a:xfrm>
        </p:grpSpPr>
        <p:sp>
          <p:nvSpPr>
            <p:cNvPr id="3" name="Diamond 2"/>
            <p:cNvSpPr/>
            <p:nvPr/>
          </p:nvSpPr>
          <p:spPr>
            <a:xfrm>
              <a:off x="1016666" y="1555136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2" name="Group 1"/>
            <p:cNvGrpSpPr/>
            <p:nvPr/>
          </p:nvGrpSpPr>
          <p:grpSpPr>
            <a:xfrm rot="2707078">
              <a:off x="1995479" y="2041164"/>
              <a:ext cx="1686361" cy="141663"/>
              <a:chOff x="742196" y="3839704"/>
              <a:chExt cx="2445523" cy="141663"/>
            </a:xfrm>
          </p:grpSpPr>
          <p:sp>
            <p:nvSpPr>
              <p:cNvPr id="35" name="Rectangle 34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" name="Rectangle 37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2983354" y="2145975"/>
            <a:ext cx="2363372" cy="2693867"/>
            <a:chOff x="2983354" y="2145975"/>
            <a:chExt cx="2363372" cy="2693867"/>
          </a:xfrm>
        </p:grpSpPr>
        <p:sp>
          <p:nvSpPr>
            <p:cNvPr id="14" name="Diamond 13"/>
            <p:cNvSpPr/>
            <p:nvPr/>
          </p:nvSpPr>
          <p:spPr>
            <a:xfrm>
              <a:off x="2983354" y="2145975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39" name="Group 38"/>
            <p:cNvGrpSpPr/>
            <p:nvPr/>
          </p:nvGrpSpPr>
          <p:grpSpPr>
            <a:xfrm rot="2707078">
              <a:off x="2684827" y="3925830"/>
              <a:ext cx="1686361" cy="141663"/>
              <a:chOff x="742196" y="3839704"/>
              <a:chExt cx="2445523" cy="141663"/>
            </a:xfrm>
          </p:grpSpPr>
          <p:sp>
            <p:nvSpPr>
              <p:cNvPr id="40" name="Rectangle 39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" name="Rectangle 40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" name="Rectangle 41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3" name="Rectangle 42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" name="Group 5"/>
          <p:cNvGrpSpPr/>
          <p:nvPr/>
        </p:nvGrpSpPr>
        <p:grpSpPr>
          <a:xfrm>
            <a:off x="4950042" y="1270359"/>
            <a:ext cx="2363372" cy="2690353"/>
            <a:chOff x="4950042" y="1270359"/>
            <a:chExt cx="2363372" cy="2690353"/>
          </a:xfrm>
        </p:grpSpPr>
        <p:sp>
          <p:nvSpPr>
            <p:cNvPr id="15" name="Diamond 14"/>
            <p:cNvSpPr/>
            <p:nvPr/>
          </p:nvSpPr>
          <p:spPr>
            <a:xfrm>
              <a:off x="4950042" y="1555136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4" name="Group 43"/>
            <p:cNvGrpSpPr/>
            <p:nvPr/>
          </p:nvGrpSpPr>
          <p:grpSpPr>
            <a:xfrm rot="2707078">
              <a:off x="5928758" y="2042708"/>
              <a:ext cx="1686361" cy="141663"/>
              <a:chOff x="742196" y="3839704"/>
              <a:chExt cx="2445523" cy="141663"/>
            </a:xfrm>
          </p:grpSpPr>
          <p:sp>
            <p:nvSpPr>
              <p:cNvPr id="45" name="Rectangle 44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" name="Rectangle 45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" name="Rectangle 47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6913623" y="2166293"/>
            <a:ext cx="2363372" cy="2693085"/>
            <a:chOff x="6913623" y="2166293"/>
            <a:chExt cx="2363372" cy="2693085"/>
          </a:xfrm>
        </p:grpSpPr>
        <p:sp>
          <p:nvSpPr>
            <p:cNvPr id="16" name="Diamond 15"/>
            <p:cNvSpPr/>
            <p:nvPr/>
          </p:nvSpPr>
          <p:spPr>
            <a:xfrm>
              <a:off x="6913623" y="2166293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9" name="Group 48"/>
            <p:cNvGrpSpPr/>
            <p:nvPr/>
          </p:nvGrpSpPr>
          <p:grpSpPr>
            <a:xfrm rot="2707078">
              <a:off x="6614692" y="3945366"/>
              <a:ext cx="1686361" cy="141663"/>
              <a:chOff x="742196" y="3839704"/>
              <a:chExt cx="2445523" cy="141663"/>
            </a:xfrm>
          </p:grpSpPr>
          <p:sp>
            <p:nvSpPr>
              <p:cNvPr id="50" name="Rectangle 49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" name="Rectangle 50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" name="Rectangle 51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8877204" y="1290094"/>
            <a:ext cx="2363372" cy="2690936"/>
            <a:chOff x="8877204" y="1290094"/>
            <a:chExt cx="2363372" cy="2690936"/>
          </a:xfrm>
        </p:grpSpPr>
        <p:sp>
          <p:nvSpPr>
            <p:cNvPr id="17" name="Diamond 16"/>
            <p:cNvSpPr/>
            <p:nvPr/>
          </p:nvSpPr>
          <p:spPr>
            <a:xfrm>
              <a:off x="8877204" y="1575454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54" name="Group 53"/>
            <p:cNvGrpSpPr/>
            <p:nvPr/>
          </p:nvGrpSpPr>
          <p:grpSpPr>
            <a:xfrm rot="2707078">
              <a:off x="9846331" y="2062443"/>
              <a:ext cx="1686361" cy="141663"/>
              <a:chOff x="742196" y="3839704"/>
              <a:chExt cx="2445523" cy="141663"/>
            </a:xfrm>
          </p:grpSpPr>
          <p:sp>
            <p:nvSpPr>
              <p:cNvPr id="55" name="Rectangle 54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" name="Rectangle 56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" name="Rectangle 57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29443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4000"/>
                            </p:stCondLst>
                            <p:childTnLst>
                              <p:par>
                                <p:cTn id="3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6000"/>
                            </p:stCondLst>
                            <p:childTnLst>
                              <p:par>
                                <p:cTn id="4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7000"/>
                            </p:stCondLst>
                            <p:childTnLst>
                              <p:par>
                                <p:cTn id="4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8000"/>
                            </p:stCondLst>
                            <p:childTnLst>
                              <p:par>
                                <p:cTn id="5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9000"/>
                            </p:stCondLst>
                            <p:childTnLst>
                              <p:par>
                                <p:cTn id="6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10000"/>
                            </p:stCondLst>
                            <p:childTnLst>
                              <p:par>
                                <p:cTn id="6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4241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3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Features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Rectangle 3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1" name="Group 40"/>
          <p:cNvGrpSpPr/>
          <p:nvPr/>
        </p:nvGrpSpPr>
        <p:grpSpPr>
          <a:xfrm>
            <a:off x="3201006" y="2237747"/>
            <a:ext cx="5865332" cy="3375486"/>
            <a:chOff x="8440747" y="4796156"/>
            <a:chExt cx="2786063" cy="1603375"/>
          </a:xfrm>
        </p:grpSpPr>
        <p:sp>
          <p:nvSpPr>
            <p:cNvPr id="42" name="Freeform 45"/>
            <p:cNvSpPr>
              <a:spLocks/>
            </p:cNvSpPr>
            <p:nvPr/>
          </p:nvSpPr>
          <p:spPr bwMode="auto">
            <a:xfrm>
              <a:off x="8440747" y="6337618"/>
              <a:ext cx="1403350" cy="61913"/>
            </a:xfrm>
            <a:custGeom>
              <a:avLst/>
              <a:gdLst>
                <a:gd name="T0" fmla="*/ 0 w 885"/>
                <a:gd name="T1" fmla="*/ 16 h 39"/>
                <a:gd name="T2" fmla="*/ 78 w 885"/>
                <a:gd name="T3" fmla="*/ 39 h 39"/>
                <a:gd name="T4" fmla="*/ 885 w 885"/>
                <a:gd name="T5" fmla="*/ 39 h 39"/>
                <a:gd name="T6" fmla="*/ 885 w 885"/>
                <a:gd name="T7" fmla="*/ 0 h 39"/>
                <a:gd name="T8" fmla="*/ 0 w 885"/>
                <a:gd name="T9" fmla="*/ 0 h 39"/>
                <a:gd name="T10" fmla="*/ 0 w 885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5" h="39">
                  <a:moveTo>
                    <a:pt x="0" y="16"/>
                  </a:moveTo>
                  <a:cubicBezTo>
                    <a:pt x="0" y="23"/>
                    <a:pt x="30" y="39"/>
                    <a:pt x="78" y="39"/>
                  </a:cubicBezTo>
                  <a:cubicBezTo>
                    <a:pt x="126" y="39"/>
                    <a:pt x="885" y="39"/>
                    <a:pt x="885" y="39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" name="Freeform 46"/>
            <p:cNvSpPr>
              <a:spLocks/>
            </p:cNvSpPr>
            <p:nvPr/>
          </p:nvSpPr>
          <p:spPr bwMode="auto">
            <a:xfrm>
              <a:off x="9823459" y="6337618"/>
              <a:ext cx="1403350" cy="61913"/>
            </a:xfrm>
            <a:custGeom>
              <a:avLst/>
              <a:gdLst>
                <a:gd name="T0" fmla="*/ 884 w 884"/>
                <a:gd name="T1" fmla="*/ 16 h 39"/>
                <a:gd name="T2" fmla="*/ 806 w 884"/>
                <a:gd name="T3" fmla="*/ 39 h 39"/>
                <a:gd name="T4" fmla="*/ 0 w 884"/>
                <a:gd name="T5" fmla="*/ 39 h 39"/>
                <a:gd name="T6" fmla="*/ 0 w 884"/>
                <a:gd name="T7" fmla="*/ 0 h 39"/>
                <a:gd name="T8" fmla="*/ 884 w 884"/>
                <a:gd name="T9" fmla="*/ 0 h 39"/>
                <a:gd name="T10" fmla="*/ 884 w 884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4" h="39">
                  <a:moveTo>
                    <a:pt x="884" y="16"/>
                  </a:moveTo>
                  <a:cubicBezTo>
                    <a:pt x="884" y="23"/>
                    <a:pt x="854" y="39"/>
                    <a:pt x="806" y="39"/>
                  </a:cubicBezTo>
                  <a:cubicBezTo>
                    <a:pt x="758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84" y="0"/>
                    <a:pt x="884" y="0"/>
                    <a:pt x="884" y="0"/>
                  </a:cubicBezTo>
                  <a:lnTo>
                    <a:pt x="884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" name="Freeform 47"/>
            <p:cNvSpPr>
              <a:spLocks/>
            </p:cNvSpPr>
            <p:nvPr/>
          </p:nvSpPr>
          <p:spPr bwMode="auto">
            <a:xfrm>
              <a:off x="8715384" y="4796156"/>
              <a:ext cx="2257425" cy="1546225"/>
            </a:xfrm>
            <a:custGeom>
              <a:avLst/>
              <a:gdLst>
                <a:gd name="T0" fmla="*/ 1378 w 1423"/>
                <a:gd name="T1" fmla="*/ 0 h 974"/>
                <a:gd name="T2" fmla="*/ 45 w 1423"/>
                <a:gd name="T3" fmla="*/ 0 h 974"/>
                <a:gd name="T4" fmla="*/ 0 w 1423"/>
                <a:gd name="T5" fmla="*/ 45 h 974"/>
                <a:gd name="T6" fmla="*/ 0 w 1423"/>
                <a:gd name="T7" fmla="*/ 218 h 974"/>
                <a:gd name="T8" fmla="*/ 0 w 1423"/>
                <a:gd name="T9" fmla="*/ 929 h 974"/>
                <a:gd name="T10" fmla="*/ 45 w 1423"/>
                <a:gd name="T11" fmla="*/ 974 h 974"/>
                <a:gd name="T12" fmla="*/ 1378 w 1423"/>
                <a:gd name="T13" fmla="*/ 974 h 974"/>
                <a:gd name="T14" fmla="*/ 1423 w 1423"/>
                <a:gd name="T15" fmla="*/ 929 h 974"/>
                <a:gd name="T16" fmla="*/ 1423 w 1423"/>
                <a:gd name="T17" fmla="*/ 45 h 974"/>
                <a:gd name="T18" fmla="*/ 1378 w 1423"/>
                <a:gd name="T19" fmla="*/ 0 h 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3" h="974">
                  <a:moveTo>
                    <a:pt x="1378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0" y="0"/>
                    <a:pt x="0" y="20"/>
                    <a:pt x="0" y="45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929"/>
                    <a:pt x="0" y="929"/>
                    <a:pt x="0" y="929"/>
                  </a:cubicBezTo>
                  <a:cubicBezTo>
                    <a:pt x="0" y="954"/>
                    <a:pt x="20" y="974"/>
                    <a:pt x="45" y="974"/>
                  </a:cubicBezTo>
                  <a:cubicBezTo>
                    <a:pt x="1378" y="974"/>
                    <a:pt x="1378" y="974"/>
                    <a:pt x="1378" y="974"/>
                  </a:cubicBezTo>
                  <a:cubicBezTo>
                    <a:pt x="1403" y="974"/>
                    <a:pt x="1423" y="954"/>
                    <a:pt x="1423" y="929"/>
                  </a:cubicBezTo>
                  <a:cubicBezTo>
                    <a:pt x="1423" y="45"/>
                    <a:pt x="1423" y="45"/>
                    <a:pt x="1423" y="45"/>
                  </a:cubicBezTo>
                  <a:cubicBezTo>
                    <a:pt x="1423" y="20"/>
                    <a:pt x="1403" y="0"/>
                    <a:pt x="1378" y="0"/>
                  </a:cubicBezTo>
                  <a:close/>
                </a:path>
              </a:pathLst>
            </a:custGeom>
            <a:solidFill>
              <a:srgbClr val="D2D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5" name="Freeform 48"/>
            <p:cNvSpPr>
              <a:spLocks/>
            </p:cNvSpPr>
            <p:nvPr/>
          </p:nvSpPr>
          <p:spPr bwMode="auto">
            <a:xfrm>
              <a:off x="8723322" y="4804093"/>
              <a:ext cx="2243138" cy="1530350"/>
            </a:xfrm>
            <a:custGeom>
              <a:avLst/>
              <a:gdLst>
                <a:gd name="T0" fmla="*/ 40 w 1414"/>
                <a:gd name="T1" fmla="*/ 964 h 964"/>
                <a:gd name="T2" fmla="*/ 0 w 1414"/>
                <a:gd name="T3" fmla="*/ 924 h 964"/>
                <a:gd name="T4" fmla="*/ 0 w 1414"/>
                <a:gd name="T5" fmla="*/ 40 h 964"/>
                <a:gd name="T6" fmla="*/ 40 w 1414"/>
                <a:gd name="T7" fmla="*/ 0 h 964"/>
                <a:gd name="T8" fmla="*/ 1373 w 1414"/>
                <a:gd name="T9" fmla="*/ 0 h 964"/>
                <a:gd name="T10" fmla="*/ 1414 w 1414"/>
                <a:gd name="T11" fmla="*/ 40 h 964"/>
                <a:gd name="T12" fmla="*/ 1414 w 1414"/>
                <a:gd name="T13" fmla="*/ 924 h 964"/>
                <a:gd name="T14" fmla="*/ 1373 w 1414"/>
                <a:gd name="T15" fmla="*/ 964 h 964"/>
                <a:gd name="T16" fmla="*/ 40 w 1414"/>
                <a:gd name="T17" fmla="*/ 964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964">
                  <a:moveTo>
                    <a:pt x="40" y="964"/>
                  </a:moveTo>
                  <a:cubicBezTo>
                    <a:pt x="18" y="964"/>
                    <a:pt x="0" y="946"/>
                    <a:pt x="0" y="92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1373" y="0"/>
                    <a:pt x="1373" y="0"/>
                    <a:pt x="1373" y="0"/>
                  </a:cubicBezTo>
                  <a:cubicBezTo>
                    <a:pt x="1396" y="0"/>
                    <a:pt x="1414" y="18"/>
                    <a:pt x="1414" y="40"/>
                  </a:cubicBezTo>
                  <a:cubicBezTo>
                    <a:pt x="1414" y="924"/>
                    <a:pt x="1414" y="924"/>
                    <a:pt x="1414" y="924"/>
                  </a:cubicBezTo>
                  <a:cubicBezTo>
                    <a:pt x="1414" y="946"/>
                    <a:pt x="1396" y="964"/>
                    <a:pt x="1373" y="964"/>
                  </a:cubicBezTo>
                  <a:lnTo>
                    <a:pt x="40" y="964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6" name="Freeform 49"/>
            <p:cNvSpPr>
              <a:spLocks/>
            </p:cNvSpPr>
            <p:nvPr/>
          </p:nvSpPr>
          <p:spPr bwMode="auto">
            <a:xfrm>
              <a:off x="8723322" y="6269356"/>
              <a:ext cx="2243138" cy="65088"/>
            </a:xfrm>
            <a:custGeom>
              <a:avLst/>
              <a:gdLst>
                <a:gd name="T0" fmla="*/ 1414 w 1414"/>
                <a:gd name="T1" fmla="*/ 0 h 41"/>
                <a:gd name="T2" fmla="*/ 1396 w 1414"/>
                <a:gd name="T3" fmla="*/ 9 h 41"/>
                <a:gd name="T4" fmla="*/ 18 w 1414"/>
                <a:gd name="T5" fmla="*/ 9 h 41"/>
                <a:gd name="T6" fmla="*/ 0 w 1414"/>
                <a:gd name="T7" fmla="*/ 0 h 41"/>
                <a:gd name="T8" fmla="*/ 0 w 1414"/>
                <a:gd name="T9" fmla="*/ 1 h 41"/>
                <a:gd name="T10" fmla="*/ 40 w 1414"/>
                <a:gd name="T11" fmla="*/ 41 h 41"/>
                <a:gd name="T12" fmla="*/ 1373 w 1414"/>
                <a:gd name="T13" fmla="*/ 41 h 41"/>
                <a:gd name="T14" fmla="*/ 1414 w 1414"/>
                <a:gd name="T15" fmla="*/ 1 h 41"/>
                <a:gd name="T16" fmla="*/ 1414 w 1414"/>
                <a:gd name="T1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41">
                  <a:moveTo>
                    <a:pt x="1414" y="0"/>
                  </a:moveTo>
                  <a:cubicBezTo>
                    <a:pt x="1409" y="6"/>
                    <a:pt x="1403" y="9"/>
                    <a:pt x="1396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0" y="9"/>
                    <a:pt x="4" y="6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3"/>
                    <a:pt x="18" y="41"/>
                    <a:pt x="40" y="41"/>
                  </a:cubicBezTo>
                  <a:cubicBezTo>
                    <a:pt x="1373" y="41"/>
                    <a:pt x="1373" y="41"/>
                    <a:pt x="1373" y="41"/>
                  </a:cubicBezTo>
                  <a:cubicBezTo>
                    <a:pt x="1396" y="41"/>
                    <a:pt x="1414" y="23"/>
                    <a:pt x="1414" y="1"/>
                  </a:cubicBezTo>
                  <a:lnTo>
                    <a:pt x="1414" y="0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" name="Rectangle 50"/>
            <p:cNvSpPr>
              <a:spLocks noChangeArrowheads="1"/>
            </p:cNvSpPr>
            <p:nvPr/>
          </p:nvSpPr>
          <p:spPr bwMode="auto">
            <a:xfrm>
              <a:off x="8440747" y="6312218"/>
              <a:ext cx="2786063" cy="50800"/>
            </a:xfrm>
            <a:prstGeom prst="rect">
              <a:avLst/>
            </a:prstGeom>
            <a:solidFill>
              <a:srgbClr val="D2D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8" name="Freeform 51"/>
            <p:cNvSpPr>
              <a:spLocks/>
            </p:cNvSpPr>
            <p:nvPr/>
          </p:nvSpPr>
          <p:spPr bwMode="auto">
            <a:xfrm>
              <a:off x="9632959" y="6312218"/>
              <a:ext cx="400050" cy="28575"/>
            </a:xfrm>
            <a:custGeom>
              <a:avLst/>
              <a:gdLst>
                <a:gd name="T0" fmla="*/ 0 w 252"/>
                <a:gd name="T1" fmla="*/ 0 h 18"/>
                <a:gd name="T2" fmla="*/ 22 w 252"/>
                <a:gd name="T3" fmla="*/ 18 h 18"/>
                <a:gd name="T4" fmla="*/ 230 w 252"/>
                <a:gd name="T5" fmla="*/ 18 h 18"/>
                <a:gd name="T6" fmla="*/ 252 w 252"/>
                <a:gd name="T7" fmla="*/ 0 h 18"/>
                <a:gd name="T8" fmla="*/ 0 w 252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2" h="18">
                  <a:moveTo>
                    <a:pt x="0" y="0"/>
                  </a:moveTo>
                  <a:cubicBezTo>
                    <a:pt x="2" y="10"/>
                    <a:pt x="11" y="18"/>
                    <a:pt x="22" y="18"/>
                  </a:cubicBezTo>
                  <a:cubicBezTo>
                    <a:pt x="230" y="18"/>
                    <a:pt x="230" y="18"/>
                    <a:pt x="230" y="18"/>
                  </a:cubicBezTo>
                  <a:cubicBezTo>
                    <a:pt x="241" y="18"/>
                    <a:pt x="250" y="10"/>
                    <a:pt x="25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9" name="Rectangle 52"/>
            <p:cNvSpPr>
              <a:spLocks noChangeArrowheads="1"/>
            </p:cNvSpPr>
            <p:nvPr/>
          </p:nvSpPr>
          <p:spPr bwMode="auto">
            <a:xfrm>
              <a:off x="8797934" y="4900931"/>
              <a:ext cx="2093913" cy="1322388"/>
            </a:xfrm>
            <a:prstGeom prst="rect">
              <a:avLst/>
            </a:pr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0" name="Rectangle 53"/>
            <p:cNvSpPr>
              <a:spLocks noChangeArrowheads="1"/>
            </p:cNvSpPr>
            <p:nvPr/>
          </p:nvSpPr>
          <p:spPr bwMode="auto">
            <a:xfrm>
              <a:off x="8804284" y="4908868"/>
              <a:ext cx="2079625" cy="1308100"/>
            </a:xfrm>
            <a:prstGeom prst="rect">
              <a:avLst/>
            </a:prstGeom>
            <a:solidFill>
              <a:srgbClr val="C6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1" name="Oval 54"/>
            <p:cNvSpPr>
              <a:spLocks noChangeArrowheads="1"/>
            </p:cNvSpPr>
            <p:nvPr/>
          </p:nvSpPr>
          <p:spPr bwMode="auto">
            <a:xfrm>
              <a:off x="9831397" y="4845368"/>
              <a:ext cx="23813" cy="23813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Oval 55"/>
            <p:cNvSpPr>
              <a:spLocks noChangeArrowheads="1"/>
            </p:cNvSpPr>
            <p:nvPr/>
          </p:nvSpPr>
          <p:spPr bwMode="auto">
            <a:xfrm>
              <a:off x="9831397" y="4843781"/>
              <a:ext cx="23813" cy="22225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Oval 56"/>
            <p:cNvSpPr>
              <a:spLocks noChangeArrowheads="1"/>
            </p:cNvSpPr>
            <p:nvPr/>
          </p:nvSpPr>
          <p:spPr bwMode="auto">
            <a:xfrm>
              <a:off x="9836159" y="4846956"/>
              <a:ext cx="14288" cy="1587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4" name="Oval 57"/>
            <p:cNvSpPr>
              <a:spLocks noChangeArrowheads="1"/>
            </p:cNvSpPr>
            <p:nvPr/>
          </p:nvSpPr>
          <p:spPr bwMode="auto">
            <a:xfrm>
              <a:off x="9839334" y="4851718"/>
              <a:ext cx="7938" cy="7938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5" name="Freeform 58"/>
            <p:cNvSpPr>
              <a:spLocks/>
            </p:cNvSpPr>
            <p:nvPr/>
          </p:nvSpPr>
          <p:spPr bwMode="auto">
            <a:xfrm>
              <a:off x="9842509" y="4853306"/>
              <a:ext cx="1588" cy="3175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2 h 2"/>
                <a:gd name="T4" fmla="*/ 0 w 1"/>
                <a:gd name="T5" fmla="*/ 1 h 2"/>
                <a:gd name="T6" fmla="*/ 1 w 1"/>
                <a:gd name="T7" fmla="*/ 0 h 2"/>
                <a:gd name="T8" fmla="*/ 1 w 1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lnTo>
                    <a:pt x="1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56" name="Rectangle 55"/>
          <p:cNvSpPr/>
          <p:nvPr/>
        </p:nvSpPr>
        <p:spPr>
          <a:xfrm>
            <a:off x="3966338" y="2471689"/>
            <a:ext cx="4378112" cy="689592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Gorilla Glass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7" name="Rectangle 56"/>
          <p:cNvSpPr/>
          <p:nvPr/>
        </p:nvSpPr>
        <p:spPr>
          <a:xfrm>
            <a:off x="3966338" y="3161281"/>
            <a:ext cx="4378112" cy="689592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Multiple Tab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8" name="Rectangle 57"/>
          <p:cNvSpPr/>
          <p:nvPr/>
        </p:nvSpPr>
        <p:spPr>
          <a:xfrm>
            <a:off x="3966338" y="3849712"/>
            <a:ext cx="4378112" cy="68959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Simple Pattern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966338" y="4539303"/>
            <a:ext cx="4378112" cy="68959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Touch Screen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783908" y="3146420"/>
            <a:ext cx="2512412" cy="930154"/>
            <a:chOff x="5268627" y="2933595"/>
            <a:chExt cx="2512412" cy="930154"/>
          </a:xfrm>
        </p:grpSpPr>
        <p:sp>
          <p:nvSpPr>
            <p:cNvPr id="62" name="TextBox 61"/>
            <p:cNvSpPr txBox="1"/>
            <p:nvPr/>
          </p:nvSpPr>
          <p:spPr>
            <a:xfrm>
              <a:off x="6092741" y="2933595"/>
              <a:ext cx="85683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Service</a:t>
              </a:r>
              <a:endParaRPr lang="en-US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3" name="Rectangle 62"/>
            <p:cNvSpPr/>
            <p:nvPr/>
          </p:nvSpPr>
          <p:spPr>
            <a:xfrm>
              <a:off x="5268627" y="3217418"/>
              <a:ext cx="251241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8980721" y="3146420"/>
            <a:ext cx="2512412" cy="930154"/>
            <a:chOff x="5268627" y="2933595"/>
            <a:chExt cx="2512412" cy="930154"/>
          </a:xfrm>
        </p:grpSpPr>
        <p:sp>
          <p:nvSpPr>
            <p:cNvPr id="66" name="TextBox 65"/>
            <p:cNvSpPr txBox="1"/>
            <p:nvPr/>
          </p:nvSpPr>
          <p:spPr>
            <a:xfrm>
              <a:off x="6114640" y="2933595"/>
              <a:ext cx="81304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Option</a:t>
              </a:r>
              <a:endParaRPr lang="en-US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7" name="Rectangle 66"/>
            <p:cNvSpPr/>
            <p:nvPr/>
          </p:nvSpPr>
          <p:spPr>
            <a:xfrm>
              <a:off x="5268627" y="3217418"/>
              <a:ext cx="251241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613522" y="2095357"/>
            <a:ext cx="853184" cy="853184"/>
            <a:chOff x="1613522" y="2095357"/>
            <a:chExt cx="853184" cy="853184"/>
          </a:xfrm>
        </p:grpSpPr>
        <p:sp>
          <p:nvSpPr>
            <p:cNvPr id="24" name="Oval 23"/>
            <p:cNvSpPr/>
            <p:nvPr/>
          </p:nvSpPr>
          <p:spPr>
            <a:xfrm>
              <a:off x="1613522" y="2095357"/>
              <a:ext cx="853184" cy="853184"/>
            </a:xfrm>
            <a:prstGeom prst="ellipse">
              <a:avLst/>
            </a:prstGeom>
            <a:noFill/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8" name="Freeform 11"/>
            <p:cNvSpPr>
              <a:spLocks noEditPoints="1"/>
            </p:cNvSpPr>
            <p:nvPr/>
          </p:nvSpPr>
          <p:spPr bwMode="auto">
            <a:xfrm>
              <a:off x="1804281" y="2326836"/>
              <a:ext cx="464319" cy="412544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9810335" y="2095357"/>
            <a:ext cx="853184" cy="853184"/>
            <a:chOff x="9810335" y="2095357"/>
            <a:chExt cx="853184" cy="853184"/>
          </a:xfrm>
        </p:grpSpPr>
        <p:sp>
          <p:nvSpPr>
            <p:cNvPr id="64" name="Oval 63"/>
            <p:cNvSpPr/>
            <p:nvPr/>
          </p:nvSpPr>
          <p:spPr>
            <a:xfrm>
              <a:off x="9810335" y="2095357"/>
              <a:ext cx="853184" cy="853184"/>
            </a:xfrm>
            <a:prstGeom prst="ellipse">
              <a:avLst/>
            </a:prstGeom>
            <a:noFill/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9" name="Freeform 101"/>
            <p:cNvSpPr>
              <a:spLocks noEditPoints="1"/>
            </p:cNvSpPr>
            <p:nvPr/>
          </p:nvSpPr>
          <p:spPr bwMode="auto">
            <a:xfrm>
              <a:off x="10003940" y="2327447"/>
              <a:ext cx="444986" cy="411686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34230848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6" grpId="0"/>
      <p:bldP spid="37" grpId="0"/>
      <p:bldP spid="39" grpId="0"/>
      <p:bldP spid="39" grpId="1"/>
      <p:bldP spid="39" grpId="2"/>
      <p:bldP spid="39" grpId="3"/>
      <p:bldP spid="39" grpId="4"/>
      <p:bldP spid="39" grpId="5"/>
      <p:bldP spid="39" grpId="6"/>
      <p:bldP spid="39" grpId="7"/>
      <p:bldP spid="39" grpId="8"/>
      <p:bldP spid="39" grpId="9"/>
      <p:bldP spid="39" grpId="10"/>
      <p:bldP spid="39" grpId="11"/>
      <p:bldP spid="39" grpId="12"/>
      <p:bldP spid="56" grpId="0" animBg="1"/>
      <p:bldP spid="57" grpId="0" animBg="1"/>
      <p:bldP spid="58" grpId="0" animBg="1"/>
      <p:bldP spid="59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4407518" y="3832706"/>
            <a:ext cx="3382692" cy="1631408"/>
            <a:chOff x="4407518" y="3832706"/>
            <a:chExt cx="3382692" cy="1631408"/>
          </a:xfrm>
        </p:grpSpPr>
        <p:sp>
          <p:nvSpPr>
            <p:cNvPr id="12" name="Oval 11"/>
            <p:cNvSpPr/>
            <p:nvPr/>
          </p:nvSpPr>
          <p:spPr>
            <a:xfrm>
              <a:off x="5699638" y="4452016"/>
              <a:ext cx="774723" cy="389378"/>
            </a:xfrm>
            <a:prstGeom prst="ellipse">
              <a:avLst/>
            </a:prstGeom>
            <a:solidFill>
              <a:schemeClr val="accent5"/>
            </a:solidFill>
            <a:ln>
              <a:noFill/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3" name="Group 12"/>
            <p:cNvGrpSpPr/>
            <p:nvPr/>
          </p:nvGrpSpPr>
          <p:grpSpPr>
            <a:xfrm>
              <a:off x="4407518" y="3832706"/>
              <a:ext cx="3382692" cy="1631408"/>
              <a:chOff x="4407518" y="3832706"/>
              <a:chExt cx="3382692" cy="1631408"/>
            </a:xfrm>
          </p:grpSpPr>
          <p:sp>
            <p:nvSpPr>
              <p:cNvPr id="14" name="Oval 13"/>
              <p:cNvSpPr/>
              <p:nvPr/>
            </p:nvSpPr>
            <p:spPr>
              <a:xfrm>
                <a:off x="4469175" y="3832706"/>
                <a:ext cx="3245912" cy="1631408"/>
              </a:xfrm>
              <a:prstGeom prst="ellipse">
                <a:avLst/>
              </a:prstGeom>
              <a:noFill/>
              <a:ln w="12700">
                <a:solidFill>
                  <a:schemeClr val="accent5">
                    <a:lumMod val="60000"/>
                    <a:lumOff val="40000"/>
                  </a:schemeClr>
                </a:solidFill>
                <a:prstDash val="lg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4407518" y="4612047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654964" y="4612047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7" name="Oval 16"/>
              <p:cNvSpPr/>
              <p:nvPr/>
            </p:nvSpPr>
            <p:spPr>
              <a:xfrm>
                <a:off x="6836742" y="3903768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8" name="Oval 17"/>
              <p:cNvSpPr/>
              <p:nvPr/>
            </p:nvSpPr>
            <p:spPr>
              <a:xfrm>
                <a:off x="5226671" y="3903768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9" name="Oval 18"/>
              <p:cNvSpPr/>
              <p:nvPr/>
            </p:nvSpPr>
            <p:spPr>
              <a:xfrm>
                <a:off x="6836742" y="5321371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20" name="Oval 19"/>
              <p:cNvSpPr/>
              <p:nvPr/>
            </p:nvSpPr>
            <p:spPr>
              <a:xfrm>
                <a:off x="5226671" y="5321371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</p:grpSp>
      <p:grpSp>
        <p:nvGrpSpPr>
          <p:cNvPr id="37" name="Group 36"/>
          <p:cNvGrpSpPr/>
          <p:nvPr/>
        </p:nvGrpSpPr>
        <p:grpSpPr>
          <a:xfrm>
            <a:off x="8325366" y="1813486"/>
            <a:ext cx="2300186" cy="847311"/>
            <a:chOff x="8858766" y="1813486"/>
            <a:chExt cx="2300186" cy="847311"/>
          </a:xfrm>
        </p:grpSpPr>
        <p:sp>
          <p:nvSpPr>
            <p:cNvPr id="38" name="TextBox 37"/>
            <p:cNvSpPr txBox="1"/>
            <p:nvPr/>
          </p:nvSpPr>
          <p:spPr>
            <a:xfrm>
              <a:off x="8858766" y="2106799"/>
              <a:ext cx="230018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8858767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Orient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8675635" y="5123781"/>
            <a:ext cx="2300186" cy="847311"/>
            <a:chOff x="8858766" y="1813486"/>
            <a:chExt cx="2300186" cy="847311"/>
          </a:xfrm>
        </p:grpSpPr>
        <p:sp>
          <p:nvSpPr>
            <p:cNvPr id="41" name="TextBox 40"/>
            <p:cNvSpPr txBox="1"/>
            <p:nvPr/>
          </p:nvSpPr>
          <p:spPr>
            <a:xfrm>
              <a:off x="8858766" y="2106799"/>
              <a:ext cx="230018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8858767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Analyze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174619" y="3382867"/>
            <a:ext cx="2231795" cy="847311"/>
            <a:chOff x="8858766" y="1813486"/>
            <a:chExt cx="2231795" cy="847311"/>
          </a:xfrm>
        </p:grpSpPr>
        <p:sp>
          <p:nvSpPr>
            <p:cNvPr id="44" name="TextBox 43"/>
            <p:cNvSpPr txBox="1"/>
            <p:nvPr/>
          </p:nvSpPr>
          <p:spPr>
            <a:xfrm>
              <a:off x="8858766" y="2106799"/>
              <a:ext cx="223179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8858767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Brand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1549228" y="1813486"/>
            <a:ext cx="2322052" cy="847311"/>
            <a:chOff x="1320628" y="1813486"/>
            <a:chExt cx="2322052" cy="847311"/>
          </a:xfrm>
        </p:grpSpPr>
        <p:sp>
          <p:nvSpPr>
            <p:cNvPr id="47" name="TextBox 46"/>
            <p:cNvSpPr txBox="1"/>
            <p:nvPr/>
          </p:nvSpPr>
          <p:spPr>
            <a:xfrm>
              <a:off x="1320628" y="2106799"/>
              <a:ext cx="23220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1529686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Observe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756557" y="3378459"/>
            <a:ext cx="2257472" cy="847311"/>
            <a:chOff x="566057" y="3378459"/>
            <a:chExt cx="2257472" cy="847311"/>
          </a:xfrm>
        </p:grpSpPr>
        <p:sp>
          <p:nvSpPr>
            <p:cNvPr id="50" name="TextBox 49"/>
            <p:cNvSpPr txBox="1"/>
            <p:nvPr/>
          </p:nvSpPr>
          <p:spPr>
            <a:xfrm>
              <a:off x="566057" y="3671772"/>
              <a:ext cx="225747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710536" y="3378459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Research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1187278" y="5127778"/>
            <a:ext cx="2322052" cy="847311"/>
            <a:chOff x="1187278" y="5127778"/>
            <a:chExt cx="2322052" cy="847311"/>
          </a:xfrm>
        </p:grpSpPr>
        <p:sp>
          <p:nvSpPr>
            <p:cNvPr id="53" name="TextBox 52"/>
            <p:cNvSpPr txBox="1"/>
            <p:nvPr/>
          </p:nvSpPr>
          <p:spPr>
            <a:xfrm>
              <a:off x="1187278" y="5421091"/>
              <a:ext cx="23220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1396336" y="5127778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4046883" y="1926549"/>
            <a:ext cx="548204" cy="548202"/>
            <a:chOff x="3818283" y="1926549"/>
            <a:chExt cx="548204" cy="548202"/>
          </a:xfrm>
        </p:grpSpPr>
        <p:sp>
          <p:nvSpPr>
            <p:cNvPr id="56" name="Oval 55"/>
            <p:cNvSpPr/>
            <p:nvPr/>
          </p:nvSpPr>
          <p:spPr>
            <a:xfrm flipH="1">
              <a:off x="3818283" y="1926549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57" name="Freeform 61"/>
            <p:cNvSpPr>
              <a:spLocks noEditPoints="1"/>
            </p:cNvSpPr>
            <p:nvPr/>
          </p:nvSpPr>
          <p:spPr bwMode="auto">
            <a:xfrm>
              <a:off x="3908191" y="2052465"/>
              <a:ext cx="377678" cy="296424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3200878" y="3471260"/>
            <a:ext cx="548204" cy="548202"/>
            <a:chOff x="3010378" y="3471260"/>
            <a:chExt cx="548204" cy="548202"/>
          </a:xfrm>
        </p:grpSpPr>
        <p:sp>
          <p:nvSpPr>
            <p:cNvPr id="62" name="Oval 61"/>
            <p:cNvSpPr/>
            <p:nvPr/>
          </p:nvSpPr>
          <p:spPr>
            <a:xfrm flipH="1">
              <a:off x="3010378" y="3471260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63" name="Freeform 51"/>
            <p:cNvSpPr>
              <a:spLocks noEditPoints="1"/>
            </p:cNvSpPr>
            <p:nvPr/>
          </p:nvSpPr>
          <p:spPr bwMode="auto">
            <a:xfrm>
              <a:off x="3070827" y="3585168"/>
              <a:ext cx="411635" cy="340047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8481019" y="3471260"/>
            <a:ext cx="548204" cy="548202"/>
            <a:chOff x="8671519" y="3471260"/>
            <a:chExt cx="548204" cy="548202"/>
          </a:xfrm>
        </p:grpSpPr>
        <p:sp>
          <p:nvSpPr>
            <p:cNvPr id="65" name="Oval 64"/>
            <p:cNvSpPr/>
            <p:nvPr/>
          </p:nvSpPr>
          <p:spPr>
            <a:xfrm>
              <a:off x="8671519" y="3471260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grpSp>
          <p:nvGrpSpPr>
            <p:cNvPr id="66" name="Group 65"/>
            <p:cNvGrpSpPr/>
            <p:nvPr/>
          </p:nvGrpSpPr>
          <p:grpSpPr>
            <a:xfrm>
              <a:off x="8747720" y="3559794"/>
              <a:ext cx="387465" cy="324462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67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69" name="Group 68"/>
          <p:cNvGrpSpPr/>
          <p:nvPr/>
        </p:nvGrpSpPr>
        <p:grpSpPr>
          <a:xfrm>
            <a:off x="7987058" y="5237051"/>
            <a:ext cx="548204" cy="548202"/>
            <a:chOff x="7987058" y="5237051"/>
            <a:chExt cx="548204" cy="548202"/>
          </a:xfrm>
        </p:grpSpPr>
        <p:sp>
          <p:nvSpPr>
            <p:cNvPr id="70" name="Oval 69"/>
            <p:cNvSpPr/>
            <p:nvPr/>
          </p:nvSpPr>
          <p:spPr>
            <a:xfrm>
              <a:off x="7987058" y="5237051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71" name="Freeform 101"/>
            <p:cNvSpPr>
              <a:spLocks noEditPoints="1"/>
            </p:cNvSpPr>
            <p:nvPr/>
          </p:nvSpPr>
          <p:spPr bwMode="auto">
            <a:xfrm>
              <a:off x="8052502" y="5346489"/>
              <a:ext cx="378366" cy="350051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5478389" y="2113413"/>
            <a:ext cx="1282047" cy="2738220"/>
            <a:chOff x="4953131" y="2049903"/>
            <a:chExt cx="1777869" cy="3797206"/>
          </a:xfrm>
        </p:grpSpPr>
        <p:grpSp>
          <p:nvGrpSpPr>
            <p:cNvPr id="79" name="Group 78"/>
            <p:cNvGrpSpPr/>
            <p:nvPr/>
          </p:nvGrpSpPr>
          <p:grpSpPr>
            <a:xfrm>
              <a:off x="5657220" y="2049903"/>
              <a:ext cx="1073780" cy="3797206"/>
              <a:chOff x="5885820" y="2998041"/>
              <a:chExt cx="592553" cy="2095444"/>
            </a:xfrm>
          </p:grpSpPr>
          <p:sp>
            <p:nvSpPr>
              <p:cNvPr id="85" name="Shape 1033"/>
              <p:cNvSpPr/>
              <p:nvPr/>
            </p:nvSpPr>
            <p:spPr>
              <a:xfrm>
                <a:off x="5885820" y="2998041"/>
                <a:ext cx="592553" cy="209544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42" h="21597" extrusionOk="0">
                    <a:moveTo>
                      <a:pt x="8563" y="0"/>
                    </a:moveTo>
                    <a:cubicBezTo>
                      <a:pt x="10027" y="-3"/>
                      <a:pt x="12311" y="423"/>
                      <a:pt x="12311" y="1065"/>
                    </a:cubicBezTo>
                    <a:cubicBezTo>
                      <a:pt x="12311" y="1707"/>
                      <a:pt x="12132" y="1985"/>
                      <a:pt x="11954" y="2193"/>
                    </a:cubicBezTo>
                    <a:cubicBezTo>
                      <a:pt x="11775" y="2401"/>
                      <a:pt x="11537" y="2367"/>
                      <a:pt x="11537" y="2367"/>
                    </a:cubicBezTo>
                    <a:cubicBezTo>
                      <a:pt x="11537" y="2367"/>
                      <a:pt x="11597" y="2801"/>
                      <a:pt x="11121" y="2905"/>
                    </a:cubicBezTo>
                    <a:cubicBezTo>
                      <a:pt x="10645" y="3009"/>
                      <a:pt x="10526" y="3043"/>
                      <a:pt x="10526" y="3182"/>
                    </a:cubicBezTo>
                    <a:cubicBezTo>
                      <a:pt x="10526" y="3321"/>
                      <a:pt x="10823" y="3425"/>
                      <a:pt x="11240" y="3564"/>
                    </a:cubicBezTo>
                    <a:cubicBezTo>
                      <a:pt x="11656" y="3703"/>
                      <a:pt x="13442" y="3859"/>
                      <a:pt x="14393" y="3963"/>
                    </a:cubicBezTo>
                    <a:cubicBezTo>
                      <a:pt x="15346" y="4067"/>
                      <a:pt x="16119" y="4241"/>
                      <a:pt x="16654" y="4588"/>
                    </a:cubicBezTo>
                    <a:cubicBezTo>
                      <a:pt x="17190" y="4935"/>
                      <a:pt x="17963" y="5369"/>
                      <a:pt x="18975" y="5664"/>
                    </a:cubicBezTo>
                    <a:cubicBezTo>
                      <a:pt x="19986" y="5959"/>
                      <a:pt x="21236" y="6427"/>
                      <a:pt x="20879" y="6878"/>
                    </a:cubicBezTo>
                    <a:cubicBezTo>
                      <a:pt x="20522" y="7329"/>
                      <a:pt x="18380" y="7676"/>
                      <a:pt x="17190" y="7486"/>
                    </a:cubicBezTo>
                    <a:cubicBezTo>
                      <a:pt x="16000" y="7295"/>
                      <a:pt x="15524" y="7277"/>
                      <a:pt x="15524" y="7277"/>
                    </a:cubicBezTo>
                    <a:cubicBezTo>
                      <a:pt x="15524" y="7277"/>
                      <a:pt x="16297" y="8266"/>
                      <a:pt x="16654" y="9255"/>
                    </a:cubicBezTo>
                    <a:cubicBezTo>
                      <a:pt x="17011" y="10245"/>
                      <a:pt x="17963" y="11199"/>
                      <a:pt x="17428" y="11286"/>
                    </a:cubicBezTo>
                    <a:cubicBezTo>
                      <a:pt x="16893" y="11372"/>
                      <a:pt x="16119" y="11477"/>
                      <a:pt x="16119" y="11477"/>
                    </a:cubicBezTo>
                    <a:cubicBezTo>
                      <a:pt x="16119" y="11477"/>
                      <a:pt x="15958" y="12874"/>
                      <a:pt x="15107" y="14083"/>
                    </a:cubicBezTo>
                    <a:cubicBezTo>
                      <a:pt x="14257" y="15292"/>
                      <a:pt x="13947" y="15840"/>
                      <a:pt x="13838" y="16560"/>
                    </a:cubicBezTo>
                    <a:cubicBezTo>
                      <a:pt x="13728" y="17279"/>
                      <a:pt x="13454" y="17807"/>
                      <a:pt x="13673" y="18111"/>
                    </a:cubicBezTo>
                    <a:cubicBezTo>
                      <a:pt x="13893" y="18415"/>
                      <a:pt x="15318" y="19006"/>
                      <a:pt x="16141" y="19118"/>
                    </a:cubicBezTo>
                    <a:cubicBezTo>
                      <a:pt x="16963" y="19230"/>
                      <a:pt x="18444" y="19230"/>
                      <a:pt x="19047" y="19310"/>
                    </a:cubicBezTo>
                    <a:cubicBezTo>
                      <a:pt x="19650" y="19390"/>
                      <a:pt x="20089" y="19614"/>
                      <a:pt x="18718" y="19678"/>
                    </a:cubicBezTo>
                    <a:cubicBezTo>
                      <a:pt x="17347" y="19742"/>
                      <a:pt x="14770" y="19630"/>
                      <a:pt x="14112" y="19566"/>
                    </a:cubicBezTo>
                    <a:cubicBezTo>
                      <a:pt x="13454" y="19502"/>
                      <a:pt x="12412" y="19358"/>
                      <a:pt x="12412" y="19358"/>
                    </a:cubicBezTo>
                    <a:cubicBezTo>
                      <a:pt x="12412" y="19358"/>
                      <a:pt x="12741" y="19598"/>
                      <a:pt x="11261" y="19598"/>
                    </a:cubicBezTo>
                    <a:cubicBezTo>
                      <a:pt x="9780" y="19598"/>
                      <a:pt x="9506" y="19566"/>
                      <a:pt x="9451" y="19294"/>
                    </a:cubicBezTo>
                    <a:cubicBezTo>
                      <a:pt x="9397" y="19022"/>
                      <a:pt x="9451" y="18655"/>
                      <a:pt x="9232" y="18463"/>
                    </a:cubicBezTo>
                    <a:cubicBezTo>
                      <a:pt x="9012" y="18271"/>
                      <a:pt x="10109" y="17775"/>
                      <a:pt x="9561" y="17503"/>
                    </a:cubicBezTo>
                    <a:cubicBezTo>
                      <a:pt x="9012" y="17231"/>
                      <a:pt x="8464" y="16528"/>
                      <a:pt x="8958" y="16112"/>
                    </a:cubicBezTo>
                    <a:cubicBezTo>
                      <a:pt x="9451" y="15696"/>
                      <a:pt x="8793" y="15281"/>
                      <a:pt x="8958" y="15009"/>
                    </a:cubicBezTo>
                    <a:cubicBezTo>
                      <a:pt x="9122" y="14737"/>
                      <a:pt x="9341" y="14369"/>
                      <a:pt x="9341" y="13953"/>
                    </a:cubicBezTo>
                    <a:cubicBezTo>
                      <a:pt x="9341" y="13538"/>
                      <a:pt x="9287" y="13234"/>
                      <a:pt x="9287" y="13234"/>
                    </a:cubicBezTo>
                    <a:cubicBezTo>
                      <a:pt x="9287" y="13234"/>
                      <a:pt x="8245" y="14801"/>
                      <a:pt x="7971" y="15217"/>
                    </a:cubicBezTo>
                    <a:cubicBezTo>
                      <a:pt x="7696" y="15632"/>
                      <a:pt x="7258" y="17119"/>
                      <a:pt x="7258" y="17567"/>
                    </a:cubicBezTo>
                    <a:cubicBezTo>
                      <a:pt x="7258" y="18015"/>
                      <a:pt x="6107" y="18623"/>
                      <a:pt x="6052" y="19022"/>
                    </a:cubicBezTo>
                    <a:cubicBezTo>
                      <a:pt x="5997" y="19422"/>
                      <a:pt x="5942" y="19662"/>
                      <a:pt x="5558" y="19662"/>
                    </a:cubicBezTo>
                    <a:cubicBezTo>
                      <a:pt x="5174" y="19662"/>
                      <a:pt x="5942" y="20110"/>
                      <a:pt x="6216" y="20462"/>
                    </a:cubicBezTo>
                    <a:cubicBezTo>
                      <a:pt x="6490" y="20813"/>
                      <a:pt x="7313" y="21597"/>
                      <a:pt x="5723" y="21597"/>
                    </a:cubicBezTo>
                    <a:cubicBezTo>
                      <a:pt x="4132" y="21597"/>
                      <a:pt x="2323" y="21405"/>
                      <a:pt x="2268" y="20909"/>
                    </a:cubicBezTo>
                    <a:cubicBezTo>
                      <a:pt x="2213" y="20414"/>
                      <a:pt x="2432" y="19982"/>
                      <a:pt x="1994" y="19790"/>
                    </a:cubicBezTo>
                    <a:cubicBezTo>
                      <a:pt x="1555" y="19598"/>
                      <a:pt x="1500" y="19182"/>
                      <a:pt x="1555" y="18927"/>
                    </a:cubicBezTo>
                    <a:cubicBezTo>
                      <a:pt x="1610" y="18671"/>
                      <a:pt x="1336" y="18239"/>
                      <a:pt x="1555" y="17695"/>
                    </a:cubicBezTo>
                    <a:cubicBezTo>
                      <a:pt x="1775" y="17152"/>
                      <a:pt x="1775" y="16240"/>
                      <a:pt x="2213" y="15552"/>
                    </a:cubicBezTo>
                    <a:cubicBezTo>
                      <a:pt x="2652" y="14865"/>
                      <a:pt x="2761" y="13809"/>
                      <a:pt x="2981" y="12978"/>
                    </a:cubicBezTo>
                    <a:cubicBezTo>
                      <a:pt x="3200" y="12146"/>
                      <a:pt x="3365" y="11730"/>
                      <a:pt x="3090" y="11603"/>
                    </a:cubicBezTo>
                    <a:cubicBezTo>
                      <a:pt x="2816" y="11475"/>
                      <a:pt x="1172" y="11363"/>
                      <a:pt x="733" y="11331"/>
                    </a:cubicBezTo>
                    <a:cubicBezTo>
                      <a:pt x="294" y="11299"/>
                      <a:pt x="1281" y="10435"/>
                      <a:pt x="1610" y="9716"/>
                    </a:cubicBezTo>
                    <a:cubicBezTo>
                      <a:pt x="1939" y="8996"/>
                      <a:pt x="2542" y="8564"/>
                      <a:pt x="2871" y="8053"/>
                    </a:cubicBezTo>
                    <a:cubicBezTo>
                      <a:pt x="3200" y="7541"/>
                      <a:pt x="3200" y="7301"/>
                      <a:pt x="2487" y="6933"/>
                    </a:cubicBezTo>
                    <a:cubicBezTo>
                      <a:pt x="1775" y="6565"/>
                      <a:pt x="897" y="6326"/>
                      <a:pt x="513" y="5494"/>
                    </a:cubicBezTo>
                    <a:cubicBezTo>
                      <a:pt x="130" y="4663"/>
                      <a:pt x="-364" y="4119"/>
                      <a:pt x="404" y="3911"/>
                    </a:cubicBezTo>
                    <a:cubicBezTo>
                      <a:pt x="1172" y="3703"/>
                      <a:pt x="2652" y="3815"/>
                      <a:pt x="3748" y="3559"/>
                    </a:cubicBezTo>
                    <a:cubicBezTo>
                      <a:pt x="4845" y="3303"/>
                      <a:pt x="5010" y="3015"/>
                      <a:pt x="5503" y="2983"/>
                    </a:cubicBezTo>
                    <a:cubicBezTo>
                      <a:pt x="5997" y="2951"/>
                      <a:pt x="6106" y="2920"/>
                      <a:pt x="6106" y="2744"/>
                    </a:cubicBezTo>
                    <a:cubicBezTo>
                      <a:pt x="6106" y="2568"/>
                      <a:pt x="5942" y="2392"/>
                      <a:pt x="5942" y="2392"/>
                    </a:cubicBezTo>
                    <a:cubicBezTo>
                      <a:pt x="5942" y="2392"/>
                      <a:pt x="5174" y="2248"/>
                      <a:pt x="5010" y="2024"/>
                    </a:cubicBezTo>
                    <a:cubicBezTo>
                      <a:pt x="4845" y="1800"/>
                      <a:pt x="4681" y="1240"/>
                      <a:pt x="4900" y="857"/>
                    </a:cubicBezTo>
                    <a:cubicBezTo>
                      <a:pt x="5119" y="473"/>
                      <a:pt x="6318" y="5"/>
                      <a:pt x="8563" y="0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6" name="Shape 1034"/>
              <p:cNvSpPr/>
              <p:nvPr/>
            </p:nvSpPr>
            <p:spPr>
              <a:xfrm>
                <a:off x="6044928" y="3266536"/>
                <a:ext cx="152772" cy="1180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143" y="9828"/>
                    </a:moveTo>
                    <a:cubicBezTo>
                      <a:pt x="20503" y="10692"/>
                      <a:pt x="21004" y="11543"/>
                      <a:pt x="21600" y="12462"/>
                    </a:cubicBezTo>
                    <a:cubicBezTo>
                      <a:pt x="20797" y="15394"/>
                      <a:pt x="20629" y="18810"/>
                      <a:pt x="20550" y="21600"/>
                    </a:cubicBezTo>
                    <a:cubicBezTo>
                      <a:pt x="17285" y="18886"/>
                      <a:pt x="18957" y="12766"/>
                      <a:pt x="16102" y="12414"/>
                    </a:cubicBezTo>
                    <a:cubicBezTo>
                      <a:pt x="13346" y="12074"/>
                      <a:pt x="12988" y="13608"/>
                      <a:pt x="12526" y="15998"/>
                    </a:cubicBezTo>
                    <a:cubicBezTo>
                      <a:pt x="12064" y="18387"/>
                      <a:pt x="11785" y="20178"/>
                      <a:pt x="11785" y="20178"/>
                    </a:cubicBezTo>
                    <a:cubicBezTo>
                      <a:pt x="11785" y="20178"/>
                      <a:pt x="2700" y="7597"/>
                      <a:pt x="0" y="3147"/>
                    </a:cubicBezTo>
                    <a:cubicBezTo>
                      <a:pt x="1311" y="2680"/>
                      <a:pt x="1742" y="2046"/>
                      <a:pt x="1827" y="0"/>
                    </a:cubicBezTo>
                    <a:cubicBezTo>
                      <a:pt x="4847" y="4160"/>
                      <a:pt x="12262" y="11667"/>
                      <a:pt x="15756" y="11667"/>
                    </a:cubicBezTo>
                    <a:cubicBezTo>
                      <a:pt x="17415" y="11667"/>
                      <a:pt x="18853" y="10951"/>
                      <a:pt x="20143" y="98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7" name="Shape 1035"/>
              <p:cNvSpPr/>
              <p:nvPr/>
            </p:nvSpPr>
            <p:spPr>
              <a:xfrm>
                <a:off x="6204036" y="3584752"/>
                <a:ext cx="63807" cy="8894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108" h="21600" extrusionOk="0">
                    <a:moveTo>
                      <a:pt x="11314" y="594"/>
                    </a:moveTo>
                    <a:lnTo>
                      <a:pt x="0" y="0"/>
                    </a:lnTo>
                    <a:cubicBezTo>
                      <a:pt x="0" y="0"/>
                      <a:pt x="10284" y="5549"/>
                      <a:pt x="10284" y="11495"/>
                    </a:cubicBezTo>
                    <a:cubicBezTo>
                      <a:pt x="10284" y="17438"/>
                      <a:pt x="9772" y="20013"/>
                      <a:pt x="9772" y="20013"/>
                    </a:cubicBezTo>
                    <a:lnTo>
                      <a:pt x="18772" y="21600"/>
                    </a:lnTo>
                    <a:cubicBezTo>
                      <a:pt x="18772" y="21600"/>
                      <a:pt x="21600" y="15655"/>
                      <a:pt x="19026" y="9907"/>
                    </a:cubicBezTo>
                    <a:cubicBezTo>
                      <a:pt x="16457" y="4162"/>
                      <a:pt x="13629" y="2575"/>
                      <a:pt x="11314" y="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8" name="Shape 1036"/>
              <p:cNvSpPr/>
              <p:nvPr/>
            </p:nvSpPr>
            <p:spPr>
              <a:xfrm>
                <a:off x="6243813" y="3793582"/>
                <a:ext cx="27989" cy="7647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6479" y="0"/>
                    </a:moveTo>
                    <a:cubicBezTo>
                      <a:pt x="6479" y="0"/>
                      <a:pt x="2878" y="12381"/>
                      <a:pt x="1439" y="16334"/>
                    </a:cubicBezTo>
                    <a:cubicBezTo>
                      <a:pt x="0" y="20286"/>
                      <a:pt x="0" y="21600"/>
                      <a:pt x="0" y="21600"/>
                    </a:cubicBezTo>
                    <a:lnTo>
                      <a:pt x="21600" y="20286"/>
                    </a:lnTo>
                    <a:cubicBezTo>
                      <a:pt x="21600" y="20286"/>
                      <a:pt x="16556" y="10275"/>
                      <a:pt x="64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80" name="Group 79"/>
            <p:cNvGrpSpPr/>
            <p:nvPr/>
          </p:nvGrpSpPr>
          <p:grpSpPr>
            <a:xfrm>
              <a:off x="4953131" y="2211585"/>
              <a:ext cx="1032889" cy="3522184"/>
              <a:chOff x="4327117" y="2248733"/>
              <a:chExt cx="467420" cy="1593917"/>
            </a:xfrm>
          </p:grpSpPr>
          <p:sp>
            <p:nvSpPr>
              <p:cNvPr id="81" name="Shape 1037"/>
              <p:cNvSpPr/>
              <p:nvPr/>
            </p:nvSpPr>
            <p:spPr>
              <a:xfrm>
                <a:off x="4514737" y="2443569"/>
                <a:ext cx="104119" cy="14700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7393" h="16430" extrusionOk="0">
                    <a:moveTo>
                      <a:pt x="186" y="1062"/>
                    </a:moveTo>
                    <a:cubicBezTo>
                      <a:pt x="6551" y="2887"/>
                      <a:pt x="-497" y="5169"/>
                      <a:pt x="1549" y="7298"/>
                    </a:cubicBezTo>
                    <a:cubicBezTo>
                      <a:pt x="3596" y="9428"/>
                      <a:pt x="-951" y="10950"/>
                      <a:pt x="186" y="13839"/>
                    </a:cubicBezTo>
                    <a:cubicBezTo>
                      <a:pt x="1322" y="16729"/>
                      <a:pt x="11099" y="16577"/>
                      <a:pt x="15874" y="16273"/>
                    </a:cubicBezTo>
                    <a:cubicBezTo>
                      <a:pt x="20649" y="15969"/>
                      <a:pt x="13827" y="-4871"/>
                      <a:pt x="186" y="1062"/>
                    </a:cubicBezTo>
                    <a:close/>
                  </a:path>
                </a:pathLst>
              </a:custGeom>
              <a:solidFill>
                <a:srgbClr val="F1F1F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2" name="Shape 1038"/>
              <p:cNvSpPr/>
              <p:nvPr/>
            </p:nvSpPr>
            <p:spPr>
              <a:xfrm>
                <a:off x="4464224" y="2248733"/>
                <a:ext cx="230656" cy="3362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8339" h="19358" extrusionOk="0">
                    <a:moveTo>
                      <a:pt x="710" y="2062"/>
                    </a:moveTo>
                    <a:cubicBezTo>
                      <a:pt x="4444" y="-1631"/>
                      <a:pt x="14162" y="-123"/>
                      <a:pt x="14072" y="4672"/>
                    </a:cubicBezTo>
                    <a:cubicBezTo>
                      <a:pt x="13981" y="9467"/>
                      <a:pt x="18111" y="6414"/>
                      <a:pt x="16740" y="8825"/>
                    </a:cubicBezTo>
                    <a:cubicBezTo>
                      <a:pt x="15368" y="11235"/>
                      <a:pt x="19697" y="10962"/>
                      <a:pt x="17891" y="12944"/>
                    </a:cubicBezTo>
                    <a:cubicBezTo>
                      <a:pt x="16085" y="14926"/>
                      <a:pt x="20502" y="15370"/>
                      <a:pt x="16264" y="17670"/>
                    </a:cubicBezTo>
                    <a:cubicBezTo>
                      <a:pt x="12026" y="19969"/>
                      <a:pt x="9576" y="19252"/>
                      <a:pt x="9576" y="19252"/>
                    </a:cubicBezTo>
                    <a:cubicBezTo>
                      <a:pt x="9576" y="19252"/>
                      <a:pt x="10880" y="5804"/>
                      <a:pt x="3218" y="7372"/>
                    </a:cubicBezTo>
                    <a:cubicBezTo>
                      <a:pt x="842" y="7859"/>
                      <a:pt x="-1098" y="3848"/>
                      <a:pt x="710" y="2062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3" name="Shape 1039"/>
              <p:cNvSpPr/>
              <p:nvPr/>
            </p:nvSpPr>
            <p:spPr>
              <a:xfrm>
                <a:off x="4327117" y="2248733"/>
                <a:ext cx="467420" cy="159391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490" extrusionOk="0">
                    <a:moveTo>
                      <a:pt x="9729" y="0"/>
                    </a:moveTo>
                    <a:cubicBezTo>
                      <a:pt x="11263" y="-1"/>
                      <a:pt x="12626" y="216"/>
                      <a:pt x="13309" y="696"/>
                    </a:cubicBezTo>
                    <a:cubicBezTo>
                      <a:pt x="13991" y="1177"/>
                      <a:pt x="14104" y="1724"/>
                      <a:pt x="13877" y="2006"/>
                    </a:cubicBezTo>
                    <a:cubicBezTo>
                      <a:pt x="13685" y="2245"/>
                      <a:pt x="14425" y="2938"/>
                      <a:pt x="14755" y="3173"/>
                    </a:cubicBezTo>
                    <a:cubicBezTo>
                      <a:pt x="15167" y="3467"/>
                      <a:pt x="15809" y="3880"/>
                      <a:pt x="15809" y="3880"/>
                    </a:cubicBezTo>
                    <a:cubicBezTo>
                      <a:pt x="15809" y="3880"/>
                      <a:pt x="16491" y="4178"/>
                      <a:pt x="16491" y="4592"/>
                    </a:cubicBezTo>
                    <a:cubicBezTo>
                      <a:pt x="16491" y="5007"/>
                      <a:pt x="16434" y="5604"/>
                      <a:pt x="16945" y="6366"/>
                    </a:cubicBezTo>
                    <a:cubicBezTo>
                      <a:pt x="17457" y="7129"/>
                      <a:pt x="17400" y="7295"/>
                      <a:pt x="16945" y="7676"/>
                    </a:cubicBezTo>
                    <a:cubicBezTo>
                      <a:pt x="16491" y="8058"/>
                      <a:pt x="15013" y="8787"/>
                      <a:pt x="15013" y="8787"/>
                    </a:cubicBezTo>
                    <a:cubicBezTo>
                      <a:pt x="15013" y="8787"/>
                      <a:pt x="16434" y="8986"/>
                      <a:pt x="15923" y="9168"/>
                    </a:cubicBezTo>
                    <a:cubicBezTo>
                      <a:pt x="15411" y="9351"/>
                      <a:pt x="14957" y="9417"/>
                      <a:pt x="14957" y="9417"/>
                    </a:cubicBezTo>
                    <a:cubicBezTo>
                      <a:pt x="14957" y="9417"/>
                      <a:pt x="16491" y="10064"/>
                      <a:pt x="15695" y="10760"/>
                    </a:cubicBezTo>
                    <a:cubicBezTo>
                      <a:pt x="14900" y="11456"/>
                      <a:pt x="14750" y="11966"/>
                      <a:pt x="14841" y="12604"/>
                    </a:cubicBezTo>
                    <a:cubicBezTo>
                      <a:pt x="14932" y="13241"/>
                      <a:pt x="14932" y="13799"/>
                      <a:pt x="14932" y="13799"/>
                    </a:cubicBezTo>
                    <a:lnTo>
                      <a:pt x="14021" y="13852"/>
                    </a:lnTo>
                    <a:cubicBezTo>
                      <a:pt x="14021" y="13852"/>
                      <a:pt x="14021" y="14437"/>
                      <a:pt x="14932" y="14809"/>
                    </a:cubicBezTo>
                    <a:cubicBezTo>
                      <a:pt x="15843" y="15181"/>
                      <a:pt x="17300" y="15792"/>
                      <a:pt x="17573" y="16775"/>
                    </a:cubicBezTo>
                    <a:cubicBezTo>
                      <a:pt x="17846" y="17758"/>
                      <a:pt x="18574" y="18608"/>
                      <a:pt x="19576" y="18847"/>
                    </a:cubicBezTo>
                    <a:cubicBezTo>
                      <a:pt x="20578" y="19086"/>
                      <a:pt x="21600" y="19060"/>
                      <a:pt x="21600" y="19462"/>
                    </a:cubicBezTo>
                    <a:cubicBezTo>
                      <a:pt x="21600" y="19865"/>
                      <a:pt x="21334" y="20329"/>
                      <a:pt x="21334" y="20531"/>
                    </a:cubicBezTo>
                    <a:cubicBezTo>
                      <a:pt x="21334" y="20732"/>
                      <a:pt x="21334" y="21011"/>
                      <a:pt x="21334" y="21011"/>
                    </a:cubicBezTo>
                    <a:lnTo>
                      <a:pt x="20910" y="21042"/>
                    </a:lnTo>
                    <a:cubicBezTo>
                      <a:pt x="20910" y="21042"/>
                      <a:pt x="21016" y="20809"/>
                      <a:pt x="20910" y="20546"/>
                    </a:cubicBezTo>
                    <a:cubicBezTo>
                      <a:pt x="20804" y="20283"/>
                      <a:pt x="20538" y="19927"/>
                      <a:pt x="19955" y="20035"/>
                    </a:cubicBezTo>
                    <a:cubicBezTo>
                      <a:pt x="19371" y="20144"/>
                      <a:pt x="18469" y="20639"/>
                      <a:pt x="18044" y="20871"/>
                    </a:cubicBezTo>
                    <a:cubicBezTo>
                      <a:pt x="17620" y="21104"/>
                      <a:pt x="16770" y="21320"/>
                      <a:pt x="15072" y="21181"/>
                    </a:cubicBezTo>
                    <a:cubicBezTo>
                      <a:pt x="13374" y="21042"/>
                      <a:pt x="12790" y="20716"/>
                      <a:pt x="13692" y="20639"/>
                    </a:cubicBezTo>
                    <a:cubicBezTo>
                      <a:pt x="14595" y="20562"/>
                      <a:pt x="15709" y="20685"/>
                      <a:pt x="15921" y="20407"/>
                    </a:cubicBezTo>
                    <a:cubicBezTo>
                      <a:pt x="16134" y="20128"/>
                      <a:pt x="16505" y="19416"/>
                      <a:pt x="16134" y="19044"/>
                    </a:cubicBezTo>
                    <a:cubicBezTo>
                      <a:pt x="15762" y="18673"/>
                      <a:pt x="14435" y="17511"/>
                      <a:pt x="13905" y="17078"/>
                    </a:cubicBezTo>
                    <a:cubicBezTo>
                      <a:pt x="13374" y="16644"/>
                      <a:pt x="12631" y="16133"/>
                      <a:pt x="12631" y="16133"/>
                    </a:cubicBezTo>
                    <a:cubicBezTo>
                      <a:pt x="12631" y="16133"/>
                      <a:pt x="12684" y="16815"/>
                      <a:pt x="12206" y="17140"/>
                    </a:cubicBezTo>
                    <a:cubicBezTo>
                      <a:pt x="11729" y="17465"/>
                      <a:pt x="10083" y="18719"/>
                      <a:pt x="9765" y="18982"/>
                    </a:cubicBezTo>
                    <a:cubicBezTo>
                      <a:pt x="9447" y="19245"/>
                      <a:pt x="10030" y="19416"/>
                      <a:pt x="10508" y="19555"/>
                    </a:cubicBezTo>
                    <a:cubicBezTo>
                      <a:pt x="10986" y="19695"/>
                      <a:pt x="10720" y="20035"/>
                      <a:pt x="10349" y="20298"/>
                    </a:cubicBezTo>
                    <a:cubicBezTo>
                      <a:pt x="9977" y="20562"/>
                      <a:pt x="9818" y="20887"/>
                      <a:pt x="9818" y="21026"/>
                    </a:cubicBezTo>
                    <a:cubicBezTo>
                      <a:pt x="9818" y="21165"/>
                      <a:pt x="9818" y="21460"/>
                      <a:pt x="9818" y="21460"/>
                    </a:cubicBezTo>
                    <a:lnTo>
                      <a:pt x="9128" y="21460"/>
                    </a:lnTo>
                    <a:cubicBezTo>
                      <a:pt x="9128" y="21460"/>
                      <a:pt x="9341" y="21134"/>
                      <a:pt x="9341" y="20871"/>
                    </a:cubicBezTo>
                    <a:cubicBezTo>
                      <a:pt x="9341" y="20608"/>
                      <a:pt x="9500" y="20422"/>
                      <a:pt x="9181" y="20376"/>
                    </a:cubicBezTo>
                    <a:cubicBezTo>
                      <a:pt x="8863" y="20329"/>
                      <a:pt x="7430" y="20701"/>
                      <a:pt x="6846" y="20964"/>
                    </a:cubicBezTo>
                    <a:cubicBezTo>
                      <a:pt x="6262" y="21227"/>
                      <a:pt x="6156" y="21599"/>
                      <a:pt x="4246" y="21460"/>
                    </a:cubicBezTo>
                    <a:cubicBezTo>
                      <a:pt x="2335" y="21320"/>
                      <a:pt x="1062" y="21026"/>
                      <a:pt x="1539" y="20856"/>
                    </a:cubicBezTo>
                    <a:cubicBezTo>
                      <a:pt x="2017" y="20685"/>
                      <a:pt x="2972" y="20825"/>
                      <a:pt x="3556" y="20732"/>
                    </a:cubicBezTo>
                    <a:cubicBezTo>
                      <a:pt x="4140" y="20639"/>
                      <a:pt x="5254" y="19818"/>
                      <a:pt x="5944" y="19323"/>
                    </a:cubicBezTo>
                    <a:cubicBezTo>
                      <a:pt x="6634" y="18827"/>
                      <a:pt x="7430" y="17805"/>
                      <a:pt x="7642" y="17202"/>
                    </a:cubicBezTo>
                    <a:cubicBezTo>
                      <a:pt x="7855" y="16598"/>
                      <a:pt x="8173" y="16133"/>
                      <a:pt x="8226" y="15932"/>
                    </a:cubicBezTo>
                    <a:cubicBezTo>
                      <a:pt x="8279" y="15731"/>
                      <a:pt x="8279" y="15359"/>
                      <a:pt x="8279" y="15359"/>
                    </a:cubicBezTo>
                    <a:cubicBezTo>
                      <a:pt x="8279" y="15359"/>
                      <a:pt x="7642" y="14662"/>
                      <a:pt x="7430" y="14368"/>
                    </a:cubicBezTo>
                    <a:cubicBezTo>
                      <a:pt x="7218" y="14074"/>
                      <a:pt x="7218" y="13857"/>
                      <a:pt x="7218" y="13857"/>
                    </a:cubicBezTo>
                    <a:cubicBezTo>
                      <a:pt x="7218" y="13857"/>
                      <a:pt x="6103" y="13919"/>
                      <a:pt x="6103" y="13718"/>
                    </a:cubicBezTo>
                    <a:cubicBezTo>
                      <a:pt x="6103" y="13516"/>
                      <a:pt x="6475" y="12665"/>
                      <a:pt x="6368" y="12262"/>
                    </a:cubicBezTo>
                    <a:cubicBezTo>
                      <a:pt x="6262" y="11860"/>
                      <a:pt x="5785" y="11891"/>
                      <a:pt x="5785" y="11891"/>
                    </a:cubicBezTo>
                    <a:cubicBezTo>
                      <a:pt x="5785" y="11891"/>
                      <a:pt x="5679" y="12107"/>
                      <a:pt x="5679" y="12278"/>
                    </a:cubicBezTo>
                    <a:cubicBezTo>
                      <a:pt x="5679" y="12448"/>
                      <a:pt x="5254" y="12402"/>
                      <a:pt x="5095" y="12278"/>
                    </a:cubicBezTo>
                    <a:cubicBezTo>
                      <a:pt x="4936" y="12154"/>
                      <a:pt x="4352" y="12278"/>
                      <a:pt x="4352" y="12154"/>
                    </a:cubicBezTo>
                    <a:cubicBezTo>
                      <a:pt x="4352" y="12030"/>
                      <a:pt x="4086" y="11767"/>
                      <a:pt x="4193" y="11566"/>
                    </a:cubicBezTo>
                    <a:cubicBezTo>
                      <a:pt x="4299" y="11364"/>
                      <a:pt x="4776" y="10993"/>
                      <a:pt x="4776" y="10993"/>
                    </a:cubicBezTo>
                    <a:lnTo>
                      <a:pt x="0" y="10946"/>
                    </a:lnTo>
                    <a:lnTo>
                      <a:pt x="631" y="8118"/>
                    </a:lnTo>
                    <a:lnTo>
                      <a:pt x="5088" y="8135"/>
                    </a:lnTo>
                    <a:cubicBezTo>
                      <a:pt x="5088" y="8135"/>
                      <a:pt x="5323" y="7246"/>
                      <a:pt x="5323" y="6818"/>
                    </a:cubicBezTo>
                    <a:cubicBezTo>
                      <a:pt x="5323" y="6390"/>
                      <a:pt x="5147" y="5826"/>
                      <a:pt x="6143" y="5347"/>
                    </a:cubicBezTo>
                    <a:cubicBezTo>
                      <a:pt x="7140" y="4868"/>
                      <a:pt x="8430" y="4474"/>
                      <a:pt x="9251" y="4166"/>
                    </a:cubicBezTo>
                    <a:cubicBezTo>
                      <a:pt x="10072" y="3858"/>
                      <a:pt x="10190" y="3841"/>
                      <a:pt x="9955" y="3567"/>
                    </a:cubicBezTo>
                    <a:cubicBezTo>
                      <a:pt x="9721" y="3294"/>
                      <a:pt x="9721" y="2951"/>
                      <a:pt x="9134" y="2969"/>
                    </a:cubicBezTo>
                    <a:cubicBezTo>
                      <a:pt x="8548" y="2986"/>
                      <a:pt x="8020" y="2969"/>
                      <a:pt x="7727" y="2746"/>
                    </a:cubicBezTo>
                    <a:cubicBezTo>
                      <a:pt x="7433" y="2524"/>
                      <a:pt x="6730" y="2113"/>
                      <a:pt x="6671" y="1822"/>
                    </a:cubicBezTo>
                    <a:cubicBezTo>
                      <a:pt x="6613" y="1531"/>
                      <a:pt x="6840" y="1489"/>
                      <a:pt x="6697" y="1397"/>
                    </a:cubicBezTo>
                    <a:cubicBezTo>
                      <a:pt x="6554" y="1305"/>
                      <a:pt x="6755" y="1021"/>
                      <a:pt x="6783" y="788"/>
                    </a:cubicBezTo>
                    <a:cubicBezTo>
                      <a:pt x="6812" y="554"/>
                      <a:pt x="7842" y="2"/>
                      <a:pt x="9729" y="0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4" name="Shape 1040"/>
              <p:cNvSpPr/>
              <p:nvPr/>
            </p:nvSpPr>
            <p:spPr>
              <a:xfrm>
                <a:off x="4543602" y="2450786"/>
                <a:ext cx="97327" cy="7992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460" y="0"/>
                    </a:moveTo>
                    <a:cubicBezTo>
                      <a:pt x="20837" y="1583"/>
                      <a:pt x="21229" y="3095"/>
                      <a:pt x="21600" y="4439"/>
                    </a:cubicBezTo>
                    <a:cubicBezTo>
                      <a:pt x="10590" y="3782"/>
                      <a:pt x="4549" y="13958"/>
                      <a:pt x="0" y="21600"/>
                    </a:cubicBezTo>
                    <a:cubicBezTo>
                      <a:pt x="1704" y="18222"/>
                      <a:pt x="1487" y="13002"/>
                      <a:pt x="1393" y="10461"/>
                    </a:cubicBezTo>
                    <a:cubicBezTo>
                      <a:pt x="4070" y="7225"/>
                      <a:pt x="8060" y="3929"/>
                      <a:pt x="11634" y="2160"/>
                    </a:cubicBezTo>
                    <a:cubicBezTo>
                      <a:pt x="14683" y="649"/>
                      <a:pt x="18140" y="78"/>
                      <a:pt x="204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sp>
        <p:nvSpPr>
          <p:cNvPr id="89" name="TextBox 8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0" name="Rectangle 8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Strategy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7635014" y="1926549"/>
            <a:ext cx="548204" cy="548202"/>
            <a:chOff x="7635014" y="1926549"/>
            <a:chExt cx="548204" cy="548202"/>
          </a:xfrm>
        </p:grpSpPr>
        <p:sp>
          <p:nvSpPr>
            <p:cNvPr id="59" name="Oval 58"/>
            <p:cNvSpPr/>
            <p:nvPr/>
          </p:nvSpPr>
          <p:spPr>
            <a:xfrm>
              <a:off x="7635014" y="1926549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75" name="Freeform 11"/>
            <p:cNvSpPr>
              <a:spLocks noEditPoints="1"/>
            </p:cNvSpPr>
            <p:nvPr/>
          </p:nvSpPr>
          <p:spPr bwMode="auto">
            <a:xfrm>
              <a:off x="7728937" y="2036088"/>
              <a:ext cx="380013" cy="314552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6" name="Freeform 18"/>
          <p:cNvSpPr>
            <a:spLocks/>
          </p:cNvSpPr>
          <p:nvPr/>
        </p:nvSpPr>
        <p:spPr bwMode="auto">
          <a:xfrm>
            <a:off x="5122816" y="4936315"/>
            <a:ext cx="413624" cy="413623"/>
          </a:xfrm>
          <a:custGeom>
            <a:avLst/>
            <a:gdLst>
              <a:gd name="T0" fmla="*/ 266 w 360"/>
              <a:gd name="T1" fmla="*/ 360 h 360"/>
              <a:gd name="T2" fmla="*/ 294 w 360"/>
              <a:gd name="T3" fmla="*/ 331 h 360"/>
              <a:gd name="T4" fmla="*/ 245 w 360"/>
              <a:gd name="T5" fmla="*/ 155 h 360"/>
              <a:gd name="T6" fmla="*/ 318 w 360"/>
              <a:gd name="T7" fmla="*/ 82 h 360"/>
              <a:gd name="T8" fmla="*/ 340 w 360"/>
              <a:gd name="T9" fmla="*/ 19 h 360"/>
              <a:gd name="T10" fmla="*/ 278 w 360"/>
              <a:gd name="T11" fmla="*/ 42 h 360"/>
              <a:gd name="T12" fmla="*/ 205 w 360"/>
              <a:gd name="T13" fmla="*/ 115 h 360"/>
              <a:gd name="T14" fmla="*/ 28 w 360"/>
              <a:gd name="T15" fmla="*/ 65 h 360"/>
              <a:gd name="T16" fmla="*/ 0 w 360"/>
              <a:gd name="T17" fmla="*/ 94 h 360"/>
              <a:gd name="T18" fmla="*/ 148 w 360"/>
              <a:gd name="T19" fmla="*/ 172 h 360"/>
              <a:gd name="T20" fmla="*/ 98 w 360"/>
              <a:gd name="T21" fmla="*/ 222 h 360"/>
              <a:gd name="T22" fmla="*/ 38 w 360"/>
              <a:gd name="T23" fmla="*/ 226 h 360"/>
              <a:gd name="T24" fmla="*/ 9 w 360"/>
              <a:gd name="T25" fmla="*/ 254 h 360"/>
              <a:gd name="T26" fmla="*/ 80 w 360"/>
              <a:gd name="T27" fmla="*/ 280 h 360"/>
              <a:gd name="T28" fmla="*/ 105 w 360"/>
              <a:gd name="T29" fmla="*/ 350 h 360"/>
              <a:gd name="T30" fmla="*/ 134 w 360"/>
              <a:gd name="T31" fmla="*/ 322 h 360"/>
              <a:gd name="T32" fmla="*/ 137 w 360"/>
              <a:gd name="T33" fmla="*/ 262 h 360"/>
              <a:gd name="T34" fmla="*/ 188 w 360"/>
              <a:gd name="T35" fmla="*/ 211 h 360"/>
              <a:gd name="T36" fmla="*/ 266 w 360"/>
              <a:gd name="T37" fmla="*/ 360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0" h="360">
                <a:moveTo>
                  <a:pt x="266" y="360"/>
                </a:moveTo>
                <a:cubicBezTo>
                  <a:pt x="294" y="331"/>
                  <a:pt x="294" y="331"/>
                  <a:pt x="294" y="331"/>
                </a:cubicBezTo>
                <a:cubicBezTo>
                  <a:pt x="245" y="155"/>
                  <a:pt x="245" y="155"/>
                  <a:pt x="245" y="155"/>
                </a:cubicBezTo>
                <a:cubicBezTo>
                  <a:pt x="318" y="82"/>
                  <a:pt x="318" y="82"/>
                  <a:pt x="318" y="82"/>
                </a:cubicBezTo>
                <a:cubicBezTo>
                  <a:pt x="318" y="82"/>
                  <a:pt x="360" y="39"/>
                  <a:pt x="340" y="19"/>
                </a:cubicBezTo>
                <a:cubicBezTo>
                  <a:pt x="320" y="0"/>
                  <a:pt x="278" y="42"/>
                  <a:pt x="278" y="42"/>
                </a:cubicBezTo>
                <a:cubicBezTo>
                  <a:pt x="205" y="115"/>
                  <a:pt x="205" y="115"/>
                  <a:pt x="205" y="115"/>
                </a:cubicBezTo>
                <a:cubicBezTo>
                  <a:pt x="28" y="65"/>
                  <a:pt x="28" y="65"/>
                  <a:pt x="28" y="65"/>
                </a:cubicBezTo>
                <a:cubicBezTo>
                  <a:pt x="0" y="94"/>
                  <a:pt x="0" y="94"/>
                  <a:pt x="0" y="94"/>
                </a:cubicBezTo>
                <a:cubicBezTo>
                  <a:pt x="148" y="172"/>
                  <a:pt x="148" y="172"/>
                  <a:pt x="148" y="172"/>
                </a:cubicBezTo>
                <a:cubicBezTo>
                  <a:pt x="98" y="222"/>
                  <a:pt x="98" y="222"/>
                  <a:pt x="98" y="222"/>
                </a:cubicBezTo>
                <a:cubicBezTo>
                  <a:pt x="38" y="226"/>
                  <a:pt x="38" y="226"/>
                  <a:pt x="38" y="226"/>
                </a:cubicBezTo>
                <a:cubicBezTo>
                  <a:pt x="9" y="254"/>
                  <a:pt x="9" y="254"/>
                  <a:pt x="9" y="254"/>
                </a:cubicBezTo>
                <a:cubicBezTo>
                  <a:pt x="80" y="280"/>
                  <a:pt x="80" y="280"/>
                  <a:pt x="80" y="280"/>
                </a:cubicBezTo>
                <a:cubicBezTo>
                  <a:pt x="105" y="350"/>
                  <a:pt x="105" y="350"/>
                  <a:pt x="105" y="350"/>
                </a:cubicBezTo>
                <a:cubicBezTo>
                  <a:pt x="134" y="322"/>
                  <a:pt x="134" y="322"/>
                  <a:pt x="134" y="322"/>
                </a:cubicBezTo>
                <a:cubicBezTo>
                  <a:pt x="137" y="262"/>
                  <a:pt x="137" y="262"/>
                  <a:pt x="137" y="262"/>
                </a:cubicBezTo>
                <a:cubicBezTo>
                  <a:pt x="188" y="211"/>
                  <a:pt x="188" y="211"/>
                  <a:pt x="188" y="211"/>
                </a:cubicBezTo>
                <a:lnTo>
                  <a:pt x="266" y="3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" name="Group 2"/>
          <p:cNvGrpSpPr/>
          <p:nvPr/>
        </p:nvGrpSpPr>
        <p:grpSpPr>
          <a:xfrm>
            <a:off x="3675789" y="5237051"/>
            <a:ext cx="548204" cy="548202"/>
            <a:chOff x="3675789" y="5237051"/>
            <a:chExt cx="548204" cy="548202"/>
          </a:xfrm>
        </p:grpSpPr>
        <p:sp>
          <p:nvSpPr>
            <p:cNvPr id="73" name="Oval 72"/>
            <p:cNvSpPr/>
            <p:nvPr/>
          </p:nvSpPr>
          <p:spPr>
            <a:xfrm flipH="1">
              <a:off x="3675789" y="5237051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77" name="Freeform 18"/>
            <p:cNvSpPr>
              <a:spLocks/>
            </p:cNvSpPr>
            <p:nvPr/>
          </p:nvSpPr>
          <p:spPr bwMode="auto">
            <a:xfrm>
              <a:off x="3772202" y="5337233"/>
              <a:ext cx="358239" cy="358238"/>
            </a:xfrm>
            <a:custGeom>
              <a:avLst/>
              <a:gdLst>
                <a:gd name="T0" fmla="*/ 266 w 360"/>
                <a:gd name="T1" fmla="*/ 360 h 360"/>
                <a:gd name="T2" fmla="*/ 294 w 360"/>
                <a:gd name="T3" fmla="*/ 331 h 360"/>
                <a:gd name="T4" fmla="*/ 245 w 360"/>
                <a:gd name="T5" fmla="*/ 155 h 360"/>
                <a:gd name="T6" fmla="*/ 318 w 360"/>
                <a:gd name="T7" fmla="*/ 82 h 360"/>
                <a:gd name="T8" fmla="*/ 340 w 360"/>
                <a:gd name="T9" fmla="*/ 19 h 360"/>
                <a:gd name="T10" fmla="*/ 278 w 360"/>
                <a:gd name="T11" fmla="*/ 42 h 360"/>
                <a:gd name="T12" fmla="*/ 205 w 360"/>
                <a:gd name="T13" fmla="*/ 115 h 360"/>
                <a:gd name="T14" fmla="*/ 28 w 360"/>
                <a:gd name="T15" fmla="*/ 65 h 360"/>
                <a:gd name="T16" fmla="*/ 0 w 360"/>
                <a:gd name="T17" fmla="*/ 94 h 360"/>
                <a:gd name="T18" fmla="*/ 148 w 360"/>
                <a:gd name="T19" fmla="*/ 172 h 360"/>
                <a:gd name="T20" fmla="*/ 98 w 360"/>
                <a:gd name="T21" fmla="*/ 222 h 360"/>
                <a:gd name="T22" fmla="*/ 38 w 360"/>
                <a:gd name="T23" fmla="*/ 226 h 360"/>
                <a:gd name="T24" fmla="*/ 9 w 360"/>
                <a:gd name="T25" fmla="*/ 254 h 360"/>
                <a:gd name="T26" fmla="*/ 80 w 360"/>
                <a:gd name="T27" fmla="*/ 280 h 360"/>
                <a:gd name="T28" fmla="*/ 105 w 360"/>
                <a:gd name="T29" fmla="*/ 350 h 360"/>
                <a:gd name="T30" fmla="*/ 134 w 360"/>
                <a:gd name="T31" fmla="*/ 322 h 360"/>
                <a:gd name="T32" fmla="*/ 137 w 360"/>
                <a:gd name="T33" fmla="*/ 262 h 360"/>
                <a:gd name="T34" fmla="*/ 188 w 360"/>
                <a:gd name="T35" fmla="*/ 211 h 360"/>
                <a:gd name="T36" fmla="*/ 266 w 360"/>
                <a:gd name="T3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60">
                  <a:moveTo>
                    <a:pt x="266" y="360"/>
                  </a:moveTo>
                  <a:cubicBezTo>
                    <a:pt x="294" y="331"/>
                    <a:pt x="294" y="331"/>
                    <a:pt x="294" y="331"/>
                  </a:cubicBezTo>
                  <a:cubicBezTo>
                    <a:pt x="245" y="155"/>
                    <a:pt x="245" y="155"/>
                    <a:pt x="245" y="155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60" y="39"/>
                    <a:pt x="340" y="19"/>
                  </a:cubicBezTo>
                  <a:cubicBezTo>
                    <a:pt x="320" y="0"/>
                    <a:pt x="278" y="42"/>
                    <a:pt x="278" y="42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48" y="172"/>
                    <a:pt x="148" y="172"/>
                    <a:pt x="148" y="172"/>
                  </a:cubicBezTo>
                  <a:cubicBezTo>
                    <a:pt x="98" y="222"/>
                    <a:pt x="98" y="222"/>
                    <a:pt x="98" y="222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9" y="254"/>
                    <a:pt x="9" y="254"/>
                    <a:pt x="9" y="254"/>
                  </a:cubicBezTo>
                  <a:cubicBezTo>
                    <a:pt x="80" y="280"/>
                    <a:pt x="80" y="280"/>
                    <a:pt x="80" y="280"/>
                  </a:cubicBezTo>
                  <a:cubicBezTo>
                    <a:pt x="105" y="350"/>
                    <a:pt x="105" y="350"/>
                    <a:pt x="105" y="350"/>
                  </a:cubicBezTo>
                  <a:cubicBezTo>
                    <a:pt x="134" y="322"/>
                    <a:pt x="134" y="322"/>
                    <a:pt x="134" y="32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88" y="211"/>
                    <a:pt x="188" y="211"/>
                    <a:pt x="188" y="211"/>
                  </a:cubicBezTo>
                  <a:lnTo>
                    <a:pt x="266" y="3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83795484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5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500"/>
                            </p:stCondLst>
                            <p:childTnLst>
                              <p:par>
                                <p:cTn id="6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7000"/>
                            </p:stCondLst>
                            <p:childTnLst>
                              <p:par>
                                <p:cTn id="68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/>
      <p:bldP spid="90" grpId="1"/>
      <p:bldP spid="90" grpId="2"/>
      <p:bldP spid="90" grpId="3"/>
      <p:bldP spid="90" grpId="4"/>
      <p:bldP spid="90" grpId="5"/>
      <p:bldP spid="90" grpId="6"/>
      <p:bldP spid="90" grpId="7"/>
      <p:bldP spid="90" grpId="8"/>
      <p:bldP spid="90" grpId="9"/>
      <p:bldP spid="90" grpId="10"/>
      <p:bldP spid="90" grpId="11"/>
      <p:bldP spid="90" grpId="12"/>
      <p:bldP spid="92" grpId="0"/>
      <p:bldP spid="93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0" y="1867492"/>
            <a:ext cx="4996552" cy="1152959"/>
            <a:chOff x="0" y="1867492"/>
            <a:chExt cx="4996552" cy="1152959"/>
          </a:xfrm>
        </p:grpSpPr>
        <p:sp>
          <p:nvSpPr>
            <p:cNvPr id="3" name="Rectangle 2"/>
            <p:cNvSpPr/>
            <p:nvPr/>
          </p:nvSpPr>
          <p:spPr>
            <a:xfrm flipH="1">
              <a:off x="0" y="2034170"/>
              <a:ext cx="4191988" cy="81835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" name="Group 3"/>
            <p:cNvGrpSpPr/>
            <p:nvPr/>
          </p:nvGrpSpPr>
          <p:grpSpPr>
            <a:xfrm flipH="1">
              <a:off x="4191985" y="1867492"/>
              <a:ext cx="804567" cy="1152959"/>
              <a:chOff x="6488349" y="2176772"/>
              <a:chExt cx="827184" cy="1185369"/>
            </a:xfrm>
          </p:grpSpPr>
          <p:grpSp>
            <p:nvGrpSpPr>
              <p:cNvPr id="5" name="Group 4"/>
              <p:cNvGrpSpPr/>
              <p:nvPr/>
            </p:nvGrpSpPr>
            <p:grpSpPr>
              <a:xfrm>
                <a:off x="6488349" y="2176772"/>
                <a:ext cx="827184" cy="1185369"/>
                <a:chOff x="6488349" y="2176772"/>
                <a:chExt cx="827184" cy="1185369"/>
              </a:xfrm>
            </p:grpSpPr>
            <p:sp>
              <p:nvSpPr>
                <p:cNvPr id="7" name="Freeform 11"/>
                <p:cNvSpPr>
                  <a:spLocks/>
                </p:cNvSpPr>
                <p:nvPr/>
              </p:nvSpPr>
              <p:spPr bwMode="auto">
                <a:xfrm>
                  <a:off x="6901941" y="2348135"/>
                  <a:ext cx="413592" cy="1014006"/>
                </a:xfrm>
                <a:custGeom>
                  <a:avLst/>
                  <a:gdLst>
                    <a:gd name="T0" fmla="*/ 0 w 321"/>
                    <a:gd name="T1" fmla="*/ 787 h 787"/>
                    <a:gd name="T2" fmla="*/ 321 w 321"/>
                    <a:gd name="T3" fmla="*/ 653 h 787"/>
                    <a:gd name="T4" fmla="*/ 321 w 321"/>
                    <a:gd name="T5" fmla="*/ 0 h 787"/>
                    <a:gd name="T6" fmla="*/ 0 w 321"/>
                    <a:gd name="T7" fmla="*/ 136 h 787"/>
                    <a:gd name="T8" fmla="*/ 0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0" y="787"/>
                      </a:moveTo>
                      <a:lnTo>
                        <a:pt x="321" y="653"/>
                      </a:lnTo>
                      <a:lnTo>
                        <a:pt x="321" y="0"/>
                      </a:lnTo>
                      <a:lnTo>
                        <a:pt x="0" y="136"/>
                      </a:lnTo>
                      <a:lnTo>
                        <a:pt x="0" y="787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8" name="Freeform 12"/>
                <p:cNvSpPr>
                  <a:spLocks/>
                </p:cNvSpPr>
                <p:nvPr/>
              </p:nvSpPr>
              <p:spPr bwMode="auto">
                <a:xfrm>
                  <a:off x="6488349" y="2348135"/>
                  <a:ext cx="413592" cy="1014006"/>
                </a:xfrm>
                <a:custGeom>
                  <a:avLst/>
                  <a:gdLst>
                    <a:gd name="T0" fmla="*/ 321 w 321"/>
                    <a:gd name="T1" fmla="*/ 787 h 787"/>
                    <a:gd name="T2" fmla="*/ 0 w 321"/>
                    <a:gd name="T3" fmla="*/ 653 h 787"/>
                    <a:gd name="T4" fmla="*/ 0 w 321"/>
                    <a:gd name="T5" fmla="*/ 0 h 787"/>
                    <a:gd name="T6" fmla="*/ 321 w 321"/>
                    <a:gd name="T7" fmla="*/ 136 h 787"/>
                    <a:gd name="T8" fmla="*/ 321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321" y="787"/>
                      </a:moveTo>
                      <a:lnTo>
                        <a:pt x="0" y="653"/>
                      </a:lnTo>
                      <a:lnTo>
                        <a:pt x="0" y="0"/>
                      </a:lnTo>
                      <a:lnTo>
                        <a:pt x="321" y="136"/>
                      </a:lnTo>
                      <a:lnTo>
                        <a:pt x="321" y="787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9" name="Freeform 13"/>
                <p:cNvSpPr>
                  <a:spLocks/>
                </p:cNvSpPr>
                <p:nvPr/>
              </p:nvSpPr>
              <p:spPr bwMode="auto">
                <a:xfrm>
                  <a:off x="6488349" y="2176772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solidFill>
                    <a:schemeClr val="accent4">
                      <a:lumMod val="40000"/>
                      <a:lumOff val="60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6" name="TextBox 5"/>
              <p:cNvSpPr txBox="1"/>
              <p:nvPr/>
            </p:nvSpPr>
            <p:spPr>
              <a:xfrm>
                <a:off x="6584635" y="2649337"/>
                <a:ext cx="300278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1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10" name="Group 9"/>
          <p:cNvGrpSpPr/>
          <p:nvPr/>
        </p:nvGrpSpPr>
        <p:grpSpPr>
          <a:xfrm>
            <a:off x="-1" y="2847506"/>
            <a:ext cx="5735356" cy="1155467"/>
            <a:chOff x="-1" y="2847506"/>
            <a:chExt cx="5735356" cy="1155467"/>
          </a:xfrm>
        </p:grpSpPr>
        <p:sp>
          <p:nvSpPr>
            <p:cNvPr id="11" name="Rectangle 10"/>
            <p:cNvSpPr/>
            <p:nvPr/>
          </p:nvSpPr>
          <p:spPr>
            <a:xfrm flipH="1">
              <a:off x="-1" y="3019199"/>
              <a:ext cx="4996555" cy="81835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2" name="Group 11"/>
            <p:cNvGrpSpPr/>
            <p:nvPr/>
          </p:nvGrpSpPr>
          <p:grpSpPr>
            <a:xfrm flipH="1">
              <a:off x="4930788" y="2847506"/>
              <a:ext cx="804567" cy="1155467"/>
              <a:chOff x="7315531" y="3184335"/>
              <a:chExt cx="827184" cy="1187948"/>
            </a:xfrm>
          </p:grpSpPr>
          <p:grpSp>
            <p:nvGrpSpPr>
              <p:cNvPr id="13" name="Group 12"/>
              <p:cNvGrpSpPr/>
              <p:nvPr/>
            </p:nvGrpSpPr>
            <p:grpSpPr>
              <a:xfrm>
                <a:off x="7315531" y="3184335"/>
                <a:ext cx="827184" cy="1187948"/>
                <a:chOff x="7315531" y="3184335"/>
                <a:chExt cx="827184" cy="1187948"/>
              </a:xfrm>
            </p:grpSpPr>
            <p:sp>
              <p:nvSpPr>
                <p:cNvPr id="15" name="Freeform 9"/>
                <p:cNvSpPr>
                  <a:spLocks/>
                </p:cNvSpPr>
                <p:nvPr/>
              </p:nvSpPr>
              <p:spPr bwMode="auto">
                <a:xfrm>
                  <a:off x="7729123" y="3358277"/>
                  <a:ext cx="413592" cy="1014006"/>
                </a:xfrm>
                <a:custGeom>
                  <a:avLst/>
                  <a:gdLst>
                    <a:gd name="T0" fmla="*/ 0 w 321"/>
                    <a:gd name="T1" fmla="*/ 787 h 787"/>
                    <a:gd name="T2" fmla="*/ 321 w 321"/>
                    <a:gd name="T3" fmla="*/ 653 h 787"/>
                    <a:gd name="T4" fmla="*/ 321 w 321"/>
                    <a:gd name="T5" fmla="*/ 0 h 787"/>
                    <a:gd name="T6" fmla="*/ 0 w 321"/>
                    <a:gd name="T7" fmla="*/ 134 h 787"/>
                    <a:gd name="T8" fmla="*/ 0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0" y="787"/>
                      </a:moveTo>
                      <a:lnTo>
                        <a:pt x="321" y="653"/>
                      </a:lnTo>
                      <a:lnTo>
                        <a:pt x="321" y="0"/>
                      </a:lnTo>
                      <a:lnTo>
                        <a:pt x="0" y="134"/>
                      </a:lnTo>
                      <a:lnTo>
                        <a:pt x="0" y="787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6" name="Freeform 10"/>
                <p:cNvSpPr>
                  <a:spLocks/>
                </p:cNvSpPr>
                <p:nvPr/>
              </p:nvSpPr>
              <p:spPr bwMode="auto">
                <a:xfrm>
                  <a:off x="7315531" y="3358277"/>
                  <a:ext cx="413592" cy="1014006"/>
                </a:xfrm>
                <a:custGeom>
                  <a:avLst/>
                  <a:gdLst>
                    <a:gd name="T0" fmla="*/ 321 w 321"/>
                    <a:gd name="T1" fmla="*/ 787 h 787"/>
                    <a:gd name="T2" fmla="*/ 0 w 321"/>
                    <a:gd name="T3" fmla="*/ 653 h 787"/>
                    <a:gd name="T4" fmla="*/ 0 w 321"/>
                    <a:gd name="T5" fmla="*/ 0 h 787"/>
                    <a:gd name="T6" fmla="*/ 321 w 321"/>
                    <a:gd name="T7" fmla="*/ 134 h 787"/>
                    <a:gd name="T8" fmla="*/ 321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321" y="787"/>
                      </a:moveTo>
                      <a:lnTo>
                        <a:pt x="0" y="653"/>
                      </a:lnTo>
                      <a:lnTo>
                        <a:pt x="0" y="0"/>
                      </a:lnTo>
                      <a:lnTo>
                        <a:pt x="321" y="134"/>
                      </a:lnTo>
                      <a:lnTo>
                        <a:pt x="321" y="787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7" name="Freeform 13"/>
                <p:cNvSpPr>
                  <a:spLocks/>
                </p:cNvSpPr>
                <p:nvPr/>
              </p:nvSpPr>
              <p:spPr bwMode="auto">
                <a:xfrm>
                  <a:off x="7315531" y="3184335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14" name="TextBox 13"/>
              <p:cNvSpPr txBox="1"/>
              <p:nvPr/>
            </p:nvSpPr>
            <p:spPr>
              <a:xfrm>
                <a:off x="7389248" y="3671593"/>
                <a:ext cx="311814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2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18" name="Group 17"/>
          <p:cNvGrpSpPr/>
          <p:nvPr/>
        </p:nvGrpSpPr>
        <p:grpSpPr>
          <a:xfrm>
            <a:off x="-2" y="3833640"/>
            <a:ext cx="6382964" cy="1140579"/>
            <a:chOff x="-2" y="3833640"/>
            <a:chExt cx="6382964" cy="1140579"/>
          </a:xfrm>
        </p:grpSpPr>
        <p:sp>
          <p:nvSpPr>
            <p:cNvPr id="19" name="Rectangle 18"/>
            <p:cNvSpPr/>
            <p:nvPr/>
          </p:nvSpPr>
          <p:spPr>
            <a:xfrm flipH="1">
              <a:off x="-2" y="4004228"/>
              <a:ext cx="5604557" cy="79940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20" name="Group 19"/>
            <p:cNvGrpSpPr/>
            <p:nvPr/>
          </p:nvGrpSpPr>
          <p:grpSpPr>
            <a:xfrm flipH="1">
              <a:off x="5578395" y="3833640"/>
              <a:ext cx="804567" cy="1140579"/>
              <a:chOff x="6488349" y="4198189"/>
              <a:chExt cx="827184" cy="1172641"/>
            </a:xfrm>
          </p:grpSpPr>
          <p:grpSp>
            <p:nvGrpSpPr>
              <p:cNvPr id="21" name="Group 20"/>
              <p:cNvGrpSpPr/>
              <p:nvPr/>
            </p:nvGrpSpPr>
            <p:grpSpPr>
              <a:xfrm>
                <a:off x="6488349" y="4198189"/>
                <a:ext cx="827184" cy="1172641"/>
                <a:chOff x="6488349" y="4198189"/>
                <a:chExt cx="827184" cy="1172641"/>
              </a:xfrm>
            </p:grpSpPr>
            <p:sp>
              <p:nvSpPr>
                <p:cNvPr id="23" name="Freeform 7"/>
                <p:cNvSpPr>
                  <a:spLocks/>
                </p:cNvSpPr>
                <p:nvPr/>
              </p:nvSpPr>
              <p:spPr bwMode="auto">
                <a:xfrm>
                  <a:off x="6901941" y="4370995"/>
                  <a:ext cx="413592" cy="999835"/>
                </a:xfrm>
                <a:custGeom>
                  <a:avLst/>
                  <a:gdLst>
                    <a:gd name="T0" fmla="*/ 0 w 321"/>
                    <a:gd name="T1" fmla="*/ 776 h 776"/>
                    <a:gd name="T2" fmla="*/ 321 w 321"/>
                    <a:gd name="T3" fmla="*/ 642 h 776"/>
                    <a:gd name="T4" fmla="*/ 321 w 321"/>
                    <a:gd name="T5" fmla="*/ 0 h 776"/>
                    <a:gd name="T6" fmla="*/ 0 w 321"/>
                    <a:gd name="T7" fmla="*/ 136 h 776"/>
                    <a:gd name="T8" fmla="*/ 0 w 321"/>
                    <a:gd name="T9" fmla="*/ 776 h 7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76">
                      <a:moveTo>
                        <a:pt x="0" y="776"/>
                      </a:moveTo>
                      <a:lnTo>
                        <a:pt x="321" y="642"/>
                      </a:lnTo>
                      <a:lnTo>
                        <a:pt x="321" y="0"/>
                      </a:lnTo>
                      <a:lnTo>
                        <a:pt x="0" y="136"/>
                      </a:lnTo>
                      <a:lnTo>
                        <a:pt x="0" y="776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4" name="Freeform 8"/>
                <p:cNvSpPr>
                  <a:spLocks/>
                </p:cNvSpPr>
                <p:nvPr/>
              </p:nvSpPr>
              <p:spPr bwMode="auto">
                <a:xfrm>
                  <a:off x="6488349" y="4370995"/>
                  <a:ext cx="413592" cy="999835"/>
                </a:xfrm>
                <a:custGeom>
                  <a:avLst/>
                  <a:gdLst>
                    <a:gd name="T0" fmla="*/ 321 w 321"/>
                    <a:gd name="T1" fmla="*/ 776 h 776"/>
                    <a:gd name="T2" fmla="*/ 0 w 321"/>
                    <a:gd name="T3" fmla="*/ 642 h 776"/>
                    <a:gd name="T4" fmla="*/ 0 w 321"/>
                    <a:gd name="T5" fmla="*/ 0 h 776"/>
                    <a:gd name="T6" fmla="*/ 321 w 321"/>
                    <a:gd name="T7" fmla="*/ 136 h 776"/>
                    <a:gd name="T8" fmla="*/ 321 w 321"/>
                    <a:gd name="T9" fmla="*/ 776 h 7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76">
                      <a:moveTo>
                        <a:pt x="321" y="776"/>
                      </a:moveTo>
                      <a:lnTo>
                        <a:pt x="0" y="642"/>
                      </a:lnTo>
                      <a:lnTo>
                        <a:pt x="0" y="0"/>
                      </a:lnTo>
                      <a:lnTo>
                        <a:pt x="321" y="136"/>
                      </a:lnTo>
                      <a:lnTo>
                        <a:pt x="321" y="776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5" name="Freeform 13"/>
                <p:cNvSpPr>
                  <a:spLocks/>
                </p:cNvSpPr>
                <p:nvPr/>
              </p:nvSpPr>
              <p:spPr bwMode="auto">
                <a:xfrm>
                  <a:off x="6488349" y="4198189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22" name="TextBox 21"/>
              <p:cNvSpPr txBox="1"/>
              <p:nvPr/>
            </p:nvSpPr>
            <p:spPr>
              <a:xfrm>
                <a:off x="6571448" y="4682969"/>
                <a:ext cx="313463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3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26" name="Group 25"/>
          <p:cNvGrpSpPr/>
          <p:nvPr/>
        </p:nvGrpSpPr>
        <p:grpSpPr>
          <a:xfrm>
            <a:off x="-3" y="4837401"/>
            <a:ext cx="7017143" cy="1146543"/>
            <a:chOff x="-3" y="4837401"/>
            <a:chExt cx="7017143" cy="1146543"/>
          </a:xfrm>
        </p:grpSpPr>
        <p:sp>
          <p:nvSpPr>
            <p:cNvPr id="27" name="Rectangle 26"/>
            <p:cNvSpPr/>
            <p:nvPr/>
          </p:nvSpPr>
          <p:spPr>
            <a:xfrm flipH="1">
              <a:off x="-3" y="5003928"/>
              <a:ext cx="6220816" cy="80612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28" name="Group 27"/>
            <p:cNvGrpSpPr/>
            <p:nvPr/>
          </p:nvGrpSpPr>
          <p:grpSpPr>
            <a:xfrm flipH="1">
              <a:off x="6212573" y="4837401"/>
              <a:ext cx="804567" cy="1146543"/>
              <a:chOff x="7315533" y="5230166"/>
              <a:chExt cx="827184" cy="1178773"/>
            </a:xfrm>
          </p:grpSpPr>
          <p:grpSp>
            <p:nvGrpSpPr>
              <p:cNvPr id="29" name="Group 28"/>
              <p:cNvGrpSpPr/>
              <p:nvPr/>
            </p:nvGrpSpPr>
            <p:grpSpPr>
              <a:xfrm>
                <a:off x="7315533" y="5230166"/>
                <a:ext cx="827184" cy="1178773"/>
                <a:chOff x="7315533" y="5230166"/>
                <a:chExt cx="827184" cy="1178773"/>
              </a:xfrm>
            </p:grpSpPr>
            <p:sp>
              <p:nvSpPr>
                <p:cNvPr id="31" name="Freeform 5"/>
                <p:cNvSpPr>
                  <a:spLocks/>
                </p:cNvSpPr>
                <p:nvPr/>
              </p:nvSpPr>
              <p:spPr bwMode="auto">
                <a:xfrm>
                  <a:off x="7729125" y="5401374"/>
                  <a:ext cx="413592" cy="1007565"/>
                </a:xfrm>
                <a:custGeom>
                  <a:avLst/>
                  <a:gdLst>
                    <a:gd name="T0" fmla="*/ 0 w 321"/>
                    <a:gd name="T1" fmla="*/ 782 h 782"/>
                    <a:gd name="T2" fmla="*/ 321 w 321"/>
                    <a:gd name="T3" fmla="*/ 648 h 782"/>
                    <a:gd name="T4" fmla="*/ 321 w 321"/>
                    <a:gd name="T5" fmla="*/ 0 h 782"/>
                    <a:gd name="T6" fmla="*/ 0 w 321"/>
                    <a:gd name="T7" fmla="*/ 134 h 782"/>
                    <a:gd name="T8" fmla="*/ 0 w 321"/>
                    <a:gd name="T9" fmla="*/ 782 h 7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2">
                      <a:moveTo>
                        <a:pt x="0" y="782"/>
                      </a:moveTo>
                      <a:lnTo>
                        <a:pt x="321" y="648"/>
                      </a:lnTo>
                      <a:lnTo>
                        <a:pt x="321" y="0"/>
                      </a:lnTo>
                      <a:lnTo>
                        <a:pt x="0" y="134"/>
                      </a:lnTo>
                      <a:lnTo>
                        <a:pt x="0" y="782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2" name="Freeform 6"/>
                <p:cNvSpPr>
                  <a:spLocks/>
                </p:cNvSpPr>
                <p:nvPr/>
              </p:nvSpPr>
              <p:spPr bwMode="auto">
                <a:xfrm>
                  <a:off x="7315533" y="5401374"/>
                  <a:ext cx="413592" cy="1007565"/>
                </a:xfrm>
                <a:custGeom>
                  <a:avLst/>
                  <a:gdLst>
                    <a:gd name="T0" fmla="*/ 321 w 321"/>
                    <a:gd name="T1" fmla="*/ 782 h 782"/>
                    <a:gd name="T2" fmla="*/ 0 w 321"/>
                    <a:gd name="T3" fmla="*/ 648 h 782"/>
                    <a:gd name="T4" fmla="*/ 0 w 321"/>
                    <a:gd name="T5" fmla="*/ 0 h 782"/>
                    <a:gd name="T6" fmla="*/ 321 w 321"/>
                    <a:gd name="T7" fmla="*/ 134 h 782"/>
                    <a:gd name="T8" fmla="*/ 321 w 321"/>
                    <a:gd name="T9" fmla="*/ 782 h 7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2">
                      <a:moveTo>
                        <a:pt x="321" y="782"/>
                      </a:moveTo>
                      <a:lnTo>
                        <a:pt x="0" y="648"/>
                      </a:lnTo>
                      <a:lnTo>
                        <a:pt x="0" y="0"/>
                      </a:lnTo>
                      <a:lnTo>
                        <a:pt x="321" y="134"/>
                      </a:lnTo>
                      <a:lnTo>
                        <a:pt x="321" y="782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3" name="Freeform 13"/>
                <p:cNvSpPr>
                  <a:spLocks/>
                </p:cNvSpPr>
                <p:nvPr/>
              </p:nvSpPr>
              <p:spPr bwMode="auto">
                <a:xfrm>
                  <a:off x="7315533" y="5230166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30" name="TextBox 29"/>
              <p:cNvSpPr txBox="1"/>
              <p:nvPr/>
            </p:nvSpPr>
            <p:spPr>
              <a:xfrm>
                <a:off x="7377710" y="5705225"/>
                <a:ext cx="323351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4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sp>
        <p:nvSpPr>
          <p:cNvPr id="43" name="TextBox 42"/>
          <p:cNvSpPr txBox="1"/>
          <p:nvPr/>
        </p:nvSpPr>
        <p:spPr>
          <a:xfrm>
            <a:off x="8162853" y="2238075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162854" y="3167195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8162854" y="4166540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8162854" y="5188857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1048872" y="2258844"/>
            <a:ext cx="2028265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Perfect Product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1457662" y="3228320"/>
            <a:ext cx="1665196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Perfect Sale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1905001" y="4220685"/>
            <a:ext cx="2619966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Maximum Promotion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2554938" y="5209256"/>
            <a:ext cx="1665195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More Service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Goals This Years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6" name="Group 55"/>
          <p:cNvGrpSpPr/>
          <p:nvPr/>
        </p:nvGrpSpPr>
        <p:grpSpPr>
          <a:xfrm>
            <a:off x="5240861" y="2251053"/>
            <a:ext cx="2602185" cy="453439"/>
            <a:chOff x="6038850" y="5485397"/>
            <a:chExt cx="1216539" cy="453439"/>
          </a:xfrm>
        </p:grpSpPr>
        <p:sp>
          <p:nvSpPr>
            <p:cNvPr id="57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5997243" y="3202627"/>
            <a:ext cx="1845803" cy="453439"/>
            <a:chOff x="6038850" y="5485397"/>
            <a:chExt cx="1216539" cy="453439"/>
          </a:xfrm>
        </p:grpSpPr>
        <p:sp>
          <p:nvSpPr>
            <p:cNvPr id="60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6649942" y="4185933"/>
            <a:ext cx="1193104" cy="453439"/>
            <a:chOff x="6038850" y="5485397"/>
            <a:chExt cx="1216539" cy="453439"/>
          </a:xfrm>
        </p:grpSpPr>
        <p:sp>
          <p:nvSpPr>
            <p:cNvPr id="63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4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7243763" y="5204225"/>
            <a:ext cx="599283" cy="453439"/>
            <a:chOff x="6038850" y="5485397"/>
            <a:chExt cx="1216539" cy="453439"/>
          </a:xfrm>
        </p:grpSpPr>
        <p:sp>
          <p:nvSpPr>
            <p:cNvPr id="66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7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76831400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Secrets to Success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cxnSp>
        <p:nvCxnSpPr>
          <p:cNvPr id="13" name="Elbow Connector 12"/>
          <p:cNvCxnSpPr/>
          <p:nvPr/>
        </p:nvCxnSpPr>
        <p:spPr>
          <a:xfrm>
            <a:off x="7019200" y="2348070"/>
            <a:ext cx="1982015" cy="862750"/>
          </a:xfrm>
          <a:prstGeom prst="bentConnector3">
            <a:avLst>
              <a:gd name="adj1" fmla="val 50000"/>
            </a:avLst>
          </a:prstGeom>
          <a:ln w="38100">
            <a:solidFill>
              <a:schemeClr val="accent5">
                <a:lumMod val="50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Elbow Connector 13"/>
          <p:cNvCxnSpPr/>
          <p:nvPr/>
        </p:nvCxnSpPr>
        <p:spPr>
          <a:xfrm flipV="1">
            <a:off x="7019200" y="4223494"/>
            <a:ext cx="1982015" cy="862750"/>
          </a:xfrm>
          <a:prstGeom prst="bentConnector3">
            <a:avLst>
              <a:gd name="adj1" fmla="val 50000"/>
            </a:avLst>
          </a:prstGeom>
          <a:ln w="38100">
            <a:solidFill>
              <a:schemeClr val="accent5"/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/>
        </p:nvCxnSpPr>
        <p:spPr>
          <a:xfrm>
            <a:off x="7019200" y="3726042"/>
            <a:ext cx="1982015" cy="1967"/>
          </a:xfrm>
          <a:prstGeom prst="line">
            <a:avLst/>
          </a:prstGeom>
          <a:ln w="38100">
            <a:solidFill>
              <a:schemeClr val="accent5">
                <a:lumMod val="75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Elbow Connector 15"/>
          <p:cNvCxnSpPr/>
          <p:nvPr/>
        </p:nvCxnSpPr>
        <p:spPr>
          <a:xfrm flipV="1">
            <a:off x="2885774" y="2348068"/>
            <a:ext cx="1396358" cy="1072880"/>
          </a:xfrm>
          <a:prstGeom prst="bentConnector3">
            <a:avLst>
              <a:gd name="adj1" fmla="val -930"/>
            </a:avLst>
          </a:prstGeom>
          <a:ln w="38100">
            <a:solidFill>
              <a:schemeClr val="accent5">
                <a:lumMod val="50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Elbow Connector 16"/>
          <p:cNvCxnSpPr/>
          <p:nvPr/>
        </p:nvCxnSpPr>
        <p:spPr>
          <a:xfrm>
            <a:off x="2885774" y="4013363"/>
            <a:ext cx="1396358" cy="1072880"/>
          </a:xfrm>
          <a:prstGeom prst="bentConnector3">
            <a:avLst>
              <a:gd name="adj1" fmla="val -930"/>
            </a:avLst>
          </a:prstGeom>
          <a:ln w="38100">
            <a:solidFill>
              <a:schemeClr val="accent5"/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/>
        </p:nvCxnSpPr>
        <p:spPr>
          <a:xfrm>
            <a:off x="2885774" y="3728009"/>
            <a:ext cx="1207595" cy="1967"/>
          </a:xfrm>
          <a:prstGeom prst="line">
            <a:avLst/>
          </a:prstGeom>
          <a:ln w="38100">
            <a:solidFill>
              <a:schemeClr val="accent5">
                <a:lumMod val="75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Group 32"/>
          <p:cNvGrpSpPr/>
          <p:nvPr/>
        </p:nvGrpSpPr>
        <p:grpSpPr>
          <a:xfrm>
            <a:off x="9357654" y="2799295"/>
            <a:ext cx="1373913" cy="1418736"/>
            <a:chOff x="3975101" y="1854200"/>
            <a:chExt cx="4476751" cy="4622802"/>
          </a:xfrm>
        </p:grpSpPr>
        <p:grpSp>
          <p:nvGrpSpPr>
            <p:cNvPr id="34" name="Group 33"/>
            <p:cNvGrpSpPr/>
            <p:nvPr/>
          </p:nvGrpSpPr>
          <p:grpSpPr>
            <a:xfrm>
              <a:off x="3975101" y="1854201"/>
              <a:ext cx="4476751" cy="4622801"/>
              <a:chOff x="2981325" y="1390650"/>
              <a:chExt cx="3357563" cy="3467101"/>
            </a:xfrm>
          </p:grpSpPr>
          <p:sp>
            <p:nvSpPr>
              <p:cNvPr id="39" name="Freeform 5"/>
              <p:cNvSpPr>
                <a:spLocks/>
              </p:cNvSpPr>
              <p:nvPr/>
            </p:nvSpPr>
            <p:spPr bwMode="auto">
              <a:xfrm>
                <a:off x="4224338" y="3878263"/>
                <a:ext cx="855663" cy="657225"/>
              </a:xfrm>
              <a:custGeom>
                <a:avLst/>
                <a:gdLst>
                  <a:gd name="T0" fmla="*/ 58 w 117"/>
                  <a:gd name="T1" fmla="*/ 3 h 90"/>
                  <a:gd name="T2" fmla="*/ 43 w 117"/>
                  <a:gd name="T3" fmla="*/ 0 h 90"/>
                  <a:gd name="T4" fmla="*/ 0 w 117"/>
                  <a:gd name="T5" fmla="*/ 90 h 90"/>
                  <a:gd name="T6" fmla="*/ 58 w 117"/>
                  <a:gd name="T7" fmla="*/ 90 h 90"/>
                  <a:gd name="T8" fmla="*/ 117 w 117"/>
                  <a:gd name="T9" fmla="*/ 90 h 90"/>
                  <a:gd name="T10" fmla="*/ 74 w 117"/>
                  <a:gd name="T11" fmla="*/ 0 h 90"/>
                  <a:gd name="T12" fmla="*/ 58 w 117"/>
                  <a:gd name="T13" fmla="*/ 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7" h="90">
                    <a:moveTo>
                      <a:pt x="58" y="3"/>
                    </a:moveTo>
                    <a:cubicBezTo>
                      <a:pt x="53" y="3"/>
                      <a:pt x="48" y="2"/>
                      <a:pt x="43" y="0"/>
                    </a:cubicBezTo>
                    <a:cubicBezTo>
                      <a:pt x="33" y="38"/>
                      <a:pt x="8" y="77"/>
                      <a:pt x="0" y="90"/>
                    </a:cubicBezTo>
                    <a:cubicBezTo>
                      <a:pt x="58" y="90"/>
                      <a:pt x="58" y="90"/>
                      <a:pt x="58" y="90"/>
                    </a:cubicBezTo>
                    <a:cubicBezTo>
                      <a:pt x="117" y="90"/>
                      <a:pt x="117" y="90"/>
                      <a:pt x="117" y="90"/>
                    </a:cubicBezTo>
                    <a:cubicBezTo>
                      <a:pt x="108" y="77"/>
                      <a:pt x="85" y="38"/>
                      <a:pt x="74" y="0"/>
                    </a:cubicBezTo>
                    <a:cubicBezTo>
                      <a:pt x="69" y="2"/>
                      <a:pt x="64" y="3"/>
                      <a:pt x="58" y="3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6"/>
              <p:cNvSpPr>
                <a:spLocks/>
              </p:cNvSpPr>
              <p:nvPr/>
            </p:nvSpPr>
            <p:spPr bwMode="auto">
              <a:xfrm>
                <a:off x="4406900" y="3724275"/>
                <a:ext cx="490538" cy="174625"/>
              </a:xfrm>
              <a:custGeom>
                <a:avLst/>
                <a:gdLst>
                  <a:gd name="T0" fmla="*/ 0 w 67"/>
                  <a:gd name="T1" fmla="*/ 0 h 24"/>
                  <a:gd name="T2" fmla="*/ 18 w 67"/>
                  <a:gd name="T3" fmla="*/ 21 h 24"/>
                  <a:gd name="T4" fmla="*/ 33 w 67"/>
                  <a:gd name="T5" fmla="*/ 24 h 24"/>
                  <a:gd name="T6" fmla="*/ 49 w 67"/>
                  <a:gd name="T7" fmla="*/ 21 h 24"/>
                  <a:gd name="T8" fmla="*/ 67 w 67"/>
                  <a:gd name="T9" fmla="*/ 0 h 24"/>
                  <a:gd name="T10" fmla="*/ 45 w 67"/>
                  <a:gd name="T11" fmla="*/ 0 h 24"/>
                  <a:gd name="T12" fmla="*/ 33 w 67"/>
                  <a:gd name="T13" fmla="*/ 0 h 24"/>
                  <a:gd name="T14" fmla="*/ 22 w 67"/>
                  <a:gd name="T15" fmla="*/ 0 h 24"/>
                  <a:gd name="T16" fmla="*/ 0 w 6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7" h="24">
                    <a:moveTo>
                      <a:pt x="0" y="0"/>
                    </a:moveTo>
                    <a:cubicBezTo>
                      <a:pt x="0" y="9"/>
                      <a:pt x="7" y="17"/>
                      <a:pt x="18" y="21"/>
                    </a:cubicBezTo>
                    <a:cubicBezTo>
                      <a:pt x="23" y="23"/>
                      <a:pt x="28" y="24"/>
                      <a:pt x="33" y="24"/>
                    </a:cubicBezTo>
                    <a:cubicBezTo>
                      <a:pt x="39" y="24"/>
                      <a:pt x="44" y="23"/>
                      <a:pt x="49" y="21"/>
                    </a:cubicBezTo>
                    <a:cubicBezTo>
                      <a:pt x="60" y="17"/>
                      <a:pt x="67" y="9"/>
                      <a:pt x="67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22" y="0"/>
                      <a:pt x="22" y="0"/>
                      <a:pt x="2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7"/>
              <p:cNvSpPr>
                <a:spLocks noEditPoints="1"/>
              </p:cNvSpPr>
              <p:nvPr/>
            </p:nvSpPr>
            <p:spPr bwMode="auto">
              <a:xfrm>
                <a:off x="3632200" y="4535488"/>
                <a:ext cx="2041525" cy="322263"/>
              </a:xfrm>
              <a:custGeom>
                <a:avLst/>
                <a:gdLst>
                  <a:gd name="T0" fmla="*/ 23 w 279"/>
                  <a:gd name="T1" fmla="*/ 44 h 44"/>
                  <a:gd name="T2" fmla="*/ 174 w 279"/>
                  <a:gd name="T3" fmla="*/ 0 h 44"/>
                  <a:gd name="T4" fmla="*/ 167 w 279"/>
                  <a:gd name="T5" fmla="*/ 0 h 44"/>
                  <a:gd name="T6" fmla="*/ 161 w 279"/>
                  <a:gd name="T7" fmla="*/ 0 h 44"/>
                  <a:gd name="T8" fmla="*/ 156 w 279"/>
                  <a:gd name="T9" fmla="*/ 0 h 44"/>
                  <a:gd name="T10" fmla="*/ 152 w 279"/>
                  <a:gd name="T11" fmla="*/ 0 h 44"/>
                  <a:gd name="T12" fmla="*/ 148 w 279"/>
                  <a:gd name="T13" fmla="*/ 0 h 44"/>
                  <a:gd name="T14" fmla="*/ 145 w 279"/>
                  <a:gd name="T15" fmla="*/ 0 h 44"/>
                  <a:gd name="T16" fmla="*/ 143 w 279"/>
                  <a:gd name="T17" fmla="*/ 0 h 44"/>
                  <a:gd name="T18" fmla="*/ 142 w 279"/>
                  <a:gd name="T19" fmla="*/ 0 h 44"/>
                  <a:gd name="T20" fmla="*/ 141 w 279"/>
                  <a:gd name="T21" fmla="*/ 0 h 44"/>
                  <a:gd name="T22" fmla="*/ 140 w 279"/>
                  <a:gd name="T23" fmla="*/ 0 h 44"/>
                  <a:gd name="T24" fmla="*/ 140 w 279"/>
                  <a:gd name="T25" fmla="*/ 0 h 44"/>
                  <a:gd name="T26" fmla="*/ 139 w 279"/>
                  <a:gd name="T27" fmla="*/ 0 h 44"/>
                  <a:gd name="T28" fmla="*/ 139 w 279"/>
                  <a:gd name="T29" fmla="*/ 0 h 44"/>
                  <a:gd name="T30" fmla="*/ 132 w 279"/>
                  <a:gd name="T31" fmla="*/ 0 h 44"/>
                  <a:gd name="T32" fmla="*/ 122 w 279"/>
                  <a:gd name="T33" fmla="*/ 0 h 44"/>
                  <a:gd name="T34" fmla="*/ 114 w 279"/>
                  <a:gd name="T35" fmla="*/ 0 h 44"/>
                  <a:gd name="T36" fmla="*/ 107 w 279"/>
                  <a:gd name="T37" fmla="*/ 0 h 44"/>
                  <a:gd name="T38" fmla="*/ 101 w 279"/>
                  <a:gd name="T39" fmla="*/ 0 h 44"/>
                  <a:gd name="T40" fmla="*/ 96 w 279"/>
                  <a:gd name="T41" fmla="*/ 0 h 44"/>
                  <a:gd name="T42" fmla="*/ 92 w 279"/>
                  <a:gd name="T43" fmla="*/ 0 h 44"/>
                  <a:gd name="T44" fmla="*/ 89 w 279"/>
                  <a:gd name="T45" fmla="*/ 0 h 44"/>
                  <a:gd name="T46" fmla="*/ 87 w 279"/>
                  <a:gd name="T47" fmla="*/ 0 h 44"/>
                  <a:gd name="T48" fmla="*/ 85 w 279"/>
                  <a:gd name="T49" fmla="*/ 0 h 44"/>
                  <a:gd name="T50" fmla="*/ 83 w 279"/>
                  <a:gd name="T51" fmla="*/ 0 h 44"/>
                  <a:gd name="T52" fmla="*/ 82 w 279"/>
                  <a:gd name="T53" fmla="*/ 0 h 44"/>
                  <a:gd name="T54" fmla="*/ 82 w 279"/>
                  <a:gd name="T55" fmla="*/ 0 h 44"/>
                  <a:gd name="T56" fmla="*/ 81 w 279"/>
                  <a:gd name="T57" fmla="*/ 0 h 44"/>
                  <a:gd name="T58" fmla="*/ 81 w 279"/>
                  <a:gd name="T59" fmla="*/ 0 h 44"/>
                  <a:gd name="T60" fmla="*/ 81 w 279"/>
                  <a:gd name="T61" fmla="*/ 0 h 44"/>
                  <a:gd name="T62" fmla="*/ 73 w 279"/>
                  <a:gd name="T63" fmla="*/ 0 h 44"/>
                  <a:gd name="T64" fmla="*/ 67 w 279"/>
                  <a:gd name="T65" fmla="*/ 44 h 44"/>
                  <a:gd name="T66" fmla="*/ 80 w 279"/>
                  <a:gd name="T67" fmla="*/ 44 h 44"/>
                  <a:gd name="T68" fmla="*/ 93 w 279"/>
                  <a:gd name="T69" fmla="*/ 44 h 44"/>
                  <a:gd name="T70" fmla="*/ 104 w 279"/>
                  <a:gd name="T71" fmla="*/ 44 h 44"/>
                  <a:gd name="T72" fmla="*/ 113 w 279"/>
                  <a:gd name="T73" fmla="*/ 44 h 44"/>
                  <a:gd name="T74" fmla="*/ 120 w 279"/>
                  <a:gd name="T75" fmla="*/ 44 h 44"/>
                  <a:gd name="T76" fmla="*/ 126 w 279"/>
                  <a:gd name="T77" fmla="*/ 44 h 44"/>
                  <a:gd name="T78" fmla="*/ 131 w 279"/>
                  <a:gd name="T79" fmla="*/ 44 h 44"/>
                  <a:gd name="T80" fmla="*/ 134 w 279"/>
                  <a:gd name="T81" fmla="*/ 44 h 44"/>
                  <a:gd name="T82" fmla="*/ 136 w 279"/>
                  <a:gd name="T83" fmla="*/ 44 h 44"/>
                  <a:gd name="T84" fmla="*/ 138 w 279"/>
                  <a:gd name="T85" fmla="*/ 44 h 44"/>
                  <a:gd name="T86" fmla="*/ 139 w 279"/>
                  <a:gd name="T87" fmla="*/ 44 h 44"/>
                  <a:gd name="T88" fmla="*/ 139 w 279"/>
                  <a:gd name="T89" fmla="*/ 44 h 44"/>
                  <a:gd name="T90" fmla="*/ 139 w 279"/>
                  <a:gd name="T91" fmla="*/ 44 h 44"/>
                  <a:gd name="T92" fmla="*/ 150 w 279"/>
                  <a:gd name="T93" fmla="*/ 44 h 44"/>
                  <a:gd name="T94" fmla="*/ 169 w 279"/>
                  <a:gd name="T95" fmla="*/ 44 h 44"/>
                  <a:gd name="T96" fmla="*/ 279 w 279"/>
                  <a:gd name="T97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79" h="44">
                    <a:moveTo>
                      <a:pt x="67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11" y="0"/>
                      <a:pt x="0" y="11"/>
                      <a:pt x="0" y="23"/>
                    </a:cubicBezTo>
                    <a:cubicBezTo>
                      <a:pt x="0" y="35"/>
                      <a:pt x="11" y="44"/>
                      <a:pt x="23" y="44"/>
                    </a:cubicBezTo>
                    <a:cubicBezTo>
                      <a:pt x="67" y="44"/>
                      <a:pt x="67" y="44"/>
                      <a:pt x="67" y="44"/>
                    </a:cubicBezTo>
                    <a:moveTo>
                      <a:pt x="256" y="0"/>
                    </a:moveTo>
                    <a:cubicBezTo>
                      <a:pt x="198" y="0"/>
                      <a:pt x="198" y="0"/>
                      <a:pt x="198" y="0"/>
                    </a:cubicBezTo>
                    <a:cubicBezTo>
                      <a:pt x="174" y="0"/>
                      <a:pt x="174" y="0"/>
                      <a:pt x="174" y="0"/>
                    </a:cubicBezTo>
                    <a:cubicBezTo>
                      <a:pt x="173" y="0"/>
                      <a:pt x="173" y="0"/>
                      <a:pt x="173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67" y="0"/>
                      <a:pt x="167" y="0"/>
                      <a:pt x="167" y="0"/>
                    </a:cubicBezTo>
                    <a:cubicBezTo>
                      <a:pt x="166" y="0"/>
                      <a:pt x="166" y="0"/>
                      <a:pt x="166" y="0"/>
                    </a:cubicBezTo>
                    <a:cubicBezTo>
                      <a:pt x="164" y="0"/>
                      <a:pt x="164" y="0"/>
                      <a:pt x="164" y="0"/>
                    </a:cubicBezTo>
                    <a:cubicBezTo>
                      <a:pt x="163" y="0"/>
                      <a:pt x="163" y="0"/>
                      <a:pt x="163" y="0"/>
                    </a:cubicBezTo>
                    <a:cubicBezTo>
                      <a:pt x="161" y="0"/>
                      <a:pt x="161" y="0"/>
                      <a:pt x="161" y="0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58" y="0"/>
                      <a:pt x="158" y="0"/>
                      <a:pt x="158" y="0"/>
                    </a:cubicBezTo>
                    <a:cubicBezTo>
                      <a:pt x="157" y="0"/>
                      <a:pt x="157" y="0"/>
                      <a:pt x="157" y="0"/>
                    </a:cubicBezTo>
                    <a:cubicBezTo>
                      <a:pt x="156" y="0"/>
                      <a:pt x="156" y="0"/>
                      <a:pt x="156" y="0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53" y="0"/>
                      <a:pt x="153" y="0"/>
                      <a:pt x="153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1" y="0"/>
                      <a:pt x="151" y="0"/>
                      <a:pt x="151" y="0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49" y="0"/>
                      <a:pt x="149" y="0"/>
                      <a:pt x="149" y="0"/>
                    </a:cubicBezTo>
                    <a:cubicBezTo>
                      <a:pt x="148" y="0"/>
                      <a:pt x="148" y="0"/>
                      <a:pt x="148" y="0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145" y="0"/>
                      <a:pt x="145" y="0"/>
                      <a:pt x="145" y="0"/>
                    </a:cubicBezTo>
                    <a:cubicBezTo>
                      <a:pt x="145" y="0"/>
                      <a:pt x="145" y="0"/>
                      <a:pt x="145" y="0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4" y="0"/>
                      <a:pt x="134" y="0"/>
                      <a:pt x="134" y="0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124" y="0"/>
                      <a:pt x="124" y="0"/>
                      <a:pt x="124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111" y="0"/>
                      <a:pt x="111" y="0"/>
                      <a:pt x="111" y="0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07" y="0"/>
                      <a:pt x="107" y="0"/>
                      <a:pt x="107" y="0"/>
                    </a:cubicBezTo>
                    <a:cubicBezTo>
                      <a:pt x="106" y="0"/>
                      <a:pt x="106" y="0"/>
                      <a:pt x="106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5" y="0"/>
                      <a:pt x="95" y="0"/>
                      <a:pt x="95" y="0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15"/>
                      <a:pt x="67" y="29"/>
                      <a:pt x="67" y="44"/>
                    </a:cubicBezTo>
                    <a:cubicBezTo>
                      <a:pt x="69" y="44"/>
                      <a:pt x="69" y="44"/>
                      <a:pt x="69" y="44"/>
                    </a:cubicBezTo>
                    <a:cubicBezTo>
                      <a:pt x="73" y="44"/>
                      <a:pt x="73" y="44"/>
                      <a:pt x="73" y="44"/>
                    </a:cubicBezTo>
                    <a:cubicBezTo>
                      <a:pt x="77" y="44"/>
                      <a:pt x="77" y="44"/>
                      <a:pt x="77" y="44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90" y="44"/>
                      <a:pt x="90" y="44"/>
                      <a:pt x="90" y="44"/>
                    </a:cubicBezTo>
                    <a:cubicBezTo>
                      <a:pt x="93" y="44"/>
                      <a:pt x="93" y="44"/>
                      <a:pt x="93" y="44"/>
                    </a:cubicBezTo>
                    <a:cubicBezTo>
                      <a:pt x="96" y="44"/>
                      <a:pt x="96" y="44"/>
                      <a:pt x="96" y="44"/>
                    </a:cubicBezTo>
                    <a:cubicBezTo>
                      <a:pt x="99" y="44"/>
                      <a:pt x="99" y="44"/>
                      <a:pt x="99" y="44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106" y="44"/>
                      <a:pt x="106" y="44"/>
                      <a:pt x="106" y="44"/>
                    </a:cubicBezTo>
                    <a:cubicBezTo>
                      <a:pt x="109" y="44"/>
                      <a:pt x="109" y="44"/>
                      <a:pt x="109" y="44"/>
                    </a:cubicBezTo>
                    <a:cubicBezTo>
                      <a:pt x="111" y="44"/>
                      <a:pt x="111" y="44"/>
                      <a:pt x="111" y="44"/>
                    </a:cubicBezTo>
                    <a:cubicBezTo>
                      <a:pt x="113" y="44"/>
                      <a:pt x="113" y="44"/>
                      <a:pt x="113" y="44"/>
                    </a:cubicBezTo>
                    <a:cubicBezTo>
                      <a:pt x="115" y="44"/>
                      <a:pt x="115" y="44"/>
                      <a:pt x="115" y="44"/>
                    </a:cubicBezTo>
                    <a:cubicBezTo>
                      <a:pt x="117" y="44"/>
                      <a:pt x="117" y="44"/>
                      <a:pt x="117" y="44"/>
                    </a:cubicBezTo>
                    <a:cubicBezTo>
                      <a:pt x="119" y="44"/>
                      <a:pt x="119" y="44"/>
                      <a:pt x="119" y="44"/>
                    </a:cubicBezTo>
                    <a:cubicBezTo>
                      <a:pt x="120" y="44"/>
                      <a:pt x="120" y="44"/>
                      <a:pt x="120" y="44"/>
                    </a:cubicBezTo>
                    <a:cubicBezTo>
                      <a:pt x="122" y="44"/>
                      <a:pt x="122" y="44"/>
                      <a:pt x="122" y="44"/>
                    </a:cubicBezTo>
                    <a:cubicBezTo>
                      <a:pt x="123" y="44"/>
                      <a:pt x="123" y="44"/>
                      <a:pt x="123" y="44"/>
                    </a:cubicBezTo>
                    <a:cubicBezTo>
                      <a:pt x="125" y="44"/>
                      <a:pt x="125" y="44"/>
                      <a:pt x="125" y="44"/>
                    </a:cubicBezTo>
                    <a:cubicBezTo>
                      <a:pt x="126" y="44"/>
                      <a:pt x="126" y="44"/>
                      <a:pt x="126" y="44"/>
                    </a:cubicBezTo>
                    <a:cubicBezTo>
                      <a:pt x="127" y="44"/>
                      <a:pt x="127" y="44"/>
                      <a:pt x="127" y="44"/>
                    </a:cubicBezTo>
                    <a:cubicBezTo>
                      <a:pt x="129" y="44"/>
                      <a:pt x="129" y="44"/>
                      <a:pt x="129" y="44"/>
                    </a:cubicBezTo>
                    <a:cubicBezTo>
                      <a:pt x="130" y="44"/>
                      <a:pt x="130" y="44"/>
                      <a:pt x="130" y="44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2" y="44"/>
                      <a:pt x="132" y="44"/>
                      <a:pt x="132" y="44"/>
                    </a:cubicBezTo>
                    <a:cubicBezTo>
                      <a:pt x="132" y="44"/>
                      <a:pt x="132" y="44"/>
                      <a:pt x="132" y="44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4" y="44"/>
                      <a:pt x="134" y="44"/>
                      <a:pt x="134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6" y="44"/>
                      <a:pt x="136" y="44"/>
                      <a:pt x="136" y="44"/>
                    </a:cubicBezTo>
                    <a:cubicBezTo>
                      <a:pt x="136" y="44"/>
                      <a:pt x="136" y="44"/>
                      <a:pt x="136" y="44"/>
                    </a:cubicBezTo>
                    <a:cubicBezTo>
                      <a:pt x="137" y="44"/>
                      <a:pt x="137" y="44"/>
                      <a:pt x="137" y="44"/>
                    </a:cubicBezTo>
                    <a:cubicBezTo>
                      <a:pt x="137" y="44"/>
                      <a:pt x="137" y="44"/>
                      <a:pt x="137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45" y="44"/>
                      <a:pt x="145" y="44"/>
                      <a:pt x="145" y="44"/>
                    </a:cubicBezTo>
                    <a:cubicBezTo>
                      <a:pt x="150" y="44"/>
                      <a:pt x="150" y="44"/>
                      <a:pt x="150" y="44"/>
                    </a:cubicBezTo>
                    <a:cubicBezTo>
                      <a:pt x="155" y="44"/>
                      <a:pt x="155" y="44"/>
                      <a:pt x="155" y="44"/>
                    </a:cubicBezTo>
                    <a:cubicBezTo>
                      <a:pt x="160" y="44"/>
                      <a:pt x="160" y="44"/>
                      <a:pt x="160" y="44"/>
                    </a:cubicBezTo>
                    <a:cubicBezTo>
                      <a:pt x="165" y="44"/>
                      <a:pt x="165" y="44"/>
                      <a:pt x="165" y="44"/>
                    </a:cubicBezTo>
                    <a:cubicBezTo>
                      <a:pt x="169" y="44"/>
                      <a:pt x="169" y="44"/>
                      <a:pt x="169" y="44"/>
                    </a:cubicBezTo>
                    <a:cubicBezTo>
                      <a:pt x="174" y="44"/>
                      <a:pt x="174" y="44"/>
                      <a:pt x="174" y="44"/>
                    </a:cubicBezTo>
                    <a:cubicBezTo>
                      <a:pt x="174" y="44"/>
                      <a:pt x="174" y="44"/>
                      <a:pt x="174" y="44"/>
                    </a:cubicBezTo>
                    <a:cubicBezTo>
                      <a:pt x="256" y="44"/>
                      <a:pt x="256" y="44"/>
                      <a:pt x="256" y="44"/>
                    </a:cubicBezTo>
                    <a:cubicBezTo>
                      <a:pt x="269" y="44"/>
                      <a:pt x="279" y="35"/>
                      <a:pt x="279" y="23"/>
                    </a:cubicBezTo>
                    <a:cubicBezTo>
                      <a:pt x="279" y="11"/>
                      <a:pt x="269" y="0"/>
                      <a:pt x="256" y="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8"/>
              <p:cNvSpPr>
                <a:spLocks/>
              </p:cNvSpPr>
              <p:nvPr/>
            </p:nvSpPr>
            <p:spPr bwMode="auto">
              <a:xfrm>
                <a:off x="2981325" y="1390650"/>
                <a:ext cx="855663" cy="1733550"/>
              </a:xfrm>
              <a:custGeom>
                <a:avLst/>
                <a:gdLst>
                  <a:gd name="T0" fmla="*/ 93 w 117"/>
                  <a:gd name="T1" fmla="*/ 0 h 237"/>
                  <a:gd name="T2" fmla="*/ 93 w 117"/>
                  <a:gd name="T3" fmla="*/ 0 h 237"/>
                  <a:gd name="T4" fmla="*/ 3 w 117"/>
                  <a:gd name="T5" fmla="*/ 0 h 237"/>
                  <a:gd name="T6" fmla="*/ 117 w 117"/>
                  <a:gd name="T7" fmla="*/ 237 h 237"/>
                  <a:gd name="T8" fmla="*/ 109 w 117"/>
                  <a:gd name="T9" fmla="*/ 207 h 237"/>
                  <a:gd name="T10" fmla="*/ 83 w 117"/>
                  <a:gd name="T11" fmla="*/ 190 h 237"/>
                  <a:gd name="T12" fmla="*/ 31 w 117"/>
                  <a:gd name="T13" fmla="*/ 26 h 237"/>
                  <a:gd name="T14" fmla="*/ 93 w 117"/>
                  <a:gd name="T15" fmla="*/ 26 h 237"/>
                  <a:gd name="T16" fmla="*/ 93 w 117"/>
                  <a:gd name="T17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7" h="237">
                    <a:moveTo>
                      <a:pt x="93" y="0"/>
                    </a:moveTo>
                    <a:cubicBezTo>
                      <a:pt x="93" y="0"/>
                      <a:pt x="93" y="0"/>
                      <a:pt x="9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214"/>
                      <a:pt x="117" y="237"/>
                    </a:cubicBezTo>
                    <a:cubicBezTo>
                      <a:pt x="115" y="227"/>
                      <a:pt x="113" y="218"/>
                      <a:pt x="109" y="207"/>
                    </a:cubicBezTo>
                    <a:cubicBezTo>
                      <a:pt x="100" y="204"/>
                      <a:pt x="91" y="198"/>
                      <a:pt x="83" y="190"/>
                    </a:cubicBezTo>
                    <a:cubicBezTo>
                      <a:pt x="46" y="151"/>
                      <a:pt x="33" y="74"/>
                      <a:pt x="31" y="26"/>
                    </a:cubicBezTo>
                    <a:cubicBezTo>
                      <a:pt x="93" y="26"/>
                      <a:pt x="93" y="26"/>
                      <a:pt x="93" y="26"/>
                    </a:cubicBezTo>
                    <a:lnTo>
                      <a:pt x="93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11"/>
              <p:cNvSpPr>
                <a:spLocks/>
              </p:cNvSpPr>
              <p:nvPr/>
            </p:nvSpPr>
            <p:spPr bwMode="auto">
              <a:xfrm>
                <a:off x="5483225" y="1390650"/>
                <a:ext cx="855663" cy="1733550"/>
              </a:xfrm>
              <a:custGeom>
                <a:avLst/>
                <a:gdLst>
                  <a:gd name="T0" fmla="*/ 24 w 117"/>
                  <a:gd name="T1" fmla="*/ 0 h 237"/>
                  <a:gd name="T2" fmla="*/ 24 w 117"/>
                  <a:gd name="T3" fmla="*/ 0 h 237"/>
                  <a:gd name="T4" fmla="*/ 114 w 117"/>
                  <a:gd name="T5" fmla="*/ 0 h 237"/>
                  <a:gd name="T6" fmla="*/ 0 w 117"/>
                  <a:gd name="T7" fmla="*/ 237 h 237"/>
                  <a:gd name="T8" fmla="*/ 8 w 117"/>
                  <a:gd name="T9" fmla="*/ 207 h 237"/>
                  <a:gd name="T10" fmla="*/ 34 w 117"/>
                  <a:gd name="T11" fmla="*/ 190 h 237"/>
                  <a:gd name="T12" fmla="*/ 86 w 117"/>
                  <a:gd name="T13" fmla="*/ 26 h 237"/>
                  <a:gd name="T14" fmla="*/ 24 w 117"/>
                  <a:gd name="T15" fmla="*/ 26 h 237"/>
                  <a:gd name="T16" fmla="*/ 24 w 117"/>
                  <a:gd name="T17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7" h="237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4" y="0"/>
                      <a:pt x="117" y="214"/>
                      <a:pt x="0" y="237"/>
                    </a:cubicBezTo>
                    <a:cubicBezTo>
                      <a:pt x="2" y="227"/>
                      <a:pt x="4" y="218"/>
                      <a:pt x="8" y="207"/>
                    </a:cubicBezTo>
                    <a:cubicBezTo>
                      <a:pt x="17" y="204"/>
                      <a:pt x="25" y="198"/>
                      <a:pt x="34" y="190"/>
                    </a:cubicBezTo>
                    <a:cubicBezTo>
                      <a:pt x="71" y="151"/>
                      <a:pt x="84" y="74"/>
                      <a:pt x="86" y="26"/>
                    </a:cubicBezTo>
                    <a:cubicBezTo>
                      <a:pt x="24" y="26"/>
                      <a:pt x="24" y="26"/>
                      <a:pt x="24" y="26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5" name="Freeform 13"/>
            <p:cNvSpPr>
              <a:spLocks/>
            </p:cNvSpPr>
            <p:nvPr/>
          </p:nvSpPr>
          <p:spPr bwMode="auto">
            <a:xfrm>
              <a:off x="6208184" y="3414184"/>
              <a:ext cx="1278467" cy="1551517"/>
            </a:xfrm>
            <a:custGeom>
              <a:avLst/>
              <a:gdLst>
                <a:gd name="T0" fmla="*/ 0 w 131"/>
                <a:gd name="T1" fmla="*/ 159 h 159"/>
                <a:gd name="T2" fmla="*/ 0 w 131"/>
                <a:gd name="T3" fmla="*/ 0 h 159"/>
                <a:gd name="T4" fmla="*/ 131 w 131"/>
                <a:gd name="T5" fmla="*/ 0 h 159"/>
                <a:gd name="T6" fmla="*/ 122 w 131"/>
                <a:gd name="T7" fmla="*/ 47 h 159"/>
                <a:gd name="T8" fmla="*/ 114 w 131"/>
                <a:gd name="T9" fmla="*/ 77 h 159"/>
                <a:gd name="T10" fmla="*/ 114 w 131"/>
                <a:gd name="T11" fmla="*/ 77 h 159"/>
                <a:gd name="T12" fmla="*/ 77 w 131"/>
                <a:gd name="T13" fmla="*/ 119 h 159"/>
                <a:gd name="T14" fmla="*/ 83 w 131"/>
                <a:gd name="T15" fmla="*/ 130 h 159"/>
                <a:gd name="T16" fmla="*/ 70 w 131"/>
                <a:gd name="T17" fmla="*/ 143 h 159"/>
                <a:gd name="T18" fmla="*/ 62 w 131"/>
                <a:gd name="T19" fmla="*/ 143 h 159"/>
                <a:gd name="T20" fmla="*/ 62 w 131"/>
                <a:gd name="T21" fmla="*/ 146 h 159"/>
                <a:gd name="T22" fmla="*/ 49 w 131"/>
                <a:gd name="T23" fmla="*/ 159 h 159"/>
                <a:gd name="T24" fmla="*/ 34 w 131"/>
                <a:gd name="T25" fmla="*/ 159 h 159"/>
                <a:gd name="T26" fmla="*/ 12 w 131"/>
                <a:gd name="T27" fmla="*/ 159 h 159"/>
                <a:gd name="T28" fmla="*/ 0 w 131"/>
                <a:gd name="T29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1" h="159">
                  <a:moveTo>
                    <a:pt x="0" y="15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29" y="17"/>
                    <a:pt x="126" y="33"/>
                    <a:pt x="122" y="47"/>
                  </a:cubicBezTo>
                  <a:cubicBezTo>
                    <a:pt x="119" y="58"/>
                    <a:pt x="116" y="67"/>
                    <a:pt x="114" y="77"/>
                  </a:cubicBezTo>
                  <a:cubicBezTo>
                    <a:pt x="114" y="77"/>
                    <a:pt x="114" y="77"/>
                    <a:pt x="114" y="77"/>
                  </a:cubicBezTo>
                  <a:cubicBezTo>
                    <a:pt x="104" y="100"/>
                    <a:pt x="92" y="115"/>
                    <a:pt x="77" y="119"/>
                  </a:cubicBezTo>
                  <a:cubicBezTo>
                    <a:pt x="80" y="121"/>
                    <a:pt x="83" y="126"/>
                    <a:pt x="83" y="130"/>
                  </a:cubicBezTo>
                  <a:cubicBezTo>
                    <a:pt x="83" y="137"/>
                    <a:pt x="77" y="143"/>
                    <a:pt x="70" y="143"/>
                  </a:cubicBezTo>
                  <a:cubicBezTo>
                    <a:pt x="62" y="143"/>
                    <a:pt x="62" y="143"/>
                    <a:pt x="62" y="143"/>
                  </a:cubicBezTo>
                  <a:cubicBezTo>
                    <a:pt x="62" y="144"/>
                    <a:pt x="62" y="145"/>
                    <a:pt x="62" y="146"/>
                  </a:cubicBezTo>
                  <a:cubicBezTo>
                    <a:pt x="62" y="153"/>
                    <a:pt x="56" y="159"/>
                    <a:pt x="49" y="159"/>
                  </a:cubicBezTo>
                  <a:cubicBezTo>
                    <a:pt x="34" y="159"/>
                    <a:pt x="34" y="159"/>
                    <a:pt x="34" y="159"/>
                  </a:cubicBezTo>
                  <a:cubicBezTo>
                    <a:pt x="12" y="159"/>
                    <a:pt x="12" y="159"/>
                    <a:pt x="12" y="159"/>
                  </a:cubicBezTo>
                  <a:lnTo>
                    <a:pt x="0" y="159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6208184" y="1854200"/>
              <a:ext cx="1356784" cy="1559984"/>
            </a:xfrm>
            <a:custGeom>
              <a:avLst/>
              <a:gdLst>
                <a:gd name="T0" fmla="*/ 0 w 139"/>
                <a:gd name="T1" fmla="*/ 160 h 160"/>
                <a:gd name="T2" fmla="*/ 0 w 139"/>
                <a:gd name="T3" fmla="*/ 0 h 160"/>
                <a:gd name="T4" fmla="*/ 0 w 139"/>
                <a:gd name="T5" fmla="*/ 0 h 160"/>
                <a:gd name="T6" fmla="*/ 115 w 139"/>
                <a:gd name="T7" fmla="*/ 0 h 160"/>
                <a:gd name="T8" fmla="*/ 137 w 139"/>
                <a:gd name="T9" fmla="*/ 0 h 160"/>
                <a:gd name="T10" fmla="*/ 138 w 139"/>
                <a:gd name="T11" fmla="*/ 0 h 160"/>
                <a:gd name="T12" fmla="*/ 139 w 139"/>
                <a:gd name="T13" fmla="*/ 26 h 160"/>
                <a:gd name="T14" fmla="*/ 131 w 139"/>
                <a:gd name="T15" fmla="*/ 160 h 160"/>
                <a:gd name="T16" fmla="*/ 0 w 139"/>
                <a:gd name="T17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9" h="160">
                  <a:moveTo>
                    <a:pt x="0" y="16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29" y="0"/>
                    <a:pt x="135" y="0"/>
                    <a:pt x="137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26"/>
                    <a:pt x="139" y="26"/>
                    <a:pt x="139" y="26"/>
                  </a:cubicBezTo>
                  <a:cubicBezTo>
                    <a:pt x="139" y="57"/>
                    <a:pt x="138" y="110"/>
                    <a:pt x="131" y="160"/>
                  </a:cubicBezTo>
                  <a:lnTo>
                    <a:pt x="0" y="16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9"/>
            <p:cNvSpPr>
              <a:spLocks/>
            </p:cNvSpPr>
            <p:nvPr/>
          </p:nvSpPr>
          <p:spPr bwMode="auto">
            <a:xfrm>
              <a:off x="4861984" y="1854200"/>
              <a:ext cx="1346200" cy="1559984"/>
            </a:xfrm>
            <a:custGeom>
              <a:avLst/>
              <a:gdLst>
                <a:gd name="T0" fmla="*/ 138 w 138"/>
                <a:gd name="T1" fmla="*/ 160 h 160"/>
                <a:gd name="T2" fmla="*/ 138 w 138"/>
                <a:gd name="T3" fmla="*/ 0 h 160"/>
                <a:gd name="T4" fmla="*/ 138 w 138"/>
                <a:gd name="T5" fmla="*/ 0 h 160"/>
                <a:gd name="T6" fmla="*/ 24 w 138"/>
                <a:gd name="T7" fmla="*/ 0 h 160"/>
                <a:gd name="T8" fmla="*/ 2 w 138"/>
                <a:gd name="T9" fmla="*/ 0 h 160"/>
                <a:gd name="T10" fmla="*/ 0 w 138"/>
                <a:gd name="T11" fmla="*/ 0 h 160"/>
                <a:gd name="T12" fmla="*/ 0 w 138"/>
                <a:gd name="T13" fmla="*/ 26 h 160"/>
                <a:gd name="T14" fmla="*/ 8 w 138"/>
                <a:gd name="T15" fmla="*/ 160 h 160"/>
                <a:gd name="T16" fmla="*/ 138 w 138"/>
                <a:gd name="T17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8" h="160">
                  <a:moveTo>
                    <a:pt x="138" y="160"/>
                  </a:moveTo>
                  <a:cubicBezTo>
                    <a:pt x="138" y="0"/>
                    <a:pt x="138" y="0"/>
                    <a:pt x="138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0" y="0"/>
                    <a:pt x="4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57"/>
                    <a:pt x="1" y="110"/>
                    <a:pt x="8" y="160"/>
                  </a:cubicBezTo>
                  <a:lnTo>
                    <a:pt x="138" y="16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10"/>
            <p:cNvSpPr>
              <a:spLocks/>
            </p:cNvSpPr>
            <p:nvPr/>
          </p:nvSpPr>
          <p:spPr bwMode="auto">
            <a:xfrm>
              <a:off x="4940301" y="3414184"/>
              <a:ext cx="1267884" cy="1551517"/>
            </a:xfrm>
            <a:custGeom>
              <a:avLst/>
              <a:gdLst>
                <a:gd name="T0" fmla="*/ 130 w 130"/>
                <a:gd name="T1" fmla="*/ 159 h 159"/>
                <a:gd name="T2" fmla="*/ 130 w 130"/>
                <a:gd name="T3" fmla="*/ 0 h 159"/>
                <a:gd name="T4" fmla="*/ 0 w 130"/>
                <a:gd name="T5" fmla="*/ 0 h 159"/>
                <a:gd name="T6" fmla="*/ 9 w 130"/>
                <a:gd name="T7" fmla="*/ 47 h 159"/>
                <a:gd name="T8" fmla="*/ 17 w 130"/>
                <a:gd name="T9" fmla="*/ 77 h 159"/>
                <a:gd name="T10" fmla="*/ 17 w 130"/>
                <a:gd name="T11" fmla="*/ 77 h 159"/>
                <a:gd name="T12" fmla="*/ 54 w 130"/>
                <a:gd name="T13" fmla="*/ 119 h 159"/>
                <a:gd name="T14" fmla="*/ 48 w 130"/>
                <a:gd name="T15" fmla="*/ 130 h 159"/>
                <a:gd name="T16" fmla="*/ 61 w 130"/>
                <a:gd name="T17" fmla="*/ 143 h 159"/>
                <a:gd name="T18" fmla="*/ 69 w 130"/>
                <a:gd name="T19" fmla="*/ 143 h 159"/>
                <a:gd name="T20" fmla="*/ 69 w 130"/>
                <a:gd name="T21" fmla="*/ 146 h 159"/>
                <a:gd name="T22" fmla="*/ 82 w 130"/>
                <a:gd name="T23" fmla="*/ 159 h 159"/>
                <a:gd name="T24" fmla="*/ 97 w 130"/>
                <a:gd name="T25" fmla="*/ 159 h 159"/>
                <a:gd name="T26" fmla="*/ 118 w 130"/>
                <a:gd name="T27" fmla="*/ 159 h 159"/>
                <a:gd name="T28" fmla="*/ 130 w 130"/>
                <a:gd name="T29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0" h="159">
                  <a:moveTo>
                    <a:pt x="130" y="159"/>
                  </a:moveTo>
                  <a:cubicBezTo>
                    <a:pt x="130" y="0"/>
                    <a:pt x="130" y="0"/>
                    <a:pt x="13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7"/>
                    <a:pt x="5" y="33"/>
                    <a:pt x="9" y="47"/>
                  </a:cubicBezTo>
                  <a:cubicBezTo>
                    <a:pt x="12" y="58"/>
                    <a:pt x="15" y="67"/>
                    <a:pt x="17" y="77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27" y="100"/>
                    <a:pt x="39" y="115"/>
                    <a:pt x="54" y="119"/>
                  </a:cubicBezTo>
                  <a:cubicBezTo>
                    <a:pt x="51" y="121"/>
                    <a:pt x="48" y="126"/>
                    <a:pt x="48" y="130"/>
                  </a:cubicBezTo>
                  <a:cubicBezTo>
                    <a:pt x="48" y="137"/>
                    <a:pt x="54" y="143"/>
                    <a:pt x="61" y="143"/>
                  </a:cubicBezTo>
                  <a:cubicBezTo>
                    <a:pt x="69" y="143"/>
                    <a:pt x="69" y="143"/>
                    <a:pt x="69" y="143"/>
                  </a:cubicBezTo>
                  <a:cubicBezTo>
                    <a:pt x="69" y="144"/>
                    <a:pt x="69" y="145"/>
                    <a:pt x="69" y="146"/>
                  </a:cubicBezTo>
                  <a:cubicBezTo>
                    <a:pt x="69" y="153"/>
                    <a:pt x="74" y="159"/>
                    <a:pt x="82" y="159"/>
                  </a:cubicBezTo>
                  <a:cubicBezTo>
                    <a:pt x="97" y="159"/>
                    <a:pt x="97" y="159"/>
                    <a:pt x="97" y="159"/>
                  </a:cubicBezTo>
                  <a:cubicBezTo>
                    <a:pt x="118" y="159"/>
                    <a:pt x="118" y="159"/>
                    <a:pt x="118" y="159"/>
                  </a:cubicBezTo>
                  <a:lnTo>
                    <a:pt x="130" y="159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596473" y="2476970"/>
            <a:ext cx="737854" cy="2609273"/>
            <a:chOff x="5885820" y="2998041"/>
            <a:chExt cx="592553" cy="2095444"/>
          </a:xfrm>
        </p:grpSpPr>
        <p:sp>
          <p:nvSpPr>
            <p:cNvPr id="46" name="Shape 1033"/>
            <p:cNvSpPr/>
            <p:nvPr/>
          </p:nvSpPr>
          <p:spPr>
            <a:xfrm>
              <a:off x="5885820" y="2998041"/>
              <a:ext cx="592553" cy="20954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42" h="21597" extrusionOk="0">
                  <a:moveTo>
                    <a:pt x="8563" y="0"/>
                  </a:moveTo>
                  <a:cubicBezTo>
                    <a:pt x="10027" y="-3"/>
                    <a:pt x="12311" y="423"/>
                    <a:pt x="12311" y="1065"/>
                  </a:cubicBezTo>
                  <a:cubicBezTo>
                    <a:pt x="12311" y="1707"/>
                    <a:pt x="12132" y="1985"/>
                    <a:pt x="11954" y="2193"/>
                  </a:cubicBezTo>
                  <a:cubicBezTo>
                    <a:pt x="11775" y="2401"/>
                    <a:pt x="11537" y="2367"/>
                    <a:pt x="11537" y="2367"/>
                  </a:cubicBezTo>
                  <a:cubicBezTo>
                    <a:pt x="11537" y="2367"/>
                    <a:pt x="11597" y="2801"/>
                    <a:pt x="11121" y="2905"/>
                  </a:cubicBezTo>
                  <a:cubicBezTo>
                    <a:pt x="10645" y="3009"/>
                    <a:pt x="10526" y="3043"/>
                    <a:pt x="10526" y="3182"/>
                  </a:cubicBezTo>
                  <a:cubicBezTo>
                    <a:pt x="10526" y="3321"/>
                    <a:pt x="10823" y="3425"/>
                    <a:pt x="11240" y="3564"/>
                  </a:cubicBezTo>
                  <a:cubicBezTo>
                    <a:pt x="11656" y="3703"/>
                    <a:pt x="13442" y="3859"/>
                    <a:pt x="14393" y="3963"/>
                  </a:cubicBezTo>
                  <a:cubicBezTo>
                    <a:pt x="15346" y="4067"/>
                    <a:pt x="16119" y="4241"/>
                    <a:pt x="16654" y="4588"/>
                  </a:cubicBezTo>
                  <a:cubicBezTo>
                    <a:pt x="17190" y="4935"/>
                    <a:pt x="17963" y="5369"/>
                    <a:pt x="18975" y="5664"/>
                  </a:cubicBezTo>
                  <a:cubicBezTo>
                    <a:pt x="19986" y="5959"/>
                    <a:pt x="21236" y="6427"/>
                    <a:pt x="20879" y="6878"/>
                  </a:cubicBezTo>
                  <a:cubicBezTo>
                    <a:pt x="20522" y="7329"/>
                    <a:pt x="18380" y="7676"/>
                    <a:pt x="17190" y="7486"/>
                  </a:cubicBezTo>
                  <a:cubicBezTo>
                    <a:pt x="16000" y="7295"/>
                    <a:pt x="15524" y="7277"/>
                    <a:pt x="15524" y="7277"/>
                  </a:cubicBezTo>
                  <a:cubicBezTo>
                    <a:pt x="15524" y="7277"/>
                    <a:pt x="16297" y="8266"/>
                    <a:pt x="16654" y="9255"/>
                  </a:cubicBezTo>
                  <a:cubicBezTo>
                    <a:pt x="17011" y="10245"/>
                    <a:pt x="17963" y="11199"/>
                    <a:pt x="17428" y="11286"/>
                  </a:cubicBezTo>
                  <a:cubicBezTo>
                    <a:pt x="16893" y="11372"/>
                    <a:pt x="16119" y="11477"/>
                    <a:pt x="16119" y="11477"/>
                  </a:cubicBezTo>
                  <a:cubicBezTo>
                    <a:pt x="16119" y="11477"/>
                    <a:pt x="15958" y="12874"/>
                    <a:pt x="15107" y="14083"/>
                  </a:cubicBezTo>
                  <a:cubicBezTo>
                    <a:pt x="14257" y="15292"/>
                    <a:pt x="13947" y="15840"/>
                    <a:pt x="13838" y="16560"/>
                  </a:cubicBezTo>
                  <a:cubicBezTo>
                    <a:pt x="13728" y="17279"/>
                    <a:pt x="13454" y="17807"/>
                    <a:pt x="13673" y="18111"/>
                  </a:cubicBezTo>
                  <a:cubicBezTo>
                    <a:pt x="13893" y="18415"/>
                    <a:pt x="15318" y="19006"/>
                    <a:pt x="16141" y="19118"/>
                  </a:cubicBezTo>
                  <a:cubicBezTo>
                    <a:pt x="16963" y="19230"/>
                    <a:pt x="18444" y="19230"/>
                    <a:pt x="19047" y="19310"/>
                  </a:cubicBezTo>
                  <a:cubicBezTo>
                    <a:pt x="19650" y="19390"/>
                    <a:pt x="20089" y="19614"/>
                    <a:pt x="18718" y="19678"/>
                  </a:cubicBezTo>
                  <a:cubicBezTo>
                    <a:pt x="17347" y="19742"/>
                    <a:pt x="14770" y="19630"/>
                    <a:pt x="14112" y="19566"/>
                  </a:cubicBezTo>
                  <a:cubicBezTo>
                    <a:pt x="13454" y="19502"/>
                    <a:pt x="12412" y="19358"/>
                    <a:pt x="12412" y="19358"/>
                  </a:cubicBezTo>
                  <a:cubicBezTo>
                    <a:pt x="12412" y="19358"/>
                    <a:pt x="12741" y="19598"/>
                    <a:pt x="11261" y="19598"/>
                  </a:cubicBezTo>
                  <a:cubicBezTo>
                    <a:pt x="9780" y="19598"/>
                    <a:pt x="9506" y="19566"/>
                    <a:pt x="9451" y="19294"/>
                  </a:cubicBezTo>
                  <a:cubicBezTo>
                    <a:pt x="9397" y="19022"/>
                    <a:pt x="9451" y="18655"/>
                    <a:pt x="9232" y="18463"/>
                  </a:cubicBezTo>
                  <a:cubicBezTo>
                    <a:pt x="9012" y="18271"/>
                    <a:pt x="10109" y="17775"/>
                    <a:pt x="9561" y="17503"/>
                  </a:cubicBezTo>
                  <a:cubicBezTo>
                    <a:pt x="9012" y="17231"/>
                    <a:pt x="8464" y="16528"/>
                    <a:pt x="8958" y="16112"/>
                  </a:cubicBezTo>
                  <a:cubicBezTo>
                    <a:pt x="9451" y="15696"/>
                    <a:pt x="8793" y="15281"/>
                    <a:pt x="8958" y="15009"/>
                  </a:cubicBezTo>
                  <a:cubicBezTo>
                    <a:pt x="9122" y="14737"/>
                    <a:pt x="9341" y="14369"/>
                    <a:pt x="9341" y="13953"/>
                  </a:cubicBezTo>
                  <a:cubicBezTo>
                    <a:pt x="9341" y="13538"/>
                    <a:pt x="9287" y="13234"/>
                    <a:pt x="9287" y="13234"/>
                  </a:cubicBezTo>
                  <a:cubicBezTo>
                    <a:pt x="9287" y="13234"/>
                    <a:pt x="8245" y="14801"/>
                    <a:pt x="7971" y="15217"/>
                  </a:cubicBezTo>
                  <a:cubicBezTo>
                    <a:pt x="7696" y="15632"/>
                    <a:pt x="7258" y="17119"/>
                    <a:pt x="7258" y="17567"/>
                  </a:cubicBezTo>
                  <a:cubicBezTo>
                    <a:pt x="7258" y="18015"/>
                    <a:pt x="6107" y="18623"/>
                    <a:pt x="6052" y="19022"/>
                  </a:cubicBezTo>
                  <a:cubicBezTo>
                    <a:pt x="5997" y="19422"/>
                    <a:pt x="5942" y="19662"/>
                    <a:pt x="5558" y="19662"/>
                  </a:cubicBezTo>
                  <a:cubicBezTo>
                    <a:pt x="5174" y="19662"/>
                    <a:pt x="5942" y="20110"/>
                    <a:pt x="6216" y="20462"/>
                  </a:cubicBezTo>
                  <a:cubicBezTo>
                    <a:pt x="6490" y="20813"/>
                    <a:pt x="7313" y="21597"/>
                    <a:pt x="5723" y="21597"/>
                  </a:cubicBezTo>
                  <a:cubicBezTo>
                    <a:pt x="4132" y="21597"/>
                    <a:pt x="2323" y="21405"/>
                    <a:pt x="2268" y="20909"/>
                  </a:cubicBezTo>
                  <a:cubicBezTo>
                    <a:pt x="2213" y="20414"/>
                    <a:pt x="2432" y="19982"/>
                    <a:pt x="1994" y="19790"/>
                  </a:cubicBezTo>
                  <a:cubicBezTo>
                    <a:pt x="1555" y="19598"/>
                    <a:pt x="1500" y="19182"/>
                    <a:pt x="1555" y="18927"/>
                  </a:cubicBezTo>
                  <a:cubicBezTo>
                    <a:pt x="1610" y="18671"/>
                    <a:pt x="1336" y="18239"/>
                    <a:pt x="1555" y="17695"/>
                  </a:cubicBezTo>
                  <a:cubicBezTo>
                    <a:pt x="1775" y="17152"/>
                    <a:pt x="1775" y="16240"/>
                    <a:pt x="2213" y="15552"/>
                  </a:cubicBezTo>
                  <a:cubicBezTo>
                    <a:pt x="2652" y="14865"/>
                    <a:pt x="2761" y="13809"/>
                    <a:pt x="2981" y="12978"/>
                  </a:cubicBezTo>
                  <a:cubicBezTo>
                    <a:pt x="3200" y="12146"/>
                    <a:pt x="3365" y="11730"/>
                    <a:pt x="3090" y="11603"/>
                  </a:cubicBezTo>
                  <a:cubicBezTo>
                    <a:pt x="2816" y="11475"/>
                    <a:pt x="1172" y="11363"/>
                    <a:pt x="733" y="11331"/>
                  </a:cubicBezTo>
                  <a:cubicBezTo>
                    <a:pt x="294" y="11299"/>
                    <a:pt x="1281" y="10435"/>
                    <a:pt x="1610" y="9716"/>
                  </a:cubicBezTo>
                  <a:cubicBezTo>
                    <a:pt x="1939" y="8996"/>
                    <a:pt x="2542" y="8564"/>
                    <a:pt x="2871" y="8053"/>
                  </a:cubicBezTo>
                  <a:cubicBezTo>
                    <a:pt x="3200" y="7541"/>
                    <a:pt x="3200" y="7301"/>
                    <a:pt x="2487" y="6933"/>
                  </a:cubicBezTo>
                  <a:cubicBezTo>
                    <a:pt x="1775" y="6565"/>
                    <a:pt x="897" y="6326"/>
                    <a:pt x="513" y="5494"/>
                  </a:cubicBezTo>
                  <a:cubicBezTo>
                    <a:pt x="130" y="4663"/>
                    <a:pt x="-364" y="4119"/>
                    <a:pt x="404" y="3911"/>
                  </a:cubicBezTo>
                  <a:cubicBezTo>
                    <a:pt x="1172" y="3703"/>
                    <a:pt x="2652" y="3815"/>
                    <a:pt x="3748" y="3559"/>
                  </a:cubicBezTo>
                  <a:cubicBezTo>
                    <a:pt x="4845" y="3303"/>
                    <a:pt x="5010" y="3015"/>
                    <a:pt x="5503" y="2983"/>
                  </a:cubicBezTo>
                  <a:cubicBezTo>
                    <a:pt x="5997" y="2951"/>
                    <a:pt x="6106" y="2920"/>
                    <a:pt x="6106" y="2744"/>
                  </a:cubicBezTo>
                  <a:cubicBezTo>
                    <a:pt x="6106" y="2568"/>
                    <a:pt x="5942" y="2392"/>
                    <a:pt x="5942" y="2392"/>
                  </a:cubicBezTo>
                  <a:cubicBezTo>
                    <a:pt x="5942" y="2392"/>
                    <a:pt x="5174" y="2248"/>
                    <a:pt x="5010" y="2024"/>
                  </a:cubicBezTo>
                  <a:cubicBezTo>
                    <a:pt x="4845" y="1800"/>
                    <a:pt x="4681" y="1240"/>
                    <a:pt x="4900" y="857"/>
                  </a:cubicBezTo>
                  <a:cubicBezTo>
                    <a:pt x="5119" y="473"/>
                    <a:pt x="6318" y="5"/>
                    <a:pt x="8563" y="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Shape 1034"/>
            <p:cNvSpPr/>
            <p:nvPr/>
          </p:nvSpPr>
          <p:spPr>
            <a:xfrm>
              <a:off x="6044928" y="3266536"/>
              <a:ext cx="152772" cy="1180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43" y="9828"/>
                  </a:moveTo>
                  <a:cubicBezTo>
                    <a:pt x="20503" y="10692"/>
                    <a:pt x="21004" y="11543"/>
                    <a:pt x="21600" y="12462"/>
                  </a:cubicBezTo>
                  <a:cubicBezTo>
                    <a:pt x="20797" y="15394"/>
                    <a:pt x="20629" y="18810"/>
                    <a:pt x="20550" y="21600"/>
                  </a:cubicBezTo>
                  <a:cubicBezTo>
                    <a:pt x="17285" y="18886"/>
                    <a:pt x="18957" y="12766"/>
                    <a:pt x="16102" y="12414"/>
                  </a:cubicBezTo>
                  <a:cubicBezTo>
                    <a:pt x="13346" y="12074"/>
                    <a:pt x="12988" y="13608"/>
                    <a:pt x="12526" y="15998"/>
                  </a:cubicBezTo>
                  <a:cubicBezTo>
                    <a:pt x="12064" y="18387"/>
                    <a:pt x="11785" y="20178"/>
                    <a:pt x="11785" y="20178"/>
                  </a:cubicBezTo>
                  <a:cubicBezTo>
                    <a:pt x="11785" y="20178"/>
                    <a:pt x="2700" y="7597"/>
                    <a:pt x="0" y="3147"/>
                  </a:cubicBezTo>
                  <a:cubicBezTo>
                    <a:pt x="1311" y="2680"/>
                    <a:pt x="1742" y="2046"/>
                    <a:pt x="1827" y="0"/>
                  </a:cubicBezTo>
                  <a:cubicBezTo>
                    <a:pt x="4847" y="4160"/>
                    <a:pt x="12262" y="11667"/>
                    <a:pt x="15756" y="11667"/>
                  </a:cubicBezTo>
                  <a:cubicBezTo>
                    <a:pt x="17415" y="11667"/>
                    <a:pt x="18853" y="10951"/>
                    <a:pt x="20143" y="9828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8" name="Shape 1035"/>
            <p:cNvSpPr/>
            <p:nvPr/>
          </p:nvSpPr>
          <p:spPr>
            <a:xfrm>
              <a:off x="6204036" y="3584752"/>
              <a:ext cx="63807" cy="889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08" h="21600" extrusionOk="0">
                  <a:moveTo>
                    <a:pt x="11314" y="594"/>
                  </a:moveTo>
                  <a:lnTo>
                    <a:pt x="0" y="0"/>
                  </a:lnTo>
                  <a:cubicBezTo>
                    <a:pt x="0" y="0"/>
                    <a:pt x="10284" y="5549"/>
                    <a:pt x="10284" y="11495"/>
                  </a:cubicBezTo>
                  <a:cubicBezTo>
                    <a:pt x="10284" y="17438"/>
                    <a:pt x="9772" y="20013"/>
                    <a:pt x="9772" y="20013"/>
                  </a:cubicBezTo>
                  <a:lnTo>
                    <a:pt x="18772" y="21600"/>
                  </a:lnTo>
                  <a:cubicBezTo>
                    <a:pt x="18772" y="21600"/>
                    <a:pt x="21600" y="15655"/>
                    <a:pt x="19026" y="9907"/>
                  </a:cubicBezTo>
                  <a:cubicBezTo>
                    <a:pt x="16457" y="4162"/>
                    <a:pt x="13629" y="2575"/>
                    <a:pt x="11314" y="59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9" name="Shape 1036"/>
            <p:cNvSpPr/>
            <p:nvPr/>
          </p:nvSpPr>
          <p:spPr>
            <a:xfrm>
              <a:off x="6243813" y="3793582"/>
              <a:ext cx="27989" cy="764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479" y="0"/>
                  </a:moveTo>
                  <a:cubicBezTo>
                    <a:pt x="6479" y="0"/>
                    <a:pt x="2878" y="12381"/>
                    <a:pt x="1439" y="16334"/>
                  </a:cubicBezTo>
                  <a:cubicBezTo>
                    <a:pt x="0" y="20286"/>
                    <a:pt x="0" y="21600"/>
                    <a:pt x="0" y="21600"/>
                  </a:cubicBezTo>
                  <a:lnTo>
                    <a:pt x="21600" y="20286"/>
                  </a:lnTo>
                  <a:cubicBezTo>
                    <a:pt x="21600" y="20286"/>
                    <a:pt x="16556" y="10275"/>
                    <a:pt x="6479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282132" y="3140250"/>
            <a:ext cx="2619090" cy="1153811"/>
            <a:chOff x="4282132" y="3140250"/>
            <a:chExt cx="2619090" cy="1153811"/>
          </a:xfrm>
        </p:grpSpPr>
        <p:grpSp>
          <p:nvGrpSpPr>
            <p:cNvPr id="7" name="Group 9"/>
            <p:cNvGrpSpPr/>
            <p:nvPr/>
          </p:nvGrpSpPr>
          <p:grpSpPr>
            <a:xfrm>
              <a:off x="4282132" y="3140250"/>
              <a:ext cx="2619090" cy="1153811"/>
              <a:chOff x="1600200" y="1295400"/>
              <a:chExt cx="5410200" cy="649312"/>
            </a:xfrm>
          </p:grpSpPr>
          <p:sp>
            <p:nvSpPr>
              <p:cNvPr id="8" name="Rounded Rectangle 7"/>
              <p:cNvSpPr/>
              <p:nvPr/>
            </p:nvSpPr>
            <p:spPr>
              <a:xfrm>
                <a:off x="1600200" y="1335113"/>
                <a:ext cx="5410200" cy="609599"/>
              </a:xfrm>
              <a:prstGeom prst="roundRect">
                <a:avLst>
                  <a:gd name="adj" fmla="val 7228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9" name="Rounded Rectangle 8"/>
              <p:cNvSpPr/>
              <p:nvPr/>
            </p:nvSpPr>
            <p:spPr>
              <a:xfrm>
                <a:off x="1600200" y="1295400"/>
                <a:ext cx="5410200" cy="609600"/>
              </a:xfrm>
              <a:prstGeom prst="roundRect">
                <a:avLst>
                  <a:gd name="adj" fmla="val 10132"/>
                </a:avLst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 smtClean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0" name="Group 49"/>
            <p:cNvGrpSpPr/>
            <p:nvPr/>
          </p:nvGrpSpPr>
          <p:grpSpPr>
            <a:xfrm>
              <a:off x="4343323" y="3270363"/>
              <a:ext cx="2499254" cy="907696"/>
              <a:chOff x="1603804" y="2220559"/>
              <a:chExt cx="2214846" cy="1061231"/>
            </a:xfrm>
          </p:grpSpPr>
          <p:sp>
            <p:nvSpPr>
              <p:cNvPr id="51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4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Market Leadership</a:t>
                </a:r>
                <a:endParaRPr lang="en-GB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2" name="TextBox 51"/>
              <p:cNvSpPr txBox="1"/>
              <p:nvPr/>
            </p:nvSpPr>
            <p:spPr>
              <a:xfrm>
                <a:off x="1679271" y="2543126"/>
                <a:ext cx="2139379" cy="73866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4282132" y="1805826"/>
            <a:ext cx="2619090" cy="1153811"/>
            <a:chOff x="4282132" y="1805826"/>
            <a:chExt cx="2619090" cy="1153811"/>
          </a:xfrm>
        </p:grpSpPr>
        <p:grpSp>
          <p:nvGrpSpPr>
            <p:cNvPr id="4" name="Group 9"/>
            <p:cNvGrpSpPr/>
            <p:nvPr/>
          </p:nvGrpSpPr>
          <p:grpSpPr>
            <a:xfrm>
              <a:off x="4282132" y="1805826"/>
              <a:ext cx="2619090" cy="1153811"/>
              <a:chOff x="1600200" y="1295400"/>
              <a:chExt cx="5410200" cy="649312"/>
            </a:xfrm>
          </p:grpSpPr>
          <p:sp>
            <p:nvSpPr>
              <p:cNvPr id="5" name="Rounded Rectangle 4"/>
              <p:cNvSpPr/>
              <p:nvPr/>
            </p:nvSpPr>
            <p:spPr>
              <a:xfrm>
                <a:off x="1600200" y="1335113"/>
                <a:ext cx="5410200" cy="609599"/>
              </a:xfrm>
              <a:prstGeom prst="roundRect">
                <a:avLst>
                  <a:gd name="adj" fmla="val 7228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6" name="Rounded Rectangle 5"/>
              <p:cNvSpPr/>
              <p:nvPr/>
            </p:nvSpPr>
            <p:spPr>
              <a:xfrm>
                <a:off x="1600200" y="1295400"/>
                <a:ext cx="5410200" cy="609600"/>
              </a:xfrm>
              <a:prstGeom prst="roundRect">
                <a:avLst>
                  <a:gd name="adj" fmla="val 10132"/>
                </a:avLst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 smtClean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3" name="Group 52"/>
            <p:cNvGrpSpPr/>
            <p:nvPr/>
          </p:nvGrpSpPr>
          <p:grpSpPr>
            <a:xfrm>
              <a:off x="4343323" y="1919718"/>
              <a:ext cx="2499254" cy="907696"/>
              <a:chOff x="1603804" y="2220559"/>
              <a:chExt cx="2214846" cy="1061231"/>
            </a:xfrm>
          </p:grpSpPr>
          <p:sp>
            <p:nvSpPr>
              <p:cNvPr id="54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4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Competitive Advantage</a:t>
                </a:r>
                <a:endParaRPr lang="en-GB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5" name="TextBox 54"/>
              <p:cNvSpPr txBox="1"/>
              <p:nvPr/>
            </p:nvSpPr>
            <p:spPr>
              <a:xfrm>
                <a:off x="1679271" y="2543126"/>
                <a:ext cx="2139379" cy="73866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9" name="Group 18"/>
          <p:cNvGrpSpPr/>
          <p:nvPr/>
        </p:nvGrpSpPr>
        <p:grpSpPr>
          <a:xfrm>
            <a:off x="4282132" y="4474674"/>
            <a:ext cx="2619090" cy="1153811"/>
            <a:chOff x="4282132" y="4474674"/>
            <a:chExt cx="2619090" cy="1153811"/>
          </a:xfrm>
        </p:grpSpPr>
        <p:grpSp>
          <p:nvGrpSpPr>
            <p:cNvPr id="10" name="Group 9"/>
            <p:cNvGrpSpPr/>
            <p:nvPr/>
          </p:nvGrpSpPr>
          <p:grpSpPr>
            <a:xfrm>
              <a:off x="4282132" y="4474674"/>
              <a:ext cx="2619090" cy="1153811"/>
              <a:chOff x="1600200" y="1295400"/>
              <a:chExt cx="5410200" cy="649312"/>
            </a:xfrm>
          </p:grpSpPr>
          <p:sp>
            <p:nvSpPr>
              <p:cNvPr id="11" name="Rounded Rectangle 10"/>
              <p:cNvSpPr/>
              <p:nvPr/>
            </p:nvSpPr>
            <p:spPr>
              <a:xfrm>
                <a:off x="1600200" y="1335113"/>
                <a:ext cx="5410200" cy="609599"/>
              </a:xfrm>
              <a:prstGeom prst="roundRect">
                <a:avLst>
                  <a:gd name="adj" fmla="val 7228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12" name="Rounded Rectangle 11"/>
              <p:cNvSpPr/>
              <p:nvPr/>
            </p:nvSpPr>
            <p:spPr>
              <a:xfrm>
                <a:off x="1600200" y="1295400"/>
                <a:ext cx="5410200" cy="609600"/>
              </a:xfrm>
              <a:prstGeom prst="roundRect">
                <a:avLst>
                  <a:gd name="adj" fmla="val 10132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 smtClean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6" name="Group 55"/>
            <p:cNvGrpSpPr/>
            <p:nvPr/>
          </p:nvGrpSpPr>
          <p:grpSpPr>
            <a:xfrm>
              <a:off x="4343323" y="4585019"/>
              <a:ext cx="2499254" cy="907696"/>
              <a:chOff x="1603804" y="2220559"/>
              <a:chExt cx="2214846" cy="1061231"/>
            </a:xfrm>
          </p:grpSpPr>
          <p:sp>
            <p:nvSpPr>
              <p:cNvPr id="57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4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Innovation</a:t>
                </a:r>
                <a:endParaRPr lang="en-GB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8" name="TextBox 57"/>
              <p:cNvSpPr txBox="1"/>
              <p:nvPr/>
            </p:nvSpPr>
            <p:spPr>
              <a:xfrm>
                <a:off x="1679271" y="2543126"/>
                <a:ext cx="2139379" cy="73866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59" name="Rectangle 58"/>
          <p:cNvSpPr/>
          <p:nvPr/>
        </p:nvSpPr>
        <p:spPr>
          <a:xfrm>
            <a:off x="8888837" y="4355097"/>
            <a:ext cx="230505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5851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  <p:bldP spid="59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" name="Group 168"/>
          <p:cNvGrpSpPr/>
          <p:nvPr/>
        </p:nvGrpSpPr>
        <p:grpSpPr>
          <a:xfrm>
            <a:off x="10078824" y="2989879"/>
            <a:ext cx="885961" cy="885961"/>
            <a:chOff x="10436024" y="1937451"/>
            <a:chExt cx="885961" cy="885961"/>
          </a:xfrm>
        </p:grpSpPr>
        <p:sp>
          <p:nvSpPr>
            <p:cNvPr id="170" name="Oval 169"/>
            <p:cNvSpPr/>
            <p:nvPr/>
          </p:nvSpPr>
          <p:spPr>
            <a:xfrm>
              <a:off x="10436024" y="1937451"/>
              <a:ext cx="885961" cy="885961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71" name="TextBox 170"/>
            <p:cNvSpPr txBox="1"/>
            <p:nvPr/>
          </p:nvSpPr>
          <p:spPr>
            <a:xfrm>
              <a:off x="10492234" y="2279591"/>
              <a:ext cx="81585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100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72" name="Group 171"/>
          <p:cNvGrpSpPr/>
          <p:nvPr/>
        </p:nvGrpSpPr>
        <p:grpSpPr>
          <a:xfrm>
            <a:off x="10078824" y="4228962"/>
            <a:ext cx="885961" cy="885961"/>
            <a:chOff x="10436024" y="1937451"/>
            <a:chExt cx="885961" cy="885961"/>
          </a:xfrm>
        </p:grpSpPr>
        <p:sp>
          <p:nvSpPr>
            <p:cNvPr id="173" name="Oval 172"/>
            <p:cNvSpPr/>
            <p:nvPr/>
          </p:nvSpPr>
          <p:spPr>
            <a:xfrm>
              <a:off x="10436024" y="1937451"/>
              <a:ext cx="885961" cy="885961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74" name="TextBox 173"/>
            <p:cNvSpPr txBox="1"/>
            <p:nvPr/>
          </p:nvSpPr>
          <p:spPr>
            <a:xfrm>
              <a:off x="10530334" y="2279591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90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7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Key to Success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Rectangle 8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" name="Group 3"/>
          <p:cNvGrpSpPr/>
          <p:nvPr/>
        </p:nvGrpSpPr>
        <p:grpSpPr>
          <a:xfrm>
            <a:off x="1232629" y="2960211"/>
            <a:ext cx="8584487" cy="849729"/>
            <a:chOff x="1232629" y="2960211"/>
            <a:chExt cx="8584487" cy="849729"/>
          </a:xfrm>
        </p:grpSpPr>
        <p:grpSp>
          <p:nvGrpSpPr>
            <p:cNvPr id="120" name="Group 119"/>
            <p:cNvGrpSpPr/>
            <p:nvPr/>
          </p:nvGrpSpPr>
          <p:grpSpPr>
            <a:xfrm>
              <a:off x="3943367" y="3045155"/>
              <a:ext cx="5873749" cy="679451"/>
              <a:chOff x="4157687" y="3273763"/>
              <a:chExt cx="5873749" cy="679451"/>
            </a:xfrm>
          </p:grpSpPr>
          <p:sp>
            <p:nvSpPr>
              <p:cNvPr id="30" name="Freeform 5"/>
              <p:cNvSpPr>
                <a:spLocks noEditPoints="1"/>
              </p:cNvSpPr>
              <p:nvPr/>
            </p:nvSpPr>
            <p:spPr bwMode="auto">
              <a:xfrm>
                <a:off x="4157687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6"/>
              <p:cNvSpPr>
                <a:spLocks noEditPoints="1"/>
              </p:cNvSpPr>
              <p:nvPr/>
            </p:nvSpPr>
            <p:spPr bwMode="auto">
              <a:xfrm>
                <a:off x="7089270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Freeform 7"/>
              <p:cNvSpPr>
                <a:spLocks noEditPoints="1"/>
              </p:cNvSpPr>
              <p:nvPr/>
            </p:nvSpPr>
            <p:spPr bwMode="auto">
              <a:xfrm>
                <a:off x="5328203" y="3273763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4746120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Freeform 10"/>
              <p:cNvSpPr>
                <a:spLocks noEditPoints="1"/>
              </p:cNvSpPr>
              <p:nvPr/>
            </p:nvSpPr>
            <p:spPr bwMode="auto">
              <a:xfrm>
                <a:off x="7675587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4 w 95"/>
                  <a:gd name="T37" fmla="*/ 133 h 234"/>
                  <a:gd name="T38" fmla="*/ 44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4" y="224"/>
                      <a:pt x="44" y="224"/>
                      <a:pt x="44" y="224"/>
                    </a:cubicBezTo>
                    <a:cubicBezTo>
                      <a:pt x="44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11"/>
              <p:cNvSpPr>
                <a:spLocks noEditPoints="1"/>
              </p:cNvSpPr>
              <p:nvPr/>
            </p:nvSpPr>
            <p:spPr bwMode="auto">
              <a:xfrm>
                <a:off x="5914520" y="3273763"/>
                <a:ext cx="279400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13"/>
              <p:cNvSpPr>
                <a:spLocks noEditPoints="1"/>
              </p:cNvSpPr>
              <p:nvPr/>
            </p:nvSpPr>
            <p:spPr bwMode="auto">
              <a:xfrm>
                <a:off x="6500836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15"/>
              <p:cNvSpPr>
                <a:spLocks noEditPoints="1"/>
              </p:cNvSpPr>
              <p:nvPr/>
            </p:nvSpPr>
            <p:spPr bwMode="auto">
              <a:xfrm>
                <a:off x="4454020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16"/>
              <p:cNvSpPr>
                <a:spLocks noEditPoints="1"/>
              </p:cNvSpPr>
              <p:nvPr/>
            </p:nvSpPr>
            <p:spPr bwMode="auto">
              <a:xfrm>
                <a:off x="7385603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7"/>
              <p:cNvSpPr>
                <a:spLocks noEditPoints="1"/>
              </p:cNvSpPr>
              <p:nvPr/>
            </p:nvSpPr>
            <p:spPr bwMode="auto">
              <a:xfrm>
                <a:off x="5626654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19"/>
              <p:cNvSpPr>
                <a:spLocks noEditPoints="1"/>
              </p:cNvSpPr>
              <p:nvPr/>
            </p:nvSpPr>
            <p:spPr bwMode="auto">
              <a:xfrm>
                <a:off x="5042454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20"/>
              <p:cNvSpPr>
                <a:spLocks noEditPoints="1"/>
              </p:cNvSpPr>
              <p:nvPr/>
            </p:nvSpPr>
            <p:spPr bwMode="auto">
              <a:xfrm>
                <a:off x="7971920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6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21"/>
              <p:cNvSpPr>
                <a:spLocks noEditPoints="1"/>
              </p:cNvSpPr>
              <p:nvPr/>
            </p:nvSpPr>
            <p:spPr bwMode="auto">
              <a:xfrm>
                <a:off x="6212970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23"/>
              <p:cNvSpPr>
                <a:spLocks noEditPoints="1"/>
              </p:cNvSpPr>
              <p:nvPr/>
            </p:nvSpPr>
            <p:spPr bwMode="auto">
              <a:xfrm>
                <a:off x="6799287" y="3273763"/>
                <a:ext cx="277284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5"/>
              <p:cNvSpPr>
                <a:spLocks noEditPoints="1"/>
              </p:cNvSpPr>
              <p:nvPr/>
            </p:nvSpPr>
            <p:spPr bwMode="auto">
              <a:xfrm>
                <a:off x="8287303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7"/>
              <p:cNvSpPr>
                <a:spLocks noEditPoints="1"/>
              </p:cNvSpPr>
              <p:nvPr/>
            </p:nvSpPr>
            <p:spPr bwMode="auto">
              <a:xfrm>
                <a:off x="9457819" y="3273763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9"/>
              <p:cNvSpPr>
                <a:spLocks noEditPoints="1"/>
              </p:cNvSpPr>
              <p:nvPr/>
            </p:nvSpPr>
            <p:spPr bwMode="auto">
              <a:xfrm>
                <a:off x="8875736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5"/>
              <p:cNvSpPr>
                <a:spLocks noEditPoints="1"/>
              </p:cNvSpPr>
              <p:nvPr/>
            </p:nvSpPr>
            <p:spPr bwMode="auto">
              <a:xfrm>
                <a:off x="8583636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8" name="Freeform 17"/>
              <p:cNvSpPr>
                <a:spLocks noEditPoints="1"/>
              </p:cNvSpPr>
              <p:nvPr/>
            </p:nvSpPr>
            <p:spPr bwMode="auto">
              <a:xfrm>
                <a:off x="9756269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9" name="Freeform 19"/>
              <p:cNvSpPr>
                <a:spLocks noEditPoints="1"/>
              </p:cNvSpPr>
              <p:nvPr/>
            </p:nvSpPr>
            <p:spPr bwMode="auto">
              <a:xfrm>
                <a:off x="9172069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7" name="Group 86"/>
            <p:cNvGrpSpPr/>
            <p:nvPr/>
          </p:nvGrpSpPr>
          <p:grpSpPr>
            <a:xfrm>
              <a:off x="1232629" y="2960211"/>
              <a:ext cx="2529967" cy="849729"/>
              <a:chOff x="1603804" y="2220559"/>
              <a:chExt cx="2529967" cy="849729"/>
            </a:xfrm>
          </p:grpSpPr>
          <p:sp>
            <p:nvSpPr>
              <p:cNvPr id="88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6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Honesty</a:t>
                </a:r>
                <a:endPara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89" name="TextBox 88"/>
              <p:cNvSpPr txBox="1"/>
              <p:nvPr/>
            </p:nvSpPr>
            <p:spPr>
              <a:xfrm>
                <a:off x="1679271" y="2516290"/>
                <a:ext cx="2454500" cy="55399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1232629" y="4235182"/>
            <a:ext cx="8584487" cy="849729"/>
            <a:chOff x="1232629" y="4235182"/>
            <a:chExt cx="8584487" cy="849729"/>
          </a:xfrm>
        </p:grpSpPr>
        <p:grpSp>
          <p:nvGrpSpPr>
            <p:cNvPr id="143" name="Group 142"/>
            <p:cNvGrpSpPr/>
            <p:nvPr/>
          </p:nvGrpSpPr>
          <p:grpSpPr>
            <a:xfrm>
              <a:off x="3943367" y="4289348"/>
              <a:ext cx="5873749" cy="679451"/>
              <a:chOff x="4157687" y="4517956"/>
              <a:chExt cx="5873749" cy="679451"/>
            </a:xfrm>
          </p:grpSpPr>
          <p:sp>
            <p:nvSpPr>
              <p:cNvPr id="54" name="Freeform 5"/>
              <p:cNvSpPr>
                <a:spLocks noEditPoints="1"/>
              </p:cNvSpPr>
              <p:nvPr/>
            </p:nvSpPr>
            <p:spPr bwMode="auto">
              <a:xfrm>
                <a:off x="4157687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6"/>
              <p:cNvSpPr>
                <a:spLocks noEditPoints="1"/>
              </p:cNvSpPr>
              <p:nvPr/>
            </p:nvSpPr>
            <p:spPr bwMode="auto">
              <a:xfrm>
                <a:off x="7089270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Freeform 7"/>
              <p:cNvSpPr>
                <a:spLocks noEditPoints="1"/>
              </p:cNvSpPr>
              <p:nvPr/>
            </p:nvSpPr>
            <p:spPr bwMode="auto">
              <a:xfrm>
                <a:off x="5328203" y="4517956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9"/>
              <p:cNvSpPr>
                <a:spLocks noEditPoints="1"/>
              </p:cNvSpPr>
              <p:nvPr/>
            </p:nvSpPr>
            <p:spPr bwMode="auto">
              <a:xfrm>
                <a:off x="4746120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10"/>
              <p:cNvSpPr>
                <a:spLocks noEditPoints="1"/>
              </p:cNvSpPr>
              <p:nvPr/>
            </p:nvSpPr>
            <p:spPr bwMode="auto">
              <a:xfrm>
                <a:off x="7675587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4 w 95"/>
                  <a:gd name="T37" fmla="*/ 133 h 234"/>
                  <a:gd name="T38" fmla="*/ 44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4" y="224"/>
                      <a:pt x="44" y="224"/>
                      <a:pt x="44" y="224"/>
                    </a:cubicBezTo>
                    <a:cubicBezTo>
                      <a:pt x="44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11"/>
              <p:cNvSpPr>
                <a:spLocks noEditPoints="1"/>
              </p:cNvSpPr>
              <p:nvPr/>
            </p:nvSpPr>
            <p:spPr bwMode="auto">
              <a:xfrm>
                <a:off x="5914520" y="4517956"/>
                <a:ext cx="279400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13"/>
              <p:cNvSpPr>
                <a:spLocks noEditPoints="1"/>
              </p:cNvSpPr>
              <p:nvPr/>
            </p:nvSpPr>
            <p:spPr bwMode="auto">
              <a:xfrm>
                <a:off x="6500836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1" name="Freeform 15"/>
              <p:cNvSpPr>
                <a:spLocks noEditPoints="1"/>
              </p:cNvSpPr>
              <p:nvPr/>
            </p:nvSpPr>
            <p:spPr bwMode="auto">
              <a:xfrm>
                <a:off x="4454020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2" name="Freeform 16"/>
              <p:cNvSpPr>
                <a:spLocks noEditPoints="1"/>
              </p:cNvSpPr>
              <p:nvPr/>
            </p:nvSpPr>
            <p:spPr bwMode="auto">
              <a:xfrm>
                <a:off x="7385603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3" name="Freeform 17"/>
              <p:cNvSpPr>
                <a:spLocks noEditPoints="1"/>
              </p:cNvSpPr>
              <p:nvPr/>
            </p:nvSpPr>
            <p:spPr bwMode="auto">
              <a:xfrm>
                <a:off x="5626654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4" name="Freeform 19"/>
              <p:cNvSpPr>
                <a:spLocks noEditPoints="1"/>
              </p:cNvSpPr>
              <p:nvPr/>
            </p:nvSpPr>
            <p:spPr bwMode="auto">
              <a:xfrm>
                <a:off x="5042454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5" name="Freeform 20"/>
              <p:cNvSpPr>
                <a:spLocks noEditPoints="1"/>
              </p:cNvSpPr>
              <p:nvPr/>
            </p:nvSpPr>
            <p:spPr bwMode="auto">
              <a:xfrm>
                <a:off x="7971920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6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6" name="Freeform 21"/>
              <p:cNvSpPr>
                <a:spLocks noEditPoints="1"/>
              </p:cNvSpPr>
              <p:nvPr/>
            </p:nvSpPr>
            <p:spPr bwMode="auto">
              <a:xfrm>
                <a:off x="6212970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7" name="Freeform 23"/>
              <p:cNvSpPr>
                <a:spLocks noEditPoints="1"/>
              </p:cNvSpPr>
              <p:nvPr/>
            </p:nvSpPr>
            <p:spPr bwMode="auto">
              <a:xfrm>
                <a:off x="6799287" y="4517956"/>
                <a:ext cx="277284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Freeform 5"/>
              <p:cNvSpPr>
                <a:spLocks noEditPoints="1"/>
              </p:cNvSpPr>
              <p:nvPr/>
            </p:nvSpPr>
            <p:spPr bwMode="auto">
              <a:xfrm>
                <a:off x="8287303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Freeform 7"/>
              <p:cNvSpPr>
                <a:spLocks noEditPoints="1"/>
              </p:cNvSpPr>
              <p:nvPr/>
            </p:nvSpPr>
            <p:spPr bwMode="auto">
              <a:xfrm>
                <a:off x="9457819" y="4517956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Freeform 9"/>
              <p:cNvSpPr>
                <a:spLocks noEditPoints="1"/>
              </p:cNvSpPr>
              <p:nvPr/>
            </p:nvSpPr>
            <p:spPr bwMode="auto">
              <a:xfrm>
                <a:off x="8875736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Freeform 15"/>
              <p:cNvSpPr>
                <a:spLocks noEditPoints="1"/>
              </p:cNvSpPr>
              <p:nvPr/>
            </p:nvSpPr>
            <p:spPr bwMode="auto">
              <a:xfrm>
                <a:off x="8583636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17"/>
              <p:cNvSpPr>
                <a:spLocks noEditPoints="1"/>
              </p:cNvSpPr>
              <p:nvPr/>
            </p:nvSpPr>
            <p:spPr bwMode="auto">
              <a:xfrm>
                <a:off x="9756269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" name="Freeform 19"/>
              <p:cNvSpPr>
                <a:spLocks noEditPoints="1"/>
              </p:cNvSpPr>
              <p:nvPr/>
            </p:nvSpPr>
            <p:spPr bwMode="auto">
              <a:xfrm>
                <a:off x="9172069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90" name="Group 89"/>
            <p:cNvGrpSpPr/>
            <p:nvPr/>
          </p:nvGrpSpPr>
          <p:grpSpPr>
            <a:xfrm>
              <a:off x="1232629" y="4235182"/>
              <a:ext cx="2529967" cy="849729"/>
              <a:chOff x="1603804" y="2220559"/>
              <a:chExt cx="2529967" cy="849729"/>
            </a:xfrm>
          </p:grpSpPr>
          <p:sp>
            <p:nvSpPr>
              <p:cNvPr id="91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6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Creativity</a:t>
                </a:r>
                <a:endPara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92" name="TextBox 91"/>
              <p:cNvSpPr txBox="1"/>
              <p:nvPr/>
            </p:nvSpPr>
            <p:spPr>
              <a:xfrm>
                <a:off x="1679271" y="2516290"/>
                <a:ext cx="2454500" cy="55399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1232629" y="1734564"/>
            <a:ext cx="8584487" cy="849729"/>
            <a:chOff x="1232629" y="1734564"/>
            <a:chExt cx="8584487" cy="849729"/>
          </a:xfrm>
        </p:grpSpPr>
        <p:grpSp>
          <p:nvGrpSpPr>
            <p:cNvPr id="97" name="Group 96"/>
            <p:cNvGrpSpPr/>
            <p:nvPr/>
          </p:nvGrpSpPr>
          <p:grpSpPr>
            <a:xfrm>
              <a:off x="3943367" y="1801972"/>
              <a:ext cx="5873749" cy="679452"/>
              <a:chOff x="4157687" y="2030580"/>
              <a:chExt cx="5873749" cy="679452"/>
            </a:xfrm>
          </p:grpSpPr>
          <p:sp>
            <p:nvSpPr>
              <p:cNvPr id="6" name="Freeform 5"/>
              <p:cNvSpPr>
                <a:spLocks noEditPoints="1"/>
              </p:cNvSpPr>
              <p:nvPr/>
            </p:nvSpPr>
            <p:spPr bwMode="auto">
              <a:xfrm>
                <a:off x="4157687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" name="Freeform 6"/>
              <p:cNvSpPr>
                <a:spLocks noEditPoints="1"/>
              </p:cNvSpPr>
              <p:nvPr/>
            </p:nvSpPr>
            <p:spPr bwMode="auto">
              <a:xfrm>
                <a:off x="7089270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Freeform 7"/>
              <p:cNvSpPr>
                <a:spLocks noEditPoints="1"/>
              </p:cNvSpPr>
              <p:nvPr/>
            </p:nvSpPr>
            <p:spPr bwMode="auto">
              <a:xfrm>
                <a:off x="5328203" y="2030581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9"/>
              <p:cNvSpPr>
                <a:spLocks noEditPoints="1"/>
              </p:cNvSpPr>
              <p:nvPr/>
            </p:nvSpPr>
            <p:spPr bwMode="auto">
              <a:xfrm>
                <a:off x="4746120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Freeform 10"/>
              <p:cNvSpPr>
                <a:spLocks noEditPoints="1"/>
              </p:cNvSpPr>
              <p:nvPr/>
            </p:nvSpPr>
            <p:spPr bwMode="auto">
              <a:xfrm>
                <a:off x="7675587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4 w 95"/>
                  <a:gd name="T37" fmla="*/ 133 h 234"/>
                  <a:gd name="T38" fmla="*/ 44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4" y="224"/>
                      <a:pt x="44" y="224"/>
                      <a:pt x="44" y="224"/>
                    </a:cubicBezTo>
                    <a:cubicBezTo>
                      <a:pt x="44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Freeform 11"/>
              <p:cNvSpPr>
                <a:spLocks noEditPoints="1"/>
              </p:cNvSpPr>
              <p:nvPr/>
            </p:nvSpPr>
            <p:spPr bwMode="auto">
              <a:xfrm>
                <a:off x="5914520" y="2030581"/>
                <a:ext cx="279400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" name="Freeform 13"/>
              <p:cNvSpPr>
                <a:spLocks noEditPoints="1"/>
              </p:cNvSpPr>
              <p:nvPr/>
            </p:nvSpPr>
            <p:spPr bwMode="auto">
              <a:xfrm>
                <a:off x="6500836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3" name="Freeform 15"/>
              <p:cNvSpPr>
                <a:spLocks noEditPoints="1"/>
              </p:cNvSpPr>
              <p:nvPr/>
            </p:nvSpPr>
            <p:spPr bwMode="auto">
              <a:xfrm>
                <a:off x="4454020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" name="Freeform 16"/>
              <p:cNvSpPr>
                <a:spLocks noEditPoints="1"/>
              </p:cNvSpPr>
              <p:nvPr/>
            </p:nvSpPr>
            <p:spPr bwMode="auto">
              <a:xfrm>
                <a:off x="7385603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" name="Freeform 17"/>
              <p:cNvSpPr>
                <a:spLocks noEditPoints="1"/>
              </p:cNvSpPr>
              <p:nvPr/>
            </p:nvSpPr>
            <p:spPr bwMode="auto">
              <a:xfrm>
                <a:off x="5626654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" name="Freeform 19"/>
              <p:cNvSpPr>
                <a:spLocks noEditPoints="1"/>
              </p:cNvSpPr>
              <p:nvPr/>
            </p:nvSpPr>
            <p:spPr bwMode="auto">
              <a:xfrm>
                <a:off x="5087457" y="2030580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7" name="Freeform 20"/>
              <p:cNvSpPr>
                <a:spLocks noEditPoints="1"/>
              </p:cNvSpPr>
              <p:nvPr/>
            </p:nvSpPr>
            <p:spPr bwMode="auto">
              <a:xfrm>
                <a:off x="7971920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6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8" name="Freeform 21"/>
              <p:cNvSpPr>
                <a:spLocks noEditPoints="1"/>
              </p:cNvSpPr>
              <p:nvPr/>
            </p:nvSpPr>
            <p:spPr bwMode="auto">
              <a:xfrm>
                <a:off x="6212970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9" name="Freeform 23"/>
              <p:cNvSpPr>
                <a:spLocks noEditPoints="1"/>
              </p:cNvSpPr>
              <p:nvPr/>
            </p:nvSpPr>
            <p:spPr bwMode="auto">
              <a:xfrm>
                <a:off x="6799287" y="2030581"/>
                <a:ext cx="277284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Freeform 5"/>
              <p:cNvSpPr>
                <a:spLocks noEditPoints="1"/>
              </p:cNvSpPr>
              <p:nvPr/>
            </p:nvSpPr>
            <p:spPr bwMode="auto">
              <a:xfrm>
                <a:off x="8287303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1" name="Freeform 7"/>
              <p:cNvSpPr>
                <a:spLocks noEditPoints="1"/>
              </p:cNvSpPr>
              <p:nvPr/>
            </p:nvSpPr>
            <p:spPr bwMode="auto">
              <a:xfrm>
                <a:off x="9457819" y="2030581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2" name="Freeform 9"/>
              <p:cNvSpPr>
                <a:spLocks noEditPoints="1"/>
              </p:cNvSpPr>
              <p:nvPr/>
            </p:nvSpPr>
            <p:spPr bwMode="auto">
              <a:xfrm>
                <a:off x="8875736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3" name="Freeform 15"/>
              <p:cNvSpPr>
                <a:spLocks noEditPoints="1"/>
              </p:cNvSpPr>
              <p:nvPr/>
            </p:nvSpPr>
            <p:spPr bwMode="auto">
              <a:xfrm>
                <a:off x="8583636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4" name="Freeform 17"/>
              <p:cNvSpPr>
                <a:spLocks noEditPoints="1"/>
              </p:cNvSpPr>
              <p:nvPr/>
            </p:nvSpPr>
            <p:spPr bwMode="auto">
              <a:xfrm>
                <a:off x="9756269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5" name="Freeform 19"/>
              <p:cNvSpPr>
                <a:spLocks noEditPoints="1"/>
              </p:cNvSpPr>
              <p:nvPr/>
            </p:nvSpPr>
            <p:spPr bwMode="auto">
              <a:xfrm>
                <a:off x="9172069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93" name="Group 92"/>
            <p:cNvGrpSpPr/>
            <p:nvPr/>
          </p:nvGrpSpPr>
          <p:grpSpPr>
            <a:xfrm>
              <a:off x="1232629" y="1734564"/>
              <a:ext cx="2529967" cy="849729"/>
              <a:chOff x="1603804" y="2220559"/>
              <a:chExt cx="2529967" cy="849729"/>
            </a:xfrm>
          </p:grpSpPr>
          <p:sp>
            <p:nvSpPr>
              <p:cNvPr id="94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6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Passionate</a:t>
                </a:r>
                <a:endPara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95" name="TextBox 94"/>
              <p:cNvSpPr txBox="1"/>
              <p:nvPr/>
            </p:nvSpPr>
            <p:spPr>
              <a:xfrm>
                <a:off x="1679271" y="2516290"/>
                <a:ext cx="2454500" cy="55399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68" name="Group 167"/>
          <p:cNvGrpSpPr/>
          <p:nvPr/>
        </p:nvGrpSpPr>
        <p:grpSpPr>
          <a:xfrm>
            <a:off x="10078824" y="1708843"/>
            <a:ext cx="885961" cy="885961"/>
            <a:chOff x="10436024" y="1937451"/>
            <a:chExt cx="885961" cy="885961"/>
          </a:xfrm>
        </p:grpSpPr>
        <p:sp>
          <p:nvSpPr>
            <p:cNvPr id="3" name="Oval 2"/>
            <p:cNvSpPr/>
            <p:nvPr/>
          </p:nvSpPr>
          <p:spPr>
            <a:xfrm>
              <a:off x="10436024" y="1937451"/>
              <a:ext cx="885961" cy="885961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67" name="TextBox 166"/>
            <p:cNvSpPr txBox="1"/>
            <p:nvPr/>
          </p:nvSpPr>
          <p:spPr>
            <a:xfrm>
              <a:off x="10530334" y="2279591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95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175" name="TextBox 174"/>
          <p:cNvSpPr txBox="1"/>
          <p:nvPr/>
        </p:nvSpPr>
        <p:spPr>
          <a:xfrm>
            <a:off x="1519519" y="5361098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44" name="Group 143"/>
          <p:cNvGrpSpPr/>
          <p:nvPr/>
        </p:nvGrpSpPr>
        <p:grpSpPr>
          <a:xfrm>
            <a:off x="3943367" y="3032358"/>
            <a:ext cx="5873749" cy="679451"/>
            <a:chOff x="4157687" y="3273763"/>
            <a:chExt cx="5873749" cy="679451"/>
          </a:xfrm>
          <a:solidFill>
            <a:schemeClr val="accent5">
              <a:lumMod val="75000"/>
            </a:schemeClr>
          </a:solidFill>
        </p:grpSpPr>
        <p:sp>
          <p:nvSpPr>
            <p:cNvPr id="160" name="Freeform 5"/>
            <p:cNvSpPr>
              <a:spLocks noEditPoints="1"/>
            </p:cNvSpPr>
            <p:nvPr/>
          </p:nvSpPr>
          <p:spPr bwMode="auto">
            <a:xfrm>
              <a:off x="4157687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6"/>
            <p:cNvSpPr>
              <a:spLocks noEditPoints="1"/>
            </p:cNvSpPr>
            <p:nvPr/>
          </p:nvSpPr>
          <p:spPr bwMode="auto">
            <a:xfrm>
              <a:off x="7089270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7"/>
            <p:cNvSpPr>
              <a:spLocks noEditPoints="1"/>
            </p:cNvSpPr>
            <p:nvPr/>
          </p:nvSpPr>
          <p:spPr bwMode="auto">
            <a:xfrm>
              <a:off x="5328203" y="3273763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9"/>
            <p:cNvSpPr>
              <a:spLocks noEditPoints="1"/>
            </p:cNvSpPr>
            <p:nvPr/>
          </p:nvSpPr>
          <p:spPr bwMode="auto">
            <a:xfrm>
              <a:off x="4746120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Freeform 10"/>
            <p:cNvSpPr>
              <a:spLocks noEditPoints="1"/>
            </p:cNvSpPr>
            <p:nvPr/>
          </p:nvSpPr>
          <p:spPr bwMode="auto">
            <a:xfrm>
              <a:off x="7675587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4 w 95"/>
                <a:gd name="T37" fmla="*/ 133 h 234"/>
                <a:gd name="T38" fmla="*/ 44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4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Freeform 11"/>
            <p:cNvSpPr>
              <a:spLocks noEditPoints="1"/>
            </p:cNvSpPr>
            <p:nvPr/>
          </p:nvSpPr>
          <p:spPr bwMode="auto">
            <a:xfrm>
              <a:off x="5914520" y="3273763"/>
              <a:ext cx="279400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Freeform 13"/>
            <p:cNvSpPr>
              <a:spLocks noEditPoints="1"/>
            </p:cNvSpPr>
            <p:nvPr/>
          </p:nvSpPr>
          <p:spPr bwMode="auto">
            <a:xfrm>
              <a:off x="6500836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9" name="Freeform 15"/>
            <p:cNvSpPr>
              <a:spLocks noEditPoints="1"/>
            </p:cNvSpPr>
            <p:nvPr/>
          </p:nvSpPr>
          <p:spPr bwMode="auto">
            <a:xfrm>
              <a:off x="4454020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16"/>
            <p:cNvSpPr>
              <a:spLocks noEditPoints="1"/>
            </p:cNvSpPr>
            <p:nvPr/>
          </p:nvSpPr>
          <p:spPr bwMode="auto">
            <a:xfrm>
              <a:off x="7385603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7"/>
            <p:cNvSpPr>
              <a:spLocks noEditPoints="1"/>
            </p:cNvSpPr>
            <p:nvPr/>
          </p:nvSpPr>
          <p:spPr bwMode="auto">
            <a:xfrm>
              <a:off x="5626654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9"/>
            <p:cNvSpPr>
              <a:spLocks noEditPoints="1"/>
            </p:cNvSpPr>
            <p:nvPr/>
          </p:nvSpPr>
          <p:spPr bwMode="auto">
            <a:xfrm>
              <a:off x="5042454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Freeform 20"/>
            <p:cNvSpPr>
              <a:spLocks noEditPoints="1"/>
            </p:cNvSpPr>
            <p:nvPr/>
          </p:nvSpPr>
          <p:spPr bwMode="auto">
            <a:xfrm>
              <a:off x="7971920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6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4" name="Freeform 21"/>
            <p:cNvSpPr>
              <a:spLocks noEditPoints="1"/>
            </p:cNvSpPr>
            <p:nvPr/>
          </p:nvSpPr>
          <p:spPr bwMode="auto">
            <a:xfrm>
              <a:off x="6212970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5" name="Freeform 23"/>
            <p:cNvSpPr>
              <a:spLocks noEditPoints="1"/>
            </p:cNvSpPr>
            <p:nvPr/>
          </p:nvSpPr>
          <p:spPr bwMode="auto">
            <a:xfrm>
              <a:off x="6799287" y="3273763"/>
              <a:ext cx="277284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Freeform 5"/>
            <p:cNvSpPr>
              <a:spLocks noEditPoints="1"/>
            </p:cNvSpPr>
            <p:nvPr/>
          </p:nvSpPr>
          <p:spPr bwMode="auto">
            <a:xfrm>
              <a:off x="8287303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Freeform 7"/>
            <p:cNvSpPr>
              <a:spLocks noEditPoints="1"/>
            </p:cNvSpPr>
            <p:nvPr/>
          </p:nvSpPr>
          <p:spPr bwMode="auto">
            <a:xfrm>
              <a:off x="9457819" y="3273763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Freeform 9"/>
            <p:cNvSpPr>
              <a:spLocks noEditPoints="1"/>
            </p:cNvSpPr>
            <p:nvPr/>
          </p:nvSpPr>
          <p:spPr bwMode="auto">
            <a:xfrm>
              <a:off x="8875736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15"/>
            <p:cNvSpPr>
              <a:spLocks noEditPoints="1"/>
            </p:cNvSpPr>
            <p:nvPr/>
          </p:nvSpPr>
          <p:spPr bwMode="auto">
            <a:xfrm>
              <a:off x="8583636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17"/>
            <p:cNvSpPr>
              <a:spLocks noEditPoints="1"/>
            </p:cNvSpPr>
            <p:nvPr/>
          </p:nvSpPr>
          <p:spPr bwMode="auto">
            <a:xfrm>
              <a:off x="9756269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19"/>
            <p:cNvSpPr>
              <a:spLocks noEditPoints="1"/>
            </p:cNvSpPr>
            <p:nvPr/>
          </p:nvSpPr>
          <p:spPr bwMode="auto">
            <a:xfrm>
              <a:off x="9172069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2" name="Group 191"/>
          <p:cNvGrpSpPr/>
          <p:nvPr/>
        </p:nvGrpSpPr>
        <p:grpSpPr>
          <a:xfrm>
            <a:off x="3943367" y="1799328"/>
            <a:ext cx="5577416" cy="679452"/>
            <a:chOff x="4157687" y="2030580"/>
            <a:chExt cx="5577416" cy="679452"/>
          </a:xfrm>
          <a:solidFill>
            <a:schemeClr val="accent5">
              <a:lumMod val="50000"/>
            </a:schemeClr>
          </a:solidFill>
        </p:grpSpPr>
        <p:sp>
          <p:nvSpPr>
            <p:cNvPr id="193" name="Freeform 192"/>
            <p:cNvSpPr>
              <a:spLocks noEditPoints="1"/>
            </p:cNvSpPr>
            <p:nvPr/>
          </p:nvSpPr>
          <p:spPr bwMode="auto">
            <a:xfrm>
              <a:off x="4157687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4" name="Freeform 193"/>
            <p:cNvSpPr>
              <a:spLocks noEditPoints="1"/>
            </p:cNvSpPr>
            <p:nvPr/>
          </p:nvSpPr>
          <p:spPr bwMode="auto">
            <a:xfrm>
              <a:off x="7089270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5" name="Freeform 194"/>
            <p:cNvSpPr>
              <a:spLocks noEditPoints="1"/>
            </p:cNvSpPr>
            <p:nvPr/>
          </p:nvSpPr>
          <p:spPr bwMode="auto">
            <a:xfrm>
              <a:off x="5328203" y="2030581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6" name="Freeform 9"/>
            <p:cNvSpPr>
              <a:spLocks noEditPoints="1"/>
            </p:cNvSpPr>
            <p:nvPr/>
          </p:nvSpPr>
          <p:spPr bwMode="auto">
            <a:xfrm>
              <a:off x="4746120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7" name="Freeform 10"/>
            <p:cNvSpPr>
              <a:spLocks noEditPoints="1"/>
            </p:cNvSpPr>
            <p:nvPr/>
          </p:nvSpPr>
          <p:spPr bwMode="auto">
            <a:xfrm>
              <a:off x="7675587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4 w 95"/>
                <a:gd name="T37" fmla="*/ 133 h 234"/>
                <a:gd name="T38" fmla="*/ 44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4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8" name="Freeform 11"/>
            <p:cNvSpPr>
              <a:spLocks noEditPoints="1"/>
            </p:cNvSpPr>
            <p:nvPr/>
          </p:nvSpPr>
          <p:spPr bwMode="auto">
            <a:xfrm>
              <a:off x="5914520" y="2030581"/>
              <a:ext cx="279400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9" name="Freeform 13"/>
            <p:cNvSpPr>
              <a:spLocks noEditPoints="1"/>
            </p:cNvSpPr>
            <p:nvPr/>
          </p:nvSpPr>
          <p:spPr bwMode="auto">
            <a:xfrm>
              <a:off x="6500836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0" name="Freeform 15"/>
            <p:cNvSpPr>
              <a:spLocks noEditPoints="1"/>
            </p:cNvSpPr>
            <p:nvPr/>
          </p:nvSpPr>
          <p:spPr bwMode="auto">
            <a:xfrm>
              <a:off x="4454020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1" name="Freeform 16"/>
            <p:cNvSpPr>
              <a:spLocks noEditPoints="1"/>
            </p:cNvSpPr>
            <p:nvPr/>
          </p:nvSpPr>
          <p:spPr bwMode="auto">
            <a:xfrm>
              <a:off x="7385603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2" name="Freeform 17"/>
            <p:cNvSpPr>
              <a:spLocks noEditPoints="1"/>
            </p:cNvSpPr>
            <p:nvPr/>
          </p:nvSpPr>
          <p:spPr bwMode="auto">
            <a:xfrm>
              <a:off x="5626654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3" name="Freeform 19"/>
            <p:cNvSpPr>
              <a:spLocks noEditPoints="1"/>
            </p:cNvSpPr>
            <p:nvPr/>
          </p:nvSpPr>
          <p:spPr bwMode="auto">
            <a:xfrm>
              <a:off x="5087457" y="2030580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4" name="Freeform 20"/>
            <p:cNvSpPr>
              <a:spLocks noEditPoints="1"/>
            </p:cNvSpPr>
            <p:nvPr/>
          </p:nvSpPr>
          <p:spPr bwMode="auto">
            <a:xfrm>
              <a:off x="7971920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6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5" name="Freeform 21"/>
            <p:cNvSpPr>
              <a:spLocks noEditPoints="1"/>
            </p:cNvSpPr>
            <p:nvPr/>
          </p:nvSpPr>
          <p:spPr bwMode="auto">
            <a:xfrm>
              <a:off x="6212970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6" name="Freeform 23"/>
            <p:cNvSpPr>
              <a:spLocks noEditPoints="1"/>
            </p:cNvSpPr>
            <p:nvPr/>
          </p:nvSpPr>
          <p:spPr bwMode="auto">
            <a:xfrm>
              <a:off x="6799287" y="2030581"/>
              <a:ext cx="277284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7" name="Freeform 5"/>
            <p:cNvSpPr>
              <a:spLocks noEditPoints="1"/>
            </p:cNvSpPr>
            <p:nvPr/>
          </p:nvSpPr>
          <p:spPr bwMode="auto">
            <a:xfrm>
              <a:off x="8287303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8" name="Freeform 7"/>
            <p:cNvSpPr>
              <a:spLocks noEditPoints="1"/>
            </p:cNvSpPr>
            <p:nvPr/>
          </p:nvSpPr>
          <p:spPr bwMode="auto">
            <a:xfrm>
              <a:off x="9457819" y="2030581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Freeform 9"/>
            <p:cNvSpPr>
              <a:spLocks noEditPoints="1"/>
            </p:cNvSpPr>
            <p:nvPr/>
          </p:nvSpPr>
          <p:spPr bwMode="auto">
            <a:xfrm>
              <a:off x="8875736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0" name="Freeform 15"/>
            <p:cNvSpPr>
              <a:spLocks noEditPoints="1"/>
            </p:cNvSpPr>
            <p:nvPr/>
          </p:nvSpPr>
          <p:spPr bwMode="auto">
            <a:xfrm>
              <a:off x="8583636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19"/>
            <p:cNvSpPr>
              <a:spLocks noEditPoints="1"/>
            </p:cNvSpPr>
            <p:nvPr/>
          </p:nvSpPr>
          <p:spPr bwMode="auto">
            <a:xfrm>
              <a:off x="9172069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3" name="Group 212"/>
          <p:cNvGrpSpPr/>
          <p:nvPr/>
        </p:nvGrpSpPr>
        <p:grpSpPr>
          <a:xfrm>
            <a:off x="3943367" y="4297207"/>
            <a:ext cx="5293782" cy="679451"/>
            <a:chOff x="4157687" y="4517956"/>
            <a:chExt cx="5293782" cy="679451"/>
          </a:xfrm>
          <a:solidFill>
            <a:schemeClr val="accent5"/>
          </a:solidFill>
        </p:grpSpPr>
        <p:sp>
          <p:nvSpPr>
            <p:cNvPr id="214" name="Freeform 5"/>
            <p:cNvSpPr>
              <a:spLocks noEditPoints="1"/>
            </p:cNvSpPr>
            <p:nvPr/>
          </p:nvSpPr>
          <p:spPr bwMode="auto">
            <a:xfrm>
              <a:off x="4157687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5" name="Freeform 6"/>
            <p:cNvSpPr>
              <a:spLocks noEditPoints="1"/>
            </p:cNvSpPr>
            <p:nvPr/>
          </p:nvSpPr>
          <p:spPr bwMode="auto">
            <a:xfrm>
              <a:off x="7089270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6" name="Freeform 7"/>
            <p:cNvSpPr>
              <a:spLocks noEditPoints="1"/>
            </p:cNvSpPr>
            <p:nvPr/>
          </p:nvSpPr>
          <p:spPr bwMode="auto">
            <a:xfrm>
              <a:off x="5328203" y="4517956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7" name="Freeform 9"/>
            <p:cNvSpPr>
              <a:spLocks noEditPoints="1"/>
            </p:cNvSpPr>
            <p:nvPr/>
          </p:nvSpPr>
          <p:spPr bwMode="auto">
            <a:xfrm>
              <a:off x="4746120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8" name="Freeform 10"/>
            <p:cNvSpPr>
              <a:spLocks noEditPoints="1"/>
            </p:cNvSpPr>
            <p:nvPr/>
          </p:nvSpPr>
          <p:spPr bwMode="auto">
            <a:xfrm>
              <a:off x="7675587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4 w 95"/>
                <a:gd name="T37" fmla="*/ 133 h 234"/>
                <a:gd name="T38" fmla="*/ 44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4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9" name="Freeform 11"/>
            <p:cNvSpPr>
              <a:spLocks noEditPoints="1"/>
            </p:cNvSpPr>
            <p:nvPr/>
          </p:nvSpPr>
          <p:spPr bwMode="auto">
            <a:xfrm>
              <a:off x="5914520" y="4517956"/>
              <a:ext cx="279400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13"/>
            <p:cNvSpPr>
              <a:spLocks noEditPoints="1"/>
            </p:cNvSpPr>
            <p:nvPr/>
          </p:nvSpPr>
          <p:spPr bwMode="auto">
            <a:xfrm>
              <a:off x="6500836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1" name="Freeform 15"/>
            <p:cNvSpPr>
              <a:spLocks noEditPoints="1"/>
            </p:cNvSpPr>
            <p:nvPr/>
          </p:nvSpPr>
          <p:spPr bwMode="auto">
            <a:xfrm>
              <a:off x="4454020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2" name="Freeform 16"/>
            <p:cNvSpPr>
              <a:spLocks noEditPoints="1"/>
            </p:cNvSpPr>
            <p:nvPr/>
          </p:nvSpPr>
          <p:spPr bwMode="auto">
            <a:xfrm>
              <a:off x="7385603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3" name="Freeform 17"/>
            <p:cNvSpPr>
              <a:spLocks noEditPoints="1"/>
            </p:cNvSpPr>
            <p:nvPr/>
          </p:nvSpPr>
          <p:spPr bwMode="auto">
            <a:xfrm>
              <a:off x="5626654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4" name="Freeform 19"/>
            <p:cNvSpPr>
              <a:spLocks noEditPoints="1"/>
            </p:cNvSpPr>
            <p:nvPr/>
          </p:nvSpPr>
          <p:spPr bwMode="auto">
            <a:xfrm>
              <a:off x="5042454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20"/>
            <p:cNvSpPr>
              <a:spLocks noEditPoints="1"/>
            </p:cNvSpPr>
            <p:nvPr/>
          </p:nvSpPr>
          <p:spPr bwMode="auto">
            <a:xfrm>
              <a:off x="7971920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6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6" name="Freeform 21"/>
            <p:cNvSpPr>
              <a:spLocks noEditPoints="1"/>
            </p:cNvSpPr>
            <p:nvPr/>
          </p:nvSpPr>
          <p:spPr bwMode="auto">
            <a:xfrm>
              <a:off x="6212970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7" name="Freeform 23"/>
            <p:cNvSpPr>
              <a:spLocks noEditPoints="1"/>
            </p:cNvSpPr>
            <p:nvPr/>
          </p:nvSpPr>
          <p:spPr bwMode="auto">
            <a:xfrm>
              <a:off x="6799287" y="4517956"/>
              <a:ext cx="277284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8" name="Freeform 5"/>
            <p:cNvSpPr>
              <a:spLocks noEditPoints="1"/>
            </p:cNvSpPr>
            <p:nvPr/>
          </p:nvSpPr>
          <p:spPr bwMode="auto">
            <a:xfrm>
              <a:off x="8287303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0" name="Freeform 9"/>
            <p:cNvSpPr>
              <a:spLocks noEditPoints="1"/>
            </p:cNvSpPr>
            <p:nvPr/>
          </p:nvSpPr>
          <p:spPr bwMode="auto">
            <a:xfrm>
              <a:off x="8875736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1" name="Freeform 15"/>
            <p:cNvSpPr>
              <a:spLocks noEditPoints="1"/>
            </p:cNvSpPr>
            <p:nvPr/>
          </p:nvSpPr>
          <p:spPr bwMode="auto">
            <a:xfrm>
              <a:off x="8583636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3" name="Freeform 19"/>
            <p:cNvSpPr>
              <a:spLocks noEditPoints="1"/>
            </p:cNvSpPr>
            <p:nvPr/>
          </p:nvSpPr>
          <p:spPr bwMode="auto">
            <a:xfrm>
              <a:off x="9172069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2259489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2" grpId="0"/>
      <p:bldP spid="82" grpId="1"/>
      <p:bldP spid="82" grpId="2"/>
      <p:bldP spid="82" grpId="3"/>
      <p:bldP spid="82" grpId="4"/>
      <p:bldP spid="82" grpId="5"/>
      <p:bldP spid="82" grpId="6"/>
      <p:bldP spid="82" grpId="7"/>
      <p:bldP spid="82" grpId="8"/>
      <p:bldP spid="82" grpId="9"/>
      <p:bldP spid="82" grpId="10"/>
      <p:bldP spid="82" grpId="11"/>
      <p:bldP spid="82" grpId="12"/>
      <p:bldP spid="175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53"/>
          <p:cNvGrpSpPr/>
          <p:nvPr/>
        </p:nvGrpSpPr>
        <p:grpSpPr>
          <a:xfrm>
            <a:off x="5182417" y="1899603"/>
            <a:ext cx="1827686" cy="1827685"/>
            <a:chOff x="3835319" y="1420630"/>
            <a:chExt cx="1473781" cy="1473780"/>
          </a:xfrm>
        </p:grpSpPr>
        <p:sp>
          <p:nvSpPr>
            <p:cNvPr id="11" name="Rectangle 10"/>
            <p:cNvSpPr/>
            <p:nvPr/>
          </p:nvSpPr>
          <p:spPr bwMode="auto">
            <a:xfrm rot="18900000">
              <a:off x="3835319" y="1420630"/>
              <a:ext cx="1473781" cy="14737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2" name="Freeform 5"/>
            <p:cNvSpPr>
              <a:spLocks noEditPoints="1"/>
            </p:cNvSpPr>
            <p:nvPr/>
          </p:nvSpPr>
          <p:spPr bwMode="auto">
            <a:xfrm>
              <a:off x="4088957" y="1674269"/>
              <a:ext cx="966505" cy="966502"/>
            </a:xfrm>
            <a:custGeom>
              <a:avLst/>
              <a:gdLst/>
              <a:ahLst/>
              <a:cxnLst>
                <a:cxn ang="0">
                  <a:pos x="0" y="192"/>
                </a:cxn>
                <a:cxn ang="0">
                  <a:pos x="255" y="135"/>
                </a:cxn>
                <a:cxn ang="0">
                  <a:pos x="277" y="122"/>
                </a:cxn>
                <a:cxn ang="0">
                  <a:pos x="303" y="116"/>
                </a:cxn>
                <a:cxn ang="0">
                  <a:pos x="296" y="105"/>
                </a:cxn>
                <a:cxn ang="0">
                  <a:pos x="278" y="89"/>
                </a:cxn>
                <a:cxn ang="0">
                  <a:pos x="265" y="90"/>
                </a:cxn>
                <a:cxn ang="0">
                  <a:pos x="256" y="82"/>
                </a:cxn>
                <a:cxn ang="0">
                  <a:pos x="231" y="73"/>
                </a:cxn>
                <a:cxn ang="0">
                  <a:pos x="234" y="98"/>
                </a:cxn>
                <a:cxn ang="0">
                  <a:pos x="224" y="118"/>
                </a:cxn>
                <a:cxn ang="0">
                  <a:pos x="205" y="103"/>
                </a:cxn>
                <a:cxn ang="0">
                  <a:pos x="175" y="89"/>
                </a:cxn>
                <a:cxn ang="0">
                  <a:pos x="183" y="68"/>
                </a:cxn>
                <a:cxn ang="0">
                  <a:pos x="212" y="58"/>
                </a:cxn>
                <a:cxn ang="0">
                  <a:pos x="207" y="47"/>
                </a:cxn>
                <a:cxn ang="0">
                  <a:pos x="188" y="50"/>
                </a:cxn>
                <a:cxn ang="0">
                  <a:pos x="168" y="37"/>
                </a:cxn>
                <a:cxn ang="0">
                  <a:pos x="171" y="52"/>
                </a:cxn>
                <a:cxn ang="0">
                  <a:pos x="157" y="52"/>
                </a:cxn>
                <a:cxn ang="0">
                  <a:pos x="141" y="40"/>
                </a:cxn>
                <a:cxn ang="0">
                  <a:pos x="126" y="47"/>
                </a:cxn>
                <a:cxn ang="0">
                  <a:pos x="143" y="51"/>
                </a:cxn>
                <a:cxn ang="0">
                  <a:pos x="131" y="58"/>
                </a:cxn>
                <a:cxn ang="0">
                  <a:pos x="56" y="107"/>
                </a:cxn>
                <a:cxn ang="0">
                  <a:pos x="65" y="118"/>
                </a:cxn>
                <a:cxn ang="0">
                  <a:pos x="79" y="135"/>
                </a:cxn>
                <a:cxn ang="0">
                  <a:pos x="74" y="158"/>
                </a:cxn>
                <a:cxn ang="0">
                  <a:pos x="88" y="185"/>
                </a:cxn>
                <a:cxn ang="0">
                  <a:pos x="108" y="214"/>
                </a:cxn>
                <a:cxn ang="0">
                  <a:pos x="118" y="227"/>
                </a:cxn>
                <a:cxn ang="0">
                  <a:pos x="105" y="197"/>
                </a:cxn>
                <a:cxn ang="0">
                  <a:pos x="125" y="225"/>
                </a:cxn>
                <a:cxn ang="0">
                  <a:pos x="150" y="255"/>
                </a:cxn>
                <a:cxn ang="0">
                  <a:pos x="184" y="269"/>
                </a:cxn>
                <a:cxn ang="0">
                  <a:pos x="213" y="290"/>
                </a:cxn>
                <a:cxn ang="0">
                  <a:pos x="224" y="288"/>
                </a:cxn>
                <a:cxn ang="0">
                  <a:pos x="212" y="268"/>
                </a:cxn>
                <a:cxn ang="0">
                  <a:pos x="197" y="262"/>
                </a:cxn>
                <a:cxn ang="0">
                  <a:pos x="194" y="239"/>
                </a:cxn>
                <a:cxn ang="0">
                  <a:pos x="171" y="250"/>
                </a:cxn>
                <a:cxn ang="0">
                  <a:pos x="168" y="210"/>
                </a:cxn>
                <a:cxn ang="0">
                  <a:pos x="184" y="206"/>
                </a:cxn>
                <a:cxn ang="0">
                  <a:pos x="196" y="202"/>
                </a:cxn>
                <a:cxn ang="0">
                  <a:pos x="214" y="211"/>
                </a:cxn>
                <a:cxn ang="0">
                  <a:pos x="221" y="205"/>
                </a:cxn>
                <a:cxn ang="0">
                  <a:pos x="234" y="179"/>
                </a:cxn>
                <a:cxn ang="0">
                  <a:pos x="233" y="171"/>
                </a:cxn>
                <a:cxn ang="0">
                  <a:pos x="252" y="157"/>
                </a:cxn>
                <a:cxn ang="0">
                  <a:pos x="266" y="143"/>
                </a:cxn>
                <a:cxn ang="0">
                  <a:pos x="273" y="131"/>
                </a:cxn>
                <a:cxn ang="0">
                  <a:pos x="255" y="135"/>
                </a:cxn>
                <a:cxn ang="0">
                  <a:pos x="295" y="298"/>
                </a:cxn>
                <a:cxn ang="0">
                  <a:pos x="272" y="288"/>
                </a:cxn>
                <a:cxn ang="0">
                  <a:pos x="251" y="288"/>
                </a:cxn>
                <a:cxn ang="0">
                  <a:pos x="236" y="286"/>
                </a:cxn>
                <a:cxn ang="0">
                  <a:pos x="230" y="307"/>
                </a:cxn>
                <a:cxn ang="0">
                  <a:pos x="223" y="335"/>
                </a:cxn>
                <a:cxn ang="0">
                  <a:pos x="308" y="302"/>
                </a:cxn>
              </a:cxnLst>
              <a:rect l="0" t="0" r="r" b="b"/>
              <a:pathLst>
                <a:path w="384" h="384">
                  <a:moveTo>
                    <a:pt x="384" y="192"/>
                  </a:moveTo>
                  <a:cubicBezTo>
                    <a:pt x="384" y="298"/>
                    <a:pt x="298" y="384"/>
                    <a:pt x="192" y="384"/>
                  </a:cubicBezTo>
                  <a:cubicBezTo>
                    <a:pt x="86" y="384"/>
                    <a:pt x="0" y="298"/>
                    <a:pt x="0" y="192"/>
                  </a:cubicBezTo>
                  <a:cubicBezTo>
                    <a:pt x="0" y="86"/>
                    <a:pt x="86" y="0"/>
                    <a:pt x="192" y="0"/>
                  </a:cubicBezTo>
                  <a:cubicBezTo>
                    <a:pt x="298" y="0"/>
                    <a:pt x="384" y="86"/>
                    <a:pt x="384" y="192"/>
                  </a:cubicBezTo>
                  <a:close/>
                  <a:moveTo>
                    <a:pt x="255" y="135"/>
                  </a:moveTo>
                  <a:cubicBezTo>
                    <a:pt x="256" y="135"/>
                    <a:pt x="257" y="130"/>
                    <a:pt x="258" y="129"/>
                  </a:cubicBezTo>
                  <a:cubicBezTo>
                    <a:pt x="260" y="127"/>
                    <a:pt x="262" y="126"/>
                    <a:pt x="264" y="125"/>
                  </a:cubicBezTo>
                  <a:cubicBezTo>
                    <a:pt x="268" y="124"/>
                    <a:pt x="272" y="123"/>
                    <a:pt x="277" y="122"/>
                  </a:cubicBezTo>
                  <a:cubicBezTo>
                    <a:pt x="281" y="121"/>
                    <a:pt x="286" y="121"/>
                    <a:pt x="289" y="125"/>
                  </a:cubicBezTo>
                  <a:cubicBezTo>
                    <a:pt x="289" y="124"/>
                    <a:pt x="295" y="119"/>
                    <a:pt x="295" y="119"/>
                  </a:cubicBezTo>
                  <a:cubicBezTo>
                    <a:pt x="298" y="118"/>
                    <a:pt x="301" y="118"/>
                    <a:pt x="303" y="116"/>
                  </a:cubicBezTo>
                  <a:cubicBezTo>
                    <a:pt x="303" y="115"/>
                    <a:pt x="303" y="110"/>
                    <a:pt x="303" y="110"/>
                  </a:cubicBezTo>
                  <a:cubicBezTo>
                    <a:pt x="299" y="111"/>
                    <a:pt x="298" y="107"/>
                    <a:pt x="297" y="103"/>
                  </a:cubicBezTo>
                  <a:cubicBezTo>
                    <a:pt x="297" y="104"/>
                    <a:pt x="297" y="104"/>
                    <a:pt x="296" y="105"/>
                  </a:cubicBezTo>
                  <a:cubicBezTo>
                    <a:pt x="296" y="102"/>
                    <a:pt x="291" y="104"/>
                    <a:pt x="290" y="104"/>
                  </a:cubicBezTo>
                  <a:cubicBezTo>
                    <a:pt x="284" y="102"/>
                    <a:pt x="285" y="98"/>
                    <a:pt x="283" y="94"/>
                  </a:cubicBezTo>
                  <a:cubicBezTo>
                    <a:pt x="282" y="92"/>
                    <a:pt x="279" y="91"/>
                    <a:pt x="278" y="89"/>
                  </a:cubicBezTo>
                  <a:cubicBezTo>
                    <a:pt x="277" y="87"/>
                    <a:pt x="277" y="84"/>
                    <a:pt x="274" y="84"/>
                  </a:cubicBezTo>
                  <a:cubicBezTo>
                    <a:pt x="273" y="84"/>
                    <a:pt x="270" y="89"/>
                    <a:pt x="270" y="89"/>
                  </a:cubicBezTo>
                  <a:cubicBezTo>
                    <a:pt x="267" y="88"/>
                    <a:pt x="266" y="89"/>
                    <a:pt x="265" y="90"/>
                  </a:cubicBezTo>
                  <a:cubicBezTo>
                    <a:pt x="263" y="91"/>
                    <a:pt x="262" y="91"/>
                    <a:pt x="260" y="92"/>
                  </a:cubicBezTo>
                  <a:cubicBezTo>
                    <a:pt x="265" y="90"/>
                    <a:pt x="258" y="88"/>
                    <a:pt x="256" y="88"/>
                  </a:cubicBezTo>
                  <a:cubicBezTo>
                    <a:pt x="260" y="87"/>
                    <a:pt x="258" y="83"/>
                    <a:pt x="256" y="82"/>
                  </a:cubicBezTo>
                  <a:cubicBezTo>
                    <a:pt x="256" y="82"/>
                    <a:pt x="257" y="82"/>
                    <a:pt x="257" y="82"/>
                  </a:cubicBezTo>
                  <a:cubicBezTo>
                    <a:pt x="257" y="79"/>
                    <a:pt x="250" y="77"/>
                    <a:pt x="247" y="76"/>
                  </a:cubicBezTo>
                  <a:cubicBezTo>
                    <a:pt x="245" y="74"/>
                    <a:pt x="233" y="72"/>
                    <a:pt x="231" y="73"/>
                  </a:cubicBezTo>
                  <a:cubicBezTo>
                    <a:pt x="228" y="75"/>
                    <a:pt x="231" y="80"/>
                    <a:pt x="231" y="83"/>
                  </a:cubicBezTo>
                  <a:cubicBezTo>
                    <a:pt x="232" y="86"/>
                    <a:pt x="228" y="86"/>
                    <a:pt x="228" y="89"/>
                  </a:cubicBezTo>
                  <a:cubicBezTo>
                    <a:pt x="228" y="93"/>
                    <a:pt x="236" y="92"/>
                    <a:pt x="234" y="98"/>
                  </a:cubicBezTo>
                  <a:cubicBezTo>
                    <a:pt x="233" y="102"/>
                    <a:pt x="228" y="102"/>
                    <a:pt x="226" y="105"/>
                  </a:cubicBezTo>
                  <a:cubicBezTo>
                    <a:pt x="224" y="108"/>
                    <a:pt x="227" y="112"/>
                    <a:pt x="229" y="114"/>
                  </a:cubicBezTo>
                  <a:cubicBezTo>
                    <a:pt x="231" y="115"/>
                    <a:pt x="225" y="118"/>
                    <a:pt x="224" y="118"/>
                  </a:cubicBezTo>
                  <a:cubicBezTo>
                    <a:pt x="220" y="120"/>
                    <a:pt x="217" y="114"/>
                    <a:pt x="216" y="110"/>
                  </a:cubicBezTo>
                  <a:cubicBezTo>
                    <a:pt x="215" y="108"/>
                    <a:pt x="215" y="104"/>
                    <a:pt x="212" y="103"/>
                  </a:cubicBezTo>
                  <a:cubicBezTo>
                    <a:pt x="210" y="102"/>
                    <a:pt x="206" y="102"/>
                    <a:pt x="205" y="103"/>
                  </a:cubicBezTo>
                  <a:cubicBezTo>
                    <a:pt x="203" y="99"/>
                    <a:pt x="198" y="98"/>
                    <a:pt x="194" y="97"/>
                  </a:cubicBezTo>
                  <a:cubicBezTo>
                    <a:pt x="189" y="95"/>
                    <a:pt x="185" y="95"/>
                    <a:pt x="180" y="96"/>
                  </a:cubicBezTo>
                  <a:cubicBezTo>
                    <a:pt x="181" y="95"/>
                    <a:pt x="179" y="88"/>
                    <a:pt x="175" y="89"/>
                  </a:cubicBezTo>
                  <a:cubicBezTo>
                    <a:pt x="176" y="86"/>
                    <a:pt x="176" y="84"/>
                    <a:pt x="176" y="81"/>
                  </a:cubicBezTo>
                  <a:cubicBezTo>
                    <a:pt x="177" y="79"/>
                    <a:pt x="178" y="77"/>
                    <a:pt x="179" y="75"/>
                  </a:cubicBezTo>
                  <a:cubicBezTo>
                    <a:pt x="180" y="74"/>
                    <a:pt x="185" y="69"/>
                    <a:pt x="183" y="68"/>
                  </a:cubicBezTo>
                  <a:cubicBezTo>
                    <a:pt x="188" y="69"/>
                    <a:pt x="193" y="69"/>
                    <a:pt x="196" y="66"/>
                  </a:cubicBezTo>
                  <a:cubicBezTo>
                    <a:pt x="198" y="63"/>
                    <a:pt x="199" y="60"/>
                    <a:pt x="202" y="57"/>
                  </a:cubicBezTo>
                  <a:cubicBezTo>
                    <a:pt x="205" y="53"/>
                    <a:pt x="209" y="58"/>
                    <a:pt x="212" y="58"/>
                  </a:cubicBezTo>
                  <a:cubicBezTo>
                    <a:pt x="217" y="59"/>
                    <a:pt x="217" y="53"/>
                    <a:pt x="214" y="51"/>
                  </a:cubicBezTo>
                  <a:cubicBezTo>
                    <a:pt x="218" y="51"/>
                    <a:pt x="215" y="45"/>
                    <a:pt x="213" y="44"/>
                  </a:cubicBezTo>
                  <a:cubicBezTo>
                    <a:pt x="211" y="43"/>
                    <a:pt x="202" y="46"/>
                    <a:pt x="207" y="47"/>
                  </a:cubicBezTo>
                  <a:cubicBezTo>
                    <a:pt x="206" y="47"/>
                    <a:pt x="200" y="59"/>
                    <a:pt x="196" y="53"/>
                  </a:cubicBezTo>
                  <a:cubicBezTo>
                    <a:pt x="195" y="52"/>
                    <a:pt x="195" y="47"/>
                    <a:pt x="193" y="46"/>
                  </a:cubicBezTo>
                  <a:cubicBezTo>
                    <a:pt x="190" y="46"/>
                    <a:pt x="189" y="49"/>
                    <a:pt x="188" y="50"/>
                  </a:cubicBezTo>
                  <a:cubicBezTo>
                    <a:pt x="190" y="47"/>
                    <a:pt x="181" y="45"/>
                    <a:pt x="180" y="44"/>
                  </a:cubicBezTo>
                  <a:cubicBezTo>
                    <a:pt x="183" y="42"/>
                    <a:pt x="180" y="39"/>
                    <a:pt x="178" y="38"/>
                  </a:cubicBezTo>
                  <a:cubicBezTo>
                    <a:pt x="176" y="36"/>
                    <a:pt x="169" y="35"/>
                    <a:pt x="168" y="37"/>
                  </a:cubicBezTo>
                  <a:cubicBezTo>
                    <a:pt x="163" y="43"/>
                    <a:pt x="173" y="44"/>
                    <a:pt x="175" y="45"/>
                  </a:cubicBezTo>
                  <a:cubicBezTo>
                    <a:pt x="176" y="46"/>
                    <a:pt x="179" y="48"/>
                    <a:pt x="177" y="49"/>
                  </a:cubicBezTo>
                  <a:cubicBezTo>
                    <a:pt x="176" y="50"/>
                    <a:pt x="171" y="51"/>
                    <a:pt x="171" y="52"/>
                  </a:cubicBezTo>
                  <a:cubicBezTo>
                    <a:pt x="169" y="54"/>
                    <a:pt x="172" y="57"/>
                    <a:pt x="170" y="59"/>
                  </a:cubicBezTo>
                  <a:cubicBezTo>
                    <a:pt x="168" y="57"/>
                    <a:pt x="168" y="53"/>
                    <a:pt x="166" y="50"/>
                  </a:cubicBezTo>
                  <a:cubicBezTo>
                    <a:pt x="168" y="53"/>
                    <a:pt x="157" y="52"/>
                    <a:pt x="157" y="52"/>
                  </a:cubicBezTo>
                  <a:cubicBezTo>
                    <a:pt x="154" y="52"/>
                    <a:pt x="148" y="54"/>
                    <a:pt x="145" y="50"/>
                  </a:cubicBezTo>
                  <a:cubicBezTo>
                    <a:pt x="144" y="49"/>
                    <a:pt x="144" y="44"/>
                    <a:pt x="146" y="45"/>
                  </a:cubicBezTo>
                  <a:cubicBezTo>
                    <a:pt x="144" y="43"/>
                    <a:pt x="142" y="41"/>
                    <a:pt x="141" y="40"/>
                  </a:cubicBezTo>
                  <a:cubicBezTo>
                    <a:pt x="132" y="43"/>
                    <a:pt x="125" y="47"/>
                    <a:pt x="117" y="51"/>
                  </a:cubicBezTo>
                  <a:cubicBezTo>
                    <a:pt x="118" y="51"/>
                    <a:pt x="119" y="51"/>
                    <a:pt x="120" y="50"/>
                  </a:cubicBezTo>
                  <a:cubicBezTo>
                    <a:pt x="122" y="50"/>
                    <a:pt x="124" y="48"/>
                    <a:pt x="126" y="47"/>
                  </a:cubicBezTo>
                  <a:cubicBezTo>
                    <a:pt x="128" y="46"/>
                    <a:pt x="134" y="43"/>
                    <a:pt x="136" y="46"/>
                  </a:cubicBezTo>
                  <a:cubicBezTo>
                    <a:pt x="137" y="45"/>
                    <a:pt x="137" y="45"/>
                    <a:pt x="138" y="44"/>
                  </a:cubicBezTo>
                  <a:cubicBezTo>
                    <a:pt x="139" y="46"/>
                    <a:pt x="141" y="48"/>
                    <a:pt x="143" y="51"/>
                  </a:cubicBezTo>
                  <a:cubicBezTo>
                    <a:pt x="141" y="50"/>
                    <a:pt x="137" y="50"/>
                    <a:pt x="135" y="50"/>
                  </a:cubicBezTo>
                  <a:cubicBezTo>
                    <a:pt x="133" y="51"/>
                    <a:pt x="130" y="51"/>
                    <a:pt x="130" y="53"/>
                  </a:cubicBezTo>
                  <a:cubicBezTo>
                    <a:pt x="130" y="55"/>
                    <a:pt x="131" y="57"/>
                    <a:pt x="131" y="58"/>
                  </a:cubicBezTo>
                  <a:cubicBezTo>
                    <a:pt x="128" y="56"/>
                    <a:pt x="125" y="52"/>
                    <a:pt x="121" y="51"/>
                  </a:cubicBezTo>
                  <a:cubicBezTo>
                    <a:pt x="119" y="51"/>
                    <a:pt x="117" y="51"/>
                    <a:pt x="115" y="52"/>
                  </a:cubicBezTo>
                  <a:cubicBezTo>
                    <a:pt x="91" y="65"/>
                    <a:pt x="71" y="84"/>
                    <a:pt x="56" y="107"/>
                  </a:cubicBezTo>
                  <a:cubicBezTo>
                    <a:pt x="57" y="108"/>
                    <a:pt x="58" y="109"/>
                    <a:pt x="59" y="109"/>
                  </a:cubicBezTo>
                  <a:cubicBezTo>
                    <a:pt x="62" y="110"/>
                    <a:pt x="59" y="117"/>
                    <a:pt x="64" y="113"/>
                  </a:cubicBezTo>
                  <a:cubicBezTo>
                    <a:pt x="66" y="115"/>
                    <a:pt x="66" y="116"/>
                    <a:pt x="65" y="118"/>
                  </a:cubicBezTo>
                  <a:cubicBezTo>
                    <a:pt x="65" y="118"/>
                    <a:pt x="75" y="124"/>
                    <a:pt x="76" y="125"/>
                  </a:cubicBezTo>
                  <a:cubicBezTo>
                    <a:pt x="78" y="126"/>
                    <a:pt x="80" y="128"/>
                    <a:pt x="81" y="130"/>
                  </a:cubicBezTo>
                  <a:cubicBezTo>
                    <a:pt x="82" y="132"/>
                    <a:pt x="80" y="134"/>
                    <a:pt x="79" y="135"/>
                  </a:cubicBezTo>
                  <a:cubicBezTo>
                    <a:pt x="78" y="134"/>
                    <a:pt x="75" y="130"/>
                    <a:pt x="74" y="131"/>
                  </a:cubicBezTo>
                  <a:cubicBezTo>
                    <a:pt x="73" y="133"/>
                    <a:pt x="74" y="139"/>
                    <a:pt x="77" y="139"/>
                  </a:cubicBezTo>
                  <a:cubicBezTo>
                    <a:pt x="73" y="139"/>
                    <a:pt x="75" y="155"/>
                    <a:pt x="74" y="158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73" y="161"/>
                    <a:pt x="76" y="173"/>
                    <a:pt x="81" y="172"/>
                  </a:cubicBezTo>
                  <a:cubicBezTo>
                    <a:pt x="78" y="172"/>
                    <a:pt x="87" y="184"/>
                    <a:pt x="88" y="185"/>
                  </a:cubicBezTo>
                  <a:cubicBezTo>
                    <a:pt x="91" y="187"/>
                    <a:pt x="95" y="188"/>
                    <a:pt x="97" y="192"/>
                  </a:cubicBezTo>
                  <a:cubicBezTo>
                    <a:pt x="100" y="195"/>
                    <a:pt x="100" y="201"/>
                    <a:pt x="103" y="203"/>
                  </a:cubicBezTo>
                  <a:cubicBezTo>
                    <a:pt x="102" y="206"/>
                    <a:pt x="108" y="210"/>
                    <a:pt x="108" y="214"/>
                  </a:cubicBezTo>
                  <a:cubicBezTo>
                    <a:pt x="108" y="214"/>
                    <a:pt x="107" y="214"/>
                    <a:pt x="107" y="215"/>
                  </a:cubicBezTo>
                  <a:cubicBezTo>
                    <a:pt x="108" y="218"/>
                    <a:pt x="113" y="218"/>
                    <a:pt x="115" y="221"/>
                  </a:cubicBezTo>
                  <a:cubicBezTo>
                    <a:pt x="116" y="223"/>
                    <a:pt x="115" y="228"/>
                    <a:pt x="118" y="227"/>
                  </a:cubicBezTo>
                  <a:cubicBezTo>
                    <a:pt x="118" y="222"/>
                    <a:pt x="115" y="216"/>
                    <a:pt x="112" y="212"/>
                  </a:cubicBezTo>
                  <a:cubicBezTo>
                    <a:pt x="110" y="209"/>
                    <a:pt x="109" y="207"/>
                    <a:pt x="108" y="204"/>
                  </a:cubicBezTo>
                  <a:cubicBezTo>
                    <a:pt x="106" y="202"/>
                    <a:pt x="106" y="199"/>
                    <a:pt x="105" y="197"/>
                  </a:cubicBezTo>
                  <a:cubicBezTo>
                    <a:pt x="106" y="197"/>
                    <a:pt x="112" y="199"/>
                    <a:pt x="111" y="200"/>
                  </a:cubicBezTo>
                  <a:cubicBezTo>
                    <a:pt x="109" y="205"/>
                    <a:pt x="119" y="214"/>
                    <a:pt x="122" y="217"/>
                  </a:cubicBezTo>
                  <a:cubicBezTo>
                    <a:pt x="123" y="218"/>
                    <a:pt x="128" y="225"/>
                    <a:pt x="125" y="225"/>
                  </a:cubicBezTo>
                  <a:cubicBezTo>
                    <a:pt x="129" y="225"/>
                    <a:pt x="133" y="230"/>
                    <a:pt x="135" y="233"/>
                  </a:cubicBezTo>
                  <a:cubicBezTo>
                    <a:pt x="137" y="236"/>
                    <a:pt x="136" y="241"/>
                    <a:pt x="138" y="245"/>
                  </a:cubicBezTo>
                  <a:cubicBezTo>
                    <a:pt x="139" y="250"/>
                    <a:pt x="146" y="252"/>
                    <a:pt x="150" y="255"/>
                  </a:cubicBezTo>
                  <a:cubicBezTo>
                    <a:pt x="154" y="256"/>
                    <a:pt x="157" y="259"/>
                    <a:pt x="160" y="260"/>
                  </a:cubicBezTo>
                  <a:cubicBezTo>
                    <a:pt x="166" y="262"/>
                    <a:pt x="167" y="260"/>
                    <a:pt x="171" y="260"/>
                  </a:cubicBezTo>
                  <a:cubicBezTo>
                    <a:pt x="178" y="259"/>
                    <a:pt x="179" y="266"/>
                    <a:pt x="184" y="269"/>
                  </a:cubicBezTo>
                  <a:cubicBezTo>
                    <a:pt x="187" y="270"/>
                    <a:pt x="194" y="273"/>
                    <a:pt x="198" y="271"/>
                  </a:cubicBezTo>
                  <a:cubicBezTo>
                    <a:pt x="196" y="272"/>
                    <a:pt x="203" y="282"/>
                    <a:pt x="204" y="283"/>
                  </a:cubicBezTo>
                  <a:cubicBezTo>
                    <a:pt x="206" y="286"/>
                    <a:pt x="210" y="287"/>
                    <a:pt x="213" y="290"/>
                  </a:cubicBezTo>
                  <a:cubicBezTo>
                    <a:pt x="213" y="290"/>
                    <a:pt x="214" y="289"/>
                    <a:pt x="214" y="288"/>
                  </a:cubicBezTo>
                  <a:cubicBezTo>
                    <a:pt x="213" y="291"/>
                    <a:pt x="218" y="296"/>
                    <a:pt x="221" y="296"/>
                  </a:cubicBezTo>
                  <a:cubicBezTo>
                    <a:pt x="223" y="295"/>
                    <a:pt x="224" y="290"/>
                    <a:pt x="224" y="288"/>
                  </a:cubicBezTo>
                  <a:cubicBezTo>
                    <a:pt x="219" y="290"/>
                    <a:pt x="215" y="288"/>
                    <a:pt x="212" y="283"/>
                  </a:cubicBezTo>
                  <a:cubicBezTo>
                    <a:pt x="211" y="282"/>
                    <a:pt x="207" y="275"/>
                    <a:pt x="211" y="275"/>
                  </a:cubicBezTo>
                  <a:cubicBezTo>
                    <a:pt x="216" y="275"/>
                    <a:pt x="212" y="271"/>
                    <a:pt x="212" y="268"/>
                  </a:cubicBezTo>
                  <a:cubicBezTo>
                    <a:pt x="211" y="264"/>
                    <a:pt x="208" y="262"/>
                    <a:pt x="206" y="259"/>
                  </a:cubicBezTo>
                  <a:cubicBezTo>
                    <a:pt x="205" y="262"/>
                    <a:pt x="200" y="261"/>
                    <a:pt x="198" y="259"/>
                  </a:cubicBezTo>
                  <a:cubicBezTo>
                    <a:pt x="198" y="259"/>
                    <a:pt x="197" y="261"/>
                    <a:pt x="197" y="262"/>
                  </a:cubicBezTo>
                  <a:cubicBezTo>
                    <a:pt x="196" y="262"/>
                    <a:pt x="195" y="262"/>
                    <a:pt x="194" y="261"/>
                  </a:cubicBezTo>
                  <a:cubicBezTo>
                    <a:pt x="194" y="258"/>
                    <a:pt x="194" y="255"/>
                    <a:pt x="195" y="251"/>
                  </a:cubicBezTo>
                  <a:cubicBezTo>
                    <a:pt x="196" y="247"/>
                    <a:pt x="205" y="238"/>
                    <a:pt x="194" y="239"/>
                  </a:cubicBezTo>
                  <a:cubicBezTo>
                    <a:pt x="190" y="239"/>
                    <a:pt x="188" y="240"/>
                    <a:pt x="187" y="244"/>
                  </a:cubicBezTo>
                  <a:cubicBezTo>
                    <a:pt x="186" y="247"/>
                    <a:pt x="186" y="249"/>
                    <a:pt x="183" y="251"/>
                  </a:cubicBezTo>
                  <a:cubicBezTo>
                    <a:pt x="181" y="252"/>
                    <a:pt x="173" y="251"/>
                    <a:pt x="171" y="250"/>
                  </a:cubicBezTo>
                  <a:cubicBezTo>
                    <a:pt x="166" y="247"/>
                    <a:pt x="163" y="239"/>
                    <a:pt x="163" y="234"/>
                  </a:cubicBezTo>
                  <a:cubicBezTo>
                    <a:pt x="163" y="227"/>
                    <a:pt x="166" y="221"/>
                    <a:pt x="163" y="215"/>
                  </a:cubicBezTo>
                  <a:cubicBezTo>
                    <a:pt x="164" y="213"/>
                    <a:pt x="166" y="211"/>
                    <a:pt x="168" y="210"/>
                  </a:cubicBezTo>
                  <a:cubicBezTo>
                    <a:pt x="169" y="209"/>
                    <a:pt x="171" y="210"/>
                    <a:pt x="172" y="207"/>
                  </a:cubicBezTo>
                  <a:cubicBezTo>
                    <a:pt x="171" y="207"/>
                    <a:pt x="170" y="206"/>
                    <a:pt x="170" y="206"/>
                  </a:cubicBezTo>
                  <a:cubicBezTo>
                    <a:pt x="173" y="208"/>
                    <a:pt x="180" y="203"/>
                    <a:pt x="184" y="206"/>
                  </a:cubicBezTo>
                  <a:cubicBezTo>
                    <a:pt x="186" y="207"/>
                    <a:pt x="188" y="208"/>
                    <a:pt x="189" y="205"/>
                  </a:cubicBezTo>
                  <a:cubicBezTo>
                    <a:pt x="189" y="205"/>
                    <a:pt x="187" y="202"/>
                    <a:pt x="188" y="200"/>
                  </a:cubicBezTo>
                  <a:cubicBezTo>
                    <a:pt x="189" y="204"/>
                    <a:pt x="192" y="205"/>
                    <a:pt x="196" y="202"/>
                  </a:cubicBezTo>
                  <a:cubicBezTo>
                    <a:pt x="197" y="203"/>
                    <a:pt x="201" y="203"/>
                    <a:pt x="204" y="204"/>
                  </a:cubicBezTo>
                  <a:cubicBezTo>
                    <a:pt x="207" y="206"/>
                    <a:pt x="207" y="209"/>
                    <a:pt x="211" y="205"/>
                  </a:cubicBezTo>
                  <a:cubicBezTo>
                    <a:pt x="213" y="208"/>
                    <a:pt x="213" y="208"/>
                    <a:pt x="214" y="211"/>
                  </a:cubicBezTo>
                  <a:cubicBezTo>
                    <a:pt x="214" y="214"/>
                    <a:pt x="216" y="221"/>
                    <a:pt x="218" y="222"/>
                  </a:cubicBezTo>
                  <a:cubicBezTo>
                    <a:pt x="224" y="225"/>
                    <a:pt x="222" y="217"/>
                    <a:pt x="222" y="214"/>
                  </a:cubicBezTo>
                  <a:cubicBezTo>
                    <a:pt x="222" y="213"/>
                    <a:pt x="222" y="205"/>
                    <a:pt x="221" y="205"/>
                  </a:cubicBezTo>
                  <a:cubicBezTo>
                    <a:pt x="213" y="203"/>
                    <a:pt x="216" y="197"/>
                    <a:pt x="221" y="193"/>
                  </a:cubicBezTo>
                  <a:cubicBezTo>
                    <a:pt x="222" y="192"/>
                    <a:pt x="227" y="190"/>
                    <a:pt x="230" y="188"/>
                  </a:cubicBezTo>
                  <a:cubicBezTo>
                    <a:pt x="232" y="186"/>
                    <a:pt x="235" y="183"/>
                    <a:pt x="234" y="179"/>
                  </a:cubicBezTo>
                  <a:cubicBezTo>
                    <a:pt x="235" y="179"/>
                    <a:pt x="236" y="178"/>
                    <a:pt x="236" y="177"/>
                  </a:cubicBezTo>
                  <a:cubicBezTo>
                    <a:pt x="236" y="177"/>
                    <a:pt x="233" y="174"/>
                    <a:pt x="232" y="175"/>
                  </a:cubicBezTo>
                  <a:cubicBezTo>
                    <a:pt x="234" y="174"/>
                    <a:pt x="234" y="172"/>
                    <a:pt x="233" y="171"/>
                  </a:cubicBezTo>
                  <a:cubicBezTo>
                    <a:pt x="235" y="169"/>
                    <a:pt x="234" y="166"/>
                    <a:pt x="236" y="165"/>
                  </a:cubicBezTo>
                  <a:cubicBezTo>
                    <a:pt x="239" y="169"/>
                    <a:pt x="245" y="165"/>
                    <a:pt x="242" y="162"/>
                  </a:cubicBezTo>
                  <a:cubicBezTo>
                    <a:pt x="244" y="158"/>
                    <a:pt x="250" y="160"/>
                    <a:pt x="252" y="157"/>
                  </a:cubicBezTo>
                  <a:cubicBezTo>
                    <a:pt x="255" y="158"/>
                    <a:pt x="253" y="153"/>
                    <a:pt x="255" y="150"/>
                  </a:cubicBezTo>
                  <a:cubicBezTo>
                    <a:pt x="256" y="148"/>
                    <a:pt x="259" y="148"/>
                    <a:pt x="262" y="147"/>
                  </a:cubicBezTo>
                  <a:cubicBezTo>
                    <a:pt x="262" y="147"/>
                    <a:pt x="268" y="143"/>
                    <a:pt x="266" y="143"/>
                  </a:cubicBezTo>
                  <a:cubicBezTo>
                    <a:pt x="270" y="144"/>
                    <a:pt x="279" y="139"/>
                    <a:pt x="272" y="135"/>
                  </a:cubicBezTo>
                  <a:cubicBezTo>
                    <a:pt x="273" y="133"/>
                    <a:pt x="270" y="132"/>
                    <a:pt x="268" y="132"/>
                  </a:cubicBezTo>
                  <a:cubicBezTo>
                    <a:pt x="269" y="131"/>
                    <a:pt x="272" y="132"/>
                    <a:pt x="273" y="131"/>
                  </a:cubicBezTo>
                  <a:cubicBezTo>
                    <a:pt x="276" y="129"/>
                    <a:pt x="274" y="128"/>
                    <a:pt x="271" y="127"/>
                  </a:cubicBezTo>
                  <a:cubicBezTo>
                    <a:pt x="268" y="126"/>
                    <a:pt x="263" y="128"/>
                    <a:pt x="261" y="130"/>
                  </a:cubicBezTo>
                  <a:cubicBezTo>
                    <a:pt x="259" y="132"/>
                    <a:pt x="257" y="134"/>
                    <a:pt x="255" y="135"/>
                  </a:cubicBezTo>
                  <a:close/>
                  <a:moveTo>
                    <a:pt x="308" y="302"/>
                  </a:moveTo>
                  <a:cubicBezTo>
                    <a:pt x="306" y="301"/>
                    <a:pt x="303" y="301"/>
                    <a:pt x="301" y="300"/>
                  </a:cubicBezTo>
                  <a:cubicBezTo>
                    <a:pt x="299" y="300"/>
                    <a:pt x="298" y="299"/>
                    <a:pt x="295" y="298"/>
                  </a:cubicBezTo>
                  <a:cubicBezTo>
                    <a:pt x="296" y="293"/>
                    <a:pt x="290" y="292"/>
                    <a:pt x="287" y="289"/>
                  </a:cubicBezTo>
                  <a:cubicBezTo>
                    <a:pt x="284" y="287"/>
                    <a:pt x="282" y="284"/>
                    <a:pt x="277" y="285"/>
                  </a:cubicBezTo>
                  <a:cubicBezTo>
                    <a:pt x="276" y="285"/>
                    <a:pt x="271" y="287"/>
                    <a:pt x="272" y="288"/>
                  </a:cubicBezTo>
                  <a:cubicBezTo>
                    <a:pt x="269" y="285"/>
                    <a:pt x="268" y="284"/>
                    <a:pt x="263" y="282"/>
                  </a:cubicBezTo>
                  <a:cubicBezTo>
                    <a:pt x="259" y="281"/>
                    <a:pt x="257" y="276"/>
                    <a:pt x="253" y="281"/>
                  </a:cubicBezTo>
                  <a:cubicBezTo>
                    <a:pt x="251" y="283"/>
                    <a:pt x="252" y="286"/>
                    <a:pt x="251" y="288"/>
                  </a:cubicBezTo>
                  <a:cubicBezTo>
                    <a:pt x="247" y="285"/>
                    <a:pt x="254" y="282"/>
                    <a:pt x="251" y="279"/>
                  </a:cubicBezTo>
                  <a:cubicBezTo>
                    <a:pt x="248" y="275"/>
                    <a:pt x="243" y="281"/>
                    <a:pt x="240" y="282"/>
                  </a:cubicBezTo>
                  <a:cubicBezTo>
                    <a:pt x="239" y="284"/>
                    <a:pt x="237" y="284"/>
                    <a:pt x="236" y="286"/>
                  </a:cubicBezTo>
                  <a:cubicBezTo>
                    <a:pt x="235" y="287"/>
                    <a:pt x="234" y="290"/>
                    <a:pt x="233" y="291"/>
                  </a:cubicBezTo>
                  <a:cubicBezTo>
                    <a:pt x="233" y="289"/>
                    <a:pt x="228" y="290"/>
                    <a:pt x="228" y="288"/>
                  </a:cubicBezTo>
                  <a:cubicBezTo>
                    <a:pt x="229" y="294"/>
                    <a:pt x="229" y="301"/>
                    <a:pt x="230" y="307"/>
                  </a:cubicBezTo>
                  <a:cubicBezTo>
                    <a:pt x="231" y="310"/>
                    <a:pt x="230" y="316"/>
                    <a:pt x="227" y="319"/>
                  </a:cubicBezTo>
                  <a:cubicBezTo>
                    <a:pt x="224" y="321"/>
                    <a:pt x="221" y="324"/>
                    <a:pt x="220" y="329"/>
                  </a:cubicBezTo>
                  <a:cubicBezTo>
                    <a:pt x="220" y="332"/>
                    <a:pt x="220" y="334"/>
                    <a:pt x="223" y="335"/>
                  </a:cubicBezTo>
                  <a:cubicBezTo>
                    <a:pt x="223" y="339"/>
                    <a:pt x="219" y="342"/>
                    <a:pt x="219" y="346"/>
                  </a:cubicBezTo>
                  <a:cubicBezTo>
                    <a:pt x="219" y="346"/>
                    <a:pt x="220" y="348"/>
                    <a:pt x="220" y="350"/>
                  </a:cubicBezTo>
                  <a:cubicBezTo>
                    <a:pt x="254" y="344"/>
                    <a:pt x="285" y="327"/>
                    <a:pt x="308" y="302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 Icon List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grpSp>
        <p:nvGrpSpPr>
          <p:cNvPr id="36" name="Group 35"/>
          <p:cNvGrpSpPr/>
          <p:nvPr/>
        </p:nvGrpSpPr>
        <p:grpSpPr>
          <a:xfrm>
            <a:off x="1095350" y="4306039"/>
            <a:ext cx="315279" cy="315280"/>
            <a:chOff x="1066800" y="2209799"/>
            <a:chExt cx="315279" cy="315280"/>
          </a:xfrm>
        </p:grpSpPr>
        <p:sp>
          <p:nvSpPr>
            <p:cNvPr id="37" name="Shape 796"/>
            <p:cNvSpPr/>
            <p:nvPr/>
          </p:nvSpPr>
          <p:spPr>
            <a:xfrm>
              <a:off x="1066800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38" name="Shape 797"/>
            <p:cNvSpPr/>
            <p:nvPr/>
          </p:nvSpPr>
          <p:spPr>
            <a:xfrm>
              <a:off x="1139147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4674166" y="4306039"/>
            <a:ext cx="315279" cy="315280"/>
            <a:chOff x="4645616" y="2209799"/>
            <a:chExt cx="315279" cy="315280"/>
          </a:xfrm>
        </p:grpSpPr>
        <p:sp>
          <p:nvSpPr>
            <p:cNvPr id="40" name="Shape 801"/>
            <p:cNvSpPr/>
            <p:nvPr/>
          </p:nvSpPr>
          <p:spPr>
            <a:xfrm>
              <a:off x="4645616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1" name="Shape 802"/>
            <p:cNvSpPr/>
            <p:nvPr/>
          </p:nvSpPr>
          <p:spPr>
            <a:xfrm>
              <a:off x="4717963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8280481" y="4306039"/>
            <a:ext cx="315279" cy="315280"/>
            <a:chOff x="8251931" y="2209799"/>
            <a:chExt cx="315279" cy="315280"/>
          </a:xfrm>
        </p:grpSpPr>
        <p:sp>
          <p:nvSpPr>
            <p:cNvPr id="43" name="Shape 806"/>
            <p:cNvSpPr/>
            <p:nvPr/>
          </p:nvSpPr>
          <p:spPr>
            <a:xfrm>
              <a:off x="8251931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4" name="Shape 807"/>
            <p:cNvSpPr/>
            <p:nvPr/>
          </p:nvSpPr>
          <p:spPr>
            <a:xfrm>
              <a:off x="8324278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095350" y="5355547"/>
            <a:ext cx="315279" cy="315279"/>
            <a:chOff x="1066800" y="3675945"/>
            <a:chExt cx="315279" cy="315279"/>
          </a:xfrm>
        </p:grpSpPr>
        <p:sp>
          <p:nvSpPr>
            <p:cNvPr id="46" name="Shape 811"/>
            <p:cNvSpPr/>
            <p:nvPr/>
          </p:nvSpPr>
          <p:spPr>
            <a:xfrm>
              <a:off x="1066800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7" name="Shape 812"/>
            <p:cNvSpPr/>
            <p:nvPr/>
          </p:nvSpPr>
          <p:spPr>
            <a:xfrm>
              <a:off x="1139147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4674166" y="5355547"/>
            <a:ext cx="315279" cy="315279"/>
            <a:chOff x="4645616" y="3675945"/>
            <a:chExt cx="315279" cy="315279"/>
          </a:xfrm>
        </p:grpSpPr>
        <p:sp>
          <p:nvSpPr>
            <p:cNvPr id="49" name="Shape 816"/>
            <p:cNvSpPr/>
            <p:nvPr/>
          </p:nvSpPr>
          <p:spPr>
            <a:xfrm>
              <a:off x="4645616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50" name="Shape 817"/>
            <p:cNvSpPr/>
            <p:nvPr/>
          </p:nvSpPr>
          <p:spPr>
            <a:xfrm>
              <a:off x="4717963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8280481" y="5355547"/>
            <a:ext cx="315279" cy="315279"/>
            <a:chOff x="8251931" y="3675945"/>
            <a:chExt cx="315279" cy="315279"/>
          </a:xfrm>
        </p:grpSpPr>
        <p:sp>
          <p:nvSpPr>
            <p:cNvPr id="52" name="Shape 821"/>
            <p:cNvSpPr/>
            <p:nvPr/>
          </p:nvSpPr>
          <p:spPr>
            <a:xfrm>
              <a:off x="8251931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53" name="Shape 822"/>
            <p:cNvSpPr/>
            <p:nvPr/>
          </p:nvSpPr>
          <p:spPr>
            <a:xfrm>
              <a:off x="8324278" y="3761629"/>
              <a:ext cx="170584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1499329" y="4314517"/>
            <a:ext cx="2834030" cy="814237"/>
            <a:chOff x="1499329" y="4314517"/>
            <a:chExt cx="2834030" cy="814237"/>
          </a:xfrm>
        </p:grpSpPr>
        <p:sp>
          <p:nvSpPr>
            <p:cNvPr id="54" name="Text Placeholder 8"/>
            <p:cNvSpPr txBox="1">
              <a:spLocks/>
            </p:cNvSpPr>
            <p:nvPr/>
          </p:nvSpPr>
          <p:spPr>
            <a:xfrm>
              <a:off x="1499329" y="4314517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55" name="Text Placeholder 1"/>
            <p:cNvSpPr txBox="1">
              <a:spLocks/>
            </p:cNvSpPr>
            <p:nvPr/>
          </p:nvSpPr>
          <p:spPr>
            <a:xfrm>
              <a:off x="1594581" y="4515373"/>
              <a:ext cx="2738778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5076806" y="4314516"/>
            <a:ext cx="2955036" cy="814238"/>
            <a:chOff x="5076806" y="4314516"/>
            <a:chExt cx="2955036" cy="814238"/>
          </a:xfrm>
        </p:grpSpPr>
        <p:sp>
          <p:nvSpPr>
            <p:cNvPr id="56" name="Text Placeholder 8"/>
            <p:cNvSpPr txBox="1">
              <a:spLocks/>
            </p:cNvSpPr>
            <p:nvPr/>
          </p:nvSpPr>
          <p:spPr>
            <a:xfrm>
              <a:off x="5076806" y="4314516"/>
              <a:ext cx="1903113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57" name="Text Placeholder 1"/>
            <p:cNvSpPr txBox="1">
              <a:spLocks/>
            </p:cNvSpPr>
            <p:nvPr/>
          </p:nvSpPr>
          <p:spPr>
            <a:xfrm>
              <a:off x="5172058" y="4515373"/>
              <a:ext cx="2859784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8662894" y="4308166"/>
            <a:ext cx="2763812" cy="814238"/>
            <a:chOff x="8662894" y="4308166"/>
            <a:chExt cx="2763812" cy="814238"/>
          </a:xfrm>
        </p:grpSpPr>
        <p:sp>
          <p:nvSpPr>
            <p:cNvPr id="58" name="Text Placeholder 8"/>
            <p:cNvSpPr txBox="1">
              <a:spLocks/>
            </p:cNvSpPr>
            <p:nvPr/>
          </p:nvSpPr>
          <p:spPr>
            <a:xfrm>
              <a:off x="8662894" y="4308166"/>
              <a:ext cx="2330425" cy="238863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59" name="Text Placeholder 1"/>
            <p:cNvSpPr txBox="1">
              <a:spLocks/>
            </p:cNvSpPr>
            <p:nvPr/>
          </p:nvSpPr>
          <p:spPr>
            <a:xfrm>
              <a:off x="8775290" y="4509023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506949" y="5341890"/>
            <a:ext cx="2746668" cy="856712"/>
            <a:chOff x="1506949" y="5341890"/>
            <a:chExt cx="2746668" cy="856712"/>
          </a:xfrm>
        </p:grpSpPr>
        <p:sp>
          <p:nvSpPr>
            <p:cNvPr id="60" name="Text Placeholder 8"/>
            <p:cNvSpPr txBox="1">
              <a:spLocks/>
            </p:cNvSpPr>
            <p:nvPr/>
          </p:nvSpPr>
          <p:spPr>
            <a:xfrm>
              <a:off x="1506949" y="5341890"/>
              <a:ext cx="1869395" cy="34509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61" name="Text Placeholder 1"/>
            <p:cNvSpPr txBox="1">
              <a:spLocks/>
            </p:cNvSpPr>
            <p:nvPr/>
          </p:nvSpPr>
          <p:spPr>
            <a:xfrm>
              <a:off x="1602201" y="5585221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5084426" y="5327375"/>
            <a:ext cx="2746668" cy="871227"/>
            <a:chOff x="5084426" y="5327375"/>
            <a:chExt cx="2746668" cy="871227"/>
          </a:xfrm>
        </p:grpSpPr>
        <p:sp>
          <p:nvSpPr>
            <p:cNvPr id="62" name="Text Placeholder 8"/>
            <p:cNvSpPr txBox="1">
              <a:spLocks/>
            </p:cNvSpPr>
            <p:nvPr/>
          </p:nvSpPr>
          <p:spPr>
            <a:xfrm>
              <a:off x="5084426" y="5327375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63" name="Text Placeholder 1"/>
            <p:cNvSpPr txBox="1">
              <a:spLocks/>
            </p:cNvSpPr>
            <p:nvPr/>
          </p:nvSpPr>
          <p:spPr>
            <a:xfrm>
              <a:off x="5179678" y="5585221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66" name="TextBox 6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Rectangle 6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2" name="Group 21"/>
          <p:cNvGrpSpPr/>
          <p:nvPr/>
        </p:nvGrpSpPr>
        <p:grpSpPr>
          <a:xfrm>
            <a:off x="8714238" y="5327375"/>
            <a:ext cx="2720088" cy="851430"/>
            <a:chOff x="8714238" y="5327375"/>
            <a:chExt cx="2720088" cy="851430"/>
          </a:xfrm>
        </p:grpSpPr>
        <p:sp>
          <p:nvSpPr>
            <p:cNvPr id="65" name="Text Placeholder 1"/>
            <p:cNvSpPr txBox="1">
              <a:spLocks/>
            </p:cNvSpPr>
            <p:nvPr/>
          </p:nvSpPr>
          <p:spPr>
            <a:xfrm>
              <a:off x="8782910" y="5565424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9" name="Text Placeholder 8"/>
            <p:cNvSpPr txBox="1">
              <a:spLocks/>
            </p:cNvSpPr>
            <p:nvPr/>
          </p:nvSpPr>
          <p:spPr>
            <a:xfrm>
              <a:off x="8714238" y="5327375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7912095" y="2051909"/>
            <a:ext cx="1523071" cy="1523072"/>
            <a:chOff x="7912095" y="2051909"/>
            <a:chExt cx="1523071" cy="1523072"/>
          </a:xfrm>
        </p:grpSpPr>
        <p:sp>
          <p:nvSpPr>
            <p:cNvPr id="8" name="L-Shape 7"/>
            <p:cNvSpPr/>
            <p:nvPr/>
          </p:nvSpPr>
          <p:spPr bwMode="auto">
            <a:xfrm rot="18900000" flipH="1">
              <a:off x="7912095" y="2051909"/>
              <a:ext cx="1523071" cy="1523072"/>
            </a:xfrm>
            <a:prstGeom prst="corner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64" name="Freeform 45"/>
            <p:cNvSpPr>
              <a:spLocks/>
            </p:cNvSpPr>
            <p:nvPr/>
          </p:nvSpPr>
          <p:spPr bwMode="auto">
            <a:xfrm>
              <a:off x="9002228" y="2566260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9079757" y="2051909"/>
            <a:ext cx="1523071" cy="1523072"/>
            <a:chOff x="9079757" y="2051909"/>
            <a:chExt cx="1523071" cy="1523072"/>
          </a:xfrm>
        </p:grpSpPr>
        <p:sp>
          <p:nvSpPr>
            <p:cNvPr id="9" name="L-Shape 8"/>
            <p:cNvSpPr/>
            <p:nvPr/>
          </p:nvSpPr>
          <p:spPr bwMode="auto">
            <a:xfrm rot="18900000" flipH="1">
              <a:off x="9079757" y="2051909"/>
              <a:ext cx="1523071" cy="1523072"/>
            </a:xfrm>
            <a:prstGeom prst="corner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0" name="Freeform 24"/>
            <p:cNvSpPr>
              <a:spLocks/>
            </p:cNvSpPr>
            <p:nvPr/>
          </p:nvSpPr>
          <p:spPr bwMode="auto">
            <a:xfrm>
              <a:off x="10077435" y="2615288"/>
              <a:ext cx="487107" cy="396312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552777" y="2051909"/>
            <a:ext cx="1552437" cy="1523071"/>
            <a:chOff x="1552777" y="2051909"/>
            <a:chExt cx="1552437" cy="1523071"/>
          </a:xfrm>
        </p:grpSpPr>
        <p:sp>
          <p:nvSpPr>
            <p:cNvPr id="6" name="L-Shape 5"/>
            <p:cNvSpPr/>
            <p:nvPr/>
          </p:nvSpPr>
          <p:spPr bwMode="auto">
            <a:xfrm rot="2700000">
              <a:off x="1582142" y="2051909"/>
              <a:ext cx="1523071" cy="1523072"/>
            </a:xfrm>
            <a:prstGeom prst="corner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71" name="Group 32"/>
            <p:cNvGrpSpPr>
              <a:grpSpLocks/>
            </p:cNvGrpSpPr>
            <p:nvPr/>
          </p:nvGrpSpPr>
          <p:grpSpPr bwMode="auto">
            <a:xfrm>
              <a:off x="1552777" y="2697223"/>
              <a:ext cx="533987" cy="232442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72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73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2749805" y="2051909"/>
            <a:ext cx="1523072" cy="1523071"/>
            <a:chOff x="2749805" y="2051909"/>
            <a:chExt cx="1523072" cy="1523071"/>
          </a:xfrm>
        </p:grpSpPr>
        <p:sp>
          <p:nvSpPr>
            <p:cNvPr id="5" name="L-Shape 4"/>
            <p:cNvSpPr/>
            <p:nvPr/>
          </p:nvSpPr>
          <p:spPr bwMode="auto">
            <a:xfrm rot="2700000">
              <a:off x="2749805" y="2051909"/>
              <a:ext cx="1523071" cy="1523072"/>
            </a:xfrm>
            <a:prstGeom prst="corner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4" name="Freeform 26"/>
            <p:cNvSpPr>
              <a:spLocks noEditPoints="1"/>
            </p:cNvSpPr>
            <p:nvPr/>
          </p:nvSpPr>
          <p:spPr bwMode="auto">
            <a:xfrm>
              <a:off x="2812923" y="2626597"/>
              <a:ext cx="385003" cy="385003"/>
            </a:xfrm>
            <a:custGeom>
              <a:avLst/>
              <a:gdLst>
                <a:gd name="T0" fmla="*/ 276 w 344"/>
                <a:gd name="T1" fmla="*/ 172 h 344"/>
                <a:gd name="T2" fmla="*/ 172 w 344"/>
                <a:gd name="T3" fmla="*/ 276 h 344"/>
                <a:gd name="T4" fmla="*/ 68 w 344"/>
                <a:gd name="T5" fmla="*/ 172 h 344"/>
                <a:gd name="T6" fmla="*/ 70 w 344"/>
                <a:gd name="T7" fmla="*/ 152 h 344"/>
                <a:gd name="T8" fmla="*/ 0 w 344"/>
                <a:gd name="T9" fmla="*/ 152 h 344"/>
                <a:gd name="T10" fmla="*/ 0 w 344"/>
                <a:gd name="T11" fmla="*/ 290 h 344"/>
                <a:gd name="T12" fmla="*/ 54 w 344"/>
                <a:gd name="T13" fmla="*/ 344 h 344"/>
                <a:gd name="T14" fmla="*/ 290 w 344"/>
                <a:gd name="T15" fmla="*/ 344 h 344"/>
                <a:gd name="T16" fmla="*/ 344 w 344"/>
                <a:gd name="T17" fmla="*/ 290 h 344"/>
                <a:gd name="T18" fmla="*/ 344 w 344"/>
                <a:gd name="T19" fmla="*/ 152 h 344"/>
                <a:gd name="T20" fmla="*/ 274 w 344"/>
                <a:gd name="T21" fmla="*/ 152 h 344"/>
                <a:gd name="T22" fmla="*/ 276 w 344"/>
                <a:gd name="T23" fmla="*/ 172 h 344"/>
                <a:gd name="T24" fmla="*/ 290 w 344"/>
                <a:gd name="T25" fmla="*/ 0 h 344"/>
                <a:gd name="T26" fmla="*/ 54 w 344"/>
                <a:gd name="T27" fmla="*/ 0 h 344"/>
                <a:gd name="T28" fmla="*/ 0 w 344"/>
                <a:gd name="T29" fmla="*/ 54 h 344"/>
                <a:gd name="T30" fmla="*/ 0 w 344"/>
                <a:gd name="T31" fmla="*/ 112 h 344"/>
                <a:gd name="T32" fmla="*/ 87 w 344"/>
                <a:gd name="T33" fmla="*/ 112 h 344"/>
                <a:gd name="T34" fmla="*/ 172 w 344"/>
                <a:gd name="T35" fmla="*/ 68 h 344"/>
                <a:gd name="T36" fmla="*/ 257 w 344"/>
                <a:gd name="T37" fmla="*/ 112 h 344"/>
                <a:gd name="T38" fmla="*/ 344 w 344"/>
                <a:gd name="T39" fmla="*/ 112 h 344"/>
                <a:gd name="T40" fmla="*/ 344 w 344"/>
                <a:gd name="T41" fmla="*/ 54 h 344"/>
                <a:gd name="T42" fmla="*/ 290 w 344"/>
                <a:gd name="T43" fmla="*/ 0 h 344"/>
                <a:gd name="T44" fmla="*/ 317 w 344"/>
                <a:gd name="T45" fmla="*/ 66 h 344"/>
                <a:gd name="T46" fmla="*/ 307 w 344"/>
                <a:gd name="T47" fmla="*/ 76 h 344"/>
                <a:gd name="T48" fmla="*/ 278 w 344"/>
                <a:gd name="T49" fmla="*/ 76 h 344"/>
                <a:gd name="T50" fmla="*/ 269 w 344"/>
                <a:gd name="T51" fmla="*/ 66 h 344"/>
                <a:gd name="T52" fmla="*/ 269 w 344"/>
                <a:gd name="T53" fmla="*/ 37 h 344"/>
                <a:gd name="T54" fmla="*/ 278 w 344"/>
                <a:gd name="T55" fmla="*/ 28 h 344"/>
                <a:gd name="T56" fmla="*/ 307 w 344"/>
                <a:gd name="T57" fmla="*/ 28 h 344"/>
                <a:gd name="T58" fmla="*/ 317 w 344"/>
                <a:gd name="T59" fmla="*/ 37 h 344"/>
                <a:gd name="T60" fmla="*/ 317 w 344"/>
                <a:gd name="T61" fmla="*/ 66 h 344"/>
                <a:gd name="T62" fmla="*/ 236 w 344"/>
                <a:gd name="T63" fmla="*/ 172 h 344"/>
                <a:gd name="T64" fmla="*/ 172 w 344"/>
                <a:gd name="T65" fmla="*/ 108 h 344"/>
                <a:gd name="T66" fmla="*/ 108 w 344"/>
                <a:gd name="T67" fmla="*/ 172 h 344"/>
                <a:gd name="T68" fmla="*/ 172 w 344"/>
                <a:gd name="T69" fmla="*/ 236 h 344"/>
                <a:gd name="T70" fmla="*/ 236 w 344"/>
                <a:gd name="T71" fmla="*/ 17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4" h="344">
                  <a:moveTo>
                    <a:pt x="276" y="172"/>
                  </a:moveTo>
                  <a:cubicBezTo>
                    <a:pt x="276" y="229"/>
                    <a:pt x="230" y="276"/>
                    <a:pt x="172" y="276"/>
                  </a:cubicBezTo>
                  <a:cubicBezTo>
                    <a:pt x="115" y="276"/>
                    <a:pt x="68" y="229"/>
                    <a:pt x="68" y="172"/>
                  </a:cubicBezTo>
                  <a:cubicBezTo>
                    <a:pt x="68" y="165"/>
                    <a:pt x="69" y="158"/>
                    <a:pt x="7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320"/>
                    <a:pt x="24" y="344"/>
                    <a:pt x="54" y="344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320" y="344"/>
                    <a:pt x="344" y="320"/>
                    <a:pt x="344" y="290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6" y="158"/>
                    <a:pt x="276" y="165"/>
                    <a:pt x="276" y="172"/>
                  </a:cubicBezTo>
                  <a:close/>
                  <a:moveTo>
                    <a:pt x="29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06" y="85"/>
                    <a:pt x="137" y="68"/>
                    <a:pt x="172" y="68"/>
                  </a:cubicBezTo>
                  <a:cubicBezTo>
                    <a:pt x="207" y="68"/>
                    <a:pt x="238" y="85"/>
                    <a:pt x="257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54"/>
                    <a:pt x="344" y="54"/>
                    <a:pt x="344" y="54"/>
                  </a:cubicBezTo>
                  <a:cubicBezTo>
                    <a:pt x="344" y="24"/>
                    <a:pt x="320" y="0"/>
                    <a:pt x="290" y="0"/>
                  </a:cubicBezTo>
                  <a:close/>
                  <a:moveTo>
                    <a:pt x="317" y="66"/>
                  </a:moveTo>
                  <a:cubicBezTo>
                    <a:pt x="317" y="72"/>
                    <a:pt x="312" y="76"/>
                    <a:pt x="307" y="76"/>
                  </a:cubicBezTo>
                  <a:cubicBezTo>
                    <a:pt x="278" y="76"/>
                    <a:pt x="278" y="76"/>
                    <a:pt x="278" y="76"/>
                  </a:cubicBezTo>
                  <a:cubicBezTo>
                    <a:pt x="273" y="76"/>
                    <a:pt x="269" y="72"/>
                    <a:pt x="269" y="66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69" y="32"/>
                    <a:pt x="273" y="28"/>
                    <a:pt x="278" y="28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2" y="28"/>
                    <a:pt x="317" y="32"/>
                    <a:pt x="317" y="37"/>
                  </a:cubicBezTo>
                  <a:lnTo>
                    <a:pt x="317" y="66"/>
                  </a:lnTo>
                  <a:close/>
                  <a:moveTo>
                    <a:pt x="236" y="172"/>
                  </a:moveTo>
                  <a:cubicBezTo>
                    <a:pt x="236" y="137"/>
                    <a:pt x="208" y="108"/>
                    <a:pt x="172" y="108"/>
                  </a:cubicBezTo>
                  <a:cubicBezTo>
                    <a:pt x="137" y="108"/>
                    <a:pt x="108" y="137"/>
                    <a:pt x="108" y="172"/>
                  </a:cubicBezTo>
                  <a:cubicBezTo>
                    <a:pt x="108" y="207"/>
                    <a:pt x="137" y="236"/>
                    <a:pt x="172" y="236"/>
                  </a:cubicBezTo>
                  <a:cubicBezTo>
                    <a:pt x="208" y="236"/>
                    <a:pt x="236" y="207"/>
                    <a:pt x="236" y="1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3925099" y="2051909"/>
            <a:ext cx="1523072" cy="1523071"/>
            <a:chOff x="3925099" y="2051909"/>
            <a:chExt cx="1523072" cy="1523071"/>
          </a:xfrm>
        </p:grpSpPr>
        <p:sp>
          <p:nvSpPr>
            <p:cNvPr id="4" name="L-Shape 3"/>
            <p:cNvSpPr/>
            <p:nvPr/>
          </p:nvSpPr>
          <p:spPr bwMode="auto">
            <a:xfrm rot="2700000">
              <a:off x="3925099" y="2051909"/>
              <a:ext cx="1523071" cy="1523072"/>
            </a:xfrm>
            <a:prstGeom prst="corner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3986419" y="2604768"/>
              <a:ext cx="353935" cy="447173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736802" y="2051909"/>
            <a:ext cx="1554474" cy="1523072"/>
            <a:chOff x="6736802" y="2051909"/>
            <a:chExt cx="1554474" cy="1523072"/>
          </a:xfrm>
        </p:grpSpPr>
        <p:sp>
          <p:nvSpPr>
            <p:cNvPr id="7" name="L-Shape 6"/>
            <p:cNvSpPr/>
            <p:nvPr/>
          </p:nvSpPr>
          <p:spPr bwMode="auto">
            <a:xfrm rot="18900000" flipH="1">
              <a:off x="6736802" y="2051909"/>
              <a:ext cx="1523071" cy="1523072"/>
            </a:xfrm>
            <a:prstGeom prst="corner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auto">
            <a:xfrm>
              <a:off x="7801489" y="2613569"/>
              <a:ext cx="489787" cy="39974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4140443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0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35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0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4500"/>
                            </p:stCondLst>
                            <p:childTnLst>
                              <p:par>
                                <p:cTn id="5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0"/>
                            </p:stCondLst>
                            <p:childTnLst>
                              <p:par>
                                <p:cTn id="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500"/>
                            </p:stCondLst>
                            <p:childTnLst>
                              <p:par>
                                <p:cTn id="6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6000"/>
                            </p:stCondLst>
                            <p:childTnLst>
                              <p:par>
                                <p:cTn id="7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6500"/>
                            </p:stCondLst>
                            <p:childTnLst>
                              <p:par>
                                <p:cTn id="7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7000"/>
                            </p:stCondLst>
                            <p:childTnLst>
                              <p:par>
                                <p:cTn id="7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7500"/>
                            </p:stCondLst>
                            <p:childTnLst>
                              <p:par>
                                <p:cTn id="8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8000"/>
                            </p:stCondLst>
                            <p:childTnLst>
                              <p:par>
                                <p:cTn id="8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8500"/>
                            </p:stCondLst>
                            <p:childTnLst>
                              <p:par>
                                <p:cTn id="9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67" grpId="0"/>
      <p:bldP spid="67" grpId="1"/>
      <p:bldP spid="67" grpId="2"/>
      <p:bldP spid="67" grpId="3"/>
      <p:bldP spid="67" grpId="4"/>
      <p:bldP spid="67" grpId="5"/>
      <p:bldP spid="67" grpId="6"/>
      <p:bldP spid="67" grpId="7"/>
      <p:bldP spid="67" grpId="8"/>
      <p:bldP spid="67" grpId="9"/>
      <p:bldP spid="67" grpId="10"/>
      <p:bldP spid="67" grpId="11"/>
      <p:bldP spid="67" grpId="12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1611857"/>
            <a:ext cx="12192000" cy="418297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5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Social Network Icon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6" name="Group 55"/>
          <p:cNvGrpSpPr/>
          <p:nvPr/>
        </p:nvGrpSpPr>
        <p:grpSpPr>
          <a:xfrm>
            <a:off x="1321700" y="1930186"/>
            <a:ext cx="2833900" cy="867871"/>
            <a:chOff x="8657822" y="2704651"/>
            <a:chExt cx="2833900" cy="867871"/>
          </a:xfrm>
        </p:grpSpPr>
        <p:sp>
          <p:nvSpPr>
            <p:cNvPr id="57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58" name="TextBox 57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dlor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1321700" y="3252673"/>
            <a:ext cx="2833900" cy="867871"/>
            <a:chOff x="8657822" y="2704651"/>
            <a:chExt cx="2833900" cy="867871"/>
          </a:xfrm>
        </p:grpSpPr>
        <p:sp>
          <p:nvSpPr>
            <p:cNvPr id="6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1321700" y="4569619"/>
            <a:ext cx="2833900" cy="867871"/>
            <a:chOff x="8657822" y="2704651"/>
            <a:chExt cx="2833900" cy="867871"/>
          </a:xfrm>
        </p:grpSpPr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5194662" y="1930186"/>
            <a:ext cx="2833900" cy="867871"/>
            <a:chOff x="8657822" y="2704651"/>
            <a:chExt cx="2833900" cy="867871"/>
          </a:xfrm>
        </p:grpSpPr>
        <p:sp>
          <p:nvSpPr>
            <p:cNvPr id="74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dlor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5194662" y="3252673"/>
            <a:ext cx="2833900" cy="867871"/>
            <a:chOff x="8657822" y="2704651"/>
            <a:chExt cx="2833900" cy="867871"/>
          </a:xfrm>
        </p:grpSpPr>
        <p:sp>
          <p:nvSpPr>
            <p:cNvPr id="72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5194662" y="4569619"/>
            <a:ext cx="2833900" cy="867871"/>
            <a:chOff x="8657822" y="2704651"/>
            <a:chExt cx="2833900" cy="867871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8907299" y="1930186"/>
            <a:ext cx="2833900" cy="867871"/>
            <a:chOff x="8657822" y="2704651"/>
            <a:chExt cx="2833900" cy="867871"/>
          </a:xfrm>
        </p:grpSpPr>
        <p:sp>
          <p:nvSpPr>
            <p:cNvPr id="9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dlor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8907299" y="3252673"/>
            <a:ext cx="2833900" cy="867871"/>
            <a:chOff x="8657822" y="2704651"/>
            <a:chExt cx="2833900" cy="867871"/>
          </a:xfrm>
        </p:grpSpPr>
        <p:sp>
          <p:nvSpPr>
            <p:cNvPr id="93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8907299" y="4569619"/>
            <a:ext cx="2833900" cy="867871"/>
            <a:chOff x="8657822" y="2704651"/>
            <a:chExt cx="2833900" cy="867871"/>
          </a:xfrm>
        </p:grpSpPr>
        <p:sp>
          <p:nvSpPr>
            <p:cNvPr id="91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380078" y="1930186"/>
            <a:ext cx="923827" cy="923827"/>
            <a:chOff x="1769043" y="1927991"/>
            <a:chExt cx="923827" cy="923827"/>
          </a:xfrm>
        </p:grpSpPr>
        <p:sp>
          <p:nvSpPr>
            <p:cNvPr id="36" name="Oval 35"/>
            <p:cNvSpPr/>
            <p:nvPr/>
          </p:nvSpPr>
          <p:spPr>
            <a:xfrm>
              <a:off x="1769043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37" name="Freeform 45"/>
            <p:cNvSpPr>
              <a:spLocks/>
            </p:cNvSpPr>
            <p:nvPr/>
          </p:nvSpPr>
          <p:spPr bwMode="auto">
            <a:xfrm>
              <a:off x="2117379" y="2142719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4236282" y="1930186"/>
            <a:ext cx="923827" cy="923827"/>
            <a:chOff x="4380989" y="1927991"/>
            <a:chExt cx="923827" cy="923827"/>
          </a:xfrm>
        </p:grpSpPr>
        <p:sp>
          <p:nvSpPr>
            <p:cNvPr id="42" name="Oval 41"/>
            <p:cNvSpPr/>
            <p:nvPr/>
          </p:nvSpPr>
          <p:spPr>
            <a:xfrm>
              <a:off x="4380989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43" name="Freeform 42"/>
            <p:cNvSpPr>
              <a:spLocks/>
            </p:cNvSpPr>
            <p:nvPr/>
          </p:nvSpPr>
          <p:spPr bwMode="auto">
            <a:xfrm>
              <a:off x="4657094" y="2184006"/>
              <a:ext cx="489787" cy="39974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7965677" y="1930186"/>
            <a:ext cx="923827" cy="923827"/>
            <a:chOff x="4380989" y="3965699"/>
            <a:chExt cx="923827" cy="923827"/>
          </a:xfrm>
        </p:grpSpPr>
        <p:sp>
          <p:nvSpPr>
            <p:cNvPr id="45" name="Oval 44"/>
            <p:cNvSpPr/>
            <p:nvPr/>
          </p:nvSpPr>
          <p:spPr>
            <a:xfrm>
              <a:off x="4380989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46" name="Freeform 21"/>
            <p:cNvSpPr>
              <a:spLocks/>
            </p:cNvSpPr>
            <p:nvPr/>
          </p:nvSpPr>
          <p:spPr bwMode="auto">
            <a:xfrm>
              <a:off x="4694315" y="4203570"/>
              <a:ext cx="353935" cy="447173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382593" y="3235369"/>
            <a:ext cx="923827" cy="923827"/>
            <a:chOff x="1769043" y="3965699"/>
            <a:chExt cx="923827" cy="923827"/>
          </a:xfrm>
        </p:grpSpPr>
        <p:sp>
          <p:nvSpPr>
            <p:cNvPr id="77" name="Oval 76"/>
            <p:cNvSpPr/>
            <p:nvPr/>
          </p:nvSpPr>
          <p:spPr>
            <a:xfrm>
              <a:off x="1769043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78" name="Group 32"/>
            <p:cNvGrpSpPr>
              <a:grpSpLocks/>
            </p:cNvGrpSpPr>
            <p:nvPr/>
          </p:nvGrpSpPr>
          <p:grpSpPr bwMode="auto">
            <a:xfrm>
              <a:off x="1956483" y="4320547"/>
              <a:ext cx="533987" cy="232442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79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0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81" name="Group 80"/>
          <p:cNvGrpSpPr/>
          <p:nvPr/>
        </p:nvGrpSpPr>
        <p:grpSpPr>
          <a:xfrm>
            <a:off x="379572" y="4569609"/>
            <a:ext cx="923827" cy="923827"/>
            <a:chOff x="6883599" y="3965699"/>
            <a:chExt cx="923827" cy="923827"/>
          </a:xfrm>
        </p:grpSpPr>
        <p:sp>
          <p:nvSpPr>
            <p:cNvPr id="82" name="Oval 81"/>
            <p:cNvSpPr/>
            <p:nvPr/>
          </p:nvSpPr>
          <p:spPr>
            <a:xfrm>
              <a:off x="6883599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83" name="Freeform 26"/>
            <p:cNvSpPr>
              <a:spLocks noEditPoints="1"/>
            </p:cNvSpPr>
            <p:nvPr/>
          </p:nvSpPr>
          <p:spPr bwMode="auto">
            <a:xfrm>
              <a:off x="7151943" y="4244730"/>
              <a:ext cx="385003" cy="385003"/>
            </a:xfrm>
            <a:custGeom>
              <a:avLst/>
              <a:gdLst>
                <a:gd name="T0" fmla="*/ 276 w 344"/>
                <a:gd name="T1" fmla="*/ 172 h 344"/>
                <a:gd name="T2" fmla="*/ 172 w 344"/>
                <a:gd name="T3" fmla="*/ 276 h 344"/>
                <a:gd name="T4" fmla="*/ 68 w 344"/>
                <a:gd name="T5" fmla="*/ 172 h 344"/>
                <a:gd name="T6" fmla="*/ 70 w 344"/>
                <a:gd name="T7" fmla="*/ 152 h 344"/>
                <a:gd name="T8" fmla="*/ 0 w 344"/>
                <a:gd name="T9" fmla="*/ 152 h 344"/>
                <a:gd name="T10" fmla="*/ 0 w 344"/>
                <a:gd name="T11" fmla="*/ 290 h 344"/>
                <a:gd name="T12" fmla="*/ 54 w 344"/>
                <a:gd name="T13" fmla="*/ 344 h 344"/>
                <a:gd name="T14" fmla="*/ 290 w 344"/>
                <a:gd name="T15" fmla="*/ 344 h 344"/>
                <a:gd name="T16" fmla="*/ 344 w 344"/>
                <a:gd name="T17" fmla="*/ 290 h 344"/>
                <a:gd name="T18" fmla="*/ 344 w 344"/>
                <a:gd name="T19" fmla="*/ 152 h 344"/>
                <a:gd name="T20" fmla="*/ 274 w 344"/>
                <a:gd name="T21" fmla="*/ 152 h 344"/>
                <a:gd name="T22" fmla="*/ 276 w 344"/>
                <a:gd name="T23" fmla="*/ 172 h 344"/>
                <a:gd name="T24" fmla="*/ 290 w 344"/>
                <a:gd name="T25" fmla="*/ 0 h 344"/>
                <a:gd name="T26" fmla="*/ 54 w 344"/>
                <a:gd name="T27" fmla="*/ 0 h 344"/>
                <a:gd name="T28" fmla="*/ 0 w 344"/>
                <a:gd name="T29" fmla="*/ 54 h 344"/>
                <a:gd name="T30" fmla="*/ 0 w 344"/>
                <a:gd name="T31" fmla="*/ 112 h 344"/>
                <a:gd name="T32" fmla="*/ 87 w 344"/>
                <a:gd name="T33" fmla="*/ 112 h 344"/>
                <a:gd name="T34" fmla="*/ 172 w 344"/>
                <a:gd name="T35" fmla="*/ 68 h 344"/>
                <a:gd name="T36" fmla="*/ 257 w 344"/>
                <a:gd name="T37" fmla="*/ 112 h 344"/>
                <a:gd name="T38" fmla="*/ 344 w 344"/>
                <a:gd name="T39" fmla="*/ 112 h 344"/>
                <a:gd name="T40" fmla="*/ 344 w 344"/>
                <a:gd name="T41" fmla="*/ 54 h 344"/>
                <a:gd name="T42" fmla="*/ 290 w 344"/>
                <a:gd name="T43" fmla="*/ 0 h 344"/>
                <a:gd name="T44" fmla="*/ 317 w 344"/>
                <a:gd name="T45" fmla="*/ 66 h 344"/>
                <a:gd name="T46" fmla="*/ 307 w 344"/>
                <a:gd name="T47" fmla="*/ 76 h 344"/>
                <a:gd name="T48" fmla="*/ 278 w 344"/>
                <a:gd name="T49" fmla="*/ 76 h 344"/>
                <a:gd name="T50" fmla="*/ 269 w 344"/>
                <a:gd name="T51" fmla="*/ 66 h 344"/>
                <a:gd name="T52" fmla="*/ 269 w 344"/>
                <a:gd name="T53" fmla="*/ 37 h 344"/>
                <a:gd name="T54" fmla="*/ 278 w 344"/>
                <a:gd name="T55" fmla="*/ 28 h 344"/>
                <a:gd name="T56" fmla="*/ 307 w 344"/>
                <a:gd name="T57" fmla="*/ 28 h 344"/>
                <a:gd name="T58" fmla="*/ 317 w 344"/>
                <a:gd name="T59" fmla="*/ 37 h 344"/>
                <a:gd name="T60" fmla="*/ 317 w 344"/>
                <a:gd name="T61" fmla="*/ 66 h 344"/>
                <a:gd name="T62" fmla="*/ 236 w 344"/>
                <a:gd name="T63" fmla="*/ 172 h 344"/>
                <a:gd name="T64" fmla="*/ 172 w 344"/>
                <a:gd name="T65" fmla="*/ 108 h 344"/>
                <a:gd name="T66" fmla="*/ 108 w 344"/>
                <a:gd name="T67" fmla="*/ 172 h 344"/>
                <a:gd name="T68" fmla="*/ 172 w 344"/>
                <a:gd name="T69" fmla="*/ 236 h 344"/>
                <a:gd name="T70" fmla="*/ 236 w 344"/>
                <a:gd name="T71" fmla="*/ 17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4" h="344">
                  <a:moveTo>
                    <a:pt x="276" y="172"/>
                  </a:moveTo>
                  <a:cubicBezTo>
                    <a:pt x="276" y="229"/>
                    <a:pt x="230" y="276"/>
                    <a:pt x="172" y="276"/>
                  </a:cubicBezTo>
                  <a:cubicBezTo>
                    <a:pt x="115" y="276"/>
                    <a:pt x="68" y="229"/>
                    <a:pt x="68" y="172"/>
                  </a:cubicBezTo>
                  <a:cubicBezTo>
                    <a:pt x="68" y="165"/>
                    <a:pt x="69" y="158"/>
                    <a:pt x="7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320"/>
                    <a:pt x="24" y="344"/>
                    <a:pt x="54" y="344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320" y="344"/>
                    <a:pt x="344" y="320"/>
                    <a:pt x="344" y="290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6" y="158"/>
                    <a:pt x="276" y="165"/>
                    <a:pt x="276" y="172"/>
                  </a:cubicBezTo>
                  <a:close/>
                  <a:moveTo>
                    <a:pt x="29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06" y="85"/>
                    <a:pt x="137" y="68"/>
                    <a:pt x="172" y="68"/>
                  </a:cubicBezTo>
                  <a:cubicBezTo>
                    <a:pt x="207" y="68"/>
                    <a:pt x="238" y="85"/>
                    <a:pt x="257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54"/>
                    <a:pt x="344" y="54"/>
                    <a:pt x="344" y="54"/>
                  </a:cubicBezTo>
                  <a:cubicBezTo>
                    <a:pt x="344" y="24"/>
                    <a:pt x="320" y="0"/>
                    <a:pt x="290" y="0"/>
                  </a:cubicBezTo>
                  <a:close/>
                  <a:moveTo>
                    <a:pt x="317" y="66"/>
                  </a:moveTo>
                  <a:cubicBezTo>
                    <a:pt x="317" y="72"/>
                    <a:pt x="312" y="76"/>
                    <a:pt x="307" y="76"/>
                  </a:cubicBezTo>
                  <a:cubicBezTo>
                    <a:pt x="278" y="76"/>
                    <a:pt x="278" y="76"/>
                    <a:pt x="278" y="76"/>
                  </a:cubicBezTo>
                  <a:cubicBezTo>
                    <a:pt x="273" y="76"/>
                    <a:pt x="269" y="72"/>
                    <a:pt x="269" y="66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69" y="32"/>
                    <a:pt x="273" y="28"/>
                    <a:pt x="278" y="28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2" y="28"/>
                    <a:pt x="317" y="32"/>
                    <a:pt x="317" y="37"/>
                  </a:cubicBezTo>
                  <a:lnTo>
                    <a:pt x="317" y="66"/>
                  </a:lnTo>
                  <a:close/>
                  <a:moveTo>
                    <a:pt x="236" y="172"/>
                  </a:moveTo>
                  <a:cubicBezTo>
                    <a:pt x="236" y="137"/>
                    <a:pt x="208" y="108"/>
                    <a:pt x="172" y="108"/>
                  </a:cubicBezTo>
                  <a:cubicBezTo>
                    <a:pt x="137" y="108"/>
                    <a:pt x="108" y="137"/>
                    <a:pt x="108" y="172"/>
                  </a:cubicBezTo>
                  <a:cubicBezTo>
                    <a:pt x="108" y="207"/>
                    <a:pt x="137" y="236"/>
                    <a:pt x="172" y="236"/>
                  </a:cubicBezTo>
                  <a:cubicBezTo>
                    <a:pt x="208" y="236"/>
                    <a:pt x="236" y="207"/>
                    <a:pt x="236" y="1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07" name="Group 106"/>
          <p:cNvGrpSpPr/>
          <p:nvPr/>
        </p:nvGrpSpPr>
        <p:grpSpPr>
          <a:xfrm>
            <a:off x="4236281" y="3238174"/>
            <a:ext cx="923827" cy="923827"/>
            <a:chOff x="6883599" y="1927991"/>
            <a:chExt cx="923827" cy="923827"/>
          </a:xfrm>
        </p:grpSpPr>
        <p:sp>
          <p:nvSpPr>
            <p:cNvPr id="108" name="Oval 107"/>
            <p:cNvSpPr/>
            <p:nvPr/>
          </p:nvSpPr>
          <p:spPr>
            <a:xfrm>
              <a:off x="6883599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09" name="Freeform 24"/>
            <p:cNvSpPr>
              <a:spLocks/>
            </p:cNvSpPr>
            <p:nvPr/>
          </p:nvSpPr>
          <p:spPr bwMode="auto">
            <a:xfrm>
              <a:off x="7132893" y="2223857"/>
              <a:ext cx="487107" cy="396312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13" name="Group 112"/>
          <p:cNvGrpSpPr/>
          <p:nvPr/>
        </p:nvGrpSpPr>
        <p:grpSpPr>
          <a:xfrm>
            <a:off x="7971262" y="3240131"/>
            <a:ext cx="923827" cy="923827"/>
            <a:chOff x="9380730" y="3965699"/>
            <a:chExt cx="923827" cy="923827"/>
          </a:xfrm>
        </p:grpSpPr>
        <p:sp>
          <p:nvSpPr>
            <p:cNvPr id="114" name="Oval 113"/>
            <p:cNvSpPr/>
            <p:nvPr/>
          </p:nvSpPr>
          <p:spPr>
            <a:xfrm>
              <a:off x="9380730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15" name="AutoShape 48"/>
            <p:cNvSpPr>
              <a:spLocks/>
            </p:cNvSpPr>
            <p:nvPr/>
          </p:nvSpPr>
          <p:spPr bwMode="auto">
            <a:xfrm>
              <a:off x="9696762" y="4206745"/>
              <a:ext cx="382237" cy="388952"/>
            </a:xfrm>
            <a:custGeom>
              <a:avLst/>
              <a:gdLst>
                <a:gd name="T0" fmla="*/ 0 w 21600"/>
                <a:gd name="T1" fmla="*/ 11506 h 21600"/>
                <a:gd name="T2" fmla="*/ 7091 w 21600"/>
                <a:gd name="T3" fmla="*/ 14436 h 21600"/>
                <a:gd name="T4" fmla="*/ 10145 w 21600"/>
                <a:gd name="T5" fmla="*/ 21600 h 21600"/>
                <a:gd name="T6" fmla="*/ 14291 w 21600"/>
                <a:gd name="T7" fmla="*/ 21600 h 21600"/>
                <a:gd name="T8" fmla="*/ 0 w 21600"/>
                <a:gd name="T9" fmla="*/ 7381 h 21600"/>
                <a:gd name="T10" fmla="*/ 0 w 21600"/>
                <a:gd name="T11" fmla="*/ 11506 h 21600"/>
                <a:gd name="T12" fmla="*/ 0 w 21600"/>
                <a:gd name="T13" fmla="*/ 4125 h 21600"/>
                <a:gd name="T14" fmla="*/ 17455 w 21600"/>
                <a:gd name="T15" fmla="*/ 21600 h 21600"/>
                <a:gd name="T16" fmla="*/ 21600 w 21600"/>
                <a:gd name="T17" fmla="*/ 21600 h 21600"/>
                <a:gd name="T18" fmla="*/ 0 w 21600"/>
                <a:gd name="T19" fmla="*/ 0 h 21600"/>
                <a:gd name="T20" fmla="*/ 0 w 21600"/>
                <a:gd name="T21" fmla="*/ 4125 h 21600"/>
                <a:gd name="T22" fmla="*/ 5782 w 21600"/>
                <a:gd name="T23" fmla="*/ 18669 h 21600"/>
                <a:gd name="T24" fmla="*/ 2836 w 21600"/>
                <a:gd name="T25" fmla="*/ 21600 h 21600"/>
                <a:gd name="T26" fmla="*/ 0 w 21600"/>
                <a:gd name="T27" fmla="*/ 18669 h 21600"/>
                <a:gd name="T28" fmla="*/ 2836 w 21600"/>
                <a:gd name="T29" fmla="*/ 15847 h 21600"/>
                <a:gd name="T30" fmla="*/ 5782 w 21600"/>
                <a:gd name="T31" fmla="*/ 18669 h 21600"/>
                <a:gd name="T32" fmla="*/ 5782 w 21600"/>
                <a:gd name="T33" fmla="*/ 18669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600" h="21600">
                  <a:moveTo>
                    <a:pt x="0" y="11506"/>
                  </a:moveTo>
                  <a:cubicBezTo>
                    <a:pt x="2727" y="11506"/>
                    <a:pt x="5236" y="12482"/>
                    <a:pt x="7091" y="14436"/>
                  </a:cubicBezTo>
                  <a:cubicBezTo>
                    <a:pt x="9055" y="16390"/>
                    <a:pt x="10145" y="18886"/>
                    <a:pt x="10145" y="21600"/>
                  </a:cubicBezTo>
                  <a:cubicBezTo>
                    <a:pt x="14291" y="21600"/>
                    <a:pt x="14291" y="21600"/>
                    <a:pt x="14291" y="21600"/>
                  </a:cubicBezTo>
                  <a:cubicBezTo>
                    <a:pt x="14291" y="13785"/>
                    <a:pt x="7855" y="7381"/>
                    <a:pt x="0" y="7381"/>
                  </a:cubicBezTo>
                  <a:lnTo>
                    <a:pt x="0" y="11506"/>
                  </a:lnTo>
                  <a:close/>
                  <a:moveTo>
                    <a:pt x="0" y="4125"/>
                  </a:moveTo>
                  <a:cubicBezTo>
                    <a:pt x="9600" y="4125"/>
                    <a:pt x="17455" y="11940"/>
                    <a:pt x="17455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9660"/>
                    <a:pt x="11891" y="0"/>
                    <a:pt x="0" y="0"/>
                  </a:cubicBezTo>
                  <a:lnTo>
                    <a:pt x="0" y="4125"/>
                  </a:lnTo>
                  <a:close/>
                  <a:moveTo>
                    <a:pt x="5782" y="18669"/>
                  </a:moveTo>
                  <a:cubicBezTo>
                    <a:pt x="5782" y="20297"/>
                    <a:pt x="4473" y="21600"/>
                    <a:pt x="2836" y="21600"/>
                  </a:cubicBezTo>
                  <a:cubicBezTo>
                    <a:pt x="1309" y="21600"/>
                    <a:pt x="0" y="20297"/>
                    <a:pt x="0" y="18669"/>
                  </a:cubicBezTo>
                  <a:cubicBezTo>
                    <a:pt x="0" y="17150"/>
                    <a:pt x="1309" y="15847"/>
                    <a:pt x="2836" y="15847"/>
                  </a:cubicBezTo>
                  <a:cubicBezTo>
                    <a:pt x="4473" y="15847"/>
                    <a:pt x="5782" y="17150"/>
                    <a:pt x="5782" y="18669"/>
                  </a:cubicBezTo>
                  <a:close/>
                  <a:moveTo>
                    <a:pt x="5782" y="1866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22" name="Group 121"/>
          <p:cNvGrpSpPr/>
          <p:nvPr/>
        </p:nvGrpSpPr>
        <p:grpSpPr>
          <a:xfrm>
            <a:off x="4236281" y="4565952"/>
            <a:ext cx="923827" cy="923827"/>
            <a:chOff x="9380730" y="1927991"/>
            <a:chExt cx="923827" cy="923827"/>
          </a:xfrm>
        </p:grpSpPr>
        <p:sp>
          <p:nvSpPr>
            <p:cNvPr id="123" name="Oval 122"/>
            <p:cNvSpPr/>
            <p:nvPr/>
          </p:nvSpPr>
          <p:spPr>
            <a:xfrm>
              <a:off x="9380730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24" name="Group 39"/>
            <p:cNvGrpSpPr>
              <a:grpSpLocks/>
            </p:cNvGrpSpPr>
            <p:nvPr/>
          </p:nvGrpSpPr>
          <p:grpSpPr bwMode="auto">
            <a:xfrm>
              <a:off x="9613214" y="2236557"/>
              <a:ext cx="497535" cy="317634"/>
              <a:chOff x="0" y="0"/>
              <a:chExt cx="413" cy="263"/>
            </a:xfrm>
            <a:solidFill>
              <a:schemeClr val="bg1"/>
            </a:solidFill>
          </p:grpSpPr>
          <p:sp>
            <p:nvSpPr>
              <p:cNvPr id="125" name="AutoShape 36"/>
              <p:cNvSpPr>
                <a:spLocks/>
              </p:cNvSpPr>
              <p:nvPr/>
            </p:nvSpPr>
            <p:spPr bwMode="auto">
              <a:xfrm>
                <a:off x="0" y="0"/>
                <a:ext cx="215" cy="256"/>
              </a:xfrm>
              <a:custGeom>
                <a:avLst/>
                <a:gdLst>
                  <a:gd name="T0" fmla="*/ 16457 w 21196"/>
                  <a:gd name="T1" fmla="*/ 9755 h 21426"/>
                  <a:gd name="T2" fmla="*/ 20366 w 21196"/>
                  <a:gd name="T3" fmla="*/ 5748 h 21426"/>
                  <a:gd name="T4" fmla="*/ 13166 w 21196"/>
                  <a:gd name="T5" fmla="*/ 0 h 21426"/>
                  <a:gd name="T6" fmla="*/ 5760 w 21196"/>
                  <a:gd name="T7" fmla="*/ 0 h 21426"/>
                  <a:gd name="T8" fmla="*/ 5554 w 21196"/>
                  <a:gd name="T9" fmla="*/ 0 h 21426"/>
                  <a:gd name="T10" fmla="*/ 0 w 21196"/>
                  <a:gd name="T11" fmla="*/ 0 h 21426"/>
                  <a:gd name="T12" fmla="*/ 0 w 21196"/>
                  <a:gd name="T13" fmla="*/ 21426 h 21426"/>
                  <a:gd name="T14" fmla="*/ 5554 w 21196"/>
                  <a:gd name="T15" fmla="*/ 21426 h 21426"/>
                  <a:gd name="T16" fmla="*/ 5760 w 21196"/>
                  <a:gd name="T17" fmla="*/ 21426 h 21426"/>
                  <a:gd name="T18" fmla="*/ 13166 w 21196"/>
                  <a:gd name="T19" fmla="*/ 21426 h 21426"/>
                  <a:gd name="T20" fmla="*/ 21189 w 21196"/>
                  <a:gd name="T21" fmla="*/ 15155 h 21426"/>
                  <a:gd name="T22" fmla="*/ 16457 w 21196"/>
                  <a:gd name="T23" fmla="*/ 9755 h 21426"/>
                  <a:gd name="T24" fmla="*/ 5760 w 21196"/>
                  <a:gd name="T25" fmla="*/ 3832 h 21426"/>
                  <a:gd name="T26" fmla="*/ 12137 w 21196"/>
                  <a:gd name="T27" fmla="*/ 3832 h 21426"/>
                  <a:gd name="T28" fmla="*/ 13166 w 21196"/>
                  <a:gd name="T29" fmla="*/ 3832 h 21426"/>
                  <a:gd name="T30" fmla="*/ 15017 w 21196"/>
                  <a:gd name="T31" fmla="*/ 5923 h 21426"/>
                  <a:gd name="T32" fmla="*/ 12754 w 21196"/>
                  <a:gd name="T33" fmla="*/ 8535 h 21426"/>
                  <a:gd name="T34" fmla="*/ 5760 w 21196"/>
                  <a:gd name="T35" fmla="*/ 8535 h 21426"/>
                  <a:gd name="T36" fmla="*/ 5760 w 21196"/>
                  <a:gd name="T37" fmla="*/ 3832 h 21426"/>
                  <a:gd name="T38" fmla="*/ 12754 w 21196"/>
                  <a:gd name="T39" fmla="*/ 17594 h 21426"/>
                  <a:gd name="T40" fmla="*/ 12343 w 21196"/>
                  <a:gd name="T41" fmla="*/ 17594 h 21426"/>
                  <a:gd name="T42" fmla="*/ 5760 w 21196"/>
                  <a:gd name="T43" fmla="*/ 17594 h 21426"/>
                  <a:gd name="T44" fmla="*/ 5760 w 21196"/>
                  <a:gd name="T45" fmla="*/ 11845 h 21426"/>
                  <a:gd name="T46" fmla="*/ 13166 w 21196"/>
                  <a:gd name="T47" fmla="*/ 11845 h 21426"/>
                  <a:gd name="T48" fmla="*/ 15840 w 21196"/>
                  <a:gd name="T49" fmla="*/ 14806 h 21426"/>
                  <a:gd name="T50" fmla="*/ 12754 w 21196"/>
                  <a:gd name="T51" fmla="*/ 17594 h 21426"/>
                  <a:gd name="T52" fmla="*/ 12754 w 21196"/>
                  <a:gd name="T53" fmla="*/ 17594 h 2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196" h="21426">
                    <a:moveTo>
                      <a:pt x="16457" y="9755"/>
                    </a:moveTo>
                    <a:cubicBezTo>
                      <a:pt x="16457" y="9755"/>
                      <a:pt x="20366" y="9581"/>
                      <a:pt x="20366" y="5748"/>
                    </a:cubicBezTo>
                    <a:cubicBezTo>
                      <a:pt x="20366" y="1742"/>
                      <a:pt x="17074" y="0"/>
                      <a:pt x="13166" y="0"/>
                    </a:cubicBezTo>
                    <a:cubicBezTo>
                      <a:pt x="5760" y="0"/>
                      <a:pt x="5760" y="0"/>
                      <a:pt x="5760" y="0"/>
                    </a:cubicBezTo>
                    <a:cubicBezTo>
                      <a:pt x="5554" y="0"/>
                      <a:pt x="5554" y="0"/>
                      <a:pt x="55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426"/>
                      <a:pt x="0" y="21426"/>
                      <a:pt x="0" y="21426"/>
                    </a:cubicBezTo>
                    <a:cubicBezTo>
                      <a:pt x="5554" y="21426"/>
                      <a:pt x="5554" y="21426"/>
                      <a:pt x="5554" y="21426"/>
                    </a:cubicBezTo>
                    <a:cubicBezTo>
                      <a:pt x="5760" y="21426"/>
                      <a:pt x="5760" y="21426"/>
                      <a:pt x="5760" y="21426"/>
                    </a:cubicBezTo>
                    <a:cubicBezTo>
                      <a:pt x="13166" y="21426"/>
                      <a:pt x="13166" y="21426"/>
                      <a:pt x="13166" y="21426"/>
                    </a:cubicBezTo>
                    <a:cubicBezTo>
                      <a:pt x="13166" y="21426"/>
                      <a:pt x="21189" y="21600"/>
                      <a:pt x="21189" y="15155"/>
                    </a:cubicBezTo>
                    <a:cubicBezTo>
                      <a:pt x="21189" y="15155"/>
                      <a:pt x="21600" y="9755"/>
                      <a:pt x="16457" y="9755"/>
                    </a:cubicBezTo>
                    <a:close/>
                    <a:moveTo>
                      <a:pt x="5760" y="3832"/>
                    </a:moveTo>
                    <a:cubicBezTo>
                      <a:pt x="12137" y="3832"/>
                      <a:pt x="12137" y="3832"/>
                      <a:pt x="12137" y="3832"/>
                    </a:cubicBezTo>
                    <a:cubicBezTo>
                      <a:pt x="13166" y="3832"/>
                      <a:pt x="13166" y="3832"/>
                      <a:pt x="13166" y="3832"/>
                    </a:cubicBezTo>
                    <a:cubicBezTo>
                      <a:pt x="13166" y="3832"/>
                      <a:pt x="15017" y="3832"/>
                      <a:pt x="15017" y="5923"/>
                    </a:cubicBezTo>
                    <a:cubicBezTo>
                      <a:pt x="15017" y="8187"/>
                      <a:pt x="13783" y="8535"/>
                      <a:pt x="12754" y="8535"/>
                    </a:cubicBezTo>
                    <a:cubicBezTo>
                      <a:pt x="5760" y="8535"/>
                      <a:pt x="5760" y="8535"/>
                      <a:pt x="5760" y="8535"/>
                    </a:cubicBezTo>
                    <a:lnTo>
                      <a:pt x="5760" y="3832"/>
                    </a:lnTo>
                    <a:close/>
                    <a:moveTo>
                      <a:pt x="12754" y="17594"/>
                    </a:moveTo>
                    <a:cubicBezTo>
                      <a:pt x="12549" y="17594"/>
                      <a:pt x="12343" y="17594"/>
                      <a:pt x="12343" y="17594"/>
                    </a:cubicBezTo>
                    <a:cubicBezTo>
                      <a:pt x="5760" y="17594"/>
                      <a:pt x="5760" y="17594"/>
                      <a:pt x="5760" y="17594"/>
                    </a:cubicBezTo>
                    <a:cubicBezTo>
                      <a:pt x="5760" y="11845"/>
                      <a:pt x="5760" y="11845"/>
                      <a:pt x="5760" y="11845"/>
                    </a:cubicBezTo>
                    <a:cubicBezTo>
                      <a:pt x="13166" y="11845"/>
                      <a:pt x="13166" y="11845"/>
                      <a:pt x="13166" y="11845"/>
                    </a:cubicBezTo>
                    <a:cubicBezTo>
                      <a:pt x="13166" y="11845"/>
                      <a:pt x="15840" y="11845"/>
                      <a:pt x="15840" y="14806"/>
                    </a:cubicBezTo>
                    <a:cubicBezTo>
                      <a:pt x="15840" y="17245"/>
                      <a:pt x="13783" y="17594"/>
                      <a:pt x="12754" y="17594"/>
                    </a:cubicBezTo>
                    <a:close/>
                    <a:moveTo>
                      <a:pt x="12754" y="17594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6" name="AutoShape 37"/>
              <p:cNvSpPr>
                <a:spLocks/>
              </p:cNvSpPr>
              <p:nvPr/>
            </p:nvSpPr>
            <p:spPr bwMode="auto">
              <a:xfrm>
                <a:off x="225" y="64"/>
                <a:ext cx="188" cy="199"/>
              </a:xfrm>
              <a:custGeom>
                <a:avLst/>
                <a:gdLst>
                  <a:gd name="T0" fmla="*/ 10159 w 19520"/>
                  <a:gd name="T1" fmla="*/ 0 h 21159"/>
                  <a:gd name="T2" fmla="*/ 7 w 19520"/>
                  <a:gd name="T3" fmla="*/ 10466 h 21159"/>
                  <a:gd name="T4" fmla="*/ 10159 w 19520"/>
                  <a:gd name="T5" fmla="*/ 21155 h 21159"/>
                  <a:gd name="T6" fmla="*/ 19231 w 19520"/>
                  <a:gd name="T7" fmla="*/ 13806 h 21159"/>
                  <a:gd name="T8" fmla="*/ 14695 w 19520"/>
                  <a:gd name="T9" fmla="*/ 13806 h 21159"/>
                  <a:gd name="T10" fmla="*/ 10375 w 19520"/>
                  <a:gd name="T11" fmla="*/ 16701 h 21159"/>
                  <a:gd name="T12" fmla="*/ 5623 w 19520"/>
                  <a:gd name="T13" fmla="*/ 12025 h 21159"/>
                  <a:gd name="T14" fmla="*/ 19447 w 19520"/>
                  <a:gd name="T15" fmla="*/ 12025 h 21159"/>
                  <a:gd name="T16" fmla="*/ 10159 w 19520"/>
                  <a:gd name="T17" fmla="*/ 0 h 21159"/>
                  <a:gd name="T18" fmla="*/ 5623 w 19520"/>
                  <a:gd name="T19" fmla="*/ 8239 h 21159"/>
                  <a:gd name="T20" fmla="*/ 10375 w 19520"/>
                  <a:gd name="T21" fmla="*/ 4008 h 21159"/>
                  <a:gd name="T22" fmla="*/ 14479 w 19520"/>
                  <a:gd name="T23" fmla="*/ 8239 h 21159"/>
                  <a:gd name="T24" fmla="*/ 5623 w 19520"/>
                  <a:gd name="T25" fmla="*/ 8239 h 21159"/>
                  <a:gd name="T26" fmla="*/ 5623 w 19520"/>
                  <a:gd name="T27" fmla="*/ 8239 h 21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520" h="21159">
                    <a:moveTo>
                      <a:pt x="10159" y="0"/>
                    </a:moveTo>
                    <a:cubicBezTo>
                      <a:pt x="7" y="0"/>
                      <a:pt x="7" y="10466"/>
                      <a:pt x="7" y="10466"/>
                    </a:cubicBezTo>
                    <a:cubicBezTo>
                      <a:pt x="7" y="10466"/>
                      <a:pt x="-641" y="21155"/>
                      <a:pt x="10159" y="21155"/>
                    </a:cubicBezTo>
                    <a:cubicBezTo>
                      <a:pt x="10159" y="21155"/>
                      <a:pt x="19231" y="21600"/>
                      <a:pt x="19231" y="13806"/>
                    </a:cubicBezTo>
                    <a:cubicBezTo>
                      <a:pt x="14695" y="13806"/>
                      <a:pt x="14695" y="13806"/>
                      <a:pt x="14695" y="13806"/>
                    </a:cubicBezTo>
                    <a:cubicBezTo>
                      <a:pt x="14695" y="13806"/>
                      <a:pt x="14695" y="16701"/>
                      <a:pt x="10375" y="16701"/>
                    </a:cubicBezTo>
                    <a:cubicBezTo>
                      <a:pt x="10375" y="16701"/>
                      <a:pt x="5623" y="16924"/>
                      <a:pt x="5623" y="12025"/>
                    </a:cubicBezTo>
                    <a:cubicBezTo>
                      <a:pt x="19447" y="12025"/>
                      <a:pt x="19447" y="12025"/>
                      <a:pt x="19447" y="12025"/>
                    </a:cubicBezTo>
                    <a:cubicBezTo>
                      <a:pt x="19447" y="12025"/>
                      <a:pt x="20959" y="0"/>
                      <a:pt x="10159" y="0"/>
                    </a:cubicBezTo>
                    <a:close/>
                    <a:moveTo>
                      <a:pt x="5623" y="8239"/>
                    </a:moveTo>
                    <a:cubicBezTo>
                      <a:pt x="5623" y="8239"/>
                      <a:pt x="6271" y="4008"/>
                      <a:pt x="10375" y="4008"/>
                    </a:cubicBezTo>
                    <a:cubicBezTo>
                      <a:pt x="14479" y="4008"/>
                      <a:pt x="14479" y="8239"/>
                      <a:pt x="14479" y="8239"/>
                    </a:cubicBezTo>
                    <a:lnTo>
                      <a:pt x="5623" y="8239"/>
                    </a:lnTo>
                    <a:close/>
                    <a:moveTo>
                      <a:pt x="5623" y="823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7" name="Rectangle 38"/>
              <p:cNvSpPr>
                <a:spLocks/>
              </p:cNvSpPr>
              <p:nvPr/>
            </p:nvSpPr>
            <p:spPr bwMode="auto">
              <a:xfrm>
                <a:off x="269" y="15"/>
                <a:ext cx="127" cy="3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7965677" y="4565952"/>
            <a:ext cx="923827" cy="923827"/>
            <a:chOff x="7965677" y="4565952"/>
            <a:chExt cx="923827" cy="923827"/>
          </a:xfrm>
        </p:grpSpPr>
        <p:sp>
          <p:nvSpPr>
            <p:cNvPr id="129" name="Oval 128"/>
            <p:cNvSpPr/>
            <p:nvPr/>
          </p:nvSpPr>
          <p:spPr>
            <a:xfrm>
              <a:off x="7965677" y="4565952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34" name="Group 21"/>
            <p:cNvGrpSpPr>
              <a:grpSpLocks/>
            </p:cNvGrpSpPr>
            <p:nvPr/>
          </p:nvGrpSpPr>
          <p:grpSpPr bwMode="auto">
            <a:xfrm>
              <a:off x="8127038" y="4874518"/>
              <a:ext cx="587613" cy="332182"/>
              <a:chOff x="0" y="0"/>
              <a:chExt cx="489" cy="277"/>
            </a:xfrm>
            <a:solidFill>
              <a:schemeClr val="bg1"/>
            </a:solidFill>
          </p:grpSpPr>
          <p:sp>
            <p:nvSpPr>
              <p:cNvPr id="135" name="AutoShape 16"/>
              <p:cNvSpPr>
                <a:spLocks/>
              </p:cNvSpPr>
              <p:nvPr/>
            </p:nvSpPr>
            <p:spPr bwMode="auto">
              <a:xfrm>
                <a:off x="0" y="0"/>
                <a:ext cx="121" cy="212"/>
              </a:xfrm>
              <a:custGeom>
                <a:avLst/>
                <a:gdLst>
                  <a:gd name="T0" fmla="*/ 13221 w 21600"/>
                  <a:gd name="T1" fmla="*/ 0 h 21600"/>
                  <a:gd name="T2" fmla="*/ 13221 w 21600"/>
                  <a:gd name="T3" fmla="*/ 6597 h 21600"/>
                  <a:gd name="T4" fmla="*/ 0 w 21600"/>
                  <a:gd name="T5" fmla="*/ 6597 h 21600"/>
                  <a:gd name="T6" fmla="*/ 0 w 21600"/>
                  <a:gd name="T7" fmla="*/ 21600 h 21600"/>
                  <a:gd name="T8" fmla="*/ 21600 w 21600"/>
                  <a:gd name="T9" fmla="*/ 21600 h 21600"/>
                  <a:gd name="T10" fmla="*/ 21600 w 21600"/>
                  <a:gd name="T11" fmla="*/ 0 h 21600"/>
                  <a:gd name="T12" fmla="*/ 13221 w 21600"/>
                  <a:gd name="T13" fmla="*/ 0 h 21600"/>
                  <a:gd name="T14" fmla="*/ 13221 w 21600"/>
                  <a:gd name="T15" fmla="*/ 17663 h 21600"/>
                  <a:gd name="T16" fmla="*/ 8752 w 21600"/>
                  <a:gd name="T17" fmla="*/ 17663 h 21600"/>
                  <a:gd name="T18" fmla="*/ 8752 w 21600"/>
                  <a:gd name="T19" fmla="*/ 10853 h 21600"/>
                  <a:gd name="T20" fmla="*/ 13221 w 21600"/>
                  <a:gd name="T21" fmla="*/ 10853 h 21600"/>
                  <a:gd name="T22" fmla="*/ 13221 w 21600"/>
                  <a:gd name="T23" fmla="*/ 17663 h 21600"/>
                  <a:gd name="T24" fmla="*/ 13221 w 21600"/>
                  <a:gd name="T25" fmla="*/ 17663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600" h="21600">
                    <a:moveTo>
                      <a:pt x="13221" y="0"/>
                    </a:moveTo>
                    <a:lnTo>
                      <a:pt x="13221" y="6597"/>
                    </a:lnTo>
                    <a:lnTo>
                      <a:pt x="0" y="6597"/>
                    </a:lnTo>
                    <a:lnTo>
                      <a:pt x="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13221" y="0"/>
                    </a:lnTo>
                    <a:close/>
                    <a:moveTo>
                      <a:pt x="13221" y="17663"/>
                    </a:moveTo>
                    <a:lnTo>
                      <a:pt x="8752" y="17663"/>
                    </a:lnTo>
                    <a:lnTo>
                      <a:pt x="8752" y="10853"/>
                    </a:lnTo>
                    <a:lnTo>
                      <a:pt x="13221" y="10853"/>
                    </a:lnTo>
                    <a:lnTo>
                      <a:pt x="13221" y="17663"/>
                    </a:lnTo>
                    <a:close/>
                    <a:moveTo>
                      <a:pt x="13221" y="17663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6" name="AutoShape 17"/>
              <p:cNvSpPr>
                <a:spLocks/>
              </p:cNvSpPr>
              <p:nvPr/>
            </p:nvSpPr>
            <p:spPr bwMode="auto">
              <a:xfrm>
                <a:off x="219" y="64"/>
                <a:ext cx="124" cy="213"/>
              </a:xfrm>
              <a:custGeom>
                <a:avLst/>
                <a:gdLst>
                  <a:gd name="T0" fmla="*/ 549 w 21600"/>
                  <a:gd name="T1" fmla="*/ 0 h 21600"/>
                  <a:gd name="T2" fmla="*/ 549 w 21600"/>
                  <a:gd name="T3" fmla="*/ 15003 h 21600"/>
                  <a:gd name="T4" fmla="*/ 12997 w 21600"/>
                  <a:gd name="T5" fmla="*/ 15003 h 21600"/>
                  <a:gd name="T6" fmla="*/ 12997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756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549 w 21600"/>
                  <a:gd name="T19" fmla="*/ 0 h 21600"/>
                  <a:gd name="T20" fmla="*/ 12997 w 21600"/>
                  <a:gd name="T21" fmla="*/ 11066 h 21600"/>
                  <a:gd name="T22" fmla="*/ 8786 w 21600"/>
                  <a:gd name="T23" fmla="*/ 11066 h 21600"/>
                  <a:gd name="T24" fmla="*/ 8786 w 21600"/>
                  <a:gd name="T25" fmla="*/ 4043 h 21600"/>
                  <a:gd name="T26" fmla="*/ 12997 w 21600"/>
                  <a:gd name="T27" fmla="*/ 4043 h 21600"/>
                  <a:gd name="T28" fmla="*/ 12997 w 21600"/>
                  <a:gd name="T29" fmla="*/ 11066 h 21600"/>
                  <a:gd name="T30" fmla="*/ 12997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549" y="0"/>
                    </a:moveTo>
                    <a:lnTo>
                      <a:pt x="549" y="15003"/>
                    </a:lnTo>
                    <a:lnTo>
                      <a:pt x="12997" y="15003"/>
                    </a:lnTo>
                    <a:lnTo>
                      <a:pt x="12997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756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549" y="0"/>
                    </a:lnTo>
                    <a:close/>
                    <a:moveTo>
                      <a:pt x="12997" y="11066"/>
                    </a:moveTo>
                    <a:lnTo>
                      <a:pt x="8786" y="11066"/>
                    </a:lnTo>
                    <a:lnTo>
                      <a:pt x="8786" y="4043"/>
                    </a:lnTo>
                    <a:lnTo>
                      <a:pt x="12997" y="4043"/>
                    </a:lnTo>
                    <a:lnTo>
                      <a:pt x="12997" y="11066"/>
                    </a:lnTo>
                    <a:close/>
                    <a:moveTo>
                      <a:pt x="12997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7" name="AutoShape 18"/>
              <p:cNvSpPr>
                <a:spLocks/>
              </p:cNvSpPr>
              <p:nvPr/>
            </p:nvSpPr>
            <p:spPr bwMode="auto">
              <a:xfrm>
                <a:off x="368" y="64"/>
                <a:ext cx="121" cy="21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15003 h 21600"/>
                  <a:gd name="T4" fmla="*/ 13221 w 21600"/>
                  <a:gd name="T5" fmla="*/ 15003 h 21600"/>
                  <a:gd name="T6" fmla="*/ 13221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690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0 w 21600"/>
                  <a:gd name="T19" fmla="*/ 0 h 21600"/>
                  <a:gd name="T20" fmla="*/ 13221 w 21600"/>
                  <a:gd name="T21" fmla="*/ 11066 h 21600"/>
                  <a:gd name="T22" fmla="*/ 8752 w 21600"/>
                  <a:gd name="T23" fmla="*/ 11066 h 21600"/>
                  <a:gd name="T24" fmla="*/ 8752 w 21600"/>
                  <a:gd name="T25" fmla="*/ 4043 h 21600"/>
                  <a:gd name="T26" fmla="*/ 13221 w 21600"/>
                  <a:gd name="T27" fmla="*/ 4043 h 21600"/>
                  <a:gd name="T28" fmla="*/ 13221 w 21600"/>
                  <a:gd name="T29" fmla="*/ 11066 h 21600"/>
                  <a:gd name="T30" fmla="*/ 13221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0" y="0"/>
                    </a:moveTo>
                    <a:lnTo>
                      <a:pt x="0" y="15003"/>
                    </a:lnTo>
                    <a:lnTo>
                      <a:pt x="13221" y="15003"/>
                    </a:lnTo>
                    <a:lnTo>
                      <a:pt x="13221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69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  <a:moveTo>
                      <a:pt x="13221" y="11066"/>
                    </a:moveTo>
                    <a:lnTo>
                      <a:pt x="8752" y="11066"/>
                    </a:lnTo>
                    <a:lnTo>
                      <a:pt x="8752" y="4043"/>
                    </a:lnTo>
                    <a:lnTo>
                      <a:pt x="13221" y="4043"/>
                    </a:lnTo>
                    <a:lnTo>
                      <a:pt x="13221" y="11066"/>
                    </a:lnTo>
                    <a:close/>
                    <a:moveTo>
                      <a:pt x="13221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8" name="Rectangle 19"/>
              <p:cNvSpPr>
                <a:spLocks/>
              </p:cNvSpPr>
              <p:nvPr/>
            </p:nvSpPr>
            <p:spPr bwMode="auto">
              <a:xfrm>
                <a:off x="145" y="66"/>
                <a:ext cx="64" cy="144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9" name="Rectangle 20"/>
              <p:cNvSpPr>
                <a:spLocks/>
              </p:cNvSpPr>
              <p:nvPr/>
            </p:nvSpPr>
            <p:spPr bwMode="auto">
              <a:xfrm>
                <a:off x="145" y="2"/>
                <a:ext cx="64" cy="4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1759648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0500"/>
                            </p:stCondLst>
                            <p:childTnLst>
                              <p:par>
                                <p:cTn id="8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1" grpId="0"/>
      <p:bldP spid="52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093694" y="1803406"/>
            <a:ext cx="315279" cy="315280"/>
            <a:chOff x="1066800" y="2209799"/>
            <a:chExt cx="315279" cy="315280"/>
          </a:xfrm>
        </p:grpSpPr>
        <p:sp>
          <p:nvSpPr>
            <p:cNvPr id="3" name="Shape 796"/>
            <p:cNvSpPr/>
            <p:nvPr/>
          </p:nvSpPr>
          <p:spPr>
            <a:xfrm>
              <a:off x="1066800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" name="Shape 797"/>
            <p:cNvSpPr/>
            <p:nvPr/>
          </p:nvSpPr>
          <p:spPr>
            <a:xfrm>
              <a:off x="1139147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672510" y="1803406"/>
            <a:ext cx="315279" cy="315280"/>
            <a:chOff x="4645616" y="2209799"/>
            <a:chExt cx="315279" cy="315280"/>
          </a:xfrm>
        </p:grpSpPr>
        <p:sp>
          <p:nvSpPr>
            <p:cNvPr id="6" name="Shape 801"/>
            <p:cNvSpPr/>
            <p:nvPr/>
          </p:nvSpPr>
          <p:spPr>
            <a:xfrm>
              <a:off x="4645616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7" name="Shape 802"/>
            <p:cNvSpPr/>
            <p:nvPr/>
          </p:nvSpPr>
          <p:spPr>
            <a:xfrm>
              <a:off x="4717963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278825" y="1803406"/>
            <a:ext cx="315279" cy="315280"/>
            <a:chOff x="8251931" y="2209799"/>
            <a:chExt cx="315279" cy="315280"/>
          </a:xfrm>
        </p:grpSpPr>
        <p:sp>
          <p:nvSpPr>
            <p:cNvPr id="9" name="Shape 806"/>
            <p:cNvSpPr/>
            <p:nvPr/>
          </p:nvSpPr>
          <p:spPr>
            <a:xfrm>
              <a:off x="8251931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0" name="Shape 807"/>
            <p:cNvSpPr/>
            <p:nvPr/>
          </p:nvSpPr>
          <p:spPr>
            <a:xfrm>
              <a:off x="8324278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1093694" y="3256105"/>
            <a:ext cx="315279" cy="315279"/>
            <a:chOff x="1066800" y="3675945"/>
            <a:chExt cx="315279" cy="315279"/>
          </a:xfrm>
        </p:grpSpPr>
        <p:sp>
          <p:nvSpPr>
            <p:cNvPr id="12" name="Shape 811"/>
            <p:cNvSpPr/>
            <p:nvPr/>
          </p:nvSpPr>
          <p:spPr>
            <a:xfrm>
              <a:off x="1066800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3" name="Shape 812"/>
            <p:cNvSpPr/>
            <p:nvPr/>
          </p:nvSpPr>
          <p:spPr>
            <a:xfrm>
              <a:off x="1139147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4672510" y="3256105"/>
            <a:ext cx="315279" cy="315279"/>
            <a:chOff x="4645616" y="3675945"/>
            <a:chExt cx="315279" cy="315279"/>
          </a:xfrm>
        </p:grpSpPr>
        <p:sp>
          <p:nvSpPr>
            <p:cNvPr id="15" name="Shape 816"/>
            <p:cNvSpPr/>
            <p:nvPr/>
          </p:nvSpPr>
          <p:spPr>
            <a:xfrm>
              <a:off x="4645616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6" name="Shape 817"/>
            <p:cNvSpPr/>
            <p:nvPr/>
          </p:nvSpPr>
          <p:spPr>
            <a:xfrm>
              <a:off x="4717963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278825" y="3256105"/>
            <a:ext cx="315279" cy="315279"/>
            <a:chOff x="8251931" y="3675945"/>
            <a:chExt cx="315279" cy="315279"/>
          </a:xfrm>
        </p:grpSpPr>
        <p:sp>
          <p:nvSpPr>
            <p:cNvPr id="18" name="Shape 821"/>
            <p:cNvSpPr/>
            <p:nvPr/>
          </p:nvSpPr>
          <p:spPr>
            <a:xfrm>
              <a:off x="8251931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9" name="Shape 822"/>
            <p:cNvSpPr/>
            <p:nvPr/>
          </p:nvSpPr>
          <p:spPr>
            <a:xfrm>
              <a:off x="8324278" y="3761629"/>
              <a:ext cx="170584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093694" y="4785003"/>
            <a:ext cx="315279" cy="315280"/>
            <a:chOff x="1066800" y="5218290"/>
            <a:chExt cx="315279" cy="315280"/>
          </a:xfrm>
        </p:grpSpPr>
        <p:sp>
          <p:nvSpPr>
            <p:cNvPr id="21" name="Shape 826"/>
            <p:cNvSpPr/>
            <p:nvPr/>
          </p:nvSpPr>
          <p:spPr>
            <a:xfrm>
              <a:off x="1066800" y="5218290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2" name="Shape 827"/>
            <p:cNvSpPr/>
            <p:nvPr/>
          </p:nvSpPr>
          <p:spPr>
            <a:xfrm>
              <a:off x="1139147" y="5303975"/>
              <a:ext cx="170585" cy="143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4672510" y="4785003"/>
            <a:ext cx="315279" cy="315280"/>
            <a:chOff x="4645616" y="5218290"/>
            <a:chExt cx="315279" cy="315280"/>
          </a:xfrm>
        </p:grpSpPr>
        <p:sp>
          <p:nvSpPr>
            <p:cNvPr id="24" name="Shape 831"/>
            <p:cNvSpPr/>
            <p:nvPr/>
          </p:nvSpPr>
          <p:spPr>
            <a:xfrm>
              <a:off x="4645616" y="5218290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5" name="Shape 832"/>
            <p:cNvSpPr/>
            <p:nvPr/>
          </p:nvSpPr>
          <p:spPr>
            <a:xfrm>
              <a:off x="4717963" y="5303975"/>
              <a:ext cx="170585" cy="143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8278825" y="4785003"/>
            <a:ext cx="315279" cy="315280"/>
            <a:chOff x="8251931" y="5218290"/>
            <a:chExt cx="315279" cy="315280"/>
          </a:xfrm>
        </p:grpSpPr>
        <p:sp>
          <p:nvSpPr>
            <p:cNvPr id="27" name="Shape 836"/>
            <p:cNvSpPr/>
            <p:nvPr/>
          </p:nvSpPr>
          <p:spPr>
            <a:xfrm>
              <a:off x="8251931" y="5218290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8" name="Shape 837"/>
            <p:cNvSpPr/>
            <p:nvPr/>
          </p:nvSpPr>
          <p:spPr>
            <a:xfrm>
              <a:off x="8324278" y="5303975"/>
              <a:ext cx="170584" cy="143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497673" y="1811884"/>
            <a:ext cx="2746668" cy="884673"/>
            <a:chOff x="1497673" y="1811884"/>
            <a:chExt cx="2746668" cy="884673"/>
          </a:xfrm>
        </p:grpSpPr>
        <p:sp>
          <p:nvSpPr>
            <p:cNvPr id="29" name="Text Placeholder 8"/>
            <p:cNvSpPr txBox="1">
              <a:spLocks/>
            </p:cNvSpPr>
            <p:nvPr/>
          </p:nvSpPr>
          <p:spPr>
            <a:xfrm>
              <a:off x="1497673" y="1811884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0" name="Text Placeholder 1"/>
            <p:cNvSpPr txBox="1">
              <a:spLocks/>
            </p:cNvSpPr>
            <p:nvPr/>
          </p:nvSpPr>
          <p:spPr>
            <a:xfrm>
              <a:off x="1592925" y="2083176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5075151" y="1811883"/>
            <a:ext cx="2746667" cy="884674"/>
            <a:chOff x="5075151" y="1811883"/>
            <a:chExt cx="2746667" cy="884674"/>
          </a:xfrm>
        </p:grpSpPr>
        <p:sp>
          <p:nvSpPr>
            <p:cNvPr id="31" name="Text Placeholder 8"/>
            <p:cNvSpPr txBox="1">
              <a:spLocks/>
            </p:cNvSpPr>
            <p:nvPr/>
          </p:nvSpPr>
          <p:spPr>
            <a:xfrm>
              <a:off x="5075151" y="1811883"/>
              <a:ext cx="1604400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2" name="Text Placeholder 1"/>
            <p:cNvSpPr txBox="1">
              <a:spLocks/>
            </p:cNvSpPr>
            <p:nvPr/>
          </p:nvSpPr>
          <p:spPr>
            <a:xfrm>
              <a:off x="5170402" y="2083176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8661238" y="1805533"/>
            <a:ext cx="2763812" cy="884674"/>
            <a:chOff x="8661238" y="1805533"/>
            <a:chExt cx="2763812" cy="884674"/>
          </a:xfrm>
        </p:grpSpPr>
        <p:sp>
          <p:nvSpPr>
            <p:cNvPr id="33" name="Text Placeholder 8"/>
            <p:cNvSpPr txBox="1">
              <a:spLocks/>
            </p:cNvSpPr>
            <p:nvPr/>
          </p:nvSpPr>
          <p:spPr>
            <a:xfrm>
              <a:off x="8661238" y="1805533"/>
              <a:ext cx="1597083" cy="238863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4" name="Text Placeholder 1"/>
            <p:cNvSpPr txBox="1">
              <a:spLocks/>
            </p:cNvSpPr>
            <p:nvPr/>
          </p:nvSpPr>
          <p:spPr>
            <a:xfrm>
              <a:off x="8773634" y="2076826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1505293" y="3242448"/>
            <a:ext cx="2746668" cy="913701"/>
            <a:chOff x="1505293" y="3242448"/>
            <a:chExt cx="2746668" cy="913701"/>
          </a:xfrm>
        </p:grpSpPr>
        <p:sp>
          <p:nvSpPr>
            <p:cNvPr id="35" name="Text Placeholder 8"/>
            <p:cNvSpPr txBox="1">
              <a:spLocks/>
            </p:cNvSpPr>
            <p:nvPr/>
          </p:nvSpPr>
          <p:spPr>
            <a:xfrm>
              <a:off x="1505293" y="3242448"/>
              <a:ext cx="1869395" cy="34509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6" name="Text Placeholder 1"/>
            <p:cNvSpPr txBox="1">
              <a:spLocks/>
            </p:cNvSpPr>
            <p:nvPr/>
          </p:nvSpPr>
          <p:spPr>
            <a:xfrm>
              <a:off x="1600545" y="3542768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5082771" y="3227933"/>
            <a:ext cx="2746667" cy="928216"/>
            <a:chOff x="5082771" y="3227933"/>
            <a:chExt cx="2746667" cy="928216"/>
          </a:xfrm>
        </p:grpSpPr>
        <p:sp>
          <p:nvSpPr>
            <p:cNvPr id="37" name="Text Placeholder 8"/>
            <p:cNvSpPr txBox="1">
              <a:spLocks/>
            </p:cNvSpPr>
            <p:nvPr/>
          </p:nvSpPr>
          <p:spPr>
            <a:xfrm>
              <a:off x="5082771" y="3227933"/>
              <a:ext cx="1596780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8" name="Text Placeholder 1"/>
            <p:cNvSpPr txBox="1">
              <a:spLocks/>
            </p:cNvSpPr>
            <p:nvPr/>
          </p:nvSpPr>
          <p:spPr>
            <a:xfrm>
              <a:off x="5178022" y="3542768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8676478" y="3265126"/>
            <a:ext cx="2756192" cy="884673"/>
            <a:chOff x="8676478" y="3265126"/>
            <a:chExt cx="2756192" cy="884673"/>
          </a:xfrm>
        </p:grpSpPr>
        <p:sp>
          <p:nvSpPr>
            <p:cNvPr id="39" name="Text Placeholder 8"/>
            <p:cNvSpPr txBox="1">
              <a:spLocks/>
            </p:cNvSpPr>
            <p:nvPr/>
          </p:nvSpPr>
          <p:spPr>
            <a:xfrm>
              <a:off x="8676478" y="3265126"/>
              <a:ext cx="1589463" cy="220573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0" name="Text Placeholder 1"/>
            <p:cNvSpPr txBox="1">
              <a:spLocks/>
            </p:cNvSpPr>
            <p:nvPr/>
          </p:nvSpPr>
          <p:spPr>
            <a:xfrm>
              <a:off x="8781254" y="3536418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1479894" y="4804867"/>
            <a:ext cx="2756192" cy="884673"/>
            <a:chOff x="1479894" y="4804867"/>
            <a:chExt cx="2756192" cy="884673"/>
          </a:xfrm>
        </p:grpSpPr>
        <p:sp>
          <p:nvSpPr>
            <p:cNvPr id="41" name="Text Placeholder 8"/>
            <p:cNvSpPr txBox="1">
              <a:spLocks/>
            </p:cNvSpPr>
            <p:nvPr/>
          </p:nvSpPr>
          <p:spPr>
            <a:xfrm>
              <a:off x="1479894" y="4804867"/>
              <a:ext cx="1709860" cy="252208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2" name="Text Placeholder 1"/>
            <p:cNvSpPr txBox="1">
              <a:spLocks/>
            </p:cNvSpPr>
            <p:nvPr/>
          </p:nvSpPr>
          <p:spPr>
            <a:xfrm>
              <a:off x="1584670" y="5076159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5076421" y="4804867"/>
            <a:ext cx="2737142" cy="884673"/>
            <a:chOff x="5076421" y="4804867"/>
            <a:chExt cx="2737142" cy="884673"/>
          </a:xfrm>
        </p:grpSpPr>
        <p:sp>
          <p:nvSpPr>
            <p:cNvPr id="43" name="Text Placeholder 8"/>
            <p:cNvSpPr txBox="1">
              <a:spLocks/>
            </p:cNvSpPr>
            <p:nvPr/>
          </p:nvSpPr>
          <p:spPr>
            <a:xfrm>
              <a:off x="5076421" y="4804867"/>
              <a:ext cx="1612655" cy="244808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4" name="Text Placeholder 1"/>
            <p:cNvSpPr txBox="1">
              <a:spLocks/>
            </p:cNvSpPr>
            <p:nvPr/>
          </p:nvSpPr>
          <p:spPr>
            <a:xfrm>
              <a:off x="5162147" y="5076159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8672033" y="4798517"/>
            <a:ext cx="2744762" cy="884673"/>
            <a:chOff x="8672033" y="4798517"/>
            <a:chExt cx="2744762" cy="884673"/>
          </a:xfrm>
        </p:grpSpPr>
        <p:sp>
          <p:nvSpPr>
            <p:cNvPr id="45" name="Text Placeholder 8"/>
            <p:cNvSpPr txBox="1">
              <a:spLocks/>
            </p:cNvSpPr>
            <p:nvPr/>
          </p:nvSpPr>
          <p:spPr>
            <a:xfrm>
              <a:off x="8672033" y="4798517"/>
              <a:ext cx="1605338" cy="21371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6" name="Text Placeholder 1"/>
            <p:cNvSpPr txBox="1">
              <a:spLocks/>
            </p:cNvSpPr>
            <p:nvPr/>
          </p:nvSpPr>
          <p:spPr>
            <a:xfrm>
              <a:off x="8765379" y="5069809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sp>
        <p:nvSpPr>
          <p:cNvPr id="5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Bullet List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Rectangle 5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20437253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  <p:bldP spid="55" grpId="0"/>
      <p:bldP spid="55" grpId="1"/>
      <p:bldP spid="55" grpId="2"/>
      <p:bldP spid="55" grpId="3"/>
      <p:bldP spid="55" grpId="4"/>
      <p:bldP spid="55" grpId="5"/>
      <p:bldP spid="55" grpId="6"/>
      <p:bldP spid="55" grpId="7"/>
      <p:bldP spid="55" grpId="8"/>
      <p:bldP spid="55" grpId="9"/>
      <p:bldP spid="55" grpId="10"/>
      <p:bldP spid="55" grpId="11"/>
      <p:bldP spid="55" grpId="12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Rectangle 33"/>
          <p:cNvSpPr/>
          <p:nvPr/>
        </p:nvSpPr>
        <p:spPr>
          <a:xfrm flipH="1">
            <a:off x="0" y="0"/>
            <a:ext cx="12192000" cy="720762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Bullet List  Sample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19</a:t>
            </a:fld>
            <a:endParaRPr lang="en-US" sz="1400" dirty="0">
              <a:solidFill>
                <a:schemeClr val="bg1"/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bg1"/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1756338" y="1855015"/>
            <a:ext cx="8907181" cy="745279"/>
            <a:chOff x="1627842" y="1787779"/>
            <a:chExt cx="8907181" cy="745279"/>
          </a:xfrm>
        </p:grpSpPr>
        <p:grpSp>
          <p:nvGrpSpPr>
            <p:cNvPr id="26" name="Group 25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27" name="Oval 26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" name="Freeform 27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30" name="TextBox 29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6" name="TextBox 75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1756338" y="2854935"/>
            <a:ext cx="8907181" cy="745279"/>
            <a:chOff x="1627842" y="1787779"/>
            <a:chExt cx="8907181" cy="745279"/>
          </a:xfrm>
        </p:grpSpPr>
        <p:grpSp>
          <p:nvGrpSpPr>
            <p:cNvPr id="85" name="Group 84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" name="Freeform 88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86" name="TextBox 85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7" name="TextBox 86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1756338" y="3906989"/>
            <a:ext cx="8907181" cy="745279"/>
            <a:chOff x="1627842" y="1787779"/>
            <a:chExt cx="8907181" cy="745279"/>
          </a:xfrm>
        </p:grpSpPr>
        <p:grpSp>
          <p:nvGrpSpPr>
            <p:cNvPr id="91" name="Group 90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94" name="Oval 93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5" name="Freeform 94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92" name="TextBox 91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6" name="Group 95"/>
          <p:cNvGrpSpPr/>
          <p:nvPr/>
        </p:nvGrpSpPr>
        <p:grpSpPr>
          <a:xfrm>
            <a:off x="1756338" y="4931560"/>
            <a:ext cx="8907181" cy="745279"/>
            <a:chOff x="1627842" y="1787779"/>
            <a:chExt cx="8907181" cy="745279"/>
          </a:xfrm>
        </p:grpSpPr>
        <p:grpSp>
          <p:nvGrpSpPr>
            <p:cNvPr id="97" name="Group 96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100" name="Oval 99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" name="Freeform 100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98" name="TextBox 97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99" name="TextBox 98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691769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  <p:bldP spid="21" grpId="0"/>
      <p:bldP spid="22" grpId="0"/>
      <p:bldP spid="24" grpId="0"/>
      <p:bldP spid="24" grpId="1"/>
      <p:bldP spid="24" grpId="2"/>
      <p:bldP spid="24" grpId="3"/>
      <p:bldP spid="24" grpId="4"/>
      <p:bldP spid="24" grpId="5"/>
      <p:bldP spid="24" grpId="6"/>
      <p:bldP spid="24" grpId="7"/>
      <p:bldP spid="24" grpId="8"/>
      <p:bldP spid="24" grpId="9"/>
      <p:bldP spid="24" grpId="10"/>
      <p:bldP spid="24" grpId="11"/>
      <p:bldP spid="24" grpId="12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Can We Do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9" name="Group 10"/>
          <p:cNvGrpSpPr/>
          <p:nvPr/>
        </p:nvGrpSpPr>
        <p:grpSpPr>
          <a:xfrm rot="10800000">
            <a:off x="5320972" y="1608921"/>
            <a:ext cx="548400" cy="797834"/>
            <a:chOff x="2209800" y="2190750"/>
            <a:chExt cx="1600200" cy="1295400"/>
          </a:xfrm>
        </p:grpSpPr>
        <p:sp>
          <p:nvSpPr>
            <p:cNvPr id="30" name="Chevron 29"/>
            <p:cNvSpPr/>
            <p:nvPr/>
          </p:nvSpPr>
          <p:spPr bwMode="auto">
            <a:xfrm>
              <a:off x="2209800" y="2343150"/>
              <a:ext cx="990600" cy="990600"/>
            </a:xfrm>
            <a:prstGeom prst="chevron">
              <a:avLst/>
            </a:prstGeom>
            <a:solidFill>
              <a:schemeClr val="accent5">
                <a:lumMod val="75000"/>
                <a:alpha val="79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31" name="Chevron 30"/>
            <p:cNvSpPr/>
            <p:nvPr/>
          </p:nvSpPr>
          <p:spPr bwMode="auto">
            <a:xfrm>
              <a:off x="2514600" y="2190750"/>
              <a:ext cx="1295400" cy="1295400"/>
            </a:xfrm>
            <a:prstGeom prst="chevron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32" name="Group 15"/>
          <p:cNvGrpSpPr/>
          <p:nvPr/>
        </p:nvGrpSpPr>
        <p:grpSpPr>
          <a:xfrm rot="10800000">
            <a:off x="5320972" y="2886844"/>
            <a:ext cx="548400" cy="797839"/>
            <a:chOff x="2209800" y="2190750"/>
            <a:chExt cx="1600200" cy="1295400"/>
          </a:xfrm>
        </p:grpSpPr>
        <p:sp>
          <p:nvSpPr>
            <p:cNvPr id="33" name="Chevron 32"/>
            <p:cNvSpPr/>
            <p:nvPr/>
          </p:nvSpPr>
          <p:spPr bwMode="auto">
            <a:xfrm>
              <a:off x="2209800" y="2343150"/>
              <a:ext cx="990600" cy="990600"/>
            </a:xfrm>
            <a:prstGeom prst="chevron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34" name="Chevron 33"/>
            <p:cNvSpPr/>
            <p:nvPr/>
          </p:nvSpPr>
          <p:spPr bwMode="auto">
            <a:xfrm>
              <a:off x="2514600" y="2190750"/>
              <a:ext cx="1295400" cy="1295400"/>
            </a:xfrm>
            <a:prstGeom prst="chevron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35" name="Group 12"/>
          <p:cNvGrpSpPr/>
          <p:nvPr/>
        </p:nvGrpSpPr>
        <p:grpSpPr>
          <a:xfrm rot="10800000" flipH="1">
            <a:off x="6275202" y="1608920"/>
            <a:ext cx="548400" cy="797839"/>
            <a:chOff x="5105400" y="2190750"/>
            <a:chExt cx="1600200" cy="1295400"/>
          </a:xfrm>
        </p:grpSpPr>
        <p:sp>
          <p:nvSpPr>
            <p:cNvPr id="36" name="Chevron 35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lumMod val="75000"/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37" name="Chevron 36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38" name="Group 11"/>
          <p:cNvGrpSpPr/>
          <p:nvPr/>
        </p:nvGrpSpPr>
        <p:grpSpPr>
          <a:xfrm rot="10800000">
            <a:off x="5320972" y="4226701"/>
            <a:ext cx="548400" cy="797834"/>
            <a:chOff x="5105400" y="2190750"/>
            <a:chExt cx="1600200" cy="1295400"/>
          </a:xfrm>
        </p:grpSpPr>
        <p:sp>
          <p:nvSpPr>
            <p:cNvPr id="39" name="Chevron 38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40" name="Chevron 39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41" name="Group 12"/>
          <p:cNvGrpSpPr/>
          <p:nvPr/>
        </p:nvGrpSpPr>
        <p:grpSpPr>
          <a:xfrm rot="10800000" flipH="1">
            <a:off x="6275203" y="2886847"/>
            <a:ext cx="548398" cy="797834"/>
            <a:chOff x="5105400" y="2190750"/>
            <a:chExt cx="1600200" cy="1295400"/>
          </a:xfrm>
        </p:grpSpPr>
        <p:sp>
          <p:nvSpPr>
            <p:cNvPr id="42" name="Chevron 41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43" name="Chevron 42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44" name="Group 12"/>
          <p:cNvGrpSpPr/>
          <p:nvPr/>
        </p:nvGrpSpPr>
        <p:grpSpPr>
          <a:xfrm rot="10800000" flipH="1">
            <a:off x="6275204" y="4226701"/>
            <a:ext cx="548398" cy="797834"/>
            <a:chOff x="5105400" y="2190750"/>
            <a:chExt cx="1600200" cy="1295400"/>
          </a:xfrm>
        </p:grpSpPr>
        <p:sp>
          <p:nvSpPr>
            <p:cNvPr id="45" name="Chevron 44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46" name="Chevron 45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433532" y="1576122"/>
            <a:ext cx="2732788" cy="735152"/>
            <a:chOff x="2712932" y="1576122"/>
            <a:chExt cx="2732788" cy="735152"/>
          </a:xfrm>
        </p:grpSpPr>
        <p:sp>
          <p:nvSpPr>
            <p:cNvPr id="56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7" name="Text Placeholder 8"/>
            <p:cNvSpPr txBox="1">
              <a:spLocks/>
            </p:cNvSpPr>
            <p:nvPr/>
          </p:nvSpPr>
          <p:spPr>
            <a:xfrm>
              <a:off x="27129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Trading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2433532" y="2918519"/>
            <a:ext cx="2732788" cy="735152"/>
            <a:chOff x="2712932" y="1576122"/>
            <a:chExt cx="2732788" cy="735152"/>
          </a:xfrm>
        </p:grpSpPr>
        <p:sp>
          <p:nvSpPr>
            <p:cNvPr id="59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0" name="Text Placeholder 8"/>
            <p:cNvSpPr txBox="1">
              <a:spLocks/>
            </p:cNvSpPr>
            <p:nvPr/>
          </p:nvSpPr>
          <p:spPr>
            <a:xfrm>
              <a:off x="27129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Service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2433532" y="4239074"/>
            <a:ext cx="2732788" cy="735152"/>
            <a:chOff x="2712932" y="1576122"/>
            <a:chExt cx="2732788" cy="735152"/>
          </a:xfrm>
        </p:grpSpPr>
        <p:sp>
          <p:nvSpPr>
            <p:cNvPr id="62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3" name="Text Placeholder 8"/>
            <p:cNvSpPr txBox="1">
              <a:spLocks/>
            </p:cNvSpPr>
            <p:nvPr/>
          </p:nvSpPr>
          <p:spPr>
            <a:xfrm>
              <a:off x="27129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Computing Skill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7023375" y="1576122"/>
            <a:ext cx="2652321" cy="735152"/>
            <a:chOff x="2794304" y="1576122"/>
            <a:chExt cx="2652321" cy="735152"/>
          </a:xfrm>
        </p:grpSpPr>
        <p:sp>
          <p:nvSpPr>
            <p:cNvPr id="65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6" name="Text Placeholder 8"/>
            <p:cNvSpPr txBox="1">
              <a:spLocks/>
            </p:cNvSpPr>
            <p:nvPr/>
          </p:nvSpPr>
          <p:spPr>
            <a:xfrm>
              <a:off x="35511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Concept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7023375" y="2923709"/>
            <a:ext cx="2652321" cy="735152"/>
            <a:chOff x="2794304" y="1576122"/>
            <a:chExt cx="2652321" cy="735152"/>
          </a:xfrm>
        </p:grpSpPr>
        <p:sp>
          <p:nvSpPr>
            <p:cNvPr id="68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9" name="Text Placeholder 8"/>
            <p:cNvSpPr txBox="1">
              <a:spLocks/>
            </p:cNvSpPr>
            <p:nvPr/>
          </p:nvSpPr>
          <p:spPr>
            <a:xfrm>
              <a:off x="35511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Time Management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7023375" y="4244614"/>
            <a:ext cx="2652321" cy="735152"/>
            <a:chOff x="2794304" y="1576122"/>
            <a:chExt cx="2652321" cy="735152"/>
          </a:xfrm>
        </p:grpSpPr>
        <p:sp>
          <p:nvSpPr>
            <p:cNvPr id="71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72" name="Text Placeholder 8"/>
            <p:cNvSpPr txBox="1">
              <a:spLocks/>
            </p:cNvSpPr>
            <p:nvPr/>
          </p:nvSpPr>
          <p:spPr>
            <a:xfrm>
              <a:off x="35511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Research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835450" y="1427062"/>
            <a:ext cx="9972391" cy="4326038"/>
            <a:chOff x="835450" y="1427062"/>
            <a:chExt cx="9972391" cy="4326038"/>
          </a:xfrm>
        </p:grpSpPr>
        <p:sp>
          <p:nvSpPr>
            <p:cNvPr id="4" name="U-Turn Arrow 3"/>
            <p:cNvSpPr/>
            <p:nvPr/>
          </p:nvSpPr>
          <p:spPr bwMode="auto">
            <a:xfrm rot="10800000">
              <a:off x="835450" y="1738182"/>
              <a:ext cx="9480029" cy="4014918"/>
            </a:xfrm>
            <a:prstGeom prst="uturnArrow">
              <a:avLst>
                <a:gd name="adj1" fmla="val 3223"/>
                <a:gd name="adj2" fmla="val 25000"/>
                <a:gd name="adj3" fmla="val 0"/>
                <a:gd name="adj4" fmla="val 12505"/>
                <a:gd name="adj5" fmla="val 100000"/>
              </a:avLst>
            </a:pr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7" name="Group 6"/>
            <p:cNvGrpSpPr/>
            <p:nvPr/>
          </p:nvGrpSpPr>
          <p:grpSpPr>
            <a:xfrm>
              <a:off x="1284695" y="1427062"/>
              <a:ext cx="1134696" cy="1134696"/>
              <a:chOff x="1284695" y="1427062"/>
              <a:chExt cx="1134696" cy="1134696"/>
            </a:xfrm>
          </p:grpSpPr>
          <p:sp>
            <p:nvSpPr>
              <p:cNvPr id="6" name="Oval 5"/>
              <p:cNvSpPr/>
              <p:nvPr/>
            </p:nvSpPr>
            <p:spPr>
              <a:xfrm>
                <a:off x="1284695" y="1427062"/>
                <a:ext cx="1134696" cy="1134696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73" name="Freeform 37"/>
              <p:cNvSpPr>
                <a:spLocks noEditPoints="1"/>
              </p:cNvSpPr>
              <p:nvPr/>
            </p:nvSpPr>
            <p:spPr bwMode="auto">
              <a:xfrm>
                <a:off x="1565422" y="1696238"/>
                <a:ext cx="608365" cy="604148"/>
              </a:xfrm>
              <a:custGeom>
                <a:avLst/>
                <a:gdLst>
                  <a:gd name="T0" fmla="*/ 0 w 120"/>
                  <a:gd name="T1" fmla="*/ 60 h 120"/>
                  <a:gd name="T2" fmla="*/ 120 w 120"/>
                  <a:gd name="T3" fmla="*/ 60 h 120"/>
                  <a:gd name="T4" fmla="*/ 83 w 120"/>
                  <a:gd name="T5" fmla="*/ 24 h 120"/>
                  <a:gd name="T6" fmla="*/ 86 w 120"/>
                  <a:gd name="T7" fmla="*/ 14 h 120"/>
                  <a:gd name="T8" fmla="*/ 86 w 120"/>
                  <a:gd name="T9" fmla="*/ 28 h 120"/>
                  <a:gd name="T10" fmla="*/ 47 w 120"/>
                  <a:gd name="T11" fmla="*/ 77 h 120"/>
                  <a:gd name="T12" fmla="*/ 41 w 120"/>
                  <a:gd name="T13" fmla="*/ 88 h 120"/>
                  <a:gd name="T14" fmla="*/ 38 w 120"/>
                  <a:gd name="T15" fmla="*/ 95 h 120"/>
                  <a:gd name="T16" fmla="*/ 37 w 120"/>
                  <a:gd name="T17" fmla="*/ 110 h 120"/>
                  <a:gd name="T18" fmla="*/ 31 w 120"/>
                  <a:gd name="T19" fmla="*/ 99 h 120"/>
                  <a:gd name="T20" fmla="*/ 26 w 120"/>
                  <a:gd name="T21" fmla="*/ 89 h 120"/>
                  <a:gd name="T22" fmla="*/ 17 w 120"/>
                  <a:gd name="T23" fmla="*/ 82 h 120"/>
                  <a:gd name="T24" fmla="*/ 16 w 120"/>
                  <a:gd name="T25" fmla="*/ 68 h 120"/>
                  <a:gd name="T26" fmla="*/ 15 w 120"/>
                  <a:gd name="T27" fmla="*/ 60 h 120"/>
                  <a:gd name="T28" fmla="*/ 10 w 120"/>
                  <a:gd name="T29" fmla="*/ 54 h 120"/>
                  <a:gd name="T30" fmla="*/ 10 w 120"/>
                  <a:gd name="T31" fmla="*/ 45 h 120"/>
                  <a:gd name="T32" fmla="*/ 38 w 120"/>
                  <a:gd name="T33" fmla="*/ 20 h 120"/>
                  <a:gd name="T34" fmla="*/ 31 w 120"/>
                  <a:gd name="T35" fmla="*/ 20 h 120"/>
                  <a:gd name="T36" fmla="*/ 28 w 120"/>
                  <a:gd name="T37" fmla="*/ 26 h 120"/>
                  <a:gd name="T38" fmla="*/ 32 w 120"/>
                  <a:gd name="T39" fmla="*/ 28 h 120"/>
                  <a:gd name="T40" fmla="*/ 31 w 120"/>
                  <a:gd name="T41" fmla="*/ 24 h 120"/>
                  <a:gd name="T42" fmla="*/ 47 w 120"/>
                  <a:gd name="T43" fmla="*/ 30 h 120"/>
                  <a:gd name="T44" fmla="*/ 41 w 120"/>
                  <a:gd name="T45" fmla="*/ 34 h 120"/>
                  <a:gd name="T46" fmla="*/ 37 w 120"/>
                  <a:gd name="T47" fmla="*/ 36 h 120"/>
                  <a:gd name="T48" fmla="*/ 38 w 120"/>
                  <a:gd name="T49" fmla="*/ 43 h 120"/>
                  <a:gd name="T50" fmla="*/ 33 w 120"/>
                  <a:gd name="T51" fmla="*/ 49 h 120"/>
                  <a:gd name="T52" fmla="*/ 29 w 120"/>
                  <a:gd name="T53" fmla="*/ 51 h 120"/>
                  <a:gd name="T54" fmla="*/ 21 w 120"/>
                  <a:gd name="T55" fmla="*/ 49 h 120"/>
                  <a:gd name="T56" fmla="*/ 15 w 120"/>
                  <a:gd name="T57" fmla="*/ 54 h 120"/>
                  <a:gd name="T58" fmla="*/ 16 w 120"/>
                  <a:gd name="T59" fmla="*/ 58 h 120"/>
                  <a:gd name="T60" fmla="*/ 27 w 120"/>
                  <a:gd name="T61" fmla="*/ 62 h 120"/>
                  <a:gd name="T62" fmla="*/ 41 w 120"/>
                  <a:gd name="T63" fmla="*/ 66 h 120"/>
                  <a:gd name="T64" fmla="*/ 47 w 120"/>
                  <a:gd name="T65" fmla="*/ 77 h 120"/>
                  <a:gd name="T66" fmla="*/ 55 w 120"/>
                  <a:gd name="T67" fmla="*/ 21 h 120"/>
                  <a:gd name="T68" fmla="*/ 44 w 120"/>
                  <a:gd name="T69" fmla="*/ 15 h 120"/>
                  <a:gd name="T70" fmla="*/ 63 w 120"/>
                  <a:gd name="T71" fmla="*/ 10 h 120"/>
                  <a:gd name="T72" fmla="*/ 107 w 120"/>
                  <a:gd name="T73" fmla="*/ 62 h 120"/>
                  <a:gd name="T74" fmla="*/ 92 w 120"/>
                  <a:gd name="T75" fmla="*/ 102 h 120"/>
                  <a:gd name="T76" fmla="*/ 91 w 120"/>
                  <a:gd name="T77" fmla="*/ 92 h 120"/>
                  <a:gd name="T78" fmla="*/ 84 w 120"/>
                  <a:gd name="T79" fmla="*/ 81 h 120"/>
                  <a:gd name="T80" fmla="*/ 66 w 120"/>
                  <a:gd name="T81" fmla="*/ 67 h 120"/>
                  <a:gd name="T82" fmla="*/ 97 w 120"/>
                  <a:gd name="T83" fmla="*/ 56 h 120"/>
                  <a:gd name="T84" fmla="*/ 105 w 120"/>
                  <a:gd name="T85" fmla="*/ 49 h 120"/>
                  <a:gd name="T86" fmla="*/ 93 w 120"/>
                  <a:gd name="T87" fmla="*/ 39 h 120"/>
                  <a:gd name="T88" fmla="*/ 91 w 120"/>
                  <a:gd name="T89" fmla="*/ 52 h 120"/>
                  <a:gd name="T90" fmla="*/ 79 w 120"/>
                  <a:gd name="T91" fmla="*/ 49 h 120"/>
                  <a:gd name="T92" fmla="*/ 73 w 120"/>
                  <a:gd name="T93" fmla="*/ 44 h 120"/>
                  <a:gd name="T94" fmla="*/ 76 w 120"/>
                  <a:gd name="T95" fmla="*/ 35 h 120"/>
                  <a:gd name="T96" fmla="*/ 90 w 120"/>
                  <a:gd name="T97" fmla="*/ 36 h 120"/>
                  <a:gd name="T98" fmla="*/ 100 w 120"/>
                  <a:gd name="T99" fmla="*/ 36 h 120"/>
                  <a:gd name="T100" fmla="*/ 105 w 120"/>
                  <a:gd name="T101" fmla="*/ 32 h 120"/>
                  <a:gd name="T102" fmla="*/ 110 w 120"/>
                  <a:gd name="T103" fmla="*/ 57 h 120"/>
                  <a:gd name="T104" fmla="*/ 107 w 120"/>
                  <a:gd name="T105" fmla="*/ 6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0" h="120">
                    <a:moveTo>
                      <a:pt x="60" y="0"/>
                    </a:moveTo>
                    <a:cubicBezTo>
                      <a:pt x="27" y="0"/>
                      <a:pt x="0" y="27"/>
                      <a:pt x="0" y="60"/>
                    </a:cubicBezTo>
                    <a:cubicBezTo>
                      <a:pt x="0" y="93"/>
                      <a:pt x="27" y="120"/>
                      <a:pt x="60" y="120"/>
                    </a:cubicBezTo>
                    <a:cubicBezTo>
                      <a:pt x="93" y="120"/>
                      <a:pt x="120" y="93"/>
                      <a:pt x="120" y="60"/>
                    </a:cubicBezTo>
                    <a:cubicBezTo>
                      <a:pt x="120" y="27"/>
                      <a:pt x="93" y="0"/>
                      <a:pt x="60" y="0"/>
                    </a:cubicBezTo>
                    <a:close/>
                    <a:moveTo>
                      <a:pt x="83" y="24"/>
                    </a:move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5" y="17"/>
                      <a:pt x="86" y="14"/>
                    </a:cubicBezTo>
                    <a:cubicBezTo>
                      <a:pt x="87" y="14"/>
                      <a:pt x="91" y="16"/>
                      <a:pt x="94" y="20"/>
                    </a:cubicBezTo>
                    <a:cubicBezTo>
                      <a:pt x="92" y="29"/>
                      <a:pt x="86" y="28"/>
                      <a:pt x="86" y="28"/>
                    </a:cubicBezTo>
                    <a:cubicBezTo>
                      <a:pt x="86" y="28"/>
                      <a:pt x="82" y="28"/>
                      <a:pt x="83" y="24"/>
                    </a:cubicBezTo>
                    <a:close/>
                    <a:moveTo>
                      <a:pt x="47" y="77"/>
                    </a:moveTo>
                    <a:cubicBezTo>
                      <a:pt x="46" y="78"/>
                      <a:pt x="45" y="81"/>
                      <a:pt x="44" y="84"/>
                    </a:cubicBezTo>
                    <a:cubicBezTo>
                      <a:pt x="43" y="86"/>
                      <a:pt x="42" y="87"/>
                      <a:pt x="41" y="88"/>
                    </a:cubicBezTo>
                    <a:cubicBezTo>
                      <a:pt x="39" y="89"/>
                      <a:pt x="39" y="91"/>
                      <a:pt x="39" y="91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38" y="95"/>
                      <a:pt x="39" y="99"/>
                      <a:pt x="40" y="100"/>
                    </a:cubicBezTo>
                    <a:cubicBezTo>
                      <a:pt x="40" y="102"/>
                      <a:pt x="37" y="110"/>
                      <a:pt x="37" y="110"/>
                    </a:cubicBezTo>
                    <a:cubicBezTo>
                      <a:pt x="34" y="109"/>
                      <a:pt x="33" y="106"/>
                      <a:pt x="32" y="104"/>
                    </a:cubicBezTo>
                    <a:cubicBezTo>
                      <a:pt x="32" y="102"/>
                      <a:pt x="30" y="101"/>
                      <a:pt x="31" y="99"/>
                    </a:cubicBezTo>
                    <a:cubicBezTo>
                      <a:pt x="31" y="96"/>
                      <a:pt x="29" y="95"/>
                      <a:pt x="28" y="94"/>
                    </a:cubicBezTo>
                    <a:cubicBezTo>
                      <a:pt x="27" y="92"/>
                      <a:pt x="26" y="90"/>
                      <a:pt x="26" y="89"/>
                    </a:cubicBezTo>
                    <a:cubicBezTo>
                      <a:pt x="26" y="88"/>
                      <a:pt x="23" y="86"/>
                      <a:pt x="23" y="86"/>
                    </a:cubicBezTo>
                    <a:cubicBezTo>
                      <a:pt x="23" y="86"/>
                      <a:pt x="18" y="83"/>
                      <a:pt x="17" y="82"/>
                    </a:cubicBezTo>
                    <a:cubicBezTo>
                      <a:pt x="16" y="81"/>
                      <a:pt x="15" y="77"/>
                      <a:pt x="15" y="75"/>
                    </a:cubicBezTo>
                    <a:cubicBezTo>
                      <a:pt x="15" y="73"/>
                      <a:pt x="16" y="68"/>
                      <a:pt x="16" y="68"/>
                    </a:cubicBezTo>
                    <a:cubicBezTo>
                      <a:pt x="16" y="68"/>
                      <a:pt x="18" y="66"/>
                      <a:pt x="17" y="65"/>
                    </a:cubicBezTo>
                    <a:cubicBezTo>
                      <a:pt x="15" y="64"/>
                      <a:pt x="15" y="60"/>
                      <a:pt x="15" y="60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58"/>
                      <a:pt x="11" y="55"/>
                      <a:pt x="10" y="54"/>
                    </a:cubicBezTo>
                    <a:cubicBezTo>
                      <a:pt x="10" y="52"/>
                      <a:pt x="10" y="51"/>
                      <a:pt x="11" y="50"/>
                    </a:cubicBezTo>
                    <a:cubicBezTo>
                      <a:pt x="11" y="49"/>
                      <a:pt x="10" y="46"/>
                      <a:pt x="10" y="45"/>
                    </a:cubicBezTo>
                    <a:cubicBezTo>
                      <a:pt x="20" y="20"/>
                      <a:pt x="37" y="15"/>
                      <a:pt x="37" y="15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8" y="20"/>
                      <a:pt x="35" y="21"/>
                      <a:pt x="34" y="21"/>
                    </a:cubicBezTo>
                    <a:cubicBezTo>
                      <a:pt x="32" y="20"/>
                      <a:pt x="31" y="20"/>
                      <a:pt x="31" y="20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3"/>
                      <a:pt x="28" y="25"/>
                      <a:pt x="28" y="26"/>
                    </a:cubicBezTo>
                    <a:cubicBezTo>
                      <a:pt x="28" y="27"/>
                      <a:pt x="29" y="29"/>
                      <a:pt x="29" y="29"/>
                    </a:cubicBezTo>
                    <a:cubicBezTo>
                      <a:pt x="29" y="29"/>
                      <a:pt x="32" y="29"/>
                      <a:pt x="32" y="28"/>
                    </a:cubicBezTo>
                    <a:cubicBezTo>
                      <a:pt x="32" y="27"/>
                      <a:pt x="32" y="26"/>
                      <a:pt x="32" y="26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4" y="23"/>
                      <a:pt x="40" y="24"/>
                    </a:cubicBezTo>
                    <a:cubicBezTo>
                      <a:pt x="47" y="24"/>
                      <a:pt x="44" y="29"/>
                      <a:pt x="47" y="30"/>
                    </a:cubicBezTo>
                    <a:cubicBezTo>
                      <a:pt x="50" y="31"/>
                      <a:pt x="45" y="35"/>
                      <a:pt x="44" y="37"/>
                    </a:cubicBezTo>
                    <a:cubicBezTo>
                      <a:pt x="43" y="39"/>
                      <a:pt x="41" y="34"/>
                      <a:pt x="41" y="34"/>
                    </a:cubicBezTo>
                    <a:cubicBezTo>
                      <a:pt x="41" y="34"/>
                      <a:pt x="43" y="32"/>
                      <a:pt x="40" y="32"/>
                    </a:cubicBezTo>
                    <a:cubicBezTo>
                      <a:pt x="37" y="31"/>
                      <a:pt x="35" y="36"/>
                      <a:pt x="37" y="36"/>
                    </a:cubicBezTo>
                    <a:cubicBezTo>
                      <a:pt x="38" y="36"/>
                      <a:pt x="40" y="38"/>
                      <a:pt x="39" y="39"/>
                    </a:cubicBezTo>
                    <a:cubicBezTo>
                      <a:pt x="39" y="40"/>
                      <a:pt x="39" y="40"/>
                      <a:pt x="38" y="43"/>
                    </a:cubicBezTo>
                    <a:cubicBezTo>
                      <a:pt x="36" y="46"/>
                      <a:pt x="34" y="48"/>
                      <a:pt x="34" y="48"/>
                    </a:cubicBezTo>
                    <a:cubicBezTo>
                      <a:pt x="34" y="48"/>
                      <a:pt x="32" y="47"/>
                      <a:pt x="33" y="49"/>
                    </a:cubicBezTo>
                    <a:cubicBezTo>
                      <a:pt x="34" y="51"/>
                      <a:pt x="33" y="54"/>
                      <a:pt x="33" y="55"/>
                    </a:cubicBezTo>
                    <a:cubicBezTo>
                      <a:pt x="33" y="57"/>
                      <a:pt x="29" y="54"/>
                      <a:pt x="29" y="51"/>
                    </a:cubicBezTo>
                    <a:cubicBezTo>
                      <a:pt x="28" y="48"/>
                      <a:pt x="25" y="51"/>
                      <a:pt x="24" y="51"/>
                    </a:cubicBezTo>
                    <a:cubicBezTo>
                      <a:pt x="23" y="51"/>
                      <a:pt x="21" y="50"/>
                      <a:pt x="21" y="49"/>
                    </a:cubicBezTo>
                    <a:cubicBezTo>
                      <a:pt x="20" y="48"/>
                      <a:pt x="15" y="52"/>
                      <a:pt x="14" y="52"/>
                    </a:cubicBezTo>
                    <a:cubicBezTo>
                      <a:pt x="13" y="53"/>
                      <a:pt x="13" y="55"/>
                      <a:pt x="15" y="54"/>
                    </a:cubicBezTo>
                    <a:cubicBezTo>
                      <a:pt x="17" y="53"/>
                      <a:pt x="19" y="54"/>
                      <a:pt x="19" y="56"/>
                    </a:cubicBezTo>
                    <a:cubicBezTo>
                      <a:pt x="18" y="58"/>
                      <a:pt x="16" y="57"/>
                      <a:pt x="16" y="58"/>
                    </a:cubicBezTo>
                    <a:cubicBezTo>
                      <a:pt x="17" y="60"/>
                      <a:pt x="19" y="61"/>
                      <a:pt x="19" y="63"/>
                    </a:cubicBezTo>
                    <a:cubicBezTo>
                      <a:pt x="20" y="65"/>
                      <a:pt x="25" y="63"/>
                      <a:pt x="27" y="62"/>
                    </a:cubicBezTo>
                    <a:cubicBezTo>
                      <a:pt x="28" y="62"/>
                      <a:pt x="33" y="61"/>
                      <a:pt x="33" y="63"/>
                    </a:cubicBezTo>
                    <a:cubicBezTo>
                      <a:pt x="34" y="65"/>
                      <a:pt x="39" y="66"/>
                      <a:pt x="41" y="66"/>
                    </a:cubicBezTo>
                    <a:cubicBezTo>
                      <a:pt x="43" y="67"/>
                      <a:pt x="46" y="67"/>
                      <a:pt x="49" y="69"/>
                    </a:cubicBezTo>
                    <a:cubicBezTo>
                      <a:pt x="51" y="72"/>
                      <a:pt x="47" y="76"/>
                      <a:pt x="47" y="77"/>
                    </a:cubicBezTo>
                    <a:close/>
                    <a:moveTo>
                      <a:pt x="59" y="14"/>
                    </a:moveTo>
                    <a:cubicBezTo>
                      <a:pt x="58" y="17"/>
                      <a:pt x="54" y="20"/>
                      <a:pt x="55" y="21"/>
                    </a:cubicBezTo>
                    <a:cubicBezTo>
                      <a:pt x="55" y="22"/>
                      <a:pt x="55" y="27"/>
                      <a:pt x="51" y="23"/>
                    </a:cubicBezTo>
                    <a:cubicBezTo>
                      <a:pt x="47" y="19"/>
                      <a:pt x="43" y="18"/>
                      <a:pt x="44" y="15"/>
                    </a:cubicBezTo>
                    <a:cubicBezTo>
                      <a:pt x="44" y="14"/>
                      <a:pt x="48" y="14"/>
                      <a:pt x="48" y="13"/>
                    </a:cubicBezTo>
                    <a:cubicBezTo>
                      <a:pt x="53" y="7"/>
                      <a:pt x="62" y="8"/>
                      <a:pt x="63" y="10"/>
                    </a:cubicBezTo>
                    <a:cubicBezTo>
                      <a:pt x="61" y="12"/>
                      <a:pt x="59" y="11"/>
                      <a:pt x="59" y="14"/>
                    </a:cubicBezTo>
                    <a:close/>
                    <a:moveTo>
                      <a:pt x="107" y="62"/>
                    </a:moveTo>
                    <a:cubicBezTo>
                      <a:pt x="107" y="62"/>
                      <a:pt x="109" y="65"/>
                      <a:pt x="112" y="65"/>
                    </a:cubicBezTo>
                    <a:cubicBezTo>
                      <a:pt x="110" y="87"/>
                      <a:pt x="92" y="102"/>
                      <a:pt x="92" y="102"/>
                    </a:cubicBezTo>
                    <a:cubicBezTo>
                      <a:pt x="89" y="99"/>
                      <a:pt x="90" y="96"/>
                      <a:pt x="90" y="96"/>
                    </a:cubicBezTo>
                    <a:cubicBezTo>
                      <a:pt x="91" y="92"/>
                      <a:pt x="91" y="92"/>
                      <a:pt x="91" y="92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1" y="85"/>
                      <a:pt x="91" y="77"/>
                      <a:pt x="84" y="81"/>
                    </a:cubicBezTo>
                    <a:cubicBezTo>
                      <a:pt x="77" y="83"/>
                      <a:pt x="80" y="83"/>
                      <a:pt x="72" y="83"/>
                    </a:cubicBezTo>
                    <a:cubicBezTo>
                      <a:pt x="64" y="84"/>
                      <a:pt x="66" y="67"/>
                      <a:pt x="66" y="67"/>
                    </a:cubicBezTo>
                    <a:cubicBezTo>
                      <a:pt x="66" y="43"/>
                      <a:pt x="84" y="61"/>
                      <a:pt x="84" y="61"/>
                    </a:cubicBezTo>
                    <a:cubicBezTo>
                      <a:pt x="95" y="69"/>
                      <a:pt x="97" y="56"/>
                      <a:pt x="97" y="56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5" y="49"/>
                      <a:pt x="105" y="49"/>
                      <a:pt x="105" y="49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93" y="39"/>
                      <a:pt x="91" y="43"/>
                      <a:pt x="94" y="48"/>
                    </a:cubicBezTo>
                    <a:cubicBezTo>
                      <a:pt x="94" y="48"/>
                      <a:pt x="93" y="53"/>
                      <a:pt x="91" y="52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4" y="48"/>
                      <a:pt x="82" y="47"/>
                      <a:pt x="79" y="49"/>
                    </a:cubicBezTo>
                    <a:cubicBezTo>
                      <a:pt x="75" y="52"/>
                      <a:pt x="69" y="49"/>
                      <a:pt x="69" y="49"/>
                    </a:cubicBezTo>
                    <a:cubicBezTo>
                      <a:pt x="69" y="49"/>
                      <a:pt x="69" y="46"/>
                      <a:pt x="73" y="44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6" y="42"/>
                      <a:pt x="75" y="38"/>
                      <a:pt x="76" y="35"/>
                    </a:cubicBezTo>
                    <a:cubicBezTo>
                      <a:pt x="77" y="32"/>
                      <a:pt x="78" y="35"/>
                      <a:pt x="81" y="33"/>
                    </a:cubicBezTo>
                    <a:cubicBezTo>
                      <a:pt x="84" y="31"/>
                      <a:pt x="86" y="37"/>
                      <a:pt x="90" y="36"/>
                    </a:cubicBezTo>
                    <a:cubicBezTo>
                      <a:pt x="94" y="36"/>
                      <a:pt x="92" y="35"/>
                      <a:pt x="95" y="33"/>
                    </a:cubicBezTo>
                    <a:cubicBezTo>
                      <a:pt x="98" y="32"/>
                      <a:pt x="100" y="36"/>
                      <a:pt x="100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37"/>
                      <a:pt x="105" y="30"/>
                      <a:pt x="105" y="32"/>
                    </a:cubicBezTo>
                    <a:cubicBezTo>
                      <a:pt x="109" y="38"/>
                      <a:pt x="114" y="55"/>
                      <a:pt x="112" y="58"/>
                    </a:cubicBezTo>
                    <a:cubicBezTo>
                      <a:pt x="111" y="57"/>
                      <a:pt x="110" y="57"/>
                      <a:pt x="110" y="57"/>
                    </a:cubicBezTo>
                    <a:cubicBezTo>
                      <a:pt x="103" y="57"/>
                      <a:pt x="103" y="57"/>
                      <a:pt x="103" y="57"/>
                    </a:cubicBezTo>
                    <a:lnTo>
                      <a:pt x="107" y="6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5" name="Group 4"/>
            <p:cNvGrpSpPr/>
            <p:nvPr/>
          </p:nvGrpSpPr>
          <p:grpSpPr>
            <a:xfrm>
              <a:off x="9673138" y="1427062"/>
              <a:ext cx="1134696" cy="1134696"/>
              <a:chOff x="9673138" y="1427062"/>
              <a:chExt cx="1134696" cy="1134696"/>
            </a:xfrm>
          </p:grpSpPr>
          <p:sp>
            <p:nvSpPr>
              <p:cNvPr id="9" name="Oval 8"/>
              <p:cNvSpPr/>
              <p:nvPr/>
            </p:nvSpPr>
            <p:spPr>
              <a:xfrm>
                <a:off x="9673138" y="1427062"/>
                <a:ext cx="1134696" cy="1134696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grpSp>
            <p:nvGrpSpPr>
              <p:cNvPr id="74" name="Group 73"/>
              <p:cNvGrpSpPr/>
              <p:nvPr/>
            </p:nvGrpSpPr>
            <p:grpSpPr>
              <a:xfrm>
                <a:off x="9985892" y="1741017"/>
                <a:ext cx="510738" cy="494476"/>
                <a:chOff x="2339975" y="3200401"/>
                <a:chExt cx="249238" cy="241302"/>
              </a:xfrm>
              <a:solidFill>
                <a:schemeClr val="bg1"/>
              </a:solidFill>
            </p:grpSpPr>
            <p:sp>
              <p:nvSpPr>
                <p:cNvPr id="75" name="Rectangle 18"/>
                <p:cNvSpPr>
                  <a:spLocks noChangeArrowheads="1"/>
                </p:cNvSpPr>
                <p:nvPr/>
              </p:nvSpPr>
              <p:spPr bwMode="auto">
                <a:xfrm>
                  <a:off x="2428875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6" name="Rectangle 19"/>
                <p:cNvSpPr>
                  <a:spLocks noChangeArrowheads="1"/>
                </p:cNvSpPr>
                <p:nvPr/>
              </p:nvSpPr>
              <p:spPr bwMode="auto">
                <a:xfrm>
                  <a:off x="2473325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7" name="Rectangle 20"/>
                <p:cNvSpPr>
                  <a:spLocks noChangeArrowheads="1"/>
                </p:cNvSpPr>
                <p:nvPr/>
              </p:nvSpPr>
              <p:spPr bwMode="auto">
                <a:xfrm>
                  <a:off x="2516188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8" name="Rectangle 21"/>
                <p:cNvSpPr>
                  <a:spLocks noChangeArrowheads="1"/>
                </p:cNvSpPr>
                <p:nvPr/>
              </p:nvSpPr>
              <p:spPr bwMode="auto">
                <a:xfrm>
                  <a:off x="2428875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9" name="Rectangle 22"/>
                <p:cNvSpPr>
                  <a:spLocks noChangeArrowheads="1"/>
                </p:cNvSpPr>
                <p:nvPr/>
              </p:nvSpPr>
              <p:spPr bwMode="auto">
                <a:xfrm>
                  <a:off x="2473325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0" name="Rectangle 23"/>
                <p:cNvSpPr>
                  <a:spLocks noChangeArrowheads="1"/>
                </p:cNvSpPr>
                <p:nvPr/>
              </p:nvSpPr>
              <p:spPr bwMode="auto">
                <a:xfrm>
                  <a:off x="2516188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1" name="Rectangle 24"/>
                <p:cNvSpPr>
                  <a:spLocks noChangeArrowheads="1"/>
                </p:cNvSpPr>
                <p:nvPr/>
              </p:nvSpPr>
              <p:spPr bwMode="auto">
                <a:xfrm>
                  <a:off x="2428875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2" name="Rectangle 25"/>
                <p:cNvSpPr>
                  <a:spLocks noChangeArrowheads="1"/>
                </p:cNvSpPr>
                <p:nvPr/>
              </p:nvSpPr>
              <p:spPr bwMode="auto">
                <a:xfrm>
                  <a:off x="2386013" y="3338513"/>
                  <a:ext cx="25400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3" name="Rectangle 26"/>
                <p:cNvSpPr>
                  <a:spLocks noChangeArrowheads="1"/>
                </p:cNvSpPr>
                <p:nvPr/>
              </p:nvSpPr>
              <p:spPr bwMode="auto">
                <a:xfrm>
                  <a:off x="2386013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4" name="Rectangle 27"/>
                <p:cNvSpPr>
                  <a:spLocks noChangeArrowheads="1"/>
                </p:cNvSpPr>
                <p:nvPr/>
              </p:nvSpPr>
              <p:spPr bwMode="auto">
                <a:xfrm>
                  <a:off x="2473325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5" name="Rectangle 28"/>
                <p:cNvSpPr>
                  <a:spLocks noChangeArrowheads="1"/>
                </p:cNvSpPr>
                <p:nvPr/>
              </p:nvSpPr>
              <p:spPr bwMode="auto">
                <a:xfrm>
                  <a:off x="2516188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6" name="Freeform 29"/>
                <p:cNvSpPr>
                  <a:spLocks noEditPoints="1"/>
                </p:cNvSpPr>
                <p:nvPr/>
              </p:nvSpPr>
              <p:spPr bwMode="auto">
                <a:xfrm>
                  <a:off x="2339975" y="3217865"/>
                  <a:ext cx="249238" cy="223838"/>
                </a:xfrm>
                <a:custGeom>
                  <a:avLst/>
                  <a:gdLst>
                    <a:gd name="T0" fmla="*/ 157 w 157"/>
                    <a:gd name="T1" fmla="*/ 0 h 141"/>
                    <a:gd name="T2" fmla="*/ 135 w 157"/>
                    <a:gd name="T3" fmla="*/ 0 h 141"/>
                    <a:gd name="T4" fmla="*/ 135 w 157"/>
                    <a:gd name="T5" fmla="*/ 15 h 141"/>
                    <a:gd name="T6" fmla="*/ 114 w 157"/>
                    <a:gd name="T7" fmla="*/ 15 h 141"/>
                    <a:gd name="T8" fmla="*/ 114 w 157"/>
                    <a:gd name="T9" fmla="*/ 0 h 141"/>
                    <a:gd name="T10" fmla="*/ 47 w 157"/>
                    <a:gd name="T11" fmla="*/ 0 h 141"/>
                    <a:gd name="T12" fmla="*/ 47 w 157"/>
                    <a:gd name="T13" fmla="*/ 15 h 141"/>
                    <a:gd name="T14" fmla="*/ 25 w 157"/>
                    <a:gd name="T15" fmla="*/ 15 h 141"/>
                    <a:gd name="T16" fmla="*/ 25 w 157"/>
                    <a:gd name="T17" fmla="*/ 0 h 141"/>
                    <a:gd name="T18" fmla="*/ 0 w 157"/>
                    <a:gd name="T19" fmla="*/ 0 h 141"/>
                    <a:gd name="T20" fmla="*/ 0 w 157"/>
                    <a:gd name="T21" fmla="*/ 141 h 141"/>
                    <a:gd name="T22" fmla="*/ 12 w 157"/>
                    <a:gd name="T23" fmla="*/ 141 h 141"/>
                    <a:gd name="T24" fmla="*/ 146 w 157"/>
                    <a:gd name="T25" fmla="*/ 141 h 141"/>
                    <a:gd name="T26" fmla="*/ 157 w 157"/>
                    <a:gd name="T27" fmla="*/ 141 h 141"/>
                    <a:gd name="T28" fmla="*/ 157 w 157"/>
                    <a:gd name="T29" fmla="*/ 0 h 141"/>
                    <a:gd name="T30" fmla="*/ 146 w 157"/>
                    <a:gd name="T31" fmla="*/ 129 h 141"/>
                    <a:gd name="T32" fmla="*/ 12 w 157"/>
                    <a:gd name="T33" fmla="*/ 129 h 141"/>
                    <a:gd name="T34" fmla="*/ 12 w 157"/>
                    <a:gd name="T35" fmla="*/ 40 h 141"/>
                    <a:gd name="T36" fmla="*/ 146 w 157"/>
                    <a:gd name="T37" fmla="*/ 40 h 141"/>
                    <a:gd name="T38" fmla="*/ 146 w 157"/>
                    <a:gd name="T39" fmla="*/ 129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57" h="141">
                      <a:moveTo>
                        <a:pt x="157" y="0"/>
                      </a:moveTo>
                      <a:lnTo>
                        <a:pt x="135" y="0"/>
                      </a:lnTo>
                      <a:lnTo>
                        <a:pt x="135" y="15"/>
                      </a:lnTo>
                      <a:lnTo>
                        <a:pt x="114" y="15"/>
                      </a:lnTo>
                      <a:lnTo>
                        <a:pt x="114" y="0"/>
                      </a:lnTo>
                      <a:lnTo>
                        <a:pt x="47" y="0"/>
                      </a:lnTo>
                      <a:lnTo>
                        <a:pt x="47" y="15"/>
                      </a:lnTo>
                      <a:lnTo>
                        <a:pt x="25" y="15"/>
                      </a:lnTo>
                      <a:lnTo>
                        <a:pt x="25" y="0"/>
                      </a:lnTo>
                      <a:lnTo>
                        <a:pt x="0" y="0"/>
                      </a:lnTo>
                      <a:lnTo>
                        <a:pt x="0" y="141"/>
                      </a:lnTo>
                      <a:lnTo>
                        <a:pt x="12" y="141"/>
                      </a:lnTo>
                      <a:lnTo>
                        <a:pt x="146" y="141"/>
                      </a:lnTo>
                      <a:lnTo>
                        <a:pt x="157" y="141"/>
                      </a:lnTo>
                      <a:lnTo>
                        <a:pt x="157" y="0"/>
                      </a:lnTo>
                      <a:close/>
                      <a:moveTo>
                        <a:pt x="146" y="129"/>
                      </a:moveTo>
                      <a:lnTo>
                        <a:pt x="12" y="129"/>
                      </a:lnTo>
                      <a:lnTo>
                        <a:pt x="12" y="40"/>
                      </a:lnTo>
                      <a:lnTo>
                        <a:pt x="146" y="40"/>
                      </a:lnTo>
                      <a:lnTo>
                        <a:pt x="146" y="12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7" name="Rectangle 30"/>
                <p:cNvSpPr>
                  <a:spLocks noChangeArrowheads="1"/>
                </p:cNvSpPr>
                <p:nvPr/>
              </p:nvSpPr>
              <p:spPr bwMode="auto">
                <a:xfrm>
                  <a:off x="2387600" y="3200401"/>
                  <a:ext cx="20638" cy="3492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8" name="Rectangle 31"/>
                <p:cNvSpPr>
                  <a:spLocks noChangeArrowheads="1"/>
                </p:cNvSpPr>
                <p:nvPr/>
              </p:nvSpPr>
              <p:spPr bwMode="auto">
                <a:xfrm>
                  <a:off x="2525713" y="3200401"/>
                  <a:ext cx="23813" cy="3492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</p:grpSp>
        <p:grpSp>
          <p:nvGrpSpPr>
            <p:cNvPr id="8" name="Group 7"/>
            <p:cNvGrpSpPr/>
            <p:nvPr/>
          </p:nvGrpSpPr>
          <p:grpSpPr>
            <a:xfrm>
              <a:off x="1284695" y="2704988"/>
              <a:ext cx="1134696" cy="1134696"/>
              <a:chOff x="1284695" y="2704988"/>
              <a:chExt cx="1134696" cy="1134696"/>
            </a:xfrm>
          </p:grpSpPr>
          <p:sp>
            <p:nvSpPr>
              <p:cNvPr id="12" name="Oval 11"/>
              <p:cNvSpPr/>
              <p:nvPr/>
            </p:nvSpPr>
            <p:spPr>
              <a:xfrm>
                <a:off x="1284695" y="2704988"/>
                <a:ext cx="1134696" cy="1134696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89" name="Freeform 11"/>
              <p:cNvSpPr>
                <a:spLocks noEditPoints="1"/>
              </p:cNvSpPr>
              <p:nvPr/>
            </p:nvSpPr>
            <p:spPr bwMode="auto">
              <a:xfrm>
                <a:off x="1586244" y="3017372"/>
                <a:ext cx="546973" cy="485982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10" name="Group 9"/>
            <p:cNvGrpSpPr/>
            <p:nvPr/>
          </p:nvGrpSpPr>
          <p:grpSpPr>
            <a:xfrm>
              <a:off x="9673136" y="2704988"/>
              <a:ext cx="1134696" cy="1134696"/>
              <a:chOff x="9673136" y="2704988"/>
              <a:chExt cx="1134696" cy="1134696"/>
            </a:xfrm>
          </p:grpSpPr>
          <p:sp>
            <p:nvSpPr>
              <p:cNvPr id="15" name="Oval 14"/>
              <p:cNvSpPr/>
              <p:nvPr/>
            </p:nvSpPr>
            <p:spPr>
              <a:xfrm>
                <a:off x="9673136" y="2704988"/>
                <a:ext cx="1134696" cy="1134696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grpSp>
            <p:nvGrpSpPr>
              <p:cNvPr id="90" name="Group 89"/>
              <p:cNvGrpSpPr/>
              <p:nvPr/>
            </p:nvGrpSpPr>
            <p:grpSpPr>
              <a:xfrm>
                <a:off x="9991403" y="2977268"/>
                <a:ext cx="526991" cy="585239"/>
                <a:chOff x="7502526" y="2405063"/>
                <a:chExt cx="301625" cy="334964"/>
              </a:xfrm>
              <a:solidFill>
                <a:schemeClr val="bg1"/>
              </a:solidFill>
            </p:grpSpPr>
            <p:sp>
              <p:nvSpPr>
                <p:cNvPr id="91" name="Freeform 112"/>
                <p:cNvSpPr>
                  <a:spLocks/>
                </p:cNvSpPr>
                <p:nvPr/>
              </p:nvSpPr>
              <p:spPr bwMode="auto">
                <a:xfrm>
                  <a:off x="7708901" y="2405063"/>
                  <a:ext cx="95250" cy="90488"/>
                </a:xfrm>
                <a:custGeom>
                  <a:avLst/>
                  <a:gdLst>
                    <a:gd name="T0" fmla="*/ 19 w 25"/>
                    <a:gd name="T1" fmla="*/ 24 h 24"/>
                    <a:gd name="T2" fmla="*/ 21 w 25"/>
                    <a:gd name="T3" fmla="*/ 22 h 24"/>
                    <a:gd name="T4" fmla="*/ 19 w 25"/>
                    <a:gd name="T5" fmla="*/ 4 h 24"/>
                    <a:gd name="T6" fmla="*/ 0 w 25"/>
                    <a:gd name="T7" fmla="*/ 7 h 24"/>
                    <a:gd name="T8" fmla="*/ 0 w 25"/>
                    <a:gd name="T9" fmla="*/ 8 h 24"/>
                    <a:gd name="T10" fmla="*/ 19 w 25"/>
                    <a:gd name="T11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" h="24">
                      <a:moveTo>
                        <a:pt x="19" y="24"/>
                      </a:moveTo>
                      <a:cubicBezTo>
                        <a:pt x="20" y="23"/>
                        <a:pt x="20" y="23"/>
                        <a:pt x="21" y="22"/>
                      </a:cubicBezTo>
                      <a:cubicBezTo>
                        <a:pt x="25" y="17"/>
                        <a:pt x="24" y="8"/>
                        <a:pt x="19" y="4"/>
                      </a:cubicBezTo>
                      <a:cubicBezTo>
                        <a:pt x="13" y="0"/>
                        <a:pt x="5" y="1"/>
                        <a:pt x="0" y="7"/>
                      </a:cubicBezTo>
                      <a:cubicBezTo>
                        <a:pt x="0" y="7"/>
                        <a:pt x="0" y="7"/>
                        <a:pt x="0" y="8"/>
                      </a:cubicBezTo>
                      <a:cubicBezTo>
                        <a:pt x="8" y="11"/>
                        <a:pt x="15" y="17"/>
                        <a:pt x="19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113"/>
                <p:cNvSpPr>
                  <a:spLocks noEditPoints="1"/>
                </p:cNvSpPr>
                <p:nvPr/>
              </p:nvSpPr>
              <p:spPr bwMode="auto">
                <a:xfrm>
                  <a:off x="7518404" y="2438402"/>
                  <a:ext cx="274638" cy="301625"/>
                </a:xfrm>
                <a:custGeom>
                  <a:avLst/>
                  <a:gdLst>
                    <a:gd name="T0" fmla="*/ 43 w 73"/>
                    <a:gd name="T1" fmla="*/ 0 h 80"/>
                    <a:gd name="T2" fmla="*/ 42 w 73"/>
                    <a:gd name="T3" fmla="*/ 0 h 80"/>
                    <a:gd name="T4" fmla="*/ 42 w 73"/>
                    <a:gd name="T5" fmla="*/ 0 h 80"/>
                    <a:gd name="T6" fmla="*/ 41 w 73"/>
                    <a:gd name="T7" fmla="*/ 0 h 80"/>
                    <a:gd name="T8" fmla="*/ 41 w 73"/>
                    <a:gd name="T9" fmla="*/ 0 h 80"/>
                    <a:gd name="T10" fmla="*/ 40 w 73"/>
                    <a:gd name="T11" fmla="*/ 0 h 80"/>
                    <a:gd name="T12" fmla="*/ 40 w 73"/>
                    <a:gd name="T13" fmla="*/ 0 h 80"/>
                    <a:gd name="T14" fmla="*/ 39 w 73"/>
                    <a:gd name="T15" fmla="*/ 0 h 80"/>
                    <a:gd name="T16" fmla="*/ 39 w 73"/>
                    <a:gd name="T17" fmla="*/ 0 h 80"/>
                    <a:gd name="T18" fmla="*/ 38 w 73"/>
                    <a:gd name="T19" fmla="*/ 0 h 80"/>
                    <a:gd name="T20" fmla="*/ 38 w 73"/>
                    <a:gd name="T21" fmla="*/ 0 h 80"/>
                    <a:gd name="T22" fmla="*/ 37 w 73"/>
                    <a:gd name="T23" fmla="*/ 0 h 80"/>
                    <a:gd name="T24" fmla="*/ 36 w 73"/>
                    <a:gd name="T25" fmla="*/ 0 h 80"/>
                    <a:gd name="T26" fmla="*/ 35 w 73"/>
                    <a:gd name="T27" fmla="*/ 0 h 80"/>
                    <a:gd name="T28" fmla="*/ 34 w 73"/>
                    <a:gd name="T29" fmla="*/ 0 h 80"/>
                    <a:gd name="T30" fmla="*/ 33 w 73"/>
                    <a:gd name="T31" fmla="*/ 0 h 80"/>
                    <a:gd name="T32" fmla="*/ 32 w 73"/>
                    <a:gd name="T33" fmla="*/ 0 h 80"/>
                    <a:gd name="T34" fmla="*/ 32 w 73"/>
                    <a:gd name="T35" fmla="*/ 0 h 80"/>
                    <a:gd name="T36" fmla="*/ 32 w 73"/>
                    <a:gd name="T37" fmla="*/ 0 h 80"/>
                    <a:gd name="T38" fmla="*/ 32 w 73"/>
                    <a:gd name="T39" fmla="*/ 0 h 80"/>
                    <a:gd name="T40" fmla="*/ 31 w 73"/>
                    <a:gd name="T41" fmla="*/ 0 h 80"/>
                    <a:gd name="T42" fmla="*/ 31 w 73"/>
                    <a:gd name="T43" fmla="*/ 0 h 80"/>
                    <a:gd name="T44" fmla="*/ 30 w 73"/>
                    <a:gd name="T45" fmla="*/ 0 h 80"/>
                    <a:gd name="T46" fmla="*/ 0 w 73"/>
                    <a:gd name="T47" fmla="*/ 37 h 80"/>
                    <a:gd name="T48" fmla="*/ 12 w 73"/>
                    <a:gd name="T49" fmla="*/ 64 h 80"/>
                    <a:gd name="T50" fmla="*/ 7 w 73"/>
                    <a:gd name="T51" fmla="*/ 69 h 80"/>
                    <a:gd name="T52" fmla="*/ 7 w 73"/>
                    <a:gd name="T53" fmla="*/ 77 h 80"/>
                    <a:gd name="T54" fmla="*/ 14 w 73"/>
                    <a:gd name="T55" fmla="*/ 77 h 80"/>
                    <a:gd name="T56" fmla="*/ 21 w 73"/>
                    <a:gd name="T57" fmla="*/ 70 h 80"/>
                    <a:gd name="T58" fmla="*/ 36 w 73"/>
                    <a:gd name="T59" fmla="*/ 73 h 80"/>
                    <a:gd name="T60" fmla="*/ 52 w 73"/>
                    <a:gd name="T61" fmla="*/ 70 h 80"/>
                    <a:gd name="T62" fmla="*/ 58 w 73"/>
                    <a:gd name="T63" fmla="*/ 77 h 80"/>
                    <a:gd name="T64" fmla="*/ 66 w 73"/>
                    <a:gd name="T65" fmla="*/ 77 h 80"/>
                    <a:gd name="T66" fmla="*/ 66 w 73"/>
                    <a:gd name="T67" fmla="*/ 69 h 80"/>
                    <a:gd name="T68" fmla="*/ 61 w 73"/>
                    <a:gd name="T69" fmla="*/ 64 h 80"/>
                    <a:gd name="T70" fmla="*/ 73 w 73"/>
                    <a:gd name="T71" fmla="*/ 37 h 80"/>
                    <a:gd name="T72" fmla="*/ 43 w 73"/>
                    <a:gd name="T73" fmla="*/ 0 h 80"/>
                    <a:gd name="T74" fmla="*/ 36 w 73"/>
                    <a:gd name="T75" fmla="*/ 65 h 80"/>
                    <a:gd name="T76" fmla="*/ 8 w 73"/>
                    <a:gd name="T77" fmla="*/ 37 h 80"/>
                    <a:gd name="T78" fmla="*/ 36 w 73"/>
                    <a:gd name="T79" fmla="*/ 8 h 80"/>
                    <a:gd name="T80" fmla="*/ 64 w 73"/>
                    <a:gd name="T81" fmla="*/ 37 h 80"/>
                    <a:gd name="T82" fmla="*/ 36 w 73"/>
                    <a:gd name="T83" fmla="*/ 65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73" h="80">
                      <a:moveTo>
                        <a:pt x="43" y="0"/>
                      </a:moveTo>
                      <a:cubicBezTo>
                        <a:pt x="42" y="0"/>
                        <a:pt x="42" y="0"/>
                        <a:pt x="42" y="0"/>
                      </a:cubicBezTo>
                      <a:cubicBezTo>
                        <a:pt x="42" y="0"/>
                        <a:pt x="42" y="0"/>
                        <a:pt x="42" y="0"/>
                      </a:cubicBezTo>
                      <a:cubicBezTo>
                        <a:pt x="42" y="0"/>
                        <a:pt x="41" y="0"/>
                        <a:pt x="41" y="0"/>
                      </a:cubicBezTo>
                      <a:cubicBezTo>
                        <a:pt x="41" y="0"/>
                        <a:pt x="41" y="0"/>
                        <a:pt x="41" y="0"/>
                      </a:cubicBezTo>
                      <a:cubicBezTo>
                        <a:pt x="41" y="0"/>
                        <a:pt x="40" y="0"/>
                        <a:pt x="40" y="0"/>
                      </a:cubicBezTo>
                      <a:cubicBezTo>
                        <a:pt x="40" y="0"/>
                        <a:pt x="40" y="0"/>
                        <a:pt x="40" y="0"/>
                      </a:cubicBezTo>
                      <a:cubicBezTo>
                        <a:pt x="40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7" y="0"/>
                      </a:cubicBezTo>
                      <a:cubicBezTo>
                        <a:pt x="37" y="0"/>
                        <a:pt x="37" y="0"/>
                        <a:pt x="36" y="0"/>
                      </a:cubicBezTo>
                      <a:cubicBezTo>
                        <a:pt x="36" y="0"/>
                        <a:pt x="36" y="0"/>
                        <a:pt x="35" y="0"/>
                      </a:cubicBezTo>
                      <a:cubicBezTo>
                        <a:pt x="35" y="0"/>
                        <a:pt x="35" y="0"/>
                        <a:pt x="34" y="0"/>
                      </a:cubicBezTo>
                      <a:cubicBezTo>
                        <a:pt x="34" y="0"/>
                        <a:pt x="34" y="0"/>
                        <a:pt x="33" y="0"/>
                      </a:cubicBezTo>
                      <a:cubicBezTo>
                        <a:pt x="33" y="0"/>
                        <a:pt x="33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13" y="4"/>
                        <a:pt x="0" y="19"/>
                        <a:pt x="0" y="37"/>
                      </a:cubicBezTo>
                      <a:cubicBezTo>
                        <a:pt x="0" y="47"/>
                        <a:pt x="4" y="57"/>
                        <a:pt x="12" y="64"/>
                      </a:cubicBezTo>
                      <a:cubicBezTo>
                        <a:pt x="7" y="69"/>
                        <a:pt x="7" y="69"/>
                        <a:pt x="7" y="69"/>
                      </a:cubicBezTo>
                      <a:cubicBezTo>
                        <a:pt x="4" y="71"/>
                        <a:pt x="5" y="77"/>
                        <a:pt x="7" y="77"/>
                      </a:cubicBezTo>
                      <a:cubicBezTo>
                        <a:pt x="9" y="79"/>
                        <a:pt x="12" y="79"/>
                        <a:pt x="14" y="77"/>
                      </a:cubicBezTo>
                      <a:cubicBezTo>
                        <a:pt x="16" y="75"/>
                        <a:pt x="20" y="72"/>
                        <a:pt x="21" y="70"/>
                      </a:cubicBezTo>
                      <a:cubicBezTo>
                        <a:pt x="25" y="72"/>
                        <a:pt x="31" y="73"/>
                        <a:pt x="36" y="73"/>
                      </a:cubicBezTo>
                      <a:cubicBezTo>
                        <a:pt x="42" y="73"/>
                        <a:pt x="47" y="72"/>
                        <a:pt x="52" y="70"/>
                      </a:cubicBezTo>
                      <a:cubicBezTo>
                        <a:pt x="53" y="72"/>
                        <a:pt x="57" y="75"/>
                        <a:pt x="58" y="77"/>
                      </a:cubicBezTo>
                      <a:cubicBezTo>
                        <a:pt x="62" y="80"/>
                        <a:pt x="65" y="77"/>
                        <a:pt x="66" y="77"/>
                      </a:cubicBezTo>
                      <a:cubicBezTo>
                        <a:pt x="68" y="74"/>
                        <a:pt x="68" y="71"/>
                        <a:pt x="66" y="69"/>
                      </a:cubicBezTo>
                      <a:cubicBezTo>
                        <a:pt x="61" y="64"/>
                        <a:pt x="61" y="64"/>
                        <a:pt x="61" y="64"/>
                      </a:cubicBezTo>
                      <a:cubicBezTo>
                        <a:pt x="68" y="57"/>
                        <a:pt x="73" y="47"/>
                        <a:pt x="73" y="37"/>
                      </a:cubicBezTo>
                      <a:cubicBezTo>
                        <a:pt x="73" y="19"/>
                        <a:pt x="60" y="4"/>
                        <a:pt x="43" y="0"/>
                      </a:cubicBezTo>
                      <a:close/>
                      <a:moveTo>
                        <a:pt x="36" y="65"/>
                      </a:moveTo>
                      <a:cubicBezTo>
                        <a:pt x="21" y="65"/>
                        <a:pt x="8" y="52"/>
                        <a:pt x="8" y="37"/>
                      </a:cubicBezTo>
                      <a:cubicBezTo>
                        <a:pt x="8" y="21"/>
                        <a:pt x="21" y="8"/>
                        <a:pt x="36" y="8"/>
                      </a:cubicBezTo>
                      <a:cubicBezTo>
                        <a:pt x="52" y="8"/>
                        <a:pt x="64" y="21"/>
                        <a:pt x="64" y="37"/>
                      </a:cubicBezTo>
                      <a:cubicBezTo>
                        <a:pt x="64" y="52"/>
                        <a:pt x="52" y="65"/>
                        <a:pt x="36" y="6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Freeform 114"/>
                <p:cNvSpPr>
                  <a:spLocks/>
                </p:cNvSpPr>
                <p:nvPr/>
              </p:nvSpPr>
              <p:spPr bwMode="auto">
                <a:xfrm>
                  <a:off x="7502526" y="2405063"/>
                  <a:ext cx="98425" cy="90488"/>
                </a:xfrm>
                <a:custGeom>
                  <a:avLst/>
                  <a:gdLst>
                    <a:gd name="T0" fmla="*/ 6 w 26"/>
                    <a:gd name="T1" fmla="*/ 24 h 24"/>
                    <a:gd name="T2" fmla="*/ 26 w 26"/>
                    <a:gd name="T3" fmla="*/ 8 h 24"/>
                    <a:gd name="T4" fmla="*/ 25 w 26"/>
                    <a:gd name="T5" fmla="*/ 7 h 24"/>
                    <a:gd name="T6" fmla="*/ 7 w 26"/>
                    <a:gd name="T7" fmla="*/ 4 h 24"/>
                    <a:gd name="T8" fmla="*/ 5 w 26"/>
                    <a:gd name="T9" fmla="*/ 22 h 24"/>
                    <a:gd name="T10" fmla="*/ 6 w 26"/>
                    <a:gd name="T11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24">
                      <a:moveTo>
                        <a:pt x="6" y="24"/>
                      </a:moveTo>
                      <a:cubicBezTo>
                        <a:pt x="11" y="17"/>
                        <a:pt x="18" y="11"/>
                        <a:pt x="26" y="8"/>
                      </a:cubicBezTo>
                      <a:cubicBezTo>
                        <a:pt x="26" y="7"/>
                        <a:pt x="25" y="7"/>
                        <a:pt x="25" y="7"/>
                      </a:cubicBezTo>
                      <a:cubicBezTo>
                        <a:pt x="21" y="1"/>
                        <a:pt x="13" y="0"/>
                        <a:pt x="7" y="4"/>
                      </a:cubicBezTo>
                      <a:cubicBezTo>
                        <a:pt x="1" y="8"/>
                        <a:pt x="0" y="17"/>
                        <a:pt x="5" y="22"/>
                      </a:cubicBezTo>
                      <a:cubicBezTo>
                        <a:pt x="5" y="23"/>
                        <a:pt x="6" y="23"/>
                        <a:pt x="6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Freeform 115"/>
                <p:cNvSpPr>
                  <a:spLocks/>
                </p:cNvSpPr>
                <p:nvPr/>
              </p:nvSpPr>
              <p:spPr bwMode="auto">
                <a:xfrm>
                  <a:off x="7650163" y="2476501"/>
                  <a:ext cx="11113" cy="44450"/>
                </a:xfrm>
                <a:custGeom>
                  <a:avLst/>
                  <a:gdLst>
                    <a:gd name="T0" fmla="*/ 1 w 3"/>
                    <a:gd name="T1" fmla="*/ 12 h 12"/>
                    <a:gd name="T2" fmla="*/ 3 w 3"/>
                    <a:gd name="T3" fmla="*/ 10 h 12"/>
                    <a:gd name="T4" fmla="*/ 3 w 3"/>
                    <a:gd name="T5" fmla="*/ 2 h 12"/>
                    <a:gd name="T6" fmla="*/ 1 w 3"/>
                    <a:gd name="T7" fmla="*/ 0 h 12"/>
                    <a:gd name="T8" fmla="*/ 0 w 3"/>
                    <a:gd name="T9" fmla="*/ 2 h 12"/>
                    <a:gd name="T10" fmla="*/ 0 w 3"/>
                    <a:gd name="T11" fmla="*/ 10 h 12"/>
                    <a:gd name="T12" fmla="*/ 1 w 3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2">
                      <a:moveTo>
                        <a:pt x="1" y="12"/>
                      </a:moveTo>
                      <a:cubicBezTo>
                        <a:pt x="2" y="12"/>
                        <a:pt x="3" y="11"/>
                        <a:pt x="3" y="10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1"/>
                        <a:pt x="2" y="0"/>
                        <a:pt x="1" y="0"/>
                      </a:cubicBezTo>
                      <a:cubicBezTo>
                        <a:pt x="0" y="0"/>
                        <a:pt x="0" y="1"/>
                        <a:pt x="0" y="2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1"/>
                        <a:pt x="0" y="12"/>
                        <a:pt x="1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116"/>
                <p:cNvSpPr>
                  <a:spLocks/>
                </p:cNvSpPr>
                <p:nvPr/>
              </p:nvSpPr>
              <p:spPr bwMode="auto">
                <a:xfrm>
                  <a:off x="7551738" y="2570163"/>
                  <a:ext cx="44450" cy="11113"/>
                </a:xfrm>
                <a:custGeom>
                  <a:avLst/>
                  <a:gdLst>
                    <a:gd name="T0" fmla="*/ 10 w 12"/>
                    <a:gd name="T1" fmla="*/ 0 h 3"/>
                    <a:gd name="T2" fmla="*/ 2 w 12"/>
                    <a:gd name="T3" fmla="*/ 0 h 3"/>
                    <a:gd name="T4" fmla="*/ 0 w 12"/>
                    <a:gd name="T5" fmla="*/ 2 h 3"/>
                    <a:gd name="T6" fmla="*/ 2 w 12"/>
                    <a:gd name="T7" fmla="*/ 3 h 3"/>
                    <a:gd name="T8" fmla="*/ 10 w 12"/>
                    <a:gd name="T9" fmla="*/ 3 h 3"/>
                    <a:gd name="T10" fmla="*/ 12 w 12"/>
                    <a:gd name="T11" fmla="*/ 2 h 3"/>
                    <a:gd name="T12" fmla="*/ 10 w 12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" h="3">
                      <a:moveTo>
                        <a:pt x="10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3"/>
                        <a:pt x="2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3"/>
                        <a:pt x="12" y="3"/>
                        <a:pt x="12" y="2"/>
                      </a:cubicBezTo>
                      <a:cubicBezTo>
                        <a:pt x="12" y="1"/>
                        <a:pt x="11" y="0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Freeform 117"/>
                <p:cNvSpPr>
                  <a:spLocks/>
                </p:cNvSpPr>
                <p:nvPr/>
              </p:nvSpPr>
              <p:spPr bwMode="auto">
                <a:xfrm>
                  <a:off x="7708901" y="2570163"/>
                  <a:ext cx="46038" cy="11113"/>
                </a:xfrm>
                <a:custGeom>
                  <a:avLst/>
                  <a:gdLst>
                    <a:gd name="T0" fmla="*/ 10 w 12"/>
                    <a:gd name="T1" fmla="*/ 0 h 3"/>
                    <a:gd name="T2" fmla="*/ 2 w 12"/>
                    <a:gd name="T3" fmla="*/ 0 h 3"/>
                    <a:gd name="T4" fmla="*/ 0 w 12"/>
                    <a:gd name="T5" fmla="*/ 2 h 3"/>
                    <a:gd name="T6" fmla="*/ 2 w 12"/>
                    <a:gd name="T7" fmla="*/ 3 h 3"/>
                    <a:gd name="T8" fmla="*/ 10 w 12"/>
                    <a:gd name="T9" fmla="*/ 3 h 3"/>
                    <a:gd name="T10" fmla="*/ 12 w 12"/>
                    <a:gd name="T11" fmla="*/ 2 h 3"/>
                    <a:gd name="T12" fmla="*/ 10 w 12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" h="3">
                      <a:moveTo>
                        <a:pt x="10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3"/>
                        <a:pt x="2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3"/>
                        <a:pt x="12" y="3"/>
                        <a:pt x="12" y="2"/>
                      </a:cubicBezTo>
                      <a:cubicBezTo>
                        <a:pt x="12" y="1"/>
                        <a:pt x="11" y="0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Freeform 118"/>
                <p:cNvSpPr>
                  <a:spLocks/>
                </p:cNvSpPr>
                <p:nvPr/>
              </p:nvSpPr>
              <p:spPr bwMode="auto">
                <a:xfrm>
                  <a:off x="7650163" y="2633663"/>
                  <a:ext cx="11113" cy="46038"/>
                </a:xfrm>
                <a:custGeom>
                  <a:avLst/>
                  <a:gdLst>
                    <a:gd name="T0" fmla="*/ 1 w 3"/>
                    <a:gd name="T1" fmla="*/ 0 h 12"/>
                    <a:gd name="T2" fmla="*/ 0 w 3"/>
                    <a:gd name="T3" fmla="*/ 1 h 12"/>
                    <a:gd name="T4" fmla="*/ 0 w 3"/>
                    <a:gd name="T5" fmla="*/ 10 h 12"/>
                    <a:gd name="T6" fmla="*/ 1 w 3"/>
                    <a:gd name="T7" fmla="*/ 12 h 12"/>
                    <a:gd name="T8" fmla="*/ 3 w 3"/>
                    <a:gd name="T9" fmla="*/ 10 h 12"/>
                    <a:gd name="T10" fmla="*/ 3 w 3"/>
                    <a:gd name="T11" fmla="*/ 1 h 12"/>
                    <a:gd name="T12" fmla="*/ 1 w 3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2">
                      <a:moveTo>
                        <a:pt x="1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1"/>
                        <a:pt x="0" y="12"/>
                        <a:pt x="1" y="12"/>
                      </a:cubicBezTo>
                      <a:cubicBezTo>
                        <a:pt x="2" y="12"/>
                        <a:pt x="3" y="11"/>
                        <a:pt x="3" y="10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8" name="Freeform 119"/>
                <p:cNvSpPr>
                  <a:spLocks/>
                </p:cNvSpPr>
                <p:nvPr/>
              </p:nvSpPr>
              <p:spPr bwMode="auto">
                <a:xfrm>
                  <a:off x="7593013" y="2506663"/>
                  <a:ext cx="128588" cy="85725"/>
                </a:xfrm>
                <a:custGeom>
                  <a:avLst/>
                  <a:gdLst>
                    <a:gd name="T0" fmla="*/ 18 w 34"/>
                    <a:gd name="T1" fmla="*/ 18 h 23"/>
                    <a:gd name="T2" fmla="*/ 33 w 34"/>
                    <a:gd name="T3" fmla="*/ 3 h 23"/>
                    <a:gd name="T4" fmla="*/ 34 w 34"/>
                    <a:gd name="T5" fmla="*/ 2 h 23"/>
                    <a:gd name="T6" fmla="*/ 33 w 34"/>
                    <a:gd name="T7" fmla="*/ 1 h 23"/>
                    <a:gd name="T8" fmla="*/ 32 w 34"/>
                    <a:gd name="T9" fmla="*/ 0 h 23"/>
                    <a:gd name="T10" fmla="*/ 31 w 34"/>
                    <a:gd name="T11" fmla="*/ 1 h 23"/>
                    <a:gd name="T12" fmla="*/ 20 w 34"/>
                    <a:gd name="T13" fmla="*/ 12 h 23"/>
                    <a:gd name="T14" fmla="*/ 16 w 34"/>
                    <a:gd name="T15" fmla="*/ 16 h 23"/>
                    <a:gd name="T16" fmla="*/ 16 w 34"/>
                    <a:gd name="T17" fmla="*/ 16 h 23"/>
                    <a:gd name="T18" fmla="*/ 16 w 34"/>
                    <a:gd name="T19" fmla="*/ 16 h 23"/>
                    <a:gd name="T20" fmla="*/ 15 w 34"/>
                    <a:gd name="T21" fmla="*/ 15 h 23"/>
                    <a:gd name="T22" fmla="*/ 15 w 34"/>
                    <a:gd name="T23" fmla="*/ 15 h 23"/>
                    <a:gd name="T24" fmla="*/ 15 w 34"/>
                    <a:gd name="T25" fmla="*/ 15 h 23"/>
                    <a:gd name="T26" fmla="*/ 4 w 34"/>
                    <a:gd name="T27" fmla="*/ 7 h 23"/>
                    <a:gd name="T28" fmla="*/ 2 w 34"/>
                    <a:gd name="T29" fmla="*/ 6 h 23"/>
                    <a:gd name="T30" fmla="*/ 1 w 34"/>
                    <a:gd name="T31" fmla="*/ 7 h 23"/>
                    <a:gd name="T32" fmla="*/ 0 w 34"/>
                    <a:gd name="T33" fmla="*/ 9 h 23"/>
                    <a:gd name="T34" fmla="*/ 1 w 34"/>
                    <a:gd name="T35" fmla="*/ 10 h 23"/>
                    <a:gd name="T36" fmla="*/ 13 w 34"/>
                    <a:gd name="T37" fmla="*/ 19 h 23"/>
                    <a:gd name="T38" fmla="*/ 12 w 34"/>
                    <a:gd name="T39" fmla="*/ 20 h 23"/>
                    <a:gd name="T40" fmla="*/ 11 w 34"/>
                    <a:gd name="T41" fmla="*/ 21 h 23"/>
                    <a:gd name="T42" fmla="*/ 12 w 34"/>
                    <a:gd name="T43" fmla="*/ 23 h 23"/>
                    <a:gd name="T44" fmla="*/ 13 w 34"/>
                    <a:gd name="T45" fmla="*/ 23 h 23"/>
                    <a:gd name="T46" fmla="*/ 16 w 34"/>
                    <a:gd name="T47" fmla="*/ 21 h 23"/>
                    <a:gd name="T48" fmla="*/ 17 w 34"/>
                    <a:gd name="T49" fmla="*/ 22 h 23"/>
                    <a:gd name="T50" fmla="*/ 18 w 34"/>
                    <a:gd name="T51" fmla="*/ 23 h 23"/>
                    <a:gd name="T52" fmla="*/ 20 w 34"/>
                    <a:gd name="T53" fmla="*/ 23 h 23"/>
                    <a:gd name="T54" fmla="*/ 21 w 34"/>
                    <a:gd name="T55" fmla="*/ 21 h 23"/>
                    <a:gd name="T56" fmla="*/ 21 w 34"/>
                    <a:gd name="T57" fmla="*/ 19 h 23"/>
                    <a:gd name="T58" fmla="*/ 18 w 34"/>
                    <a:gd name="T59" fmla="*/ 18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34" h="23">
                      <a:moveTo>
                        <a:pt x="18" y="18"/>
                      </a:move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3" y="3"/>
                        <a:pt x="34" y="2"/>
                        <a:pt x="34" y="2"/>
                      </a:cubicBezTo>
                      <a:cubicBezTo>
                        <a:pt x="34" y="2"/>
                        <a:pt x="33" y="1"/>
                        <a:pt x="33" y="1"/>
                      </a:cubicBezTo>
                      <a:cubicBezTo>
                        <a:pt x="33" y="1"/>
                        <a:pt x="32" y="0"/>
                        <a:pt x="32" y="0"/>
                      </a:cubicBezTo>
                      <a:cubicBezTo>
                        <a:pt x="32" y="0"/>
                        <a:pt x="31" y="1"/>
                        <a:pt x="31" y="1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3" y="6"/>
                        <a:pt x="3" y="6"/>
                        <a:pt x="2" y="6"/>
                      </a:cubicBezTo>
                      <a:cubicBezTo>
                        <a:pt x="2" y="6"/>
                        <a:pt x="1" y="7"/>
                        <a:pt x="1" y="7"/>
                      </a:cubicBezTo>
                      <a:cubicBezTo>
                        <a:pt x="0" y="8"/>
                        <a:pt x="0" y="8"/>
                        <a:pt x="0" y="9"/>
                      </a:cubicBezTo>
                      <a:cubicBezTo>
                        <a:pt x="0" y="9"/>
                        <a:pt x="1" y="10"/>
                        <a:pt x="1" y="10"/>
                      </a:cubicBezTo>
                      <a:cubicBezTo>
                        <a:pt x="13" y="19"/>
                        <a:pt x="13" y="19"/>
                        <a:pt x="13" y="19"/>
                      </a:cubicBezTo>
                      <a:cubicBezTo>
                        <a:pt x="12" y="20"/>
                        <a:pt x="12" y="20"/>
                        <a:pt x="12" y="20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2"/>
                        <a:pt x="11" y="22"/>
                        <a:pt x="12" y="23"/>
                      </a:cubicBezTo>
                      <a:cubicBezTo>
                        <a:pt x="12" y="23"/>
                        <a:pt x="12" y="23"/>
                        <a:pt x="13" y="23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8" y="23"/>
                        <a:pt x="18" y="23"/>
                        <a:pt x="18" y="23"/>
                      </a:cubicBezTo>
                      <a:cubicBezTo>
                        <a:pt x="18" y="23"/>
                        <a:pt x="19" y="23"/>
                        <a:pt x="20" y="23"/>
                      </a:cubicBezTo>
                      <a:cubicBezTo>
                        <a:pt x="21" y="23"/>
                        <a:pt x="22" y="22"/>
                        <a:pt x="21" y="21"/>
                      </a:cubicBezTo>
                      <a:cubicBezTo>
                        <a:pt x="21" y="20"/>
                        <a:pt x="21" y="20"/>
                        <a:pt x="21" y="19"/>
                      </a:cubicBezTo>
                      <a:lnTo>
                        <a:pt x="18" y="1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  <p:grpSp>
          <p:nvGrpSpPr>
            <p:cNvPr id="11" name="Group 10"/>
            <p:cNvGrpSpPr/>
            <p:nvPr/>
          </p:nvGrpSpPr>
          <p:grpSpPr>
            <a:xfrm>
              <a:off x="1284696" y="4044842"/>
              <a:ext cx="1134696" cy="1134696"/>
              <a:chOff x="1284696" y="4044842"/>
              <a:chExt cx="1134696" cy="1134696"/>
            </a:xfrm>
          </p:grpSpPr>
          <p:sp>
            <p:nvSpPr>
              <p:cNvPr id="21" name="Oval 20"/>
              <p:cNvSpPr/>
              <p:nvPr/>
            </p:nvSpPr>
            <p:spPr>
              <a:xfrm>
                <a:off x="1284696" y="4044842"/>
                <a:ext cx="1134696" cy="1134696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99" name="Shape 940"/>
              <p:cNvSpPr/>
              <p:nvPr/>
            </p:nvSpPr>
            <p:spPr>
              <a:xfrm>
                <a:off x="1563236" y="4396596"/>
                <a:ext cx="588553" cy="39209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47" h="21600" extrusionOk="0">
                    <a:moveTo>
                      <a:pt x="18847" y="15749"/>
                    </a:moveTo>
                    <a:lnTo>
                      <a:pt x="2701" y="15749"/>
                    </a:lnTo>
                    <a:lnTo>
                      <a:pt x="2701" y="1346"/>
                    </a:lnTo>
                    <a:lnTo>
                      <a:pt x="18847" y="1346"/>
                    </a:lnTo>
                    <a:cubicBezTo>
                      <a:pt x="18847" y="1346"/>
                      <a:pt x="18847" y="15749"/>
                      <a:pt x="18847" y="15749"/>
                    </a:cubicBezTo>
                    <a:close/>
                    <a:moveTo>
                      <a:pt x="0" y="20510"/>
                    </a:moveTo>
                    <a:cubicBezTo>
                      <a:pt x="0" y="20510"/>
                      <a:pt x="-26" y="21600"/>
                      <a:pt x="1603" y="21600"/>
                    </a:cubicBezTo>
                    <a:cubicBezTo>
                      <a:pt x="2568" y="21600"/>
                      <a:pt x="6216" y="21600"/>
                      <a:pt x="9032" y="21600"/>
                    </a:cubicBezTo>
                    <a:cubicBezTo>
                      <a:pt x="9032" y="21600"/>
                      <a:pt x="10576" y="21600"/>
                      <a:pt x="12515" y="21600"/>
                    </a:cubicBezTo>
                    <a:cubicBezTo>
                      <a:pt x="15331" y="21600"/>
                      <a:pt x="18979" y="21600"/>
                      <a:pt x="19943" y="21600"/>
                    </a:cubicBezTo>
                    <a:cubicBezTo>
                      <a:pt x="21574" y="21600"/>
                      <a:pt x="21547" y="20510"/>
                      <a:pt x="21547" y="20510"/>
                    </a:cubicBezTo>
                    <a:lnTo>
                      <a:pt x="19418" y="16436"/>
                    </a:lnTo>
                    <a:cubicBezTo>
                      <a:pt x="19512" y="16224"/>
                      <a:pt x="19569" y="15977"/>
                      <a:pt x="19569" y="15711"/>
                    </a:cubicBezTo>
                    <a:lnTo>
                      <a:pt x="19569" y="1384"/>
                    </a:lnTo>
                    <a:cubicBezTo>
                      <a:pt x="19569" y="621"/>
                      <a:pt x="19123" y="0"/>
                      <a:pt x="18571" y="0"/>
                    </a:cubicBezTo>
                    <a:lnTo>
                      <a:pt x="2977" y="0"/>
                    </a:lnTo>
                    <a:cubicBezTo>
                      <a:pt x="2425" y="0"/>
                      <a:pt x="1979" y="621"/>
                      <a:pt x="1979" y="1384"/>
                    </a:cubicBezTo>
                    <a:lnTo>
                      <a:pt x="1979" y="15711"/>
                    </a:lnTo>
                    <a:cubicBezTo>
                      <a:pt x="1979" y="15978"/>
                      <a:pt x="2035" y="16224"/>
                      <a:pt x="2129" y="16436"/>
                    </a:cubicBezTo>
                    <a:cubicBezTo>
                      <a:pt x="2129" y="16436"/>
                      <a:pt x="0" y="20510"/>
                      <a:pt x="0" y="2051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13" name="Group 12"/>
            <p:cNvGrpSpPr/>
            <p:nvPr/>
          </p:nvGrpSpPr>
          <p:grpSpPr>
            <a:xfrm>
              <a:off x="9673144" y="4044846"/>
              <a:ext cx="1134697" cy="1134697"/>
              <a:chOff x="9673144" y="4044846"/>
              <a:chExt cx="1134697" cy="1134697"/>
            </a:xfrm>
          </p:grpSpPr>
          <p:sp>
            <p:nvSpPr>
              <p:cNvPr id="18" name="Oval 17"/>
              <p:cNvSpPr/>
              <p:nvPr/>
            </p:nvSpPr>
            <p:spPr>
              <a:xfrm>
                <a:off x="9673144" y="4044846"/>
                <a:ext cx="1134697" cy="1134697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grpSp>
            <p:nvGrpSpPr>
              <p:cNvPr id="100" name="Group 99"/>
              <p:cNvGrpSpPr/>
              <p:nvPr/>
            </p:nvGrpSpPr>
            <p:grpSpPr>
              <a:xfrm>
                <a:off x="9957133" y="4311652"/>
                <a:ext cx="584433" cy="592961"/>
                <a:chOff x="2360613" y="2686051"/>
                <a:chExt cx="217488" cy="220662"/>
              </a:xfrm>
              <a:solidFill>
                <a:schemeClr val="bg1"/>
              </a:solidFill>
            </p:grpSpPr>
            <p:sp>
              <p:nvSpPr>
                <p:cNvPr id="101" name="Freeform 34"/>
                <p:cNvSpPr>
                  <a:spLocks noEditPoints="1"/>
                </p:cNvSpPr>
                <p:nvPr/>
              </p:nvSpPr>
              <p:spPr bwMode="auto">
                <a:xfrm>
                  <a:off x="2427288" y="2686051"/>
                  <a:ext cx="150813" cy="150813"/>
                </a:xfrm>
                <a:custGeom>
                  <a:avLst/>
                  <a:gdLst>
                    <a:gd name="T0" fmla="*/ 65 w 79"/>
                    <a:gd name="T1" fmla="*/ 14 h 79"/>
                    <a:gd name="T2" fmla="*/ 14 w 79"/>
                    <a:gd name="T3" fmla="*/ 14 h 79"/>
                    <a:gd name="T4" fmla="*/ 12 w 79"/>
                    <a:gd name="T5" fmla="*/ 63 h 79"/>
                    <a:gd name="T6" fmla="*/ 12 w 79"/>
                    <a:gd name="T7" fmla="*/ 63 h 79"/>
                    <a:gd name="T8" fmla="*/ 17 w 79"/>
                    <a:gd name="T9" fmla="*/ 68 h 79"/>
                    <a:gd name="T10" fmla="*/ 65 w 79"/>
                    <a:gd name="T11" fmla="*/ 65 h 79"/>
                    <a:gd name="T12" fmla="*/ 65 w 79"/>
                    <a:gd name="T13" fmla="*/ 14 h 79"/>
                    <a:gd name="T14" fmla="*/ 58 w 79"/>
                    <a:gd name="T15" fmla="*/ 59 h 79"/>
                    <a:gd name="T16" fmla="*/ 20 w 79"/>
                    <a:gd name="T17" fmla="*/ 59 h 79"/>
                    <a:gd name="T18" fmla="*/ 20 w 79"/>
                    <a:gd name="T19" fmla="*/ 21 h 79"/>
                    <a:gd name="T20" fmla="*/ 59 w 79"/>
                    <a:gd name="T21" fmla="*/ 21 h 79"/>
                    <a:gd name="T22" fmla="*/ 58 w 79"/>
                    <a:gd name="T23" fmla="*/ 59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79">
                      <a:moveTo>
                        <a:pt x="65" y="14"/>
                      </a:moveTo>
                      <a:cubicBezTo>
                        <a:pt x="51" y="0"/>
                        <a:pt x="28" y="0"/>
                        <a:pt x="14" y="14"/>
                      </a:cubicBezTo>
                      <a:cubicBezTo>
                        <a:pt x="1" y="27"/>
                        <a:pt x="0" y="48"/>
                        <a:pt x="12" y="63"/>
                      </a:cubicBezTo>
                      <a:cubicBezTo>
                        <a:pt x="12" y="63"/>
                        <a:pt x="12" y="63"/>
                        <a:pt x="12" y="63"/>
                      </a:cubicBezTo>
                      <a:cubicBezTo>
                        <a:pt x="14" y="65"/>
                        <a:pt x="15" y="66"/>
                        <a:pt x="17" y="68"/>
                      </a:cubicBezTo>
                      <a:cubicBezTo>
                        <a:pt x="31" y="79"/>
                        <a:pt x="52" y="78"/>
                        <a:pt x="65" y="65"/>
                      </a:cubicBezTo>
                      <a:cubicBezTo>
                        <a:pt x="79" y="51"/>
                        <a:pt x="79" y="28"/>
                        <a:pt x="65" y="14"/>
                      </a:cubicBezTo>
                      <a:close/>
                      <a:moveTo>
                        <a:pt x="58" y="59"/>
                      </a:moveTo>
                      <a:cubicBezTo>
                        <a:pt x="48" y="69"/>
                        <a:pt x="31" y="69"/>
                        <a:pt x="20" y="59"/>
                      </a:cubicBezTo>
                      <a:cubicBezTo>
                        <a:pt x="10" y="48"/>
                        <a:pt x="10" y="31"/>
                        <a:pt x="20" y="21"/>
                      </a:cubicBezTo>
                      <a:cubicBezTo>
                        <a:pt x="31" y="10"/>
                        <a:pt x="48" y="10"/>
                        <a:pt x="59" y="21"/>
                      </a:cubicBezTo>
                      <a:cubicBezTo>
                        <a:pt x="69" y="31"/>
                        <a:pt x="69" y="48"/>
                        <a:pt x="58" y="5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02" name="Freeform 35"/>
                <p:cNvSpPr>
                  <a:spLocks/>
                </p:cNvSpPr>
                <p:nvPr/>
              </p:nvSpPr>
              <p:spPr bwMode="auto">
                <a:xfrm>
                  <a:off x="2360613" y="2814638"/>
                  <a:ext cx="92075" cy="92075"/>
                </a:xfrm>
                <a:custGeom>
                  <a:avLst/>
                  <a:gdLst>
                    <a:gd name="T0" fmla="*/ 0 w 58"/>
                    <a:gd name="T1" fmla="*/ 46 h 58"/>
                    <a:gd name="T2" fmla="*/ 11 w 58"/>
                    <a:gd name="T3" fmla="*/ 58 h 58"/>
                    <a:gd name="T4" fmla="*/ 58 w 58"/>
                    <a:gd name="T5" fmla="*/ 7 h 58"/>
                    <a:gd name="T6" fmla="*/ 50 w 58"/>
                    <a:gd name="T7" fmla="*/ 0 h 58"/>
                    <a:gd name="T8" fmla="*/ 0 w 58"/>
                    <a:gd name="T9" fmla="*/ 4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" h="58">
                      <a:moveTo>
                        <a:pt x="0" y="46"/>
                      </a:moveTo>
                      <a:lnTo>
                        <a:pt x="11" y="58"/>
                      </a:lnTo>
                      <a:lnTo>
                        <a:pt x="58" y="7"/>
                      </a:lnTo>
                      <a:lnTo>
                        <a:pt x="50" y="0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03" name="Freeform 36"/>
                <p:cNvSpPr>
                  <a:spLocks/>
                </p:cNvSpPr>
                <p:nvPr/>
              </p:nvSpPr>
              <p:spPr bwMode="auto">
                <a:xfrm>
                  <a:off x="2505075" y="2736851"/>
                  <a:ext cx="57150" cy="68263"/>
                </a:xfrm>
                <a:custGeom>
                  <a:avLst/>
                  <a:gdLst>
                    <a:gd name="T0" fmla="*/ 16 w 30"/>
                    <a:gd name="T1" fmla="*/ 0 h 36"/>
                    <a:gd name="T2" fmla="*/ 0 w 30"/>
                    <a:gd name="T3" fmla="*/ 34 h 36"/>
                    <a:gd name="T4" fmla="*/ 6 w 30"/>
                    <a:gd name="T5" fmla="*/ 36 h 36"/>
                    <a:gd name="T6" fmla="*/ 16 w 30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36">
                      <a:moveTo>
                        <a:pt x="16" y="0"/>
                      </a:moveTo>
                      <a:cubicBezTo>
                        <a:pt x="21" y="26"/>
                        <a:pt x="0" y="34"/>
                        <a:pt x="0" y="34"/>
                      </a:cubicBezTo>
                      <a:cubicBezTo>
                        <a:pt x="6" y="36"/>
                        <a:pt x="6" y="36"/>
                        <a:pt x="6" y="36"/>
                      </a:cubicBezTo>
                      <a:cubicBezTo>
                        <a:pt x="30" y="21"/>
                        <a:pt x="16" y="0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05540523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2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We Can Do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1945444" y="1875545"/>
            <a:ext cx="171765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Business Service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4168044" y="1875545"/>
            <a:ext cx="117878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Innovation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6199656" y="1875545"/>
            <a:ext cx="95628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Building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3180588" y="5421552"/>
            <a:ext cx="120109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Organising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5039618" y="5421552"/>
            <a:ext cx="140262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Development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7223122" y="5421552"/>
            <a:ext cx="124085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Advertising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24" name="Group 23"/>
          <p:cNvGrpSpPr/>
          <p:nvPr/>
        </p:nvGrpSpPr>
        <p:grpSpPr>
          <a:xfrm>
            <a:off x="6775140" y="1377826"/>
            <a:ext cx="3052489" cy="3241587"/>
            <a:chOff x="6819593" y="1214376"/>
            <a:chExt cx="3052489" cy="3241587"/>
          </a:xfrm>
        </p:grpSpPr>
        <p:grpSp>
          <p:nvGrpSpPr>
            <p:cNvPr id="2" name="Group 45"/>
            <p:cNvGrpSpPr/>
            <p:nvPr/>
          </p:nvGrpSpPr>
          <p:grpSpPr>
            <a:xfrm>
              <a:off x="6819593" y="1214376"/>
              <a:ext cx="3052489" cy="3114679"/>
              <a:chOff x="5144977" y="929194"/>
              <a:chExt cx="2475022" cy="2525446"/>
            </a:xfrm>
            <a:solidFill>
              <a:srgbClr val="895881"/>
            </a:solidFill>
          </p:grpSpPr>
          <p:sp>
            <p:nvSpPr>
              <p:cNvPr id="3" name="Rectangle 2"/>
              <p:cNvSpPr/>
              <p:nvPr/>
            </p:nvSpPr>
            <p:spPr bwMode="auto">
              <a:xfrm rot="13500000">
                <a:off x="5633321" y="1875554"/>
                <a:ext cx="1090742" cy="2067430"/>
              </a:xfrm>
              <a:prstGeom prst="rect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4" name="Isosceles Triangle 3"/>
              <p:cNvSpPr/>
              <p:nvPr/>
            </p:nvSpPr>
            <p:spPr bwMode="auto">
              <a:xfrm rot="2700000">
                <a:off x="6247517" y="1454261"/>
                <a:ext cx="1897550" cy="847415"/>
              </a:xfrm>
              <a:prstGeom prst="triangle">
                <a:avLst>
                  <a:gd name="adj" fmla="val 47444"/>
                </a:avLst>
              </a:prstGeom>
              <a:solidFill>
                <a:schemeClr val="accent5">
                  <a:lumMod val="20000"/>
                  <a:lumOff val="8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6" name="Freeform 37"/>
            <p:cNvSpPr>
              <a:spLocks noEditPoints="1"/>
            </p:cNvSpPr>
            <p:nvPr/>
          </p:nvSpPr>
          <p:spPr bwMode="auto">
            <a:xfrm>
              <a:off x="7511475" y="3890502"/>
              <a:ext cx="569408" cy="565461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6142833" y="2554042"/>
            <a:ext cx="1377461" cy="1707312"/>
            <a:chOff x="6142833" y="2554042"/>
            <a:chExt cx="1377461" cy="1707312"/>
          </a:xfrm>
        </p:grpSpPr>
        <p:grpSp>
          <p:nvGrpSpPr>
            <p:cNvPr id="7" name="Group 25"/>
            <p:cNvGrpSpPr/>
            <p:nvPr/>
          </p:nvGrpSpPr>
          <p:grpSpPr>
            <a:xfrm rot="18900000">
              <a:off x="6142833" y="2554042"/>
              <a:ext cx="1377461" cy="1707312"/>
              <a:chOff x="4800600" y="1504950"/>
              <a:chExt cx="1371600" cy="1700048"/>
            </a:xfrm>
            <a:solidFill>
              <a:srgbClr val="00BBD6"/>
            </a:solidFill>
          </p:grpSpPr>
          <p:sp>
            <p:nvSpPr>
              <p:cNvPr id="8" name="Rectangle 7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9" name="Isosceles Triangle 8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6491680" y="2902131"/>
              <a:ext cx="617799" cy="517344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64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2" name="Group 21"/>
          <p:cNvGrpSpPr/>
          <p:nvPr/>
        </p:nvGrpSpPr>
        <p:grpSpPr>
          <a:xfrm>
            <a:off x="5003894" y="3459740"/>
            <a:ext cx="1707313" cy="1377461"/>
            <a:chOff x="5003894" y="3459740"/>
            <a:chExt cx="1707313" cy="1377461"/>
          </a:xfrm>
        </p:grpSpPr>
        <p:grpSp>
          <p:nvGrpSpPr>
            <p:cNvPr id="10" name="Group 22"/>
            <p:cNvGrpSpPr/>
            <p:nvPr/>
          </p:nvGrpSpPr>
          <p:grpSpPr>
            <a:xfrm rot="13500000">
              <a:off x="5168820" y="3294814"/>
              <a:ext cx="1377461" cy="1707313"/>
              <a:chOff x="4800600" y="1504950"/>
              <a:chExt cx="1371600" cy="1700048"/>
            </a:xfrm>
            <a:solidFill>
              <a:srgbClr val="937963"/>
            </a:solidFill>
          </p:grpSpPr>
          <p:sp>
            <p:nvSpPr>
              <p:cNvPr id="11" name="Rectangle 10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2" name="Isosceles Triangle 11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2" name="Freeform 101"/>
            <p:cNvSpPr>
              <a:spLocks noEditPoints="1"/>
            </p:cNvSpPr>
            <p:nvPr/>
          </p:nvSpPr>
          <p:spPr bwMode="auto">
            <a:xfrm>
              <a:off x="5461537" y="4081844"/>
              <a:ext cx="581051" cy="537569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4194811" y="2554041"/>
            <a:ext cx="1377461" cy="1707312"/>
            <a:chOff x="4194811" y="2554041"/>
            <a:chExt cx="1377461" cy="1707312"/>
          </a:xfrm>
        </p:grpSpPr>
        <p:grpSp>
          <p:nvGrpSpPr>
            <p:cNvPr id="13" name="Group 19"/>
            <p:cNvGrpSpPr/>
            <p:nvPr/>
          </p:nvGrpSpPr>
          <p:grpSpPr>
            <a:xfrm rot="18900000">
              <a:off x="4194811" y="2554041"/>
              <a:ext cx="1377461" cy="1707312"/>
              <a:chOff x="4800600" y="1504950"/>
              <a:chExt cx="1371600" cy="1700048"/>
            </a:xfrm>
            <a:solidFill>
              <a:srgbClr val="F23B48"/>
            </a:solidFill>
          </p:grpSpPr>
          <p:sp>
            <p:nvSpPr>
              <p:cNvPr id="14" name="Rectangle 13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5" name="Isosceles Triangle 14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7" name="Freeform 37"/>
            <p:cNvSpPr>
              <a:spLocks noEditPoints="1"/>
            </p:cNvSpPr>
            <p:nvPr/>
          </p:nvSpPr>
          <p:spPr bwMode="auto">
            <a:xfrm rot="1263101">
              <a:off x="4560133" y="2974829"/>
              <a:ext cx="521567" cy="525139"/>
            </a:xfrm>
            <a:custGeom>
              <a:avLst/>
              <a:gdLst>
                <a:gd name="T0" fmla="*/ 62 w 62"/>
                <a:gd name="T1" fmla="*/ 62 h 62"/>
                <a:gd name="T2" fmla="*/ 57 w 62"/>
                <a:gd name="T3" fmla="*/ 46 h 62"/>
                <a:gd name="T4" fmla="*/ 57 w 62"/>
                <a:gd name="T5" fmla="*/ 46 h 62"/>
                <a:gd name="T6" fmla="*/ 15 w 62"/>
                <a:gd name="T7" fmla="*/ 5 h 62"/>
                <a:gd name="T8" fmla="*/ 15 w 62"/>
                <a:gd name="T9" fmla="*/ 5 h 62"/>
                <a:gd name="T10" fmla="*/ 15 w 62"/>
                <a:gd name="T11" fmla="*/ 4 h 62"/>
                <a:gd name="T12" fmla="*/ 3 w 62"/>
                <a:gd name="T13" fmla="*/ 3 h 62"/>
                <a:gd name="T14" fmla="*/ 5 w 62"/>
                <a:gd name="T15" fmla="*/ 15 h 62"/>
                <a:gd name="T16" fmla="*/ 5 w 62"/>
                <a:gd name="T17" fmla="*/ 15 h 62"/>
                <a:gd name="T18" fmla="*/ 5 w 62"/>
                <a:gd name="T19" fmla="*/ 15 h 62"/>
                <a:gd name="T20" fmla="*/ 47 w 62"/>
                <a:gd name="T21" fmla="*/ 57 h 62"/>
                <a:gd name="T22" fmla="*/ 47 w 62"/>
                <a:gd name="T23" fmla="*/ 57 h 62"/>
                <a:gd name="T24" fmla="*/ 62 w 62"/>
                <a:gd name="T25" fmla="*/ 62 h 62"/>
                <a:gd name="T26" fmla="*/ 56 w 62"/>
                <a:gd name="T27" fmla="*/ 48 h 62"/>
                <a:gd name="T28" fmla="*/ 58 w 62"/>
                <a:gd name="T29" fmla="*/ 54 h 62"/>
                <a:gd name="T30" fmla="*/ 54 w 62"/>
                <a:gd name="T31" fmla="*/ 58 h 62"/>
                <a:gd name="T32" fmla="*/ 49 w 62"/>
                <a:gd name="T33" fmla="*/ 56 h 62"/>
                <a:gd name="T34" fmla="*/ 56 w 62"/>
                <a:gd name="T35" fmla="*/ 48 h 62"/>
                <a:gd name="T36" fmla="*/ 54 w 62"/>
                <a:gd name="T37" fmla="*/ 46 h 62"/>
                <a:gd name="T38" fmla="*/ 51 w 62"/>
                <a:gd name="T39" fmla="*/ 49 h 62"/>
                <a:gd name="T40" fmla="*/ 12 w 62"/>
                <a:gd name="T41" fmla="*/ 10 h 62"/>
                <a:gd name="T42" fmla="*/ 15 w 62"/>
                <a:gd name="T43" fmla="*/ 7 h 62"/>
                <a:gd name="T44" fmla="*/ 54 w 62"/>
                <a:gd name="T45" fmla="*/ 46 h 62"/>
                <a:gd name="T46" fmla="*/ 7 w 62"/>
                <a:gd name="T47" fmla="*/ 15 h 62"/>
                <a:gd name="T48" fmla="*/ 10 w 62"/>
                <a:gd name="T49" fmla="*/ 12 h 62"/>
                <a:gd name="T50" fmla="*/ 50 w 62"/>
                <a:gd name="T51" fmla="*/ 51 h 62"/>
                <a:gd name="T52" fmla="*/ 47 w 62"/>
                <a:gd name="T53" fmla="*/ 54 h 62"/>
                <a:gd name="T54" fmla="*/ 7 w 62"/>
                <a:gd name="T55" fmla="*/ 15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2" h="62">
                  <a:moveTo>
                    <a:pt x="62" y="62"/>
                  </a:moveTo>
                  <a:cubicBezTo>
                    <a:pt x="57" y="46"/>
                    <a:pt x="57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1" y="1"/>
                    <a:pt x="6" y="0"/>
                    <a:pt x="3" y="3"/>
                  </a:cubicBezTo>
                  <a:cubicBezTo>
                    <a:pt x="0" y="6"/>
                    <a:pt x="1" y="11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7" y="57"/>
                    <a:pt x="47" y="57"/>
                    <a:pt x="47" y="57"/>
                  </a:cubicBezTo>
                  <a:cubicBezTo>
                    <a:pt x="47" y="57"/>
                    <a:pt x="47" y="57"/>
                    <a:pt x="47" y="57"/>
                  </a:cubicBezTo>
                  <a:lnTo>
                    <a:pt x="62" y="62"/>
                  </a:lnTo>
                  <a:close/>
                  <a:moveTo>
                    <a:pt x="56" y="48"/>
                  </a:moveTo>
                  <a:cubicBezTo>
                    <a:pt x="57" y="49"/>
                    <a:pt x="57" y="51"/>
                    <a:pt x="58" y="54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1" y="57"/>
                    <a:pt x="49" y="56"/>
                    <a:pt x="49" y="56"/>
                  </a:cubicBezTo>
                  <a:cubicBezTo>
                    <a:pt x="49" y="55"/>
                    <a:pt x="56" y="49"/>
                    <a:pt x="56" y="48"/>
                  </a:cubicBezTo>
                  <a:close/>
                  <a:moveTo>
                    <a:pt x="54" y="46"/>
                  </a:moveTo>
                  <a:cubicBezTo>
                    <a:pt x="54" y="47"/>
                    <a:pt x="53" y="48"/>
                    <a:pt x="51" y="49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4" y="9"/>
                    <a:pt x="15" y="8"/>
                    <a:pt x="15" y="7"/>
                  </a:cubicBezTo>
                  <a:cubicBezTo>
                    <a:pt x="16" y="8"/>
                    <a:pt x="53" y="45"/>
                    <a:pt x="54" y="46"/>
                  </a:cubicBezTo>
                  <a:close/>
                  <a:moveTo>
                    <a:pt x="7" y="15"/>
                  </a:moveTo>
                  <a:cubicBezTo>
                    <a:pt x="8" y="15"/>
                    <a:pt x="9" y="13"/>
                    <a:pt x="10" y="12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48" y="52"/>
                    <a:pt x="47" y="54"/>
                    <a:pt x="47" y="54"/>
                  </a:cubicBezTo>
                  <a:cubicBezTo>
                    <a:pt x="45" y="53"/>
                    <a:pt x="9" y="16"/>
                    <a:pt x="7" y="1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3055873" y="3459740"/>
            <a:ext cx="1707313" cy="1377461"/>
            <a:chOff x="3055873" y="3459740"/>
            <a:chExt cx="1707313" cy="1377461"/>
          </a:xfrm>
        </p:grpSpPr>
        <p:grpSp>
          <p:nvGrpSpPr>
            <p:cNvPr id="16" name="Group 16"/>
            <p:cNvGrpSpPr/>
            <p:nvPr/>
          </p:nvGrpSpPr>
          <p:grpSpPr>
            <a:xfrm rot="13500000">
              <a:off x="3220799" y="3294814"/>
              <a:ext cx="1377461" cy="1707313"/>
              <a:chOff x="4800600" y="1504950"/>
              <a:chExt cx="1371600" cy="1700048"/>
            </a:xfrm>
            <a:solidFill>
              <a:srgbClr val="B2D235"/>
            </a:solidFill>
          </p:grpSpPr>
          <p:sp>
            <p:nvSpPr>
              <p:cNvPr id="17" name="Rectangle 16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8" name="Isosceles Triangle 17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2" name="Group 31"/>
            <p:cNvGrpSpPr/>
            <p:nvPr/>
          </p:nvGrpSpPr>
          <p:grpSpPr>
            <a:xfrm>
              <a:off x="3527950" y="3906879"/>
              <a:ext cx="616139" cy="721838"/>
              <a:chOff x="6492876" y="4329113"/>
              <a:chExt cx="379413" cy="444501"/>
            </a:xfrm>
            <a:solidFill>
              <a:schemeClr val="bg1"/>
            </a:solidFill>
          </p:grpSpPr>
          <p:sp>
            <p:nvSpPr>
              <p:cNvPr id="33" name="Freeform 13"/>
              <p:cNvSpPr>
                <a:spLocks/>
              </p:cNvSpPr>
              <p:nvPr/>
            </p:nvSpPr>
            <p:spPr bwMode="auto">
              <a:xfrm>
                <a:off x="6630988" y="4329113"/>
                <a:ext cx="7938" cy="38100"/>
              </a:xfrm>
              <a:custGeom>
                <a:avLst/>
                <a:gdLst>
                  <a:gd name="T0" fmla="*/ 2 w 2"/>
                  <a:gd name="T1" fmla="*/ 10 h 10"/>
                  <a:gd name="T2" fmla="*/ 2 w 2"/>
                  <a:gd name="T3" fmla="*/ 0 h 10"/>
                  <a:gd name="T4" fmla="*/ 0 w 2"/>
                  <a:gd name="T5" fmla="*/ 2 h 10"/>
                  <a:gd name="T6" fmla="*/ 0 w 2"/>
                  <a:gd name="T7" fmla="*/ 8 h 10"/>
                  <a:gd name="T8" fmla="*/ 2 w 2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1" y="10"/>
                      <a:pt x="2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14"/>
              <p:cNvSpPr>
                <a:spLocks/>
              </p:cNvSpPr>
              <p:nvPr/>
            </p:nvSpPr>
            <p:spPr bwMode="auto">
              <a:xfrm>
                <a:off x="6707188" y="4329113"/>
                <a:ext cx="3175" cy="38100"/>
              </a:xfrm>
              <a:custGeom>
                <a:avLst/>
                <a:gdLst>
                  <a:gd name="T0" fmla="*/ 1 w 1"/>
                  <a:gd name="T1" fmla="*/ 8 h 10"/>
                  <a:gd name="T2" fmla="*/ 1 w 1"/>
                  <a:gd name="T3" fmla="*/ 2 h 10"/>
                  <a:gd name="T4" fmla="*/ 0 w 1"/>
                  <a:gd name="T5" fmla="*/ 0 h 10"/>
                  <a:gd name="T6" fmla="*/ 0 w 1"/>
                  <a:gd name="T7" fmla="*/ 10 h 10"/>
                  <a:gd name="T8" fmla="*/ 1 w 1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0">
                    <a:moveTo>
                      <a:pt x="1" y="8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9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Rectangle 15"/>
              <p:cNvSpPr>
                <a:spLocks noChangeArrowheads="1"/>
              </p:cNvSpPr>
              <p:nvPr/>
            </p:nvSpPr>
            <p:spPr bwMode="auto">
              <a:xfrm>
                <a:off x="6696076" y="4329113"/>
                <a:ext cx="6350" cy="412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Rectangle 16"/>
              <p:cNvSpPr>
                <a:spLocks noChangeArrowheads="1"/>
              </p:cNvSpPr>
              <p:nvPr/>
            </p:nvSpPr>
            <p:spPr bwMode="auto">
              <a:xfrm>
                <a:off x="6683376" y="4329113"/>
                <a:ext cx="7938" cy="412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Rectangle 17"/>
              <p:cNvSpPr>
                <a:spLocks noChangeArrowheads="1"/>
              </p:cNvSpPr>
              <p:nvPr/>
            </p:nvSpPr>
            <p:spPr bwMode="auto">
              <a:xfrm>
                <a:off x="6672263" y="4329113"/>
                <a:ext cx="7938" cy="412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18"/>
              <p:cNvSpPr>
                <a:spLocks/>
              </p:cNvSpPr>
              <p:nvPr/>
            </p:nvSpPr>
            <p:spPr bwMode="auto">
              <a:xfrm>
                <a:off x="6665913" y="4329113"/>
                <a:ext cx="3175" cy="41275"/>
              </a:xfrm>
              <a:custGeom>
                <a:avLst/>
                <a:gdLst>
                  <a:gd name="T0" fmla="*/ 2 w 2"/>
                  <a:gd name="T1" fmla="*/ 0 h 26"/>
                  <a:gd name="T2" fmla="*/ 0 w 2"/>
                  <a:gd name="T3" fmla="*/ 0 h 26"/>
                  <a:gd name="T4" fmla="*/ 0 w 2"/>
                  <a:gd name="T5" fmla="*/ 24 h 26"/>
                  <a:gd name="T6" fmla="*/ 2 w 2"/>
                  <a:gd name="T7" fmla="*/ 26 h 26"/>
                  <a:gd name="T8" fmla="*/ 2 w 2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6">
                    <a:moveTo>
                      <a:pt x="2" y="0"/>
                    </a:moveTo>
                    <a:lnTo>
                      <a:pt x="0" y="0"/>
                    </a:lnTo>
                    <a:lnTo>
                      <a:pt x="0" y="24"/>
                    </a:lnTo>
                    <a:lnTo>
                      <a:pt x="2" y="26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Rectangle 19"/>
              <p:cNvSpPr>
                <a:spLocks noChangeArrowheads="1"/>
              </p:cNvSpPr>
              <p:nvPr/>
            </p:nvSpPr>
            <p:spPr bwMode="auto">
              <a:xfrm>
                <a:off x="6653213" y="4329113"/>
                <a:ext cx="4763" cy="381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Rectangle 20"/>
              <p:cNvSpPr>
                <a:spLocks noChangeArrowheads="1"/>
              </p:cNvSpPr>
              <p:nvPr/>
            </p:nvSpPr>
            <p:spPr bwMode="auto">
              <a:xfrm>
                <a:off x="6642101" y="4329113"/>
                <a:ext cx="7938" cy="381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Rectangle 21"/>
              <p:cNvSpPr>
                <a:spLocks noChangeArrowheads="1"/>
              </p:cNvSpPr>
              <p:nvPr/>
            </p:nvSpPr>
            <p:spPr bwMode="auto">
              <a:xfrm>
                <a:off x="6677026" y="4433888"/>
                <a:ext cx="11113" cy="539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22"/>
              <p:cNvSpPr>
                <a:spLocks/>
              </p:cNvSpPr>
              <p:nvPr/>
            </p:nvSpPr>
            <p:spPr bwMode="auto">
              <a:xfrm>
                <a:off x="6751638" y="4479926"/>
                <a:ext cx="44450" cy="41275"/>
              </a:xfrm>
              <a:custGeom>
                <a:avLst/>
                <a:gdLst>
                  <a:gd name="T0" fmla="*/ 28 w 28"/>
                  <a:gd name="T1" fmla="*/ 5 h 26"/>
                  <a:gd name="T2" fmla="*/ 24 w 28"/>
                  <a:gd name="T3" fmla="*/ 0 h 26"/>
                  <a:gd name="T4" fmla="*/ 0 w 28"/>
                  <a:gd name="T5" fmla="*/ 21 h 26"/>
                  <a:gd name="T6" fmla="*/ 5 w 28"/>
                  <a:gd name="T7" fmla="*/ 26 h 26"/>
                  <a:gd name="T8" fmla="*/ 28 w 28"/>
                  <a:gd name="T9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6">
                    <a:moveTo>
                      <a:pt x="28" y="5"/>
                    </a:moveTo>
                    <a:lnTo>
                      <a:pt x="24" y="0"/>
                    </a:lnTo>
                    <a:lnTo>
                      <a:pt x="0" y="21"/>
                    </a:lnTo>
                    <a:lnTo>
                      <a:pt x="5" y="26"/>
                    </a:lnTo>
                    <a:lnTo>
                      <a:pt x="28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23"/>
              <p:cNvSpPr>
                <a:spLocks/>
              </p:cNvSpPr>
              <p:nvPr/>
            </p:nvSpPr>
            <p:spPr bwMode="auto">
              <a:xfrm>
                <a:off x="6575426" y="4476751"/>
                <a:ext cx="44450" cy="41275"/>
              </a:xfrm>
              <a:custGeom>
                <a:avLst/>
                <a:gdLst>
                  <a:gd name="T0" fmla="*/ 28 w 28"/>
                  <a:gd name="T1" fmla="*/ 21 h 26"/>
                  <a:gd name="T2" fmla="*/ 5 w 28"/>
                  <a:gd name="T3" fmla="*/ 0 h 26"/>
                  <a:gd name="T4" fmla="*/ 0 w 28"/>
                  <a:gd name="T5" fmla="*/ 4 h 26"/>
                  <a:gd name="T6" fmla="*/ 23 w 28"/>
                  <a:gd name="T7" fmla="*/ 26 h 26"/>
                  <a:gd name="T8" fmla="*/ 28 w 28"/>
                  <a:gd name="T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6">
                    <a:moveTo>
                      <a:pt x="28" y="21"/>
                    </a:moveTo>
                    <a:lnTo>
                      <a:pt x="5" y="0"/>
                    </a:lnTo>
                    <a:lnTo>
                      <a:pt x="0" y="4"/>
                    </a:lnTo>
                    <a:lnTo>
                      <a:pt x="23" y="26"/>
                    </a:lnTo>
                    <a:lnTo>
                      <a:pt x="28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Rectangle 24"/>
              <p:cNvSpPr>
                <a:spLocks noChangeArrowheads="1"/>
              </p:cNvSpPr>
              <p:nvPr/>
            </p:nvSpPr>
            <p:spPr bwMode="auto">
              <a:xfrm>
                <a:off x="6778626" y="4578351"/>
                <a:ext cx="52388" cy="111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Rectangle 25"/>
              <p:cNvSpPr>
                <a:spLocks noChangeArrowheads="1"/>
              </p:cNvSpPr>
              <p:nvPr/>
            </p:nvSpPr>
            <p:spPr bwMode="auto">
              <a:xfrm>
                <a:off x="6537326" y="4578351"/>
                <a:ext cx="49213" cy="111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Freeform 26"/>
              <p:cNvSpPr>
                <a:spLocks noEditPoints="1"/>
              </p:cNvSpPr>
              <p:nvPr/>
            </p:nvSpPr>
            <p:spPr bwMode="auto">
              <a:xfrm>
                <a:off x="6657976" y="4529138"/>
                <a:ext cx="49213" cy="90488"/>
              </a:xfrm>
              <a:custGeom>
                <a:avLst/>
                <a:gdLst>
                  <a:gd name="T0" fmla="*/ 9 w 13"/>
                  <a:gd name="T1" fmla="*/ 11 h 24"/>
                  <a:gd name="T2" fmla="*/ 6 w 13"/>
                  <a:gd name="T3" fmla="*/ 0 h 24"/>
                  <a:gd name="T4" fmla="*/ 4 w 13"/>
                  <a:gd name="T5" fmla="*/ 12 h 24"/>
                  <a:gd name="T6" fmla="*/ 0 w 13"/>
                  <a:gd name="T7" fmla="*/ 18 h 24"/>
                  <a:gd name="T8" fmla="*/ 7 w 13"/>
                  <a:gd name="T9" fmla="*/ 24 h 24"/>
                  <a:gd name="T10" fmla="*/ 13 w 13"/>
                  <a:gd name="T11" fmla="*/ 17 h 24"/>
                  <a:gd name="T12" fmla="*/ 9 w 13"/>
                  <a:gd name="T13" fmla="*/ 11 h 24"/>
                  <a:gd name="T14" fmla="*/ 7 w 13"/>
                  <a:gd name="T15" fmla="*/ 21 h 24"/>
                  <a:gd name="T16" fmla="*/ 3 w 13"/>
                  <a:gd name="T17" fmla="*/ 17 h 24"/>
                  <a:gd name="T18" fmla="*/ 7 w 13"/>
                  <a:gd name="T19" fmla="*/ 14 h 24"/>
                  <a:gd name="T20" fmla="*/ 10 w 13"/>
                  <a:gd name="T21" fmla="*/ 17 h 24"/>
                  <a:gd name="T22" fmla="*/ 7 w 13"/>
                  <a:gd name="T23" fmla="*/ 2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24">
                    <a:moveTo>
                      <a:pt x="9" y="11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2" y="13"/>
                      <a:pt x="0" y="15"/>
                      <a:pt x="0" y="18"/>
                    </a:cubicBezTo>
                    <a:cubicBezTo>
                      <a:pt x="0" y="21"/>
                      <a:pt x="3" y="24"/>
                      <a:pt x="7" y="24"/>
                    </a:cubicBezTo>
                    <a:cubicBezTo>
                      <a:pt x="10" y="24"/>
                      <a:pt x="13" y="21"/>
                      <a:pt x="13" y="17"/>
                    </a:cubicBezTo>
                    <a:cubicBezTo>
                      <a:pt x="13" y="15"/>
                      <a:pt x="12" y="12"/>
                      <a:pt x="9" y="11"/>
                    </a:cubicBezTo>
                    <a:close/>
                    <a:moveTo>
                      <a:pt x="7" y="21"/>
                    </a:moveTo>
                    <a:cubicBezTo>
                      <a:pt x="5" y="21"/>
                      <a:pt x="3" y="19"/>
                      <a:pt x="3" y="17"/>
                    </a:cubicBezTo>
                    <a:cubicBezTo>
                      <a:pt x="3" y="15"/>
                      <a:pt x="5" y="14"/>
                      <a:pt x="7" y="14"/>
                    </a:cubicBezTo>
                    <a:cubicBezTo>
                      <a:pt x="9" y="14"/>
                      <a:pt x="10" y="15"/>
                      <a:pt x="10" y="17"/>
                    </a:cubicBezTo>
                    <a:cubicBezTo>
                      <a:pt x="10" y="19"/>
                      <a:pt x="9" y="21"/>
                      <a:pt x="7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Freeform 27"/>
              <p:cNvSpPr>
                <a:spLocks/>
              </p:cNvSpPr>
              <p:nvPr/>
            </p:nvSpPr>
            <p:spPr bwMode="auto">
              <a:xfrm>
                <a:off x="6743701" y="4645026"/>
                <a:ext cx="46038" cy="46038"/>
              </a:xfrm>
              <a:custGeom>
                <a:avLst/>
                <a:gdLst>
                  <a:gd name="T0" fmla="*/ 0 w 29"/>
                  <a:gd name="T1" fmla="*/ 5 h 29"/>
                  <a:gd name="T2" fmla="*/ 24 w 29"/>
                  <a:gd name="T3" fmla="*/ 29 h 29"/>
                  <a:gd name="T4" fmla="*/ 29 w 29"/>
                  <a:gd name="T5" fmla="*/ 24 h 29"/>
                  <a:gd name="T6" fmla="*/ 5 w 29"/>
                  <a:gd name="T7" fmla="*/ 0 h 29"/>
                  <a:gd name="T8" fmla="*/ 0 w 29"/>
                  <a:gd name="T9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9">
                    <a:moveTo>
                      <a:pt x="0" y="5"/>
                    </a:moveTo>
                    <a:lnTo>
                      <a:pt x="24" y="29"/>
                    </a:lnTo>
                    <a:lnTo>
                      <a:pt x="29" y="24"/>
                    </a:lnTo>
                    <a:lnTo>
                      <a:pt x="5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" name="Freeform 28"/>
              <p:cNvSpPr>
                <a:spLocks/>
              </p:cNvSpPr>
              <p:nvPr/>
            </p:nvSpPr>
            <p:spPr bwMode="auto">
              <a:xfrm>
                <a:off x="6578601" y="4649788"/>
                <a:ext cx="46038" cy="44450"/>
              </a:xfrm>
              <a:custGeom>
                <a:avLst/>
                <a:gdLst>
                  <a:gd name="T0" fmla="*/ 0 w 29"/>
                  <a:gd name="T1" fmla="*/ 23 h 28"/>
                  <a:gd name="T2" fmla="*/ 5 w 29"/>
                  <a:gd name="T3" fmla="*/ 28 h 28"/>
                  <a:gd name="T4" fmla="*/ 29 w 29"/>
                  <a:gd name="T5" fmla="*/ 4 h 28"/>
                  <a:gd name="T6" fmla="*/ 24 w 29"/>
                  <a:gd name="T7" fmla="*/ 0 h 28"/>
                  <a:gd name="T8" fmla="*/ 0 w 29"/>
                  <a:gd name="T9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8">
                    <a:moveTo>
                      <a:pt x="0" y="23"/>
                    </a:moveTo>
                    <a:lnTo>
                      <a:pt x="5" y="28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0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Rectangle 29"/>
              <p:cNvSpPr>
                <a:spLocks noChangeArrowheads="1"/>
              </p:cNvSpPr>
              <p:nvPr/>
            </p:nvSpPr>
            <p:spPr bwMode="auto">
              <a:xfrm>
                <a:off x="6677026" y="4679951"/>
                <a:ext cx="11113" cy="492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30"/>
              <p:cNvSpPr>
                <a:spLocks noEditPoints="1"/>
              </p:cNvSpPr>
              <p:nvPr/>
            </p:nvSpPr>
            <p:spPr bwMode="auto">
              <a:xfrm>
                <a:off x="6492876" y="4378326"/>
                <a:ext cx="379413" cy="395288"/>
              </a:xfrm>
              <a:custGeom>
                <a:avLst/>
                <a:gdLst>
                  <a:gd name="T0" fmla="*/ 51 w 101"/>
                  <a:gd name="T1" fmla="*/ 4 h 105"/>
                  <a:gd name="T2" fmla="*/ 51 w 101"/>
                  <a:gd name="T3" fmla="*/ 0 h 105"/>
                  <a:gd name="T4" fmla="*/ 45 w 101"/>
                  <a:gd name="T5" fmla="*/ 0 h 105"/>
                  <a:gd name="T6" fmla="*/ 45 w 101"/>
                  <a:gd name="T7" fmla="*/ 4 h 105"/>
                  <a:gd name="T8" fmla="*/ 0 w 101"/>
                  <a:gd name="T9" fmla="*/ 54 h 105"/>
                  <a:gd name="T10" fmla="*/ 50 w 101"/>
                  <a:gd name="T11" fmla="*/ 105 h 105"/>
                  <a:gd name="T12" fmla="*/ 101 w 101"/>
                  <a:gd name="T13" fmla="*/ 54 h 105"/>
                  <a:gd name="T14" fmla="*/ 51 w 101"/>
                  <a:gd name="T15" fmla="*/ 4 h 105"/>
                  <a:gd name="T16" fmla="*/ 50 w 101"/>
                  <a:gd name="T17" fmla="*/ 97 h 105"/>
                  <a:gd name="T18" fmla="*/ 8 w 101"/>
                  <a:gd name="T19" fmla="*/ 54 h 105"/>
                  <a:gd name="T20" fmla="*/ 51 w 101"/>
                  <a:gd name="T21" fmla="*/ 12 h 105"/>
                  <a:gd name="T22" fmla="*/ 93 w 101"/>
                  <a:gd name="T23" fmla="*/ 54 h 105"/>
                  <a:gd name="T24" fmla="*/ 50 w 101"/>
                  <a:gd name="T25" fmla="*/ 9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1" h="105">
                    <a:moveTo>
                      <a:pt x="51" y="4"/>
                    </a:moveTo>
                    <a:cubicBezTo>
                      <a:pt x="51" y="0"/>
                      <a:pt x="51" y="0"/>
                      <a:pt x="51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20" y="7"/>
                      <a:pt x="0" y="28"/>
                      <a:pt x="0" y="54"/>
                    </a:cubicBezTo>
                    <a:cubicBezTo>
                      <a:pt x="0" y="82"/>
                      <a:pt x="23" y="105"/>
                      <a:pt x="50" y="105"/>
                    </a:cubicBezTo>
                    <a:cubicBezTo>
                      <a:pt x="78" y="105"/>
                      <a:pt x="101" y="82"/>
                      <a:pt x="101" y="54"/>
                    </a:cubicBezTo>
                    <a:cubicBezTo>
                      <a:pt x="101" y="27"/>
                      <a:pt x="78" y="4"/>
                      <a:pt x="51" y="4"/>
                    </a:cubicBezTo>
                    <a:close/>
                    <a:moveTo>
                      <a:pt x="50" y="97"/>
                    </a:moveTo>
                    <a:cubicBezTo>
                      <a:pt x="27" y="97"/>
                      <a:pt x="8" y="78"/>
                      <a:pt x="8" y="54"/>
                    </a:cubicBezTo>
                    <a:cubicBezTo>
                      <a:pt x="8" y="31"/>
                      <a:pt x="27" y="12"/>
                      <a:pt x="51" y="12"/>
                    </a:cubicBezTo>
                    <a:cubicBezTo>
                      <a:pt x="74" y="12"/>
                      <a:pt x="93" y="31"/>
                      <a:pt x="93" y="54"/>
                    </a:cubicBezTo>
                    <a:cubicBezTo>
                      <a:pt x="93" y="78"/>
                      <a:pt x="74" y="97"/>
                      <a:pt x="50" y="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2246786" y="2554042"/>
            <a:ext cx="1377461" cy="1707312"/>
            <a:chOff x="2246786" y="2554042"/>
            <a:chExt cx="1377461" cy="1707312"/>
          </a:xfrm>
        </p:grpSpPr>
        <p:grpSp>
          <p:nvGrpSpPr>
            <p:cNvPr id="19" name="Group 15"/>
            <p:cNvGrpSpPr/>
            <p:nvPr/>
          </p:nvGrpSpPr>
          <p:grpSpPr>
            <a:xfrm rot="18900000">
              <a:off x="2246786" y="2554042"/>
              <a:ext cx="1377461" cy="1707312"/>
              <a:chOff x="4800600" y="1504950"/>
              <a:chExt cx="1371600" cy="1700048"/>
            </a:xfrm>
            <a:solidFill>
              <a:srgbClr val="FFC000"/>
            </a:solidFill>
          </p:grpSpPr>
          <p:sp>
            <p:nvSpPr>
              <p:cNvPr id="20" name="Rectangle 19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1" name="Isosceles Triangle 20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31" name="Freeform 82"/>
            <p:cNvSpPr>
              <a:spLocks noEditPoints="1"/>
            </p:cNvSpPr>
            <p:nvPr/>
          </p:nvSpPr>
          <p:spPr bwMode="auto">
            <a:xfrm flipH="1">
              <a:off x="2488692" y="3034084"/>
              <a:ext cx="657963" cy="577602"/>
            </a:xfrm>
            <a:custGeom>
              <a:avLst/>
              <a:gdLst>
                <a:gd name="T0" fmla="*/ 110 w 111"/>
                <a:gd name="T1" fmla="*/ 13 h 97"/>
                <a:gd name="T2" fmla="*/ 101 w 111"/>
                <a:gd name="T3" fmla="*/ 3 h 97"/>
                <a:gd name="T4" fmla="*/ 96 w 111"/>
                <a:gd name="T5" fmla="*/ 3 h 97"/>
                <a:gd name="T6" fmla="*/ 95 w 111"/>
                <a:gd name="T7" fmla="*/ 5 h 97"/>
                <a:gd name="T8" fmla="*/ 92 w 111"/>
                <a:gd name="T9" fmla="*/ 6 h 97"/>
                <a:gd name="T10" fmla="*/ 92 w 111"/>
                <a:gd name="T11" fmla="*/ 6 h 97"/>
                <a:gd name="T12" fmla="*/ 67 w 111"/>
                <a:gd name="T13" fmla="*/ 32 h 97"/>
                <a:gd name="T14" fmla="*/ 66 w 111"/>
                <a:gd name="T15" fmla="*/ 37 h 97"/>
                <a:gd name="T16" fmla="*/ 68 w 111"/>
                <a:gd name="T17" fmla="*/ 41 h 97"/>
                <a:gd name="T18" fmla="*/ 68 w 111"/>
                <a:gd name="T19" fmla="*/ 41 h 97"/>
                <a:gd name="T20" fmla="*/ 69 w 111"/>
                <a:gd name="T21" fmla="*/ 41 h 97"/>
                <a:gd name="T22" fmla="*/ 63 w 111"/>
                <a:gd name="T23" fmla="*/ 46 h 97"/>
                <a:gd name="T24" fmla="*/ 45 w 111"/>
                <a:gd name="T25" fmla="*/ 28 h 97"/>
                <a:gd name="T26" fmla="*/ 39 w 111"/>
                <a:gd name="T27" fmla="*/ 7 h 97"/>
                <a:gd name="T28" fmla="*/ 18 w 111"/>
                <a:gd name="T29" fmla="*/ 1 h 97"/>
                <a:gd name="T30" fmla="*/ 30 w 111"/>
                <a:gd name="T31" fmla="*/ 14 h 97"/>
                <a:gd name="T32" fmla="*/ 27 w 111"/>
                <a:gd name="T33" fmla="*/ 26 h 97"/>
                <a:gd name="T34" fmla="*/ 15 w 111"/>
                <a:gd name="T35" fmla="*/ 29 h 97"/>
                <a:gd name="T36" fmla="*/ 3 w 111"/>
                <a:gd name="T37" fmla="*/ 17 h 97"/>
                <a:gd name="T38" fmla="*/ 9 w 111"/>
                <a:gd name="T39" fmla="*/ 37 h 97"/>
                <a:gd name="T40" fmla="*/ 31 w 111"/>
                <a:gd name="T41" fmla="*/ 43 h 97"/>
                <a:gd name="T42" fmla="*/ 31 w 111"/>
                <a:gd name="T43" fmla="*/ 43 h 97"/>
                <a:gd name="T44" fmla="*/ 48 w 111"/>
                <a:gd name="T45" fmla="*/ 60 h 97"/>
                <a:gd name="T46" fmla="*/ 32 w 111"/>
                <a:gd name="T47" fmla="*/ 78 h 97"/>
                <a:gd name="T48" fmla="*/ 31 w 111"/>
                <a:gd name="T49" fmla="*/ 77 h 97"/>
                <a:gd name="T50" fmla="*/ 26 w 111"/>
                <a:gd name="T51" fmla="*/ 80 h 97"/>
                <a:gd name="T52" fmla="*/ 18 w 111"/>
                <a:gd name="T53" fmla="*/ 93 h 97"/>
                <a:gd name="T54" fmla="*/ 20 w 111"/>
                <a:gd name="T55" fmla="*/ 95 h 97"/>
                <a:gd name="T56" fmla="*/ 33 w 111"/>
                <a:gd name="T57" fmla="*/ 87 h 97"/>
                <a:gd name="T58" fmla="*/ 37 w 111"/>
                <a:gd name="T59" fmla="*/ 83 h 97"/>
                <a:gd name="T60" fmla="*/ 35 w 111"/>
                <a:gd name="T61" fmla="*/ 82 h 97"/>
                <a:gd name="T62" fmla="*/ 53 w 111"/>
                <a:gd name="T63" fmla="*/ 64 h 97"/>
                <a:gd name="T64" fmla="*/ 82 w 111"/>
                <a:gd name="T65" fmla="*/ 93 h 97"/>
                <a:gd name="T66" fmla="*/ 89 w 111"/>
                <a:gd name="T67" fmla="*/ 97 h 97"/>
                <a:gd name="T68" fmla="*/ 96 w 111"/>
                <a:gd name="T69" fmla="*/ 93 h 97"/>
                <a:gd name="T70" fmla="*/ 96 w 111"/>
                <a:gd name="T71" fmla="*/ 79 h 97"/>
                <a:gd name="T72" fmla="*/ 67 w 111"/>
                <a:gd name="T73" fmla="*/ 50 h 97"/>
                <a:gd name="T74" fmla="*/ 72 w 111"/>
                <a:gd name="T75" fmla="*/ 45 h 97"/>
                <a:gd name="T76" fmla="*/ 75 w 111"/>
                <a:gd name="T77" fmla="*/ 47 h 97"/>
                <a:gd name="T78" fmla="*/ 82 w 111"/>
                <a:gd name="T79" fmla="*/ 46 h 97"/>
                <a:gd name="T80" fmla="*/ 106 w 111"/>
                <a:gd name="T81" fmla="*/ 21 h 97"/>
                <a:gd name="T82" fmla="*/ 106 w 111"/>
                <a:gd name="T83" fmla="*/ 20 h 97"/>
                <a:gd name="T84" fmla="*/ 106 w 111"/>
                <a:gd name="T85" fmla="*/ 20 h 97"/>
                <a:gd name="T86" fmla="*/ 107 w 111"/>
                <a:gd name="T87" fmla="*/ 18 h 97"/>
                <a:gd name="T88" fmla="*/ 110 w 111"/>
                <a:gd name="T89" fmla="*/ 18 h 97"/>
                <a:gd name="T90" fmla="*/ 110 w 111"/>
                <a:gd name="T91" fmla="*/ 13 h 97"/>
                <a:gd name="T92" fmla="*/ 90 w 111"/>
                <a:gd name="T93" fmla="*/ 84 h 97"/>
                <a:gd name="T94" fmla="*/ 94 w 111"/>
                <a:gd name="T95" fmla="*/ 87 h 97"/>
                <a:gd name="T96" fmla="*/ 90 w 111"/>
                <a:gd name="T97" fmla="*/ 92 h 97"/>
                <a:gd name="T98" fmla="*/ 86 w 111"/>
                <a:gd name="T99" fmla="*/ 87 h 97"/>
                <a:gd name="T100" fmla="*/ 90 w 111"/>
                <a:gd name="T101" fmla="*/ 84 h 97"/>
                <a:gd name="T102" fmla="*/ 76 w 111"/>
                <a:gd name="T103" fmla="*/ 32 h 97"/>
                <a:gd name="T104" fmla="*/ 74 w 111"/>
                <a:gd name="T105" fmla="*/ 31 h 97"/>
                <a:gd name="T106" fmla="*/ 93 w 111"/>
                <a:gd name="T107" fmla="*/ 13 h 97"/>
                <a:gd name="T108" fmla="*/ 95 w 111"/>
                <a:gd name="T109" fmla="*/ 14 h 97"/>
                <a:gd name="T110" fmla="*/ 76 w 111"/>
                <a:gd name="T111" fmla="*/ 32 h 97"/>
                <a:gd name="T112" fmla="*/ 76 w 111"/>
                <a:gd name="T113" fmla="*/ 32 h 97"/>
                <a:gd name="T114" fmla="*/ 82 w 111"/>
                <a:gd name="T115" fmla="*/ 39 h 97"/>
                <a:gd name="T116" fmla="*/ 80 w 111"/>
                <a:gd name="T117" fmla="*/ 37 h 97"/>
                <a:gd name="T118" fmla="*/ 99 w 111"/>
                <a:gd name="T119" fmla="*/ 18 h 97"/>
                <a:gd name="T120" fmla="*/ 101 w 111"/>
                <a:gd name="T121" fmla="*/ 20 h 97"/>
                <a:gd name="T122" fmla="*/ 82 w 111"/>
                <a:gd name="T123" fmla="*/ 39 h 97"/>
                <a:gd name="T124" fmla="*/ 82 w 111"/>
                <a:gd name="T125" fmla="*/ 3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1" h="97">
                  <a:moveTo>
                    <a:pt x="110" y="13"/>
                  </a:moveTo>
                  <a:cubicBezTo>
                    <a:pt x="101" y="3"/>
                    <a:pt x="101" y="3"/>
                    <a:pt x="101" y="3"/>
                  </a:cubicBezTo>
                  <a:cubicBezTo>
                    <a:pt x="99" y="1"/>
                    <a:pt x="97" y="1"/>
                    <a:pt x="96" y="3"/>
                  </a:cubicBezTo>
                  <a:cubicBezTo>
                    <a:pt x="95" y="4"/>
                    <a:pt x="95" y="4"/>
                    <a:pt x="95" y="5"/>
                  </a:cubicBezTo>
                  <a:cubicBezTo>
                    <a:pt x="94" y="5"/>
                    <a:pt x="93" y="6"/>
                    <a:pt x="92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3"/>
                    <a:pt x="67" y="36"/>
                    <a:pt x="66" y="37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7" y="21"/>
                    <a:pt x="45" y="13"/>
                    <a:pt x="39" y="7"/>
                  </a:cubicBezTo>
                  <a:cubicBezTo>
                    <a:pt x="34" y="1"/>
                    <a:pt x="25" y="0"/>
                    <a:pt x="18" y="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3" y="32"/>
                    <a:pt x="9" y="37"/>
                  </a:cubicBezTo>
                  <a:cubicBezTo>
                    <a:pt x="14" y="43"/>
                    <a:pt x="23" y="46"/>
                    <a:pt x="31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6" y="97"/>
                    <a:pt x="89" y="97"/>
                  </a:cubicBezTo>
                  <a:cubicBezTo>
                    <a:pt x="91" y="97"/>
                    <a:pt x="94" y="96"/>
                    <a:pt x="96" y="93"/>
                  </a:cubicBezTo>
                  <a:cubicBezTo>
                    <a:pt x="101" y="89"/>
                    <a:pt x="101" y="83"/>
                    <a:pt x="96" y="79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46"/>
                    <a:pt x="79" y="46"/>
                    <a:pt x="82" y="46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7" y="19"/>
                    <a:pt x="107" y="19"/>
                    <a:pt x="107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6"/>
                    <a:pt x="111" y="14"/>
                    <a:pt x="110" y="13"/>
                  </a:cubicBezTo>
                  <a:close/>
                  <a:moveTo>
                    <a:pt x="90" y="84"/>
                  </a:moveTo>
                  <a:cubicBezTo>
                    <a:pt x="92" y="84"/>
                    <a:pt x="94" y="86"/>
                    <a:pt x="94" y="87"/>
                  </a:cubicBezTo>
                  <a:cubicBezTo>
                    <a:pt x="94" y="90"/>
                    <a:pt x="92" y="92"/>
                    <a:pt x="90" y="92"/>
                  </a:cubicBezTo>
                  <a:cubicBezTo>
                    <a:pt x="87" y="92"/>
                    <a:pt x="86" y="90"/>
                    <a:pt x="86" y="87"/>
                  </a:cubicBezTo>
                  <a:cubicBezTo>
                    <a:pt x="86" y="86"/>
                    <a:pt x="87" y="84"/>
                    <a:pt x="90" y="84"/>
                  </a:cubicBezTo>
                  <a:close/>
                  <a:moveTo>
                    <a:pt x="76" y="32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lose/>
                  <a:moveTo>
                    <a:pt x="82" y="39"/>
                  </a:moveTo>
                  <a:cubicBezTo>
                    <a:pt x="80" y="37"/>
                    <a:pt x="80" y="37"/>
                    <a:pt x="80" y="37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2" y="39"/>
                    <a:pt x="82" y="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9890486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36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  <p:bldP spid="40" grpId="0"/>
      <p:bldP spid="41" grpId="0"/>
      <p:bldP spid="42" grpId="0"/>
      <p:bldP spid="43" grpId="0"/>
      <p:bldP spid="44" grpId="0"/>
      <p:bldP spid="45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1"/>
          <p:cNvSpPr>
            <a:spLocks/>
          </p:cNvSpPr>
          <p:nvPr/>
        </p:nvSpPr>
        <p:spPr bwMode="auto">
          <a:xfrm>
            <a:off x="0" y="2262188"/>
            <a:ext cx="12192000" cy="2870200"/>
          </a:xfrm>
          <a:custGeom>
            <a:avLst/>
            <a:gdLst>
              <a:gd name="T0" fmla="*/ 1712119 w 21600"/>
              <a:gd name="T1" fmla="*/ 1022350 h 21600"/>
              <a:gd name="T2" fmla="*/ 1712119 w 21600"/>
              <a:gd name="T3" fmla="*/ 1022350 h 21600"/>
              <a:gd name="T4" fmla="*/ 1712119 w 21600"/>
              <a:gd name="T5" fmla="*/ 1022350 h 21600"/>
              <a:gd name="T6" fmla="*/ 1712119 w 21600"/>
              <a:gd name="T7" fmla="*/ 1022350 h 216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25400" cap="flat" cmpd="sng">
            <a:noFill/>
            <a:prstDash val="solid"/>
            <a:miter lim="0"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0" tIns="0" rIns="0" bIns="0"/>
          <a:lstStyle/>
          <a:p>
            <a:endParaRPr lang="en-US" dirty="0"/>
          </a:p>
        </p:txBody>
      </p:sp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Main Focus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3" name="Group 22"/>
          <p:cNvGrpSpPr/>
          <p:nvPr/>
        </p:nvGrpSpPr>
        <p:grpSpPr>
          <a:xfrm>
            <a:off x="3224619" y="1830386"/>
            <a:ext cx="2682747" cy="3759198"/>
            <a:chOff x="3224619" y="1830386"/>
            <a:chExt cx="2682747" cy="3759198"/>
          </a:xfrm>
        </p:grpSpPr>
        <p:grpSp>
          <p:nvGrpSpPr>
            <p:cNvPr id="3" name="Group 130"/>
            <p:cNvGrpSpPr/>
            <p:nvPr/>
          </p:nvGrpSpPr>
          <p:grpSpPr>
            <a:xfrm>
              <a:off x="3224619" y="1830386"/>
              <a:ext cx="2682747" cy="3759198"/>
              <a:chOff x="2418464" y="1466850"/>
              <a:chExt cx="2012060" cy="2819399"/>
            </a:xfrm>
          </p:grpSpPr>
          <p:sp>
            <p:nvSpPr>
              <p:cNvPr id="4" name="直角三角形 14"/>
              <p:cNvSpPr/>
              <p:nvPr/>
            </p:nvSpPr>
            <p:spPr>
              <a:xfrm flipH="1">
                <a:off x="2418464" y="1470559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5" name="矩形 7"/>
              <p:cNvSpPr/>
              <p:nvPr/>
            </p:nvSpPr>
            <p:spPr>
              <a:xfrm rot="5400000">
                <a:off x="2014443" y="2108330"/>
                <a:ext cx="2819399" cy="1536439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6" name="直角三角形 15"/>
              <p:cNvSpPr/>
              <p:nvPr/>
            </p:nvSpPr>
            <p:spPr>
              <a:xfrm flipH="1" flipV="1">
                <a:off x="2423227" y="3956623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7" name="直角三角形 16"/>
              <p:cNvSpPr/>
              <p:nvPr/>
            </p:nvSpPr>
            <p:spPr>
              <a:xfrm>
                <a:off x="4192364" y="1470559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8" name="直角三角形 17"/>
              <p:cNvSpPr/>
              <p:nvPr/>
            </p:nvSpPr>
            <p:spPr>
              <a:xfrm flipV="1">
                <a:off x="4192364" y="3956623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48" name="Group 47"/>
            <p:cNvGrpSpPr/>
            <p:nvPr/>
          </p:nvGrpSpPr>
          <p:grpSpPr>
            <a:xfrm>
              <a:off x="3535815" y="3360806"/>
              <a:ext cx="2054002" cy="1363800"/>
              <a:chOff x="979039" y="4695531"/>
              <a:chExt cx="2054002" cy="1363800"/>
            </a:xfrm>
          </p:grpSpPr>
          <p:sp>
            <p:nvSpPr>
              <p:cNvPr id="49" name="TextBox 48"/>
              <p:cNvSpPr txBox="1"/>
              <p:nvPr/>
            </p:nvSpPr>
            <p:spPr>
              <a:xfrm>
                <a:off x="1312460" y="4695531"/>
                <a:ext cx="138397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Photography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0" name="Rectangle 49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57" name="AutoShape 36"/>
            <p:cNvSpPr>
              <a:spLocks/>
            </p:cNvSpPr>
            <p:nvPr/>
          </p:nvSpPr>
          <p:spPr bwMode="auto">
            <a:xfrm>
              <a:off x="4223127" y="2743530"/>
              <a:ext cx="666476" cy="465365"/>
            </a:xfrm>
            <a:custGeom>
              <a:avLst/>
              <a:gdLst>
                <a:gd name="T0" fmla="*/ 2348 w 21600"/>
                <a:gd name="T1" fmla="*/ 2618 h 21600"/>
                <a:gd name="T2" fmla="*/ 13148 w 21600"/>
                <a:gd name="T3" fmla="*/ 2618 h 21600"/>
                <a:gd name="T4" fmla="*/ 13148 w 21600"/>
                <a:gd name="T5" fmla="*/ 2618 h 21600"/>
                <a:gd name="T6" fmla="*/ 13148 w 21600"/>
                <a:gd name="T7" fmla="*/ 1309 h 21600"/>
                <a:gd name="T8" fmla="*/ 13617 w 21600"/>
                <a:gd name="T9" fmla="*/ 0 h 21600"/>
                <a:gd name="T10" fmla="*/ 17843 w 21600"/>
                <a:gd name="T11" fmla="*/ 0 h 21600"/>
                <a:gd name="T12" fmla="*/ 18783 w 21600"/>
                <a:gd name="T13" fmla="*/ 1309 h 21600"/>
                <a:gd name="T14" fmla="*/ 18783 w 21600"/>
                <a:gd name="T15" fmla="*/ 2618 h 21600"/>
                <a:gd name="T16" fmla="*/ 18783 w 21600"/>
                <a:gd name="T17" fmla="*/ 2618 h 21600"/>
                <a:gd name="T18" fmla="*/ 19252 w 21600"/>
                <a:gd name="T19" fmla="*/ 2618 h 21600"/>
                <a:gd name="T20" fmla="*/ 21600 w 21600"/>
                <a:gd name="T21" fmla="*/ 5891 h 21600"/>
                <a:gd name="T22" fmla="*/ 21600 w 21600"/>
                <a:gd name="T23" fmla="*/ 18327 h 21600"/>
                <a:gd name="T24" fmla="*/ 19252 w 21600"/>
                <a:gd name="T25" fmla="*/ 21600 h 21600"/>
                <a:gd name="T26" fmla="*/ 2348 w 21600"/>
                <a:gd name="T27" fmla="*/ 21600 h 21600"/>
                <a:gd name="T28" fmla="*/ 0 w 21600"/>
                <a:gd name="T29" fmla="*/ 18327 h 21600"/>
                <a:gd name="T30" fmla="*/ 0 w 21600"/>
                <a:gd name="T31" fmla="*/ 5891 h 21600"/>
                <a:gd name="T32" fmla="*/ 2348 w 21600"/>
                <a:gd name="T33" fmla="*/ 2618 h 21600"/>
                <a:gd name="T34" fmla="*/ 14087 w 21600"/>
                <a:gd name="T35" fmla="*/ 2618 h 21600"/>
                <a:gd name="T36" fmla="*/ 17374 w 21600"/>
                <a:gd name="T37" fmla="*/ 2618 h 21600"/>
                <a:gd name="T38" fmla="*/ 17374 w 21600"/>
                <a:gd name="T39" fmla="*/ 1309 h 21600"/>
                <a:gd name="T40" fmla="*/ 14087 w 21600"/>
                <a:gd name="T41" fmla="*/ 1309 h 21600"/>
                <a:gd name="T42" fmla="*/ 14087 w 21600"/>
                <a:gd name="T43" fmla="*/ 2618 h 21600"/>
                <a:gd name="T44" fmla="*/ 11270 w 21600"/>
                <a:gd name="T45" fmla="*/ 4582 h 21600"/>
                <a:gd name="T46" fmla="*/ 5635 w 21600"/>
                <a:gd name="T47" fmla="*/ 12436 h 21600"/>
                <a:gd name="T48" fmla="*/ 11270 w 21600"/>
                <a:gd name="T49" fmla="*/ 19636 h 21600"/>
                <a:gd name="T50" fmla="*/ 16435 w 21600"/>
                <a:gd name="T51" fmla="*/ 12436 h 21600"/>
                <a:gd name="T52" fmla="*/ 11270 w 21600"/>
                <a:gd name="T53" fmla="*/ 4582 h 21600"/>
                <a:gd name="T54" fmla="*/ 14557 w 21600"/>
                <a:gd name="T55" fmla="*/ 12436 h 21600"/>
                <a:gd name="T56" fmla="*/ 11270 w 21600"/>
                <a:gd name="T57" fmla="*/ 7200 h 21600"/>
                <a:gd name="T58" fmla="*/ 7513 w 21600"/>
                <a:gd name="T59" fmla="*/ 12436 h 21600"/>
                <a:gd name="T60" fmla="*/ 11270 w 21600"/>
                <a:gd name="T61" fmla="*/ 17018 h 21600"/>
                <a:gd name="T62" fmla="*/ 14557 w 21600"/>
                <a:gd name="T63" fmla="*/ 12436 h 21600"/>
                <a:gd name="T64" fmla="*/ 11270 w 21600"/>
                <a:gd name="T65" fmla="*/ 6545 h 21600"/>
                <a:gd name="T66" fmla="*/ 6574 w 21600"/>
                <a:gd name="T67" fmla="*/ 12436 h 21600"/>
                <a:gd name="T68" fmla="*/ 11270 w 21600"/>
                <a:gd name="T69" fmla="*/ 18327 h 21600"/>
                <a:gd name="T70" fmla="*/ 15496 w 21600"/>
                <a:gd name="T71" fmla="*/ 12436 h 21600"/>
                <a:gd name="T72" fmla="*/ 11270 w 21600"/>
                <a:gd name="T73" fmla="*/ 6545 h 21600"/>
                <a:gd name="T74" fmla="*/ 11270 w 21600"/>
                <a:gd name="T75" fmla="*/ 654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600" h="21600">
                  <a:moveTo>
                    <a:pt x="2348" y="2618"/>
                  </a:moveTo>
                  <a:cubicBezTo>
                    <a:pt x="13148" y="2618"/>
                    <a:pt x="13148" y="2618"/>
                    <a:pt x="13148" y="2618"/>
                  </a:cubicBezTo>
                  <a:cubicBezTo>
                    <a:pt x="13148" y="2618"/>
                    <a:pt x="13148" y="2618"/>
                    <a:pt x="13148" y="2618"/>
                  </a:cubicBezTo>
                  <a:cubicBezTo>
                    <a:pt x="13148" y="1309"/>
                    <a:pt x="13148" y="1309"/>
                    <a:pt x="13148" y="1309"/>
                  </a:cubicBezTo>
                  <a:cubicBezTo>
                    <a:pt x="13148" y="655"/>
                    <a:pt x="13148" y="0"/>
                    <a:pt x="13617" y="0"/>
                  </a:cubicBezTo>
                  <a:cubicBezTo>
                    <a:pt x="17843" y="0"/>
                    <a:pt x="17843" y="0"/>
                    <a:pt x="17843" y="0"/>
                  </a:cubicBezTo>
                  <a:cubicBezTo>
                    <a:pt x="18313" y="0"/>
                    <a:pt x="18783" y="655"/>
                    <a:pt x="18783" y="1309"/>
                  </a:cubicBezTo>
                  <a:cubicBezTo>
                    <a:pt x="18783" y="2618"/>
                    <a:pt x="18783" y="2618"/>
                    <a:pt x="18783" y="2618"/>
                  </a:cubicBezTo>
                  <a:cubicBezTo>
                    <a:pt x="18783" y="2618"/>
                    <a:pt x="18783" y="2618"/>
                    <a:pt x="18783" y="2618"/>
                  </a:cubicBezTo>
                  <a:cubicBezTo>
                    <a:pt x="19252" y="2618"/>
                    <a:pt x="19252" y="2618"/>
                    <a:pt x="19252" y="2618"/>
                  </a:cubicBezTo>
                  <a:cubicBezTo>
                    <a:pt x="20661" y="2618"/>
                    <a:pt x="21600" y="3927"/>
                    <a:pt x="21600" y="5891"/>
                  </a:cubicBezTo>
                  <a:cubicBezTo>
                    <a:pt x="21600" y="18327"/>
                    <a:pt x="21600" y="18327"/>
                    <a:pt x="21600" y="18327"/>
                  </a:cubicBezTo>
                  <a:cubicBezTo>
                    <a:pt x="21600" y="20291"/>
                    <a:pt x="20661" y="21600"/>
                    <a:pt x="19252" y="21600"/>
                  </a:cubicBezTo>
                  <a:cubicBezTo>
                    <a:pt x="2348" y="21600"/>
                    <a:pt x="2348" y="21600"/>
                    <a:pt x="2348" y="21600"/>
                  </a:cubicBezTo>
                  <a:cubicBezTo>
                    <a:pt x="939" y="21600"/>
                    <a:pt x="0" y="20291"/>
                    <a:pt x="0" y="18327"/>
                  </a:cubicBezTo>
                  <a:cubicBezTo>
                    <a:pt x="0" y="5891"/>
                    <a:pt x="0" y="5891"/>
                    <a:pt x="0" y="5891"/>
                  </a:cubicBezTo>
                  <a:cubicBezTo>
                    <a:pt x="0" y="3927"/>
                    <a:pt x="939" y="2618"/>
                    <a:pt x="2348" y="2618"/>
                  </a:cubicBezTo>
                  <a:close/>
                  <a:moveTo>
                    <a:pt x="14087" y="2618"/>
                  </a:moveTo>
                  <a:cubicBezTo>
                    <a:pt x="17374" y="2618"/>
                    <a:pt x="17374" y="2618"/>
                    <a:pt x="17374" y="2618"/>
                  </a:cubicBezTo>
                  <a:cubicBezTo>
                    <a:pt x="17374" y="1309"/>
                    <a:pt x="17374" y="1309"/>
                    <a:pt x="17374" y="1309"/>
                  </a:cubicBezTo>
                  <a:cubicBezTo>
                    <a:pt x="14087" y="1309"/>
                    <a:pt x="14087" y="1309"/>
                    <a:pt x="14087" y="1309"/>
                  </a:cubicBezTo>
                  <a:cubicBezTo>
                    <a:pt x="14087" y="2618"/>
                    <a:pt x="14087" y="2618"/>
                    <a:pt x="14087" y="2618"/>
                  </a:cubicBezTo>
                  <a:close/>
                  <a:moveTo>
                    <a:pt x="11270" y="4582"/>
                  </a:moveTo>
                  <a:cubicBezTo>
                    <a:pt x="7983" y="4582"/>
                    <a:pt x="5635" y="7855"/>
                    <a:pt x="5635" y="12436"/>
                  </a:cubicBezTo>
                  <a:cubicBezTo>
                    <a:pt x="5635" y="16364"/>
                    <a:pt x="7983" y="19636"/>
                    <a:pt x="11270" y="19636"/>
                  </a:cubicBezTo>
                  <a:cubicBezTo>
                    <a:pt x="14087" y="19636"/>
                    <a:pt x="16435" y="16364"/>
                    <a:pt x="16435" y="12436"/>
                  </a:cubicBezTo>
                  <a:cubicBezTo>
                    <a:pt x="16435" y="7855"/>
                    <a:pt x="14087" y="4582"/>
                    <a:pt x="11270" y="4582"/>
                  </a:cubicBezTo>
                  <a:close/>
                  <a:moveTo>
                    <a:pt x="14557" y="12436"/>
                  </a:moveTo>
                  <a:cubicBezTo>
                    <a:pt x="14557" y="9818"/>
                    <a:pt x="13148" y="7200"/>
                    <a:pt x="11270" y="7200"/>
                  </a:cubicBezTo>
                  <a:cubicBezTo>
                    <a:pt x="8922" y="7200"/>
                    <a:pt x="7513" y="9818"/>
                    <a:pt x="7513" y="12436"/>
                  </a:cubicBezTo>
                  <a:cubicBezTo>
                    <a:pt x="7513" y="15055"/>
                    <a:pt x="8922" y="17018"/>
                    <a:pt x="11270" y="17018"/>
                  </a:cubicBezTo>
                  <a:cubicBezTo>
                    <a:pt x="13148" y="17018"/>
                    <a:pt x="14557" y="15055"/>
                    <a:pt x="14557" y="12436"/>
                  </a:cubicBezTo>
                  <a:close/>
                  <a:moveTo>
                    <a:pt x="11270" y="6545"/>
                  </a:moveTo>
                  <a:cubicBezTo>
                    <a:pt x="8452" y="6545"/>
                    <a:pt x="6574" y="9164"/>
                    <a:pt x="6574" y="12436"/>
                  </a:cubicBezTo>
                  <a:cubicBezTo>
                    <a:pt x="6574" y="15709"/>
                    <a:pt x="8452" y="18327"/>
                    <a:pt x="11270" y="18327"/>
                  </a:cubicBezTo>
                  <a:cubicBezTo>
                    <a:pt x="13617" y="18327"/>
                    <a:pt x="15496" y="15709"/>
                    <a:pt x="15496" y="12436"/>
                  </a:cubicBezTo>
                  <a:cubicBezTo>
                    <a:pt x="15496" y="9164"/>
                    <a:pt x="13617" y="6545"/>
                    <a:pt x="11270" y="6545"/>
                  </a:cubicBezTo>
                  <a:close/>
                  <a:moveTo>
                    <a:pt x="11270" y="654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393699" y="1824041"/>
            <a:ext cx="2689096" cy="3765545"/>
            <a:chOff x="393699" y="1824041"/>
            <a:chExt cx="2689096" cy="3765545"/>
          </a:xfrm>
        </p:grpSpPr>
        <p:grpSp>
          <p:nvGrpSpPr>
            <p:cNvPr id="9" name="Group 129"/>
            <p:cNvGrpSpPr/>
            <p:nvPr/>
          </p:nvGrpSpPr>
          <p:grpSpPr>
            <a:xfrm>
              <a:off x="393699" y="1824041"/>
              <a:ext cx="2689096" cy="3765545"/>
              <a:chOff x="295274" y="1462091"/>
              <a:chExt cx="2016822" cy="2824159"/>
            </a:xfrm>
          </p:grpSpPr>
          <p:sp>
            <p:nvSpPr>
              <p:cNvPr id="10" name="直角三角形 16"/>
              <p:cNvSpPr/>
              <p:nvPr/>
            </p:nvSpPr>
            <p:spPr>
              <a:xfrm>
                <a:off x="2073936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1" name="直角三角形 14"/>
              <p:cNvSpPr/>
              <p:nvPr/>
            </p:nvSpPr>
            <p:spPr>
              <a:xfrm flipH="1">
                <a:off x="295274" y="1462091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2" name="矩形 7"/>
              <p:cNvSpPr/>
              <p:nvPr/>
            </p:nvSpPr>
            <p:spPr>
              <a:xfrm rot="5400000">
                <a:off x="-106031" y="2108331"/>
                <a:ext cx="2819399" cy="1536439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3" name="直角三角形 15"/>
              <p:cNvSpPr/>
              <p:nvPr/>
            </p:nvSpPr>
            <p:spPr>
              <a:xfrm flipH="1" flipV="1">
                <a:off x="304800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4" name="直角三角形 17"/>
              <p:cNvSpPr/>
              <p:nvPr/>
            </p:nvSpPr>
            <p:spPr>
              <a:xfrm flipV="1">
                <a:off x="2073936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44" name="Group 43"/>
            <p:cNvGrpSpPr/>
            <p:nvPr/>
          </p:nvGrpSpPr>
          <p:grpSpPr>
            <a:xfrm>
              <a:off x="711246" y="3360806"/>
              <a:ext cx="2054002" cy="1363800"/>
              <a:chOff x="979039" y="4695531"/>
              <a:chExt cx="2054002" cy="1363800"/>
            </a:xfrm>
          </p:grpSpPr>
          <p:sp>
            <p:nvSpPr>
              <p:cNvPr id="45" name="TextBox 44"/>
              <p:cNvSpPr txBox="1"/>
              <p:nvPr/>
            </p:nvSpPr>
            <p:spPr>
              <a:xfrm>
                <a:off x="1540215" y="4695531"/>
                <a:ext cx="92846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Printing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6" name="Rectangle 45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58" name="AutoShape 38"/>
            <p:cNvSpPr>
              <a:spLocks/>
            </p:cNvSpPr>
            <p:nvPr/>
          </p:nvSpPr>
          <p:spPr bwMode="auto">
            <a:xfrm>
              <a:off x="1447556" y="2682648"/>
              <a:ext cx="581337" cy="585844"/>
            </a:xfrm>
            <a:custGeom>
              <a:avLst/>
              <a:gdLst>
                <a:gd name="T0" fmla="*/ 16241 w 21600"/>
                <a:gd name="T1" fmla="*/ 491 h 21600"/>
                <a:gd name="T2" fmla="*/ 15753 w 21600"/>
                <a:gd name="T3" fmla="*/ 0 h 21600"/>
                <a:gd name="T4" fmla="*/ 5847 w 21600"/>
                <a:gd name="T5" fmla="*/ 0 h 21600"/>
                <a:gd name="T6" fmla="*/ 5359 w 21600"/>
                <a:gd name="T7" fmla="*/ 491 h 21600"/>
                <a:gd name="T8" fmla="*/ 5359 w 21600"/>
                <a:gd name="T9" fmla="*/ 5400 h 21600"/>
                <a:gd name="T10" fmla="*/ 16241 w 21600"/>
                <a:gd name="T11" fmla="*/ 5400 h 21600"/>
                <a:gd name="T12" fmla="*/ 16241 w 21600"/>
                <a:gd name="T13" fmla="*/ 491 h 21600"/>
                <a:gd name="T14" fmla="*/ 16403 w 21600"/>
                <a:gd name="T15" fmla="*/ 16691 h 21600"/>
                <a:gd name="T16" fmla="*/ 15916 w 21600"/>
                <a:gd name="T17" fmla="*/ 16364 h 21600"/>
                <a:gd name="T18" fmla="*/ 5684 w 21600"/>
                <a:gd name="T19" fmla="*/ 16364 h 21600"/>
                <a:gd name="T20" fmla="*/ 5197 w 21600"/>
                <a:gd name="T21" fmla="*/ 16691 h 21600"/>
                <a:gd name="T22" fmla="*/ 3573 w 21600"/>
                <a:gd name="T23" fmla="*/ 21109 h 21600"/>
                <a:gd name="T24" fmla="*/ 3735 w 21600"/>
                <a:gd name="T25" fmla="*/ 21436 h 21600"/>
                <a:gd name="T26" fmla="*/ 4060 w 21600"/>
                <a:gd name="T27" fmla="*/ 21600 h 21600"/>
                <a:gd name="T28" fmla="*/ 17540 w 21600"/>
                <a:gd name="T29" fmla="*/ 21600 h 21600"/>
                <a:gd name="T30" fmla="*/ 17865 w 21600"/>
                <a:gd name="T31" fmla="*/ 21436 h 21600"/>
                <a:gd name="T32" fmla="*/ 18027 w 21600"/>
                <a:gd name="T33" fmla="*/ 21109 h 21600"/>
                <a:gd name="T34" fmla="*/ 16403 w 21600"/>
                <a:gd name="T35" fmla="*/ 16691 h 21600"/>
                <a:gd name="T36" fmla="*/ 4872 w 21600"/>
                <a:gd name="T37" fmla="*/ 9164 h 21600"/>
                <a:gd name="T38" fmla="*/ 4872 w 21600"/>
                <a:gd name="T39" fmla="*/ 10964 h 21600"/>
                <a:gd name="T40" fmla="*/ 16565 w 21600"/>
                <a:gd name="T41" fmla="*/ 10964 h 21600"/>
                <a:gd name="T42" fmla="*/ 16565 w 21600"/>
                <a:gd name="T43" fmla="*/ 9164 h 21600"/>
                <a:gd name="T44" fmla="*/ 15266 w 21600"/>
                <a:gd name="T45" fmla="*/ 6545 h 21600"/>
                <a:gd name="T46" fmla="*/ 6334 w 21600"/>
                <a:gd name="T47" fmla="*/ 6545 h 21600"/>
                <a:gd name="T48" fmla="*/ 4872 w 21600"/>
                <a:gd name="T49" fmla="*/ 9164 h 21600"/>
                <a:gd name="T50" fmla="*/ 10719 w 21600"/>
                <a:gd name="T51" fmla="*/ 8345 h 21600"/>
                <a:gd name="T52" fmla="*/ 12505 w 21600"/>
                <a:gd name="T53" fmla="*/ 9164 h 21600"/>
                <a:gd name="T54" fmla="*/ 10719 w 21600"/>
                <a:gd name="T55" fmla="*/ 10145 h 21600"/>
                <a:gd name="T56" fmla="*/ 9095 w 21600"/>
                <a:gd name="T57" fmla="*/ 9164 h 21600"/>
                <a:gd name="T58" fmla="*/ 10719 w 21600"/>
                <a:gd name="T59" fmla="*/ 8345 h 21600"/>
                <a:gd name="T60" fmla="*/ 19326 w 21600"/>
                <a:gd name="T61" fmla="*/ 6545 h 21600"/>
                <a:gd name="T62" fmla="*/ 16403 w 21600"/>
                <a:gd name="T63" fmla="*/ 6545 h 21600"/>
                <a:gd name="T64" fmla="*/ 17540 w 21600"/>
                <a:gd name="T65" fmla="*/ 8836 h 21600"/>
                <a:gd name="T66" fmla="*/ 17540 w 21600"/>
                <a:gd name="T67" fmla="*/ 8836 h 21600"/>
                <a:gd name="T68" fmla="*/ 17702 w 21600"/>
                <a:gd name="T69" fmla="*/ 9000 h 21600"/>
                <a:gd name="T70" fmla="*/ 17702 w 21600"/>
                <a:gd name="T71" fmla="*/ 11455 h 21600"/>
                <a:gd name="T72" fmla="*/ 17215 w 21600"/>
                <a:gd name="T73" fmla="*/ 11945 h 21600"/>
                <a:gd name="T74" fmla="*/ 4385 w 21600"/>
                <a:gd name="T75" fmla="*/ 11945 h 21600"/>
                <a:gd name="T76" fmla="*/ 3898 w 21600"/>
                <a:gd name="T77" fmla="*/ 11455 h 21600"/>
                <a:gd name="T78" fmla="*/ 3898 w 21600"/>
                <a:gd name="T79" fmla="*/ 9000 h 21600"/>
                <a:gd name="T80" fmla="*/ 4060 w 21600"/>
                <a:gd name="T81" fmla="*/ 8836 h 21600"/>
                <a:gd name="T82" fmla="*/ 5197 w 21600"/>
                <a:gd name="T83" fmla="*/ 6545 h 21600"/>
                <a:gd name="T84" fmla="*/ 2274 w 21600"/>
                <a:gd name="T85" fmla="*/ 6545 h 21600"/>
                <a:gd name="T86" fmla="*/ 0 w 21600"/>
                <a:gd name="T87" fmla="*/ 8836 h 21600"/>
                <a:gd name="T88" fmla="*/ 0 w 21600"/>
                <a:gd name="T89" fmla="*/ 16527 h 21600"/>
                <a:gd name="T90" fmla="*/ 2274 w 21600"/>
                <a:gd name="T91" fmla="*/ 18818 h 21600"/>
                <a:gd name="T92" fmla="*/ 3086 w 21600"/>
                <a:gd name="T93" fmla="*/ 18818 h 21600"/>
                <a:gd name="T94" fmla="*/ 4060 w 21600"/>
                <a:gd name="T95" fmla="*/ 16200 h 21600"/>
                <a:gd name="T96" fmla="*/ 5684 w 21600"/>
                <a:gd name="T97" fmla="*/ 15055 h 21600"/>
                <a:gd name="T98" fmla="*/ 15916 w 21600"/>
                <a:gd name="T99" fmla="*/ 15055 h 21600"/>
                <a:gd name="T100" fmla="*/ 17540 w 21600"/>
                <a:gd name="T101" fmla="*/ 16200 h 21600"/>
                <a:gd name="T102" fmla="*/ 18514 w 21600"/>
                <a:gd name="T103" fmla="*/ 18818 h 21600"/>
                <a:gd name="T104" fmla="*/ 19326 w 21600"/>
                <a:gd name="T105" fmla="*/ 18818 h 21600"/>
                <a:gd name="T106" fmla="*/ 21600 w 21600"/>
                <a:gd name="T107" fmla="*/ 16527 h 21600"/>
                <a:gd name="T108" fmla="*/ 21600 w 21600"/>
                <a:gd name="T109" fmla="*/ 8836 h 21600"/>
                <a:gd name="T110" fmla="*/ 19326 w 21600"/>
                <a:gd name="T111" fmla="*/ 6545 h 21600"/>
                <a:gd name="T112" fmla="*/ 19326 w 21600"/>
                <a:gd name="T113" fmla="*/ 654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600" h="21600">
                  <a:moveTo>
                    <a:pt x="16241" y="491"/>
                  </a:moveTo>
                  <a:cubicBezTo>
                    <a:pt x="16241" y="164"/>
                    <a:pt x="16078" y="0"/>
                    <a:pt x="15753" y="0"/>
                  </a:cubicBezTo>
                  <a:cubicBezTo>
                    <a:pt x="5847" y="0"/>
                    <a:pt x="5847" y="0"/>
                    <a:pt x="5847" y="0"/>
                  </a:cubicBezTo>
                  <a:cubicBezTo>
                    <a:pt x="5522" y="0"/>
                    <a:pt x="5359" y="164"/>
                    <a:pt x="5359" y="491"/>
                  </a:cubicBezTo>
                  <a:cubicBezTo>
                    <a:pt x="5359" y="5400"/>
                    <a:pt x="5359" y="5400"/>
                    <a:pt x="5359" y="5400"/>
                  </a:cubicBezTo>
                  <a:cubicBezTo>
                    <a:pt x="16241" y="5400"/>
                    <a:pt x="16241" y="5400"/>
                    <a:pt x="16241" y="5400"/>
                  </a:cubicBezTo>
                  <a:lnTo>
                    <a:pt x="16241" y="491"/>
                  </a:lnTo>
                  <a:close/>
                  <a:moveTo>
                    <a:pt x="16403" y="16691"/>
                  </a:moveTo>
                  <a:cubicBezTo>
                    <a:pt x="16241" y="16527"/>
                    <a:pt x="16078" y="16364"/>
                    <a:pt x="15916" y="16364"/>
                  </a:cubicBezTo>
                  <a:cubicBezTo>
                    <a:pt x="5684" y="16364"/>
                    <a:pt x="5684" y="16364"/>
                    <a:pt x="5684" y="16364"/>
                  </a:cubicBezTo>
                  <a:cubicBezTo>
                    <a:pt x="5522" y="16364"/>
                    <a:pt x="5359" y="16527"/>
                    <a:pt x="5197" y="16691"/>
                  </a:cubicBezTo>
                  <a:cubicBezTo>
                    <a:pt x="3573" y="21109"/>
                    <a:pt x="3573" y="21109"/>
                    <a:pt x="3573" y="21109"/>
                  </a:cubicBezTo>
                  <a:cubicBezTo>
                    <a:pt x="3573" y="21273"/>
                    <a:pt x="3573" y="21273"/>
                    <a:pt x="3735" y="21436"/>
                  </a:cubicBezTo>
                  <a:cubicBezTo>
                    <a:pt x="3735" y="21600"/>
                    <a:pt x="3898" y="21600"/>
                    <a:pt x="4060" y="21600"/>
                  </a:cubicBezTo>
                  <a:cubicBezTo>
                    <a:pt x="17540" y="21600"/>
                    <a:pt x="17540" y="21600"/>
                    <a:pt x="17540" y="21600"/>
                  </a:cubicBezTo>
                  <a:cubicBezTo>
                    <a:pt x="17702" y="21600"/>
                    <a:pt x="17865" y="21600"/>
                    <a:pt x="17865" y="21436"/>
                  </a:cubicBezTo>
                  <a:cubicBezTo>
                    <a:pt x="18027" y="21273"/>
                    <a:pt x="18027" y="21273"/>
                    <a:pt x="18027" y="21109"/>
                  </a:cubicBezTo>
                  <a:lnTo>
                    <a:pt x="16403" y="16691"/>
                  </a:lnTo>
                  <a:close/>
                  <a:moveTo>
                    <a:pt x="4872" y="9164"/>
                  </a:moveTo>
                  <a:cubicBezTo>
                    <a:pt x="4872" y="10964"/>
                    <a:pt x="4872" y="10964"/>
                    <a:pt x="4872" y="10964"/>
                  </a:cubicBezTo>
                  <a:cubicBezTo>
                    <a:pt x="16565" y="10964"/>
                    <a:pt x="16565" y="10964"/>
                    <a:pt x="16565" y="10964"/>
                  </a:cubicBezTo>
                  <a:cubicBezTo>
                    <a:pt x="16565" y="9164"/>
                    <a:pt x="16565" y="9164"/>
                    <a:pt x="16565" y="9164"/>
                  </a:cubicBezTo>
                  <a:cubicBezTo>
                    <a:pt x="16565" y="9164"/>
                    <a:pt x="15266" y="6545"/>
                    <a:pt x="15266" y="6545"/>
                  </a:cubicBezTo>
                  <a:cubicBezTo>
                    <a:pt x="6334" y="6545"/>
                    <a:pt x="6334" y="6545"/>
                    <a:pt x="6334" y="6545"/>
                  </a:cubicBezTo>
                  <a:cubicBezTo>
                    <a:pt x="6334" y="6545"/>
                    <a:pt x="4872" y="9164"/>
                    <a:pt x="4872" y="9164"/>
                  </a:cubicBezTo>
                  <a:close/>
                  <a:moveTo>
                    <a:pt x="10719" y="8345"/>
                  </a:moveTo>
                  <a:cubicBezTo>
                    <a:pt x="11693" y="8345"/>
                    <a:pt x="12505" y="8673"/>
                    <a:pt x="12505" y="9164"/>
                  </a:cubicBezTo>
                  <a:cubicBezTo>
                    <a:pt x="12505" y="9655"/>
                    <a:pt x="11693" y="10145"/>
                    <a:pt x="10719" y="10145"/>
                  </a:cubicBezTo>
                  <a:cubicBezTo>
                    <a:pt x="9907" y="10145"/>
                    <a:pt x="9095" y="9655"/>
                    <a:pt x="9095" y="9164"/>
                  </a:cubicBezTo>
                  <a:cubicBezTo>
                    <a:pt x="9095" y="8673"/>
                    <a:pt x="9907" y="8345"/>
                    <a:pt x="10719" y="8345"/>
                  </a:cubicBezTo>
                  <a:close/>
                  <a:moveTo>
                    <a:pt x="19326" y="6545"/>
                  </a:moveTo>
                  <a:cubicBezTo>
                    <a:pt x="16403" y="6545"/>
                    <a:pt x="16403" y="6545"/>
                    <a:pt x="16403" y="6545"/>
                  </a:cubicBezTo>
                  <a:cubicBezTo>
                    <a:pt x="17540" y="8836"/>
                    <a:pt x="17540" y="8836"/>
                    <a:pt x="17540" y="8836"/>
                  </a:cubicBezTo>
                  <a:cubicBezTo>
                    <a:pt x="17540" y="8836"/>
                    <a:pt x="17540" y="8836"/>
                    <a:pt x="17540" y="8836"/>
                  </a:cubicBezTo>
                  <a:cubicBezTo>
                    <a:pt x="17702" y="8836"/>
                    <a:pt x="17702" y="8836"/>
                    <a:pt x="17702" y="9000"/>
                  </a:cubicBezTo>
                  <a:cubicBezTo>
                    <a:pt x="17702" y="9000"/>
                    <a:pt x="17702" y="11455"/>
                    <a:pt x="17702" y="11455"/>
                  </a:cubicBezTo>
                  <a:cubicBezTo>
                    <a:pt x="17702" y="11782"/>
                    <a:pt x="17540" y="11945"/>
                    <a:pt x="17215" y="11945"/>
                  </a:cubicBezTo>
                  <a:cubicBezTo>
                    <a:pt x="4385" y="11945"/>
                    <a:pt x="4385" y="11945"/>
                    <a:pt x="4385" y="11945"/>
                  </a:cubicBezTo>
                  <a:cubicBezTo>
                    <a:pt x="4060" y="11945"/>
                    <a:pt x="3898" y="11782"/>
                    <a:pt x="3898" y="11455"/>
                  </a:cubicBezTo>
                  <a:cubicBezTo>
                    <a:pt x="3898" y="11455"/>
                    <a:pt x="3898" y="9164"/>
                    <a:pt x="3898" y="9000"/>
                  </a:cubicBezTo>
                  <a:cubicBezTo>
                    <a:pt x="3898" y="8836"/>
                    <a:pt x="3898" y="8836"/>
                    <a:pt x="4060" y="8836"/>
                  </a:cubicBezTo>
                  <a:cubicBezTo>
                    <a:pt x="5197" y="6545"/>
                    <a:pt x="5197" y="6545"/>
                    <a:pt x="5197" y="6545"/>
                  </a:cubicBezTo>
                  <a:cubicBezTo>
                    <a:pt x="2274" y="6545"/>
                    <a:pt x="2274" y="6545"/>
                    <a:pt x="2274" y="6545"/>
                  </a:cubicBezTo>
                  <a:cubicBezTo>
                    <a:pt x="974" y="6545"/>
                    <a:pt x="0" y="7691"/>
                    <a:pt x="0" y="8836"/>
                  </a:cubicBezTo>
                  <a:cubicBezTo>
                    <a:pt x="0" y="16527"/>
                    <a:pt x="0" y="16527"/>
                    <a:pt x="0" y="16527"/>
                  </a:cubicBezTo>
                  <a:cubicBezTo>
                    <a:pt x="0" y="17836"/>
                    <a:pt x="974" y="18818"/>
                    <a:pt x="2274" y="18818"/>
                  </a:cubicBezTo>
                  <a:cubicBezTo>
                    <a:pt x="3086" y="18818"/>
                    <a:pt x="3086" y="18818"/>
                    <a:pt x="3086" y="18818"/>
                  </a:cubicBezTo>
                  <a:cubicBezTo>
                    <a:pt x="4060" y="16200"/>
                    <a:pt x="4060" y="16200"/>
                    <a:pt x="4060" y="16200"/>
                  </a:cubicBezTo>
                  <a:cubicBezTo>
                    <a:pt x="4223" y="15545"/>
                    <a:pt x="5035" y="15055"/>
                    <a:pt x="5684" y="15055"/>
                  </a:cubicBezTo>
                  <a:cubicBezTo>
                    <a:pt x="15916" y="15055"/>
                    <a:pt x="15916" y="15055"/>
                    <a:pt x="15916" y="15055"/>
                  </a:cubicBezTo>
                  <a:cubicBezTo>
                    <a:pt x="16565" y="15055"/>
                    <a:pt x="17377" y="15545"/>
                    <a:pt x="17540" y="16200"/>
                  </a:cubicBezTo>
                  <a:cubicBezTo>
                    <a:pt x="18514" y="18818"/>
                    <a:pt x="18514" y="18818"/>
                    <a:pt x="18514" y="18818"/>
                  </a:cubicBezTo>
                  <a:cubicBezTo>
                    <a:pt x="19326" y="18818"/>
                    <a:pt x="19326" y="18818"/>
                    <a:pt x="19326" y="18818"/>
                  </a:cubicBezTo>
                  <a:cubicBezTo>
                    <a:pt x="20626" y="18818"/>
                    <a:pt x="21600" y="17836"/>
                    <a:pt x="21600" y="16527"/>
                  </a:cubicBezTo>
                  <a:cubicBezTo>
                    <a:pt x="21600" y="8836"/>
                    <a:pt x="21600" y="8836"/>
                    <a:pt x="21600" y="8836"/>
                  </a:cubicBezTo>
                  <a:cubicBezTo>
                    <a:pt x="21600" y="7691"/>
                    <a:pt x="20626" y="6545"/>
                    <a:pt x="19326" y="6545"/>
                  </a:cubicBezTo>
                  <a:close/>
                  <a:moveTo>
                    <a:pt x="19326" y="654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6093379" y="1830388"/>
            <a:ext cx="2684861" cy="3759198"/>
            <a:chOff x="6093379" y="1830388"/>
            <a:chExt cx="2684861" cy="3759198"/>
          </a:xfrm>
        </p:grpSpPr>
        <p:grpSp>
          <p:nvGrpSpPr>
            <p:cNvPr id="15" name="Group 131"/>
            <p:cNvGrpSpPr/>
            <p:nvPr/>
          </p:nvGrpSpPr>
          <p:grpSpPr>
            <a:xfrm>
              <a:off x="6093379" y="1830388"/>
              <a:ext cx="2684861" cy="3759198"/>
              <a:chOff x="4570034" y="1466851"/>
              <a:chExt cx="2013646" cy="2819399"/>
            </a:xfrm>
          </p:grpSpPr>
          <p:sp>
            <p:nvSpPr>
              <p:cNvPr id="16" name="直角三角形 14"/>
              <p:cNvSpPr/>
              <p:nvPr/>
            </p:nvSpPr>
            <p:spPr>
              <a:xfrm flipH="1">
                <a:off x="4570034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7" name="矩形 7"/>
              <p:cNvSpPr/>
              <p:nvPr/>
            </p:nvSpPr>
            <p:spPr>
              <a:xfrm rot="5400000">
                <a:off x="4167157" y="2108331"/>
                <a:ext cx="2819399" cy="1536439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8" name="直角三角形 15"/>
              <p:cNvSpPr/>
              <p:nvPr/>
            </p:nvSpPr>
            <p:spPr>
              <a:xfrm flipH="1" flipV="1">
                <a:off x="4576384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9" name="直角三角形 16"/>
              <p:cNvSpPr/>
              <p:nvPr/>
            </p:nvSpPr>
            <p:spPr>
              <a:xfrm>
                <a:off x="6345520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0" name="直角三角形 17"/>
              <p:cNvSpPr/>
              <p:nvPr/>
            </p:nvSpPr>
            <p:spPr>
              <a:xfrm flipV="1">
                <a:off x="6345520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51" name="Group 50"/>
            <p:cNvGrpSpPr/>
            <p:nvPr/>
          </p:nvGrpSpPr>
          <p:grpSpPr>
            <a:xfrm>
              <a:off x="6419393" y="3360806"/>
              <a:ext cx="2054002" cy="1363800"/>
              <a:chOff x="979039" y="4695531"/>
              <a:chExt cx="2054002" cy="1363800"/>
            </a:xfrm>
          </p:grpSpPr>
          <p:sp>
            <p:nvSpPr>
              <p:cNvPr id="52" name="TextBox 51"/>
              <p:cNvSpPr txBox="1"/>
              <p:nvPr/>
            </p:nvSpPr>
            <p:spPr>
              <a:xfrm>
                <a:off x="1208680" y="4695531"/>
                <a:ext cx="157883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Graphic Design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3" name="Rectangle 52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59" name="Group 58"/>
            <p:cNvGrpSpPr/>
            <p:nvPr/>
          </p:nvGrpSpPr>
          <p:grpSpPr>
            <a:xfrm>
              <a:off x="7159310" y="2671764"/>
              <a:ext cx="615447" cy="596728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60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1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1" name="Group 20"/>
          <p:cNvGrpSpPr/>
          <p:nvPr/>
        </p:nvGrpSpPr>
        <p:grpSpPr>
          <a:xfrm>
            <a:off x="8926872" y="1830388"/>
            <a:ext cx="2684861" cy="3759198"/>
            <a:chOff x="8926872" y="1830388"/>
            <a:chExt cx="2684861" cy="3759198"/>
          </a:xfrm>
        </p:grpSpPr>
        <p:grpSp>
          <p:nvGrpSpPr>
            <p:cNvPr id="24" name="Group 132"/>
            <p:cNvGrpSpPr/>
            <p:nvPr/>
          </p:nvGrpSpPr>
          <p:grpSpPr>
            <a:xfrm>
              <a:off x="8926872" y="1830388"/>
              <a:ext cx="2684861" cy="3759198"/>
              <a:chOff x="6695154" y="1466851"/>
              <a:chExt cx="2013646" cy="2819399"/>
            </a:xfrm>
          </p:grpSpPr>
          <p:sp>
            <p:nvSpPr>
              <p:cNvPr id="25" name="直角三角形 14"/>
              <p:cNvSpPr/>
              <p:nvPr/>
            </p:nvSpPr>
            <p:spPr>
              <a:xfrm flipH="1">
                <a:off x="6695154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6" name="矩形 7"/>
              <p:cNvSpPr/>
              <p:nvPr/>
            </p:nvSpPr>
            <p:spPr>
              <a:xfrm rot="5400000">
                <a:off x="6292277" y="2108331"/>
                <a:ext cx="2819399" cy="1536439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7" name="直角三角形 15"/>
              <p:cNvSpPr/>
              <p:nvPr/>
            </p:nvSpPr>
            <p:spPr>
              <a:xfrm flipH="1" flipV="1">
                <a:off x="6701504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8" name="直角三角形 16"/>
              <p:cNvSpPr/>
              <p:nvPr/>
            </p:nvSpPr>
            <p:spPr>
              <a:xfrm>
                <a:off x="8470640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9" name="直角三角形 17"/>
              <p:cNvSpPr/>
              <p:nvPr/>
            </p:nvSpPr>
            <p:spPr>
              <a:xfrm flipV="1">
                <a:off x="8470640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54" name="Group 53"/>
            <p:cNvGrpSpPr/>
            <p:nvPr/>
          </p:nvGrpSpPr>
          <p:grpSpPr>
            <a:xfrm>
              <a:off x="9237638" y="3360806"/>
              <a:ext cx="2054002" cy="1363800"/>
              <a:chOff x="979039" y="4695531"/>
              <a:chExt cx="2054002" cy="1363800"/>
            </a:xfrm>
          </p:grpSpPr>
          <p:sp>
            <p:nvSpPr>
              <p:cNvPr id="55" name="TextBox 54"/>
              <p:cNvSpPr txBox="1"/>
              <p:nvPr/>
            </p:nvSpPr>
            <p:spPr>
              <a:xfrm>
                <a:off x="1329870" y="4695531"/>
                <a:ext cx="1349152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Infographics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2" name="Shape 719"/>
            <p:cNvSpPr/>
            <p:nvPr/>
          </p:nvSpPr>
          <p:spPr>
            <a:xfrm>
              <a:off x="9970653" y="2759225"/>
              <a:ext cx="548178" cy="4714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05895466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9" grpId="0"/>
      <p:bldP spid="40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Oval 106"/>
          <p:cNvSpPr/>
          <p:nvPr/>
        </p:nvSpPr>
        <p:spPr>
          <a:xfrm>
            <a:off x="8262426" y="4217419"/>
            <a:ext cx="585787" cy="585787"/>
          </a:xfrm>
          <a:prstGeom prst="ellipse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108" name="Group 107"/>
          <p:cNvGrpSpPr/>
          <p:nvPr/>
        </p:nvGrpSpPr>
        <p:grpSpPr>
          <a:xfrm>
            <a:off x="8922330" y="4114576"/>
            <a:ext cx="2433815" cy="893271"/>
            <a:chOff x="1603804" y="2220559"/>
            <a:chExt cx="2433815" cy="893271"/>
          </a:xfrm>
        </p:grpSpPr>
        <p:sp>
          <p:nvSpPr>
            <p:cNvPr id="10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Asessment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99" name="Oval 98"/>
          <p:cNvSpPr/>
          <p:nvPr/>
        </p:nvSpPr>
        <p:spPr>
          <a:xfrm>
            <a:off x="3331329" y="4763904"/>
            <a:ext cx="585787" cy="585787"/>
          </a:xfrm>
          <a:prstGeom prst="ellipse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100" name="Group 99"/>
          <p:cNvGrpSpPr/>
          <p:nvPr/>
        </p:nvGrpSpPr>
        <p:grpSpPr>
          <a:xfrm>
            <a:off x="817595" y="4654717"/>
            <a:ext cx="2427694" cy="893271"/>
            <a:chOff x="1494367" y="2220559"/>
            <a:chExt cx="2427694" cy="893271"/>
          </a:xfrm>
        </p:grpSpPr>
        <p:sp>
          <p:nvSpPr>
            <p:cNvPr id="101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Mission </a:t>
              </a:r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Statment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94" name="Oval 93"/>
          <p:cNvSpPr/>
          <p:nvPr/>
        </p:nvSpPr>
        <p:spPr>
          <a:xfrm>
            <a:off x="3331329" y="3577778"/>
            <a:ext cx="585787" cy="585787"/>
          </a:xfrm>
          <a:prstGeom prst="ellipse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95" name="Group 94"/>
          <p:cNvGrpSpPr/>
          <p:nvPr/>
        </p:nvGrpSpPr>
        <p:grpSpPr>
          <a:xfrm>
            <a:off x="817595" y="3468591"/>
            <a:ext cx="2427694" cy="893271"/>
            <a:chOff x="1494367" y="2220559"/>
            <a:chExt cx="2427694" cy="893271"/>
          </a:xfrm>
        </p:grpSpPr>
        <p:sp>
          <p:nvSpPr>
            <p:cNvPr id="96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Researching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Important Components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1" name="Oval 50"/>
          <p:cNvSpPr/>
          <p:nvPr/>
        </p:nvSpPr>
        <p:spPr>
          <a:xfrm>
            <a:off x="3331329" y="2413893"/>
            <a:ext cx="585787" cy="585787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90" name="Group 89"/>
          <p:cNvGrpSpPr/>
          <p:nvPr/>
        </p:nvGrpSpPr>
        <p:grpSpPr>
          <a:xfrm>
            <a:off x="817595" y="2304706"/>
            <a:ext cx="2427694" cy="893271"/>
            <a:chOff x="1494367" y="2220559"/>
            <a:chExt cx="2427694" cy="893271"/>
          </a:xfrm>
        </p:grpSpPr>
        <p:sp>
          <p:nvSpPr>
            <p:cNvPr id="91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Planning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78" name="Oval 77"/>
          <p:cNvSpPr/>
          <p:nvPr/>
        </p:nvSpPr>
        <p:spPr>
          <a:xfrm>
            <a:off x="8262426" y="2918164"/>
            <a:ext cx="585787" cy="585787"/>
          </a:xfrm>
          <a:prstGeom prst="ellipse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103" name="Group 102"/>
          <p:cNvGrpSpPr/>
          <p:nvPr/>
        </p:nvGrpSpPr>
        <p:grpSpPr>
          <a:xfrm>
            <a:off x="8922330" y="2815321"/>
            <a:ext cx="2433815" cy="893271"/>
            <a:chOff x="1603804" y="2220559"/>
            <a:chExt cx="2433815" cy="893271"/>
          </a:xfrm>
        </p:grpSpPr>
        <p:sp>
          <p:nvSpPr>
            <p:cNvPr id="104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Services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952326" y="1663700"/>
            <a:ext cx="4318722" cy="4222750"/>
            <a:chOff x="3952326" y="1663700"/>
            <a:chExt cx="4318722" cy="4222750"/>
          </a:xfrm>
        </p:grpSpPr>
        <p:graphicFrame>
          <p:nvGraphicFramePr>
            <p:cNvPr id="2" name="Diagram 1"/>
            <p:cNvGraphicFramePr/>
            <p:nvPr>
              <p:extLst>
                <p:ext uri="{D42A27DB-BD31-4B8C-83A1-F6EECF244321}">
                  <p14:modId xmlns:p14="http://schemas.microsoft.com/office/powerpoint/2010/main" val="2897654528"/>
                </p:ext>
              </p:extLst>
            </p:nvPr>
          </p:nvGraphicFramePr>
          <p:xfrm>
            <a:off x="3952326" y="1663700"/>
            <a:ext cx="4318722" cy="422275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2" r:lo="rId3" r:qs="rId4" r:cs="rId5"/>
            </a:graphicData>
          </a:graphic>
        </p:graphicFrame>
        <p:grpSp>
          <p:nvGrpSpPr>
            <p:cNvPr id="3" name="Group 2"/>
            <p:cNvGrpSpPr/>
            <p:nvPr/>
          </p:nvGrpSpPr>
          <p:grpSpPr>
            <a:xfrm>
              <a:off x="4705497" y="2552778"/>
              <a:ext cx="2657088" cy="2717967"/>
              <a:chOff x="4705497" y="2552778"/>
              <a:chExt cx="2657088" cy="2717967"/>
            </a:xfrm>
          </p:grpSpPr>
          <p:sp>
            <p:nvSpPr>
              <p:cNvPr id="111" name="Freeform 11"/>
              <p:cNvSpPr>
                <a:spLocks noEditPoints="1"/>
              </p:cNvSpPr>
              <p:nvPr/>
            </p:nvSpPr>
            <p:spPr bwMode="auto">
              <a:xfrm>
                <a:off x="6499861" y="2552778"/>
                <a:ext cx="582728" cy="517750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2" name="Freeform 5"/>
              <p:cNvSpPr>
                <a:spLocks noEditPoints="1"/>
              </p:cNvSpPr>
              <p:nvPr/>
            </p:nvSpPr>
            <p:spPr bwMode="auto">
              <a:xfrm>
                <a:off x="6809101" y="4015216"/>
                <a:ext cx="553484" cy="436598"/>
              </a:xfrm>
              <a:custGeom>
                <a:avLst/>
                <a:gdLst>
                  <a:gd name="T0" fmla="*/ 410 w 411"/>
                  <a:gd name="T1" fmla="*/ 309 h 324"/>
                  <a:gd name="T2" fmla="*/ 410 w 411"/>
                  <a:gd name="T3" fmla="*/ 46 h 324"/>
                  <a:gd name="T4" fmla="*/ 395 w 411"/>
                  <a:gd name="T5" fmla="*/ 32 h 324"/>
                  <a:gd name="T6" fmla="*/ 210 w 411"/>
                  <a:gd name="T7" fmla="*/ 32 h 324"/>
                  <a:gd name="T8" fmla="*/ 200 w 411"/>
                  <a:gd name="T9" fmla="*/ 17 h 324"/>
                  <a:gd name="T10" fmla="*/ 200 w 411"/>
                  <a:gd name="T11" fmla="*/ 15 h 324"/>
                  <a:gd name="T12" fmla="*/ 184 w 411"/>
                  <a:gd name="T13" fmla="*/ 0 h 324"/>
                  <a:gd name="T14" fmla="*/ 86 w 411"/>
                  <a:gd name="T15" fmla="*/ 0 h 324"/>
                  <a:gd name="T16" fmla="*/ 70 w 411"/>
                  <a:gd name="T17" fmla="*/ 15 h 324"/>
                  <a:gd name="T18" fmla="*/ 70 w 411"/>
                  <a:gd name="T19" fmla="*/ 17 h 324"/>
                  <a:gd name="T20" fmla="*/ 60 w 411"/>
                  <a:gd name="T21" fmla="*/ 32 h 324"/>
                  <a:gd name="T22" fmla="*/ 60 w 411"/>
                  <a:gd name="T23" fmla="*/ 32 h 324"/>
                  <a:gd name="T24" fmla="*/ 46 w 411"/>
                  <a:gd name="T25" fmla="*/ 46 h 324"/>
                  <a:gd name="T26" fmla="*/ 46 w 411"/>
                  <a:gd name="T27" fmla="*/ 122 h 324"/>
                  <a:gd name="T28" fmla="*/ 14 w 411"/>
                  <a:gd name="T29" fmla="*/ 122 h 324"/>
                  <a:gd name="T30" fmla="*/ 5 w 411"/>
                  <a:gd name="T31" fmla="*/ 138 h 324"/>
                  <a:gd name="T32" fmla="*/ 38 w 411"/>
                  <a:gd name="T33" fmla="*/ 309 h 324"/>
                  <a:gd name="T34" fmla="*/ 53 w 411"/>
                  <a:gd name="T35" fmla="*/ 324 h 324"/>
                  <a:gd name="T36" fmla="*/ 403 w 411"/>
                  <a:gd name="T37" fmla="*/ 324 h 324"/>
                  <a:gd name="T38" fmla="*/ 410 w 411"/>
                  <a:gd name="T39" fmla="*/ 309 h 324"/>
                  <a:gd name="T40" fmla="*/ 392 w 411"/>
                  <a:gd name="T41" fmla="*/ 144 h 324"/>
                  <a:gd name="T42" fmla="*/ 392 w 411"/>
                  <a:gd name="T43" fmla="*/ 316 h 324"/>
                  <a:gd name="T44" fmla="*/ 359 w 411"/>
                  <a:gd name="T45" fmla="*/ 132 h 324"/>
                  <a:gd name="T46" fmla="*/ 345 w 411"/>
                  <a:gd name="T47" fmla="*/ 123 h 324"/>
                  <a:gd name="T48" fmla="*/ 64 w 411"/>
                  <a:gd name="T49" fmla="*/ 123 h 324"/>
                  <a:gd name="T50" fmla="*/ 64 w 411"/>
                  <a:gd name="T51" fmla="*/ 64 h 324"/>
                  <a:gd name="T52" fmla="*/ 392 w 411"/>
                  <a:gd name="T53" fmla="*/ 64 h 324"/>
                  <a:gd name="T54" fmla="*/ 392 w 411"/>
                  <a:gd name="T55" fmla="*/ 144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11" h="324">
                    <a:moveTo>
                      <a:pt x="410" y="309"/>
                    </a:moveTo>
                    <a:cubicBezTo>
                      <a:pt x="410" y="46"/>
                      <a:pt x="410" y="46"/>
                      <a:pt x="410" y="46"/>
                    </a:cubicBezTo>
                    <a:cubicBezTo>
                      <a:pt x="410" y="38"/>
                      <a:pt x="403" y="32"/>
                      <a:pt x="395" y="32"/>
                    </a:cubicBezTo>
                    <a:cubicBezTo>
                      <a:pt x="210" y="32"/>
                      <a:pt x="210" y="32"/>
                      <a:pt x="210" y="32"/>
                    </a:cubicBezTo>
                    <a:cubicBezTo>
                      <a:pt x="204" y="32"/>
                      <a:pt x="200" y="21"/>
                      <a:pt x="200" y="17"/>
                    </a:cubicBezTo>
                    <a:cubicBezTo>
                      <a:pt x="200" y="15"/>
                      <a:pt x="200" y="15"/>
                      <a:pt x="200" y="15"/>
                    </a:cubicBezTo>
                    <a:cubicBezTo>
                      <a:pt x="200" y="7"/>
                      <a:pt x="193" y="0"/>
                      <a:pt x="184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77" y="0"/>
                      <a:pt x="70" y="7"/>
                      <a:pt x="70" y="15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0" y="21"/>
                      <a:pt x="66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52" y="32"/>
                      <a:pt x="46" y="38"/>
                      <a:pt x="46" y="46"/>
                    </a:cubicBezTo>
                    <a:cubicBezTo>
                      <a:pt x="46" y="122"/>
                      <a:pt x="46" y="122"/>
                      <a:pt x="46" y="122"/>
                    </a:cubicBezTo>
                    <a:cubicBezTo>
                      <a:pt x="14" y="122"/>
                      <a:pt x="14" y="122"/>
                      <a:pt x="14" y="122"/>
                    </a:cubicBezTo>
                    <a:cubicBezTo>
                      <a:pt x="14" y="122"/>
                      <a:pt x="0" y="122"/>
                      <a:pt x="5" y="138"/>
                    </a:cubicBezTo>
                    <a:cubicBezTo>
                      <a:pt x="38" y="309"/>
                      <a:pt x="38" y="309"/>
                      <a:pt x="38" y="309"/>
                    </a:cubicBezTo>
                    <a:cubicBezTo>
                      <a:pt x="38" y="317"/>
                      <a:pt x="44" y="324"/>
                      <a:pt x="53" y="324"/>
                    </a:cubicBezTo>
                    <a:cubicBezTo>
                      <a:pt x="403" y="324"/>
                      <a:pt x="403" y="324"/>
                      <a:pt x="403" y="324"/>
                    </a:cubicBezTo>
                    <a:cubicBezTo>
                      <a:pt x="411" y="324"/>
                      <a:pt x="410" y="309"/>
                      <a:pt x="410" y="309"/>
                    </a:cubicBezTo>
                    <a:close/>
                    <a:moveTo>
                      <a:pt x="392" y="144"/>
                    </a:moveTo>
                    <a:cubicBezTo>
                      <a:pt x="392" y="316"/>
                      <a:pt x="392" y="316"/>
                      <a:pt x="392" y="316"/>
                    </a:cubicBezTo>
                    <a:cubicBezTo>
                      <a:pt x="359" y="132"/>
                      <a:pt x="359" y="132"/>
                      <a:pt x="359" y="132"/>
                    </a:cubicBezTo>
                    <a:cubicBezTo>
                      <a:pt x="356" y="122"/>
                      <a:pt x="345" y="123"/>
                      <a:pt x="345" y="123"/>
                    </a:cubicBezTo>
                    <a:cubicBezTo>
                      <a:pt x="64" y="123"/>
                      <a:pt x="64" y="123"/>
                      <a:pt x="64" y="123"/>
                    </a:cubicBezTo>
                    <a:cubicBezTo>
                      <a:pt x="64" y="64"/>
                      <a:pt x="64" y="64"/>
                      <a:pt x="64" y="64"/>
                    </a:cubicBezTo>
                    <a:cubicBezTo>
                      <a:pt x="392" y="64"/>
                      <a:pt x="392" y="64"/>
                      <a:pt x="392" y="64"/>
                    </a:cubicBezTo>
                    <a:lnTo>
                      <a:pt x="392" y="14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grpSp>
            <p:nvGrpSpPr>
              <p:cNvPr id="116" name="Group 115"/>
              <p:cNvGrpSpPr/>
              <p:nvPr/>
            </p:nvGrpSpPr>
            <p:grpSpPr>
              <a:xfrm>
                <a:off x="5142179" y="2713172"/>
                <a:ext cx="614678" cy="524726"/>
                <a:chOff x="3440113" y="1050925"/>
                <a:chExt cx="390525" cy="333376"/>
              </a:xfrm>
              <a:solidFill>
                <a:schemeClr val="bg1"/>
              </a:solidFill>
            </p:grpSpPr>
            <p:sp>
              <p:nvSpPr>
                <p:cNvPr id="117" name="Freeform 8"/>
                <p:cNvSpPr>
                  <a:spLocks/>
                </p:cNvSpPr>
                <p:nvPr/>
              </p:nvSpPr>
              <p:spPr bwMode="auto">
                <a:xfrm>
                  <a:off x="3563938" y="1244600"/>
                  <a:ext cx="69850" cy="71438"/>
                </a:xfrm>
                <a:custGeom>
                  <a:avLst/>
                  <a:gdLst>
                    <a:gd name="T0" fmla="*/ 44 w 44"/>
                    <a:gd name="T1" fmla="*/ 25 h 45"/>
                    <a:gd name="T2" fmla="*/ 19 w 44"/>
                    <a:gd name="T3" fmla="*/ 0 h 45"/>
                    <a:gd name="T4" fmla="*/ 19 w 44"/>
                    <a:gd name="T5" fmla="*/ 0 h 45"/>
                    <a:gd name="T6" fmla="*/ 0 w 44"/>
                    <a:gd name="T7" fmla="*/ 45 h 45"/>
                    <a:gd name="T8" fmla="*/ 44 w 44"/>
                    <a:gd name="T9" fmla="*/ 25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45">
                      <a:moveTo>
                        <a:pt x="44" y="25"/>
                      </a:move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0" y="45"/>
                      </a:lnTo>
                      <a:lnTo>
                        <a:pt x="44" y="2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8" name="Rectangle 9"/>
                <p:cNvSpPr>
                  <a:spLocks noChangeArrowheads="1"/>
                </p:cNvSpPr>
                <p:nvPr/>
              </p:nvSpPr>
              <p:spPr bwMode="auto">
                <a:xfrm>
                  <a:off x="3633788" y="1284288"/>
                  <a:ext cx="1588" cy="1588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9" name="Freeform 10"/>
                <p:cNvSpPr>
                  <a:spLocks/>
                </p:cNvSpPr>
                <p:nvPr/>
              </p:nvSpPr>
              <p:spPr bwMode="auto">
                <a:xfrm>
                  <a:off x="3605213" y="1074738"/>
                  <a:ext cx="176213" cy="176213"/>
                </a:xfrm>
                <a:custGeom>
                  <a:avLst/>
                  <a:gdLst>
                    <a:gd name="T0" fmla="*/ 101 w 111"/>
                    <a:gd name="T1" fmla="*/ 0 h 111"/>
                    <a:gd name="T2" fmla="*/ 0 w 111"/>
                    <a:gd name="T3" fmla="*/ 101 h 111"/>
                    <a:gd name="T4" fmla="*/ 10 w 111"/>
                    <a:gd name="T5" fmla="*/ 111 h 111"/>
                    <a:gd name="T6" fmla="*/ 111 w 111"/>
                    <a:gd name="T7" fmla="*/ 10 h 111"/>
                    <a:gd name="T8" fmla="*/ 101 w 111"/>
                    <a:gd name="T9" fmla="*/ 0 h 1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1" h="111">
                      <a:moveTo>
                        <a:pt x="101" y="0"/>
                      </a:moveTo>
                      <a:lnTo>
                        <a:pt x="0" y="101"/>
                      </a:lnTo>
                      <a:lnTo>
                        <a:pt x="10" y="111"/>
                      </a:lnTo>
                      <a:lnTo>
                        <a:pt x="111" y="10"/>
                      </a:lnTo>
                      <a:lnTo>
                        <a:pt x="10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0" name="Freeform 11"/>
                <p:cNvSpPr>
                  <a:spLocks/>
                </p:cNvSpPr>
                <p:nvPr/>
              </p:nvSpPr>
              <p:spPr bwMode="auto">
                <a:xfrm>
                  <a:off x="3629025" y="1098550"/>
                  <a:ext cx="177800" cy="177800"/>
                </a:xfrm>
                <a:custGeom>
                  <a:avLst/>
                  <a:gdLst>
                    <a:gd name="T0" fmla="*/ 0 w 112"/>
                    <a:gd name="T1" fmla="*/ 102 h 112"/>
                    <a:gd name="T2" fmla="*/ 10 w 112"/>
                    <a:gd name="T3" fmla="*/ 112 h 112"/>
                    <a:gd name="T4" fmla="*/ 112 w 112"/>
                    <a:gd name="T5" fmla="*/ 12 h 112"/>
                    <a:gd name="T6" fmla="*/ 102 w 112"/>
                    <a:gd name="T7" fmla="*/ 0 h 112"/>
                    <a:gd name="T8" fmla="*/ 0 w 112"/>
                    <a:gd name="T9" fmla="*/ 102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2" h="112">
                      <a:moveTo>
                        <a:pt x="0" y="102"/>
                      </a:moveTo>
                      <a:lnTo>
                        <a:pt x="10" y="112"/>
                      </a:lnTo>
                      <a:lnTo>
                        <a:pt x="112" y="12"/>
                      </a:lnTo>
                      <a:lnTo>
                        <a:pt x="102" y="0"/>
                      </a:lnTo>
                      <a:lnTo>
                        <a:pt x="0" y="10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1" name="Freeform 12"/>
                <p:cNvSpPr>
                  <a:spLocks/>
                </p:cNvSpPr>
                <p:nvPr/>
              </p:nvSpPr>
              <p:spPr bwMode="auto">
                <a:xfrm>
                  <a:off x="3775075" y="1050925"/>
                  <a:ext cx="55563" cy="52388"/>
                </a:xfrm>
                <a:custGeom>
                  <a:avLst/>
                  <a:gdLst>
                    <a:gd name="T0" fmla="*/ 14 w 21"/>
                    <a:gd name="T1" fmla="*/ 6 h 20"/>
                    <a:gd name="T2" fmla="*/ 0 w 21"/>
                    <a:gd name="T3" fmla="*/ 6 h 20"/>
                    <a:gd name="T4" fmla="*/ 15 w 21"/>
                    <a:gd name="T5" fmla="*/ 20 h 20"/>
                    <a:gd name="T6" fmla="*/ 14 w 21"/>
                    <a:gd name="T7" fmla="*/ 6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20">
                      <a:moveTo>
                        <a:pt x="14" y="6"/>
                      </a:moveTo>
                      <a:cubicBezTo>
                        <a:pt x="8" y="0"/>
                        <a:pt x="0" y="6"/>
                        <a:pt x="0" y="6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5" y="20"/>
                        <a:pt x="21" y="14"/>
                        <a:pt x="14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2" name="Freeform 13"/>
                <p:cNvSpPr>
                  <a:spLocks/>
                </p:cNvSpPr>
                <p:nvPr/>
              </p:nvSpPr>
              <p:spPr bwMode="auto">
                <a:xfrm>
                  <a:off x="3440113" y="1058863"/>
                  <a:ext cx="327025" cy="325438"/>
                </a:xfrm>
                <a:custGeom>
                  <a:avLst/>
                  <a:gdLst>
                    <a:gd name="T0" fmla="*/ 182 w 206"/>
                    <a:gd name="T1" fmla="*/ 180 h 205"/>
                    <a:gd name="T2" fmla="*/ 25 w 206"/>
                    <a:gd name="T3" fmla="*/ 180 h 205"/>
                    <a:gd name="T4" fmla="*/ 25 w 206"/>
                    <a:gd name="T5" fmla="*/ 25 h 205"/>
                    <a:gd name="T6" fmla="*/ 172 w 206"/>
                    <a:gd name="T7" fmla="*/ 25 h 205"/>
                    <a:gd name="T8" fmla="*/ 198 w 206"/>
                    <a:gd name="T9" fmla="*/ 0 h 205"/>
                    <a:gd name="T10" fmla="*/ 0 w 206"/>
                    <a:gd name="T11" fmla="*/ 0 h 205"/>
                    <a:gd name="T12" fmla="*/ 0 w 206"/>
                    <a:gd name="T13" fmla="*/ 205 h 205"/>
                    <a:gd name="T14" fmla="*/ 206 w 206"/>
                    <a:gd name="T15" fmla="*/ 205 h 205"/>
                    <a:gd name="T16" fmla="*/ 206 w 206"/>
                    <a:gd name="T17" fmla="*/ 76 h 205"/>
                    <a:gd name="T18" fmla="*/ 182 w 206"/>
                    <a:gd name="T19" fmla="*/ 101 h 205"/>
                    <a:gd name="T20" fmla="*/ 182 w 206"/>
                    <a:gd name="T21" fmla="*/ 180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06" h="205">
                      <a:moveTo>
                        <a:pt x="182" y="180"/>
                      </a:moveTo>
                      <a:lnTo>
                        <a:pt x="25" y="180"/>
                      </a:lnTo>
                      <a:lnTo>
                        <a:pt x="25" y="25"/>
                      </a:lnTo>
                      <a:lnTo>
                        <a:pt x="172" y="25"/>
                      </a:lnTo>
                      <a:lnTo>
                        <a:pt x="198" y="0"/>
                      </a:lnTo>
                      <a:lnTo>
                        <a:pt x="0" y="0"/>
                      </a:lnTo>
                      <a:lnTo>
                        <a:pt x="0" y="205"/>
                      </a:lnTo>
                      <a:lnTo>
                        <a:pt x="206" y="205"/>
                      </a:lnTo>
                      <a:lnTo>
                        <a:pt x="206" y="76"/>
                      </a:lnTo>
                      <a:lnTo>
                        <a:pt x="182" y="101"/>
                      </a:lnTo>
                      <a:lnTo>
                        <a:pt x="182" y="18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23" name="Group 122"/>
              <p:cNvGrpSpPr/>
              <p:nvPr/>
            </p:nvGrpSpPr>
            <p:grpSpPr>
              <a:xfrm>
                <a:off x="5875020" y="4688943"/>
                <a:ext cx="439203" cy="581802"/>
                <a:chOff x="8235951" y="2905126"/>
                <a:chExt cx="244475" cy="323850"/>
              </a:xfrm>
              <a:solidFill>
                <a:schemeClr val="bg1"/>
              </a:solidFill>
            </p:grpSpPr>
            <p:sp>
              <p:nvSpPr>
                <p:cNvPr id="124" name="Freeform 121"/>
                <p:cNvSpPr>
                  <a:spLocks/>
                </p:cNvSpPr>
                <p:nvPr/>
              </p:nvSpPr>
              <p:spPr bwMode="auto">
                <a:xfrm>
                  <a:off x="8291513" y="3022601"/>
                  <a:ext cx="131763" cy="11113"/>
                </a:xfrm>
                <a:custGeom>
                  <a:avLst/>
                  <a:gdLst>
                    <a:gd name="T0" fmla="*/ 33 w 35"/>
                    <a:gd name="T1" fmla="*/ 0 h 3"/>
                    <a:gd name="T2" fmla="*/ 1 w 35"/>
                    <a:gd name="T3" fmla="*/ 0 h 3"/>
                    <a:gd name="T4" fmla="*/ 0 w 35"/>
                    <a:gd name="T5" fmla="*/ 1 h 3"/>
                    <a:gd name="T6" fmla="*/ 1 w 35"/>
                    <a:gd name="T7" fmla="*/ 3 h 3"/>
                    <a:gd name="T8" fmla="*/ 33 w 35"/>
                    <a:gd name="T9" fmla="*/ 3 h 3"/>
                    <a:gd name="T10" fmla="*/ 35 w 35"/>
                    <a:gd name="T11" fmla="*/ 1 h 3"/>
                    <a:gd name="T12" fmla="*/ 33 w 3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3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2"/>
                        <a:pt x="1" y="3"/>
                        <a:pt x="1" y="3"/>
                      </a:cubicBez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4" y="3"/>
                        <a:pt x="35" y="2"/>
                        <a:pt x="35" y="1"/>
                      </a:cubicBezTo>
                      <a:cubicBezTo>
                        <a:pt x="35" y="0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5" name="Freeform 122"/>
                <p:cNvSpPr>
                  <a:spLocks/>
                </p:cNvSpPr>
                <p:nvPr/>
              </p:nvSpPr>
              <p:spPr bwMode="auto">
                <a:xfrm>
                  <a:off x="8291513" y="3060701"/>
                  <a:ext cx="131763" cy="11113"/>
                </a:xfrm>
                <a:custGeom>
                  <a:avLst/>
                  <a:gdLst>
                    <a:gd name="T0" fmla="*/ 33 w 35"/>
                    <a:gd name="T1" fmla="*/ 0 h 3"/>
                    <a:gd name="T2" fmla="*/ 1 w 35"/>
                    <a:gd name="T3" fmla="*/ 0 h 3"/>
                    <a:gd name="T4" fmla="*/ 0 w 35"/>
                    <a:gd name="T5" fmla="*/ 1 h 3"/>
                    <a:gd name="T6" fmla="*/ 1 w 35"/>
                    <a:gd name="T7" fmla="*/ 3 h 3"/>
                    <a:gd name="T8" fmla="*/ 33 w 35"/>
                    <a:gd name="T9" fmla="*/ 3 h 3"/>
                    <a:gd name="T10" fmla="*/ 35 w 35"/>
                    <a:gd name="T11" fmla="*/ 1 h 3"/>
                    <a:gd name="T12" fmla="*/ 33 w 3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3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2"/>
                        <a:pt x="1" y="3"/>
                        <a:pt x="1" y="3"/>
                      </a:cubicBez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4" y="3"/>
                        <a:pt x="35" y="2"/>
                        <a:pt x="35" y="1"/>
                      </a:cubicBezTo>
                      <a:cubicBezTo>
                        <a:pt x="35" y="0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6" name="Freeform 123"/>
                <p:cNvSpPr>
                  <a:spLocks/>
                </p:cNvSpPr>
                <p:nvPr/>
              </p:nvSpPr>
              <p:spPr bwMode="auto">
                <a:xfrm>
                  <a:off x="8291513" y="3094038"/>
                  <a:ext cx="131763" cy="14288"/>
                </a:xfrm>
                <a:custGeom>
                  <a:avLst/>
                  <a:gdLst>
                    <a:gd name="T0" fmla="*/ 33 w 35"/>
                    <a:gd name="T1" fmla="*/ 0 h 4"/>
                    <a:gd name="T2" fmla="*/ 1 w 35"/>
                    <a:gd name="T3" fmla="*/ 0 h 4"/>
                    <a:gd name="T4" fmla="*/ 0 w 35"/>
                    <a:gd name="T5" fmla="*/ 2 h 4"/>
                    <a:gd name="T6" fmla="*/ 1 w 35"/>
                    <a:gd name="T7" fmla="*/ 4 h 4"/>
                    <a:gd name="T8" fmla="*/ 33 w 35"/>
                    <a:gd name="T9" fmla="*/ 4 h 4"/>
                    <a:gd name="T10" fmla="*/ 35 w 35"/>
                    <a:gd name="T11" fmla="*/ 2 h 4"/>
                    <a:gd name="T12" fmla="*/ 33 w 35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4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4"/>
                        <a:pt x="1" y="4"/>
                      </a:cubicBezTo>
                      <a:cubicBezTo>
                        <a:pt x="33" y="4"/>
                        <a:pt x="33" y="4"/>
                        <a:pt x="33" y="4"/>
                      </a:cubicBezTo>
                      <a:cubicBezTo>
                        <a:pt x="34" y="4"/>
                        <a:pt x="35" y="3"/>
                        <a:pt x="35" y="2"/>
                      </a:cubicBezTo>
                      <a:cubicBezTo>
                        <a:pt x="35" y="1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7" name="Freeform 124"/>
                <p:cNvSpPr>
                  <a:spLocks/>
                </p:cNvSpPr>
                <p:nvPr/>
              </p:nvSpPr>
              <p:spPr bwMode="auto">
                <a:xfrm>
                  <a:off x="8291513" y="3132138"/>
                  <a:ext cx="131763" cy="14288"/>
                </a:xfrm>
                <a:custGeom>
                  <a:avLst/>
                  <a:gdLst>
                    <a:gd name="T0" fmla="*/ 33 w 35"/>
                    <a:gd name="T1" fmla="*/ 0 h 4"/>
                    <a:gd name="T2" fmla="*/ 1 w 35"/>
                    <a:gd name="T3" fmla="*/ 0 h 4"/>
                    <a:gd name="T4" fmla="*/ 0 w 35"/>
                    <a:gd name="T5" fmla="*/ 2 h 4"/>
                    <a:gd name="T6" fmla="*/ 1 w 35"/>
                    <a:gd name="T7" fmla="*/ 4 h 4"/>
                    <a:gd name="T8" fmla="*/ 33 w 35"/>
                    <a:gd name="T9" fmla="*/ 4 h 4"/>
                    <a:gd name="T10" fmla="*/ 35 w 35"/>
                    <a:gd name="T11" fmla="*/ 2 h 4"/>
                    <a:gd name="T12" fmla="*/ 33 w 35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4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4"/>
                        <a:pt x="1" y="4"/>
                      </a:cubicBezTo>
                      <a:cubicBezTo>
                        <a:pt x="33" y="4"/>
                        <a:pt x="33" y="4"/>
                        <a:pt x="33" y="4"/>
                      </a:cubicBezTo>
                      <a:cubicBezTo>
                        <a:pt x="34" y="4"/>
                        <a:pt x="35" y="3"/>
                        <a:pt x="35" y="2"/>
                      </a:cubicBezTo>
                      <a:cubicBezTo>
                        <a:pt x="35" y="1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8" name="Freeform 125"/>
                <p:cNvSpPr>
                  <a:spLocks/>
                </p:cNvSpPr>
                <p:nvPr/>
              </p:nvSpPr>
              <p:spPr bwMode="auto">
                <a:xfrm>
                  <a:off x="8235951" y="2916238"/>
                  <a:ext cx="244475" cy="312738"/>
                </a:xfrm>
                <a:custGeom>
                  <a:avLst/>
                  <a:gdLst>
                    <a:gd name="T0" fmla="*/ 60 w 65"/>
                    <a:gd name="T1" fmla="*/ 0 h 83"/>
                    <a:gd name="T2" fmla="*/ 46 w 65"/>
                    <a:gd name="T3" fmla="*/ 0 h 83"/>
                    <a:gd name="T4" fmla="*/ 46 w 65"/>
                    <a:gd name="T5" fmla="*/ 8 h 83"/>
                    <a:gd name="T6" fmla="*/ 57 w 65"/>
                    <a:gd name="T7" fmla="*/ 8 h 83"/>
                    <a:gd name="T8" fmla="*/ 57 w 65"/>
                    <a:gd name="T9" fmla="*/ 14 h 83"/>
                    <a:gd name="T10" fmla="*/ 57 w 65"/>
                    <a:gd name="T11" fmla="*/ 75 h 83"/>
                    <a:gd name="T12" fmla="*/ 8 w 65"/>
                    <a:gd name="T13" fmla="*/ 75 h 83"/>
                    <a:gd name="T14" fmla="*/ 8 w 65"/>
                    <a:gd name="T15" fmla="*/ 8 h 83"/>
                    <a:gd name="T16" fmla="*/ 19 w 65"/>
                    <a:gd name="T17" fmla="*/ 8 h 83"/>
                    <a:gd name="T18" fmla="*/ 19 w 65"/>
                    <a:gd name="T19" fmla="*/ 0 h 83"/>
                    <a:gd name="T20" fmla="*/ 5 w 65"/>
                    <a:gd name="T21" fmla="*/ 0 h 83"/>
                    <a:gd name="T22" fmla="*/ 0 w 65"/>
                    <a:gd name="T23" fmla="*/ 4 h 83"/>
                    <a:gd name="T24" fmla="*/ 0 w 65"/>
                    <a:gd name="T25" fmla="*/ 79 h 83"/>
                    <a:gd name="T26" fmla="*/ 5 w 65"/>
                    <a:gd name="T27" fmla="*/ 83 h 83"/>
                    <a:gd name="T28" fmla="*/ 60 w 65"/>
                    <a:gd name="T29" fmla="*/ 83 h 83"/>
                    <a:gd name="T30" fmla="*/ 65 w 65"/>
                    <a:gd name="T31" fmla="*/ 79 h 83"/>
                    <a:gd name="T32" fmla="*/ 65 w 65"/>
                    <a:gd name="T33" fmla="*/ 4 h 83"/>
                    <a:gd name="T34" fmla="*/ 60 w 65"/>
                    <a:gd name="T35" fmla="*/ 0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5" h="83">
                      <a:moveTo>
                        <a:pt x="60" y="0"/>
                      </a:move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6" y="8"/>
                        <a:pt x="46" y="8"/>
                        <a:pt x="46" y="8"/>
                      </a:cubicBezTo>
                      <a:cubicBezTo>
                        <a:pt x="57" y="8"/>
                        <a:pt x="57" y="8"/>
                        <a:pt x="57" y="8"/>
                      </a:cubicBezTo>
                      <a:cubicBezTo>
                        <a:pt x="57" y="14"/>
                        <a:pt x="57" y="14"/>
                        <a:pt x="57" y="14"/>
                      </a:cubicBezTo>
                      <a:cubicBezTo>
                        <a:pt x="57" y="75"/>
                        <a:pt x="57" y="75"/>
                        <a:pt x="57" y="75"/>
                      </a:cubicBezTo>
                      <a:cubicBezTo>
                        <a:pt x="8" y="75"/>
                        <a:pt x="8" y="75"/>
                        <a:pt x="8" y="75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19" y="8"/>
                        <a:pt x="19" y="8"/>
                        <a:pt x="19" y="8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79"/>
                        <a:pt x="0" y="79"/>
                        <a:pt x="0" y="79"/>
                      </a:cubicBezTo>
                      <a:cubicBezTo>
                        <a:pt x="0" y="81"/>
                        <a:pt x="2" y="83"/>
                        <a:pt x="5" y="83"/>
                      </a:cubicBezTo>
                      <a:cubicBezTo>
                        <a:pt x="60" y="83"/>
                        <a:pt x="60" y="83"/>
                        <a:pt x="60" y="83"/>
                      </a:cubicBezTo>
                      <a:cubicBezTo>
                        <a:pt x="63" y="83"/>
                        <a:pt x="65" y="81"/>
                        <a:pt x="65" y="79"/>
                      </a:cubicBezTo>
                      <a:cubicBezTo>
                        <a:pt x="65" y="4"/>
                        <a:pt x="65" y="4"/>
                        <a:pt x="65" y="4"/>
                      </a:cubicBezTo>
                      <a:cubicBezTo>
                        <a:pt x="65" y="2"/>
                        <a:pt x="63" y="0"/>
                        <a:pt x="6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9" name="Freeform 126"/>
                <p:cNvSpPr>
                  <a:spLocks/>
                </p:cNvSpPr>
                <p:nvPr/>
              </p:nvSpPr>
              <p:spPr bwMode="auto">
                <a:xfrm>
                  <a:off x="8329613" y="2924176"/>
                  <a:ext cx="55563" cy="22225"/>
                </a:xfrm>
                <a:custGeom>
                  <a:avLst/>
                  <a:gdLst>
                    <a:gd name="T0" fmla="*/ 15 w 15"/>
                    <a:gd name="T1" fmla="*/ 1 h 6"/>
                    <a:gd name="T2" fmla="*/ 15 w 15"/>
                    <a:gd name="T3" fmla="*/ 0 h 6"/>
                    <a:gd name="T4" fmla="*/ 14 w 15"/>
                    <a:gd name="T5" fmla="*/ 0 h 6"/>
                    <a:gd name="T6" fmla="*/ 1 w 15"/>
                    <a:gd name="T7" fmla="*/ 0 h 6"/>
                    <a:gd name="T8" fmla="*/ 0 w 15"/>
                    <a:gd name="T9" fmla="*/ 0 h 6"/>
                    <a:gd name="T10" fmla="*/ 0 w 15"/>
                    <a:gd name="T11" fmla="*/ 1 h 6"/>
                    <a:gd name="T12" fmla="*/ 0 w 15"/>
                    <a:gd name="T13" fmla="*/ 6 h 6"/>
                    <a:gd name="T14" fmla="*/ 15 w 15"/>
                    <a:gd name="T15" fmla="*/ 6 h 6"/>
                    <a:gd name="T16" fmla="*/ 15 w 15"/>
                    <a:gd name="T17" fmla="*/ 1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6">
                      <a:moveTo>
                        <a:pt x="15" y="1"/>
                      </a:moveTo>
                      <a:cubicBezTo>
                        <a:pt x="15" y="1"/>
                        <a:pt x="15" y="0"/>
                        <a:pt x="15" y="0"/>
                      </a:cubicBezTo>
                      <a:cubicBezTo>
                        <a:pt x="15" y="0"/>
                        <a:pt x="14" y="0"/>
                        <a:pt x="14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lnTo>
                        <a:pt x="15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0" name="Freeform 127"/>
                <p:cNvSpPr>
                  <a:spLocks noEditPoints="1"/>
                </p:cNvSpPr>
                <p:nvPr/>
              </p:nvSpPr>
              <p:spPr bwMode="auto">
                <a:xfrm>
                  <a:off x="8310563" y="2905126"/>
                  <a:ext cx="93663" cy="60325"/>
                </a:xfrm>
                <a:custGeom>
                  <a:avLst/>
                  <a:gdLst>
                    <a:gd name="T0" fmla="*/ 4 w 25"/>
                    <a:gd name="T1" fmla="*/ 16 h 16"/>
                    <a:gd name="T2" fmla="*/ 21 w 25"/>
                    <a:gd name="T3" fmla="*/ 16 h 16"/>
                    <a:gd name="T4" fmla="*/ 24 w 25"/>
                    <a:gd name="T5" fmla="*/ 15 h 16"/>
                    <a:gd name="T6" fmla="*/ 25 w 25"/>
                    <a:gd name="T7" fmla="*/ 13 h 16"/>
                    <a:gd name="T8" fmla="*/ 25 w 25"/>
                    <a:gd name="T9" fmla="*/ 2 h 16"/>
                    <a:gd name="T10" fmla="*/ 24 w 25"/>
                    <a:gd name="T11" fmla="*/ 1 h 16"/>
                    <a:gd name="T12" fmla="*/ 21 w 25"/>
                    <a:gd name="T13" fmla="*/ 0 h 16"/>
                    <a:gd name="T14" fmla="*/ 4 w 25"/>
                    <a:gd name="T15" fmla="*/ 0 h 16"/>
                    <a:gd name="T16" fmla="*/ 1 w 25"/>
                    <a:gd name="T17" fmla="*/ 1 h 16"/>
                    <a:gd name="T18" fmla="*/ 0 w 25"/>
                    <a:gd name="T19" fmla="*/ 2 h 16"/>
                    <a:gd name="T20" fmla="*/ 0 w 25"/>
                    <a:gd name="T21" fmla="*/ 13 h 16"/>
                    <a:gd name="T22" fmla="*/ 1 w 25"/>
                    <a:gd name="T23" fmla="*/ 15 h 16"/>
                    <a:gd name="T24" fmla="*/ 4 w 25"/>
                    <a:gd name="T25" fmla="*/ 16 h 16"/>
                    <a:gd name="T26" fmla="*/ 3 w 25"/>
                    <a:gd name="T27" fmla="*/ 6 h 16"/>
                    <a:gd name="T28" fmla="*/ 4 w 25"/>
                    <a:gd name="T29" fmla="*/ 4 h 16"/>
                    <a:gd name="T30" fmla="*/ 4 w 25"/>
                    <a:gd name="T31" fmla="*/ 4 h 16"/>
                    <a:gd name="T32" fmla="*/ 6 w 25"/>
                    <a:gd name="T33" fmla="*/ 3 h 16"/>
                    <a:gd name="T34" fmla="*/ 19 w 25"/>
                    <a:gd name="T35" fmla="*/ 3 h 16"/>
                    <a:gd name="T36" fmla="*/ 21 w 25"/>
                    <a:gd name="T37" fmla="*/ 4 h 16"/>
                    <a:gd name="T38" fmla="*/ 21 w 25"/>
                    <a:gd name="T39" fmla="*/ 4 h 16"/>
                    <a:gd name="T40" fmla="*/ 22 w 25"/>
                    <a:gd name="T41" fmla="*/ 6 h 16"/>
                    <a:gd name="T42" fmla="*/ 22 w 25"/>
                    <a:gd name="T43" fmla="*/ 9 h 16"/>
                    <a:gd name="T44" fmla="*/ 21 w 25"/>
                    <a:gd name="T45" fmla="*/ 11 h 16"/>
                    <a:gd name="T46" fmla="*/ 19 w 25"/>
                    <a:gd name="T47" fmla="*/ 12 h 16"/>
                    <a:gd name="T48" fmla="*/ 6 w 25"/>
                    <a:gd name="T49" fmla="*/ 12 h 16"/>
                    <a:gd name="T50" fmla="*/ 4 w 25"/>
                    <a:gd name="T51" fmla="*/ 11 h 16"/>
                    <a:gd name="T52" fmla="*/ 3 w 25"/>
                    <a:gd name="T53" fmla="*/ 9 h 16"/>
                    <a:gd name="T54" fmla="*/ 3 w 25"/>
                    <a:gd name="T55" fmla="*/ 6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5" h="16">
                      <a:moveTo>
                        <a:pt x="4" y="16"/>
                      </a:move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2" y="16"/>
                        <a:pt x="23" y="16"/>
                        <a:pt x="24" y="15"/>
                      </a:cubicBezTo>
                      <a:cubicBezTo>
                        <a:pt x="24" y="15"/>
                        <a:pt x="25" y="14"/>
                        <a:pt x="25" y="13"/>
                      </a:cubicBezTo>
                      <a:cubicBezTo>
                        <a:pt x="25" y="2"/>
                        <a:pt x="25" y="2"/>
                        <a:pt x="25" y="2"/>
                      </a:cubicBezTo>
                      <a:cubicBezTo>
                        <a:pt x="25" y="2"/>
                        <a:pt x="24" y="1"/>
                        <a:pt x="24" y="1"/>
                      </a:cubicBezTo>
                      <a:cubicBezTo>
                        <a:pt x="23" y="0"/>
                        <a:pt x="22" y="0"/>
                        <a:pt x="21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3" y="0"/>
                        <a:pt x="2" y="0"/>
                        <a:pt x="1" y="1"/>
                      </a:cubicBezTo>
                      <a:cubicBezTo>
                        <a:pt x="1" y="1"/>
                        <a:pt x="0" y="2"/>
                        <a:pt x="0" y="2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4"/>
                        <a:pt x="1" y="15"/>
                        <a:pt x="1" y="15"/>
                      </a:cubicBezTo>
                      <a:cubicBezTo>
                        <a:pt x="2" y="16"/>
                        <a:pt x="3" y="16"/>
                        <a:pt x="4" y="16"/>
                      </a:cubicBezTo>
                      <a:close/>
                      <a:moveTo>
                        <a:pt x="3" y="6"/>
                      </a:moveTo>
                      <a:cubicBezTo>
                        <a:pt x="3" y="5"/>
                        <a:pt x="3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20" y="3"/>
                        <a:pt x="20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2" y="5"/>
                        <a:pt x="22" y="6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10"/>
                        <a:pt x="21" y="11"/>
                        <a:pt x="21" y="11"/>
                      </a:cubicBezTo>
                      <a:cubicBezTo>
                        <a:pt x="20" y="12"/>
                        <a:pt x="20" y="12"/>
                        <a:pt x="19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5" y="12"/>
                        <a:pt x="5" y="12"/>
                        <a:pt x="4" y="11"/>
                      </a:cubicBezTo>
                      <a:cubicBezTo>
                        <a:pt x="4" y="11"/>
                        <a:pt x="3" y="10"/>
                        <a:pt x="3" y="9"/>
                      </a:cubicBezTo>
                      <a:lnTo>
                        <a:pt x="3" y="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1" name="Freeform 128"/>
                <p:cNvSpPr>
                  <a:spLocks/>
                </p:cNvSpPr>
                <p:nvPr/>
              </p:nvSpPr>
              <p:spPr bwMode="auto">
                <a:xfrm>
                  <a:off x="8291513" y="3165476"/>
                  <a:ext cx="131763" cy="11113"/>
                </a:xfrm>
                <a:custGeom>
                  <a:avLst/>
                  <a:gdLst>
                    <a:gd name="T0" fmla="*/ 33 w 35"/>
                    <a:gd name="T1" fmla="*/ 0 h 3"/>
                    <a:gd name="T2" fmla="*/ 1 w 35"/>
                    <a:gd name="T3" fmla="*/ 0 h 3"/>
                    <a:gd name="T4" fmla="*/ 0 w 35"/>
                    <a:gd name="T5" fmla="*/ 2 h 3"/>
                    <a:gd name="T6" fmla="*/ 1 w 35"/>
                    <a:gd name="T7" fmla="*/ 3 h 3"/>
                    <a:gd name="T8" fmla="*/ 33 w 35"/>
                    <a:gd name="T9" fmla="*/ 3 h 3"/>
                    <a:gd name="T10" fmla="*/ 35 w 35"/>
                    <a:gd name="T11" fmla="*/ 2 h 3"/>
                    <a:gd name="T12" fmla="*/ 33 w 3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3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3"/>
                        <a:pt x="1" y="3"/>
                      </a:cubicBez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4" y="3"/>
                        <a:pt x="35" y="3"/>
                        <a:pt x="35" y="2"/>
                      </a:cubicBezTo>
                      <a:cubicBezTo>
                        <a:pt x="35" y="1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grpSp>
            <p:nvGrpSpPr>
              <p:cNvPr id="132" name="Group 131"/>
              <p:cNvGrpSpPr/>
              <p:nvPr/>
            </p:nvGrpSpPr>
            <p:grpSpPr>
              <a:xfrm>
                <a:off x="4705497" y="3884065"/>
                <a:ext cx="607504" cy="608640"/>
                <a:chOff x="4160838" y="-23813"/>
                <a:chExt cx="849313" cy="850901"/>
              </a:xfrm>
              <a:solidFill>
                <a:schemeClr val="bg1"/>
              </a:solidFill>
            </p:grpSpPr>
            <p:sp>
              <p:nvSpPr>
                <p:cNvPr id="133" name="Freeform 59"/>
                <p:cNvSpPr>
                  <a:spLocks noEditPoints="1"/>
                </p:cNvSpPr>
                <p:nvPr/>
              </p:nvSpPr>
              <p:spPr bwMode="auto">
                <a:xfrm>
                  <a:off x="4424363" y="-23813"/>
                  <a:ext cx="585788" cy="581025"/>
                </a:xfrm>
                <a:custGeom>
                  <a:avLst/>
                  <a:gdLst>
                    <a:gd name="T0" fmla="*/ 140 w 170"/>
                    <a:gd name="T1" fmla="*/ 30 h 170"/>
                    <a:gd name="T2" fmla="*/ 30 w 170"/>
                    <a:gd name="T3" fmla="*/ 30 h 170"/>
                    <a:gd name="T4" fmla="*/ 25 w 170"/>
                    <a:gd name="T5" fmla="*/ 134 h 170"/>
                    <a:gd name="T6" fmla="*/ 25 w 170"/>
                    <a:gd name="T7" fmla="*/ 135 h 170"/>
                    <a:gd name="T8" fmla="*/ 37 w 170"/>
                    <a:gd name="T9" fmla="*/ 146 h 170"/>
                    <a:gd name="T10" fmla="*/ 140 w 170"/>
                    <a:gd name="T11" fmla="*/ 140 h 170"/>
                    <a:gd name="T12" fmla="*/ 140 w 170"/>
                    <a:gd name="T13" fmla="*/ 30 h 170"/>
                    <a:gd name="T14" fmla="*/ 126 w 170"/>
                    <a:gd name="T15" fmla="*/ 126 h 170"/>
                    <a:gd name="T16" fmla="*/ 44 w 170"/>
                    <a:gd name="T17" fmla="*/ 126 h 170"/>
                    <a:gd name="T18" fmla="*/ 44 w 170"/>
                    <a:gd name="T19" fmla="*/ 44 h 170"/>
                    <a:gd name="T20" fmla="*/ 126 w 170"/>
                    <a:gd name="T21" fmla="*/ 44 h 170"/>
                    <a:gd name="T22" fmla="*/ 126 w 170"/>
                    <a:gd name="T23" fmla="*/ 126 h 1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0" h="170">
                      <a:moveTo>
                        <a:pt x="140" y="30"/>
                      </a:moveTo>
                      <a:cubicBezTo>
                        <a:pt x="110" y="0"/>
                        <a:pt x="61" y="0"/>
                        <a:pt x="30" y="30"/>
                      </a:cubicBezTo>
                      <a:cubicBezTo>
                        <a:pt x="1" y="58"/>
                        <a:pt x="0" y="104"/>
                        <a:pt x="25" y="134"/>
                      </a:cubicBezTo>
                      <a:cubicBezTo>
                        <a:pt x="25" y="135"/>
                        <a:pt x="25" y="135"/>
                        <a:pt x="25" y="135"/>
                      </a:cubicBezTo>
                      <a:cubicBezTo>
                        <a:pt x="30" y="141"/>
                        <a:pt x="32" y="143"/>
                        <a:pt x="37" y="146"/>
                      </a:cubicBezTo>
                      <a:cubicBezTo>
                        <a:pt x="67" y="170"/>
                        <a:pt x="112" y="168"/>
                        <a:pt x="140" y="140"/>
                      </a:cubicBezTo>
                      <a:cubicBezTo>
                        <a:pt x="170" y="110"/>
                        <a:pt x="170" y="61"/>
                        <a:pt x="140" y="30"/>
                      </a:cubicBezTo>
                      <a:close/>
                      <a:moveTo>
                        <a:pt x="126" y="126"/>
                      </a:moveTo>
                      <a:cubicBezTo>
                        <a:pt x="103" y="149"/>
                        <a:pt x="66" y="149"/>
                        <a:pt x="44" y="126"/>
                      </a:cubicBezTo>
                      <a:cubicBezTo>
                        <a:pt x="21" y="103"/>
                        <a:pt x="21" y="66"/>
                        <a:pt x="44" y="44"/>
                      </a:cubicBezTo>
                      <a:cubicBezTo>
                        <a:pt x="67" y="21"/>
                        <a:pt x="104" y="21"/>
                        <a:pt x="126" y="44"/>
                      </a:cubicBezTo>
                      <a:cubicBezTo>
                        <a:pt x="149" y="67"/>
                        <a:pt x="149" y="104"/>
                        <a:pt x="126" y="12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34" name="Freeform 60"/>
                <p:cNvSpPr>
                  <a:spLocks/>
                </p:cNvSpPr>
                <p:nvPr/>
              </p:nvSpPr>
              <p:spPr bwMode="auto">
                <a:xfrm>
                  <a:off x="4160838" y="465138"/>
                  <a:ext cx="358775" cy="361950"/>
                </a:xfrm>
                <a:custGeom>
                  <a:avLst/>
                  <a:gdLst>
                    <a:gd name="T0" fmla="*/ 0 w 226"/>
                    <a:gd name="T1" fmla="*/ 183 h 228"/>
                    <a:gd name="T2" fmla="*/ 44 w 226"/>
                    <a:gd name="T3" fmla="*/ 228 h 228"/>
                    <a:gd name="T4" fmla="*/ 226 w 226"/>
                    <a:gd name="T5" fmla="*/ 30 h 228"/>
                    <a:gd name="T6" fmla="*/ 196 w 226"/>
                    <a:gd name="T7" fmla="*/ 0 h 228"/>
                    <a:gd name="T8" fmla="*/ 0 w 226"/>
                    <a:gd name="T9" fmla="*/ 183 h 2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6" h="228">
                      <a:moveTo>
                        <a:pt x="0" y="183"/>
                      </a:moveTo>
                      <a:lnTo>
                        <a:pt x="44" y="228"/>
                      </a:lnTo>
                      <a:lnTo>
                        <a:pt x="226" y="30"/>
                      </a:lnTo>
                      <a:lnTo>
                        <a:pt x="196" y="0"/>
                      </a:lnTo>
                      <a:lnTo>
                        <a:pt x="0" y="18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35" name="Freeform 61"/>
                <p:cNvSpPr>
                  <a:spLocks/>
                </p:cNvSpPr>
                <p:nvPr/>
              </p:nvSpPr>
              <p:spPr bwMode="auto">
                <a:xfrm>
                  <a:off x="4730751" y="163513"/>
                  <a:ext cx="223838" cy="266700"/>
                </a:xfrm>
                <a:custGeom>
                  <a:avLst/>
                  <a:gdLst>
                    <a:gd name="T0" fmla="*/ 34 w 65"/>
                    <a:gd name="T1" fmla="*/ 0 h 78"/>
                    <a:gd name="T2" fmla="*/ 0 w 65"/>
                    <a:gd name="T3" fmla="*/ 74 h 78"/>
                    <a:gd name="T4" fmla="*/ 12 w 65"/>
                    <a:gd name="T5" fmla="*/ 78 h 78"/>
                    <a:gd name="T6" fmla="*/ 34 w 65"/>
                    <a:gd name="T7" fmla="*/ 0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5" h="78">
                      <a:moveTo>
                        <a:pt x="34" y="0"/>
                      </a:moveTo>
                      <a:cubicBezTo>
                        <a:pt x="45" y="57"/>
                        <a:pt x="0" y="74"/>
                        <a:pt x="0" y="74"/>
                      </a:cubicBezTo>
                      <a:cubicBezTo>
                        <a:pt x="12" y="78"/>
                        <a:pt x="12" y="78"/>
                        <a:pt x="12" y="78"/>
                      </a:cubicBezTo>
                      <a:cubicBezTo>
                        <a:pt x="65" y="45"/>
                        <a:pt x="34" y="0"/>
                        <a:pt x="3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9639501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7" grpId="0" animBg="1"/>
      <p:bldP spid="99" grpId="0" animBg="1"/>
      <p:bldP spid="94" grpId="0" animBg="1"/>
      <p:bldP spid="34" grpId="0"/>
      <p:bldP spid="35" grpId="0"/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  <p:bldP spid="51" grpId="0" animBg="1"/>
      <p:bldP spid="78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8402329" y="1897831"/>
            <a:ext cx="2328423" cy="1016381"/>
            <a:chOff x="8657822" y="2704651"/>
            <a:chExt cx="2328423" cy="1016381"/>
          </a:xfrm>
        </p:grpSpPr>
        <p:sp>
          <p:nvSpPr>
            <p:cNvPr id="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Response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1532965" y="1897831"/>
            <a:ext cx="2282697" cy="1016381"/>
            <a:chOff x="1586753" y="2220559"/>
            <a:chExt cx="2282697" cy="1016381"/>
          </a:xfrm>
        </p:grpSpPr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1855990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Discovery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586753" y="255983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0" name="Shape 4157"/>
          <p:cNvSpPr/>
          <p:nvPr/>
        </p:nvSpPr>
        <p:spPr>
          <a:xfrm>
            <a:off x="3928381" y="2315990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cubicBezTo>
                  <a:pt x="12439" y="606"/>
                  <a:pt x="19639" y="7806"/>
                  <a:pt x="2160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1" name="Shape 4159"/>
          <p:cNvSpPr/>
          <p:nvPr/>
        </p:nvSpPr>
        <p:spPr>
          <a:xfrm>
            <a:off x="7013898" y="2315990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2" name="Shape 4157"/>
          <p:cNvSpPr/>
          <p:nvPr/>
        </p:nvSpPr>
        <p:spPr>
          <a:xfrm flipV="1">
            <a:off x="3928381" y="3520134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cubicBezTo>
                  <a:pt x="12439" y="606"/>
                  <a:pt x="19639" y="7806"/>
                  <a:pt x="2160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3" name="Shape 4159"/>
          <p:cNvSpPr/>
          <p:nvPr/>
        </p:nvSpPr>
        <p:spPr>
          <a:xfrm flipV="1">
            <a:off x="7013898" y="3520178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14" name="Group 13"/>
          <p:cNvGrpSpPr/>
          <p:nvPr/>
        </p:nvGrpSpPr>
        <p:grpSpPr>
          <a:xfrm>
            <a:off x="1532965" y="4307353"/>
            <a:ext cx="2282697" cy="1016381"/>
            <a:chOff x="1586753" y="4952809"/>
            <a:chExt cx="2282697" cy="1016381"/>
          </a:xfrm>
        </p:grpSpPr>
        <p:sp>
          <p:nvSpPr>
            <p:cNvPr id="15" name="Text Placeholder 2"/>
            <p:cNvSpPr txBox="1">
              <a:spLocks/>
            </p:cNvSpPr>
            <p:nvPr/>
          </p:nvSpPr>
          <p:spPr>
            <a:xfrm>
              <a:off x="1855990" y="495280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Observe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1586753" y="529208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402329" y="4307353"/>
            <a:ext cx="2328423" cy="1016381"/>
            <a:chOff x="8657822" y="2704651"/>
            <a:chExt cx="2328423" cy="1016381"/>
          </a:xfrm>
        </p:grpSpPr>
        <p:sp>
          <p:nvSpPr>
            <p:cNvPr id="18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Team Work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1" name="Shape 1034"/>
          <p:cNvSpPr/>
          <p:nvPr/>
        </p:nvSpPr>
        <p:spPr>
          <a:xfrm>
            <a:off x="5775988" y="2876573"/>
            <a:ext cx="152772" cy="1180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143" y="9828"/>
                </a:moveTo>
                <a:cubicBezTo>
                  <a:pt x="20503" y="10692"/>
                  <a:pt x="21004" y="11543"/>
                  <a:pt x="21600" y="12462"/>
                </a:cubicBezTo>
                <a:cubicBezTo>
                  <a:pt x="20797" y="15394"/>
                  <a:pt x="20629" y="18810"/>
                  <a:pt x="20550" y="21600"/>
                </a:cubicBezTo>
                <a:cubicBezTo>
                  <a:pt x="17285" y="18886"/>
                  <a:pt x="18957" y="12766"/>
                  <a:pt x="16102" y="12414"/>
                </a:cubicBezTo>
                <a:cubicBezTo>
                  <a:pt x="13346" y="12074"/>
                  <a:pt x="12988" y="13608"/>
                  <a:pt x="12526" y="15998"/>
                </a:cubicBezTo>
                <a:cubicBezTo>
                  <a:pt x="12064" y="18387"/>
                  <a:pt x="11785" y="20178"/>
                  <a:pt x="11785" y="20178"/>
                </a:cubicBezTo>
                <a:cubicBezTo>
                  <a:pt x="11785" y="20178"/>
                  <a:pt x="2700" y="7597"/>
                  <a:pt x="0" y="3147"/>
                </a:cubicBezTo>
                <a:cubicBezTo>
                  <a:pt x="1311" y="2680"/>
                  <a:pt x="1742" y="2046"/>
                  <a:pt x="1827" y="0"/>
                </a:cubicBezTo>
                <a:cubicBezTo>
                  <a:pt x="4847" y="4160"/>
                  <a:pt x="12262" y="11667"/>
                  <a:pt x="15756" y="11667"/>
                </a:cubicBezTo>
                <a:cubicBezTo>
                  <a:pt x="17415" y="11667"/>
                  <a:pt x="18853" y="10951"/>
                  <a:pt x="20143" y="9828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22" name="Shape 1035"/>
          <p:cNvSpPr/>
          <p:nvPr/>
        </p:nvSpPr>
        <p:spPr>
          <a:xfrm>
            <a:off x="5935096" y="3194789"/>
            <a:ext cx="63807" cy="889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108" h="21600" extrusionOk="0">
                <a:moveTo>
                  <a:pt x="11314" y="594"/>
                </a:moveTo>
                <a:lnTo>
                  <a:pt x="0" y="0"/>
                </a:lnTo>
                <a:cubicBezTo>
                  <a:pt x="0" y="0"/>
                  <a:pt x="10284" y="5549"/>
                  <a:pt x="10284" y="11495"/>
                </a:cubicBezTo>
                <a:cubicBezTo>
                  <a:pt x="10284" y="17438"/>
                  <a:pt x="9772" y="20013"/>
                  <a:pt x="9772" y="20013"/>
                </a:cubicBezTo>
                <a:lnTo>
                  <a:pt x="18772" y="21600"/>
                </a:lnTo>
                <a:cubicBezTo>
                  <a:pt x="18772" y="21600"/>
                  <a:pt x="21600" y="15655"/>
                  <a:pt x="19026" y="9907"/>
                </a:cubicBezTo>
                <a:cubicBezTo>
                  <a:pt x="16457" y="4162"/>
                  <a:pt x="13629" y="2575"/>
                  <a:pt x="11314" y="594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23" name="Shape 1036"/>
          <p:cNvSpPr/>
          <p:nvPr/>
        </p:nvSpPr>
        <p:spPr>
          <a:xfrm>
            <a:off x="5974873" y="3403619"/>
            <a:ext cx="27989" cy="764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479" y="0"/>
                </a:moveTo>
                <a:cubicBezTo>
                  <a:pt x="6479" y="0"/>
                  <a:pt x="2878" y="12381"/>
                  <a:pt x="1439" y="16334"/>
                </a:cubicBezTo>
                <a:cubicBezTo>
                  <a:pt x="0" y="20286"/>
                  <a:pt x="0" y="21600"/>
                  <a:pt x="0" y="21600"/>
                </a:cubicBezTo>
                <a:lnTo>
                  <a:pt x="21600" y="20286"/>
                </a:lnTo>
                <a:cubicBezTo>
                  <a:pt x="21600" y="20286"/>
                  <a:pt x="16556" y="10275"/>
                  <a:pt x="6479" y="0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2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Strategy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6" name="Group 25"/>
          <p:cNvGrpSpPr/>
          <p:nvPr/>
        </p:nvGrpSpPr>
        <p:grpSpPr>
          <a:xfrm>
            <a:off x="5328757" y="2703318"/>
            <a:ext cx="1552024" cy="2019880"/>
            <a:chOff x="4375152" y="1801285"/>
            <a:chExt cx="3651249" cy="4751916"/>
          </a:xfrm>
        </p:grpSpPr>
        <p:grpSp>
          <p:nvGrpSpPr>
            <p:cNvPr id="27" name="Group 26"/>
            <p:cNvGrpSpPr/>
            <p:nvPr/>
          </p:nvGrpSpPr>
          <p:grpSpPr>
            <a:xfrm>
              <a:off x="4375152" y="1801285"/>
              <a:ext cx="3651249" cy="4751916"/>
              <a:chOff x="3281363" y="1350963"/>
              <a:chExt cx="2738437" cy="3563937"/>
            </a:xfrm>
          </p:grpSpPr>
          <p:sp>
            <p:nvSpPr>
              <p:cNvPr id="33" name="AutoShape 3"/>
              <p:cNvSpPr>
                <a:spLocks noChangeAspect="1" noChangeArrowheads="1" noTextEdit="1"/>
              </p:cNvSpPr>
              <p:nvPr/>
            </p:nvSpPr>
            <p:spPr bwMode="auto">
              <a:xfrm>
                <a:off x="3281363" y="1352550"/>
                <a:ext cx="2738437" cy="35623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Freeform 5"/>
              <p:cNvSpPr>
                <a:spLocks/>
              </p:cNvSpPr>
              <p:nvPr/>
            </p:nvSpPr>
            <p:spPr bwMode="auto">
              <a:xfrm>
                <a:off x="3514725" y="3225800"/>
                <a:ext cx="1268412" cy="1689100"/>
              </a:xfrm>
              <a:custGeom>
                <a:avLst/>
                <a:gdLst>
                  <a:gd name="T0" fmla="*/ 0 w 799"/>
                  <a:gd name="T1" fmla="*/ 894 h 1064"/>
                  <a:gd name="T2" fmla="*/ 318 w 799"/>
                  <a:gd name="T3" fmla="*/ 0 h 1064"/>
                  <a:gd name="T4" fmla="*/ 799 w 799"/>
                  <a:gd name="T5" fmla="*/ 172 h 1064"/>
                  <a:gd name="T6" fmla="*/ 481 w 799"/>
                  <a:gd name="T7" fmla="*/ 1064 h 1064"/>
                  <a:gd name="T8" fmla="*/ 296 w 799"/>
                  <a:gd name="T9" fmla="*/ 823 h 1064"/>
                  <a:gd name="T10" fmla="*/ 0 w 799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9" h="1064">
                    <a:moveTo>
                      <a:pt x="0" y="894"/>
                    </a:moveTo>
                    <a:lnTo>
                      <a:pt x="318" y="0"/>
                    </a:lnTo>
                    <a:lnTo>
                      <a:pt x="799" y="172"/>
                    </a:lnTo>
                    <a:lnTo>
                      <a:pt x="481" y="1064"/>
                    </a:lnTo>
                    <a:lnTo>
                      <a:pt x="296" y="823"/>
                    </a:lnTo>
                    <a:lnTo>
                      <a:pt x="0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6"/>
              <p:cNvSpPr>
                <a:spLocks/>
              </p:cNvSpPr>
              <p:nvPr/>
            </p:nvSpPr>
            <p:spPr bwMode="auto">
              <a:xfrm>
                <a:off x="4513263" y="3225800"/>
                <a:ext cx="1266825" cy="1689100"/>
              </a:xfrm>
              <a:custGeom>
                <a:avLst/>
                <a:gdLst>
                  <a:gd name="T0" fmla="*/ 798 w 798"/>
                  <a:gd name="T1" fmla="*/ 894 h 1064"/>
                  <a:gd name="T2" fmla="*/ 481 w 798"/>
                  <a:gd name="T3" fmla="*/ 0 h 1064"/>
                  <a:gd name="T4" fmla="*/ 0 w 798"/>
                  <a:gd name="T5" fmla="*/ 172 h 1064"/>
                  <a:gd name="T6" fmla="*/ 317 w 798"/>
                  <a:gd name="T7" fmla="*/ 1064 h 1064"/>
                  <a:gd name="T8" fmla="*/ 502 w 798"/>
                  <a:gd name="T9" fmla="*/ 823 h 1064"/>
                  <a:gd name="T10" fmla="*/ 798 w 798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8" h="1064">
                    <a:moveTo>
                      <a:pt x="798" y="894"/>
                    </a:moveTo>
                    <a:lnTo>
                      <a:pt x="481" y="0"/>
                    </a:lnTo>
                    <a:lnTo>
                      <a:pt x="0" y="172"/>
                    </a:lnTo>
                    <a:lnTo>
                      <a:pt x="317" y="1064"/>
                    </a:lnTo>
                    <a:lnTo>
                      <a:pt x="502" y="823"/>
                    </a:lnTo>
                    <a:lnTo>
                      <a:pt x="798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7"/>
              <p:cNvSpPr>
                <a:spLocks noEditPoints="1"/>
              </p:cNvSpPr>
              <p:nvPr/>
            </p:nvSpPr>
            <p:spPr bwMode="auto">
              <a:xfrm>
                <a:off x="3282950" y="1350963"/>
                <a:ext cx="2736850" cy="2730500"/>
              </a:xfrm>
              <a:custGeom>
                <a:avLst/>
                <a:gdLst>
                  <a:gd name="T0" fmla="*/ 172 w 1742"/>
                  <a:gd name="T1" fmla="*/ 864 h 1738"/>
                  <a:gd name="T2" fmla="*/ 868 w 1742"/>
                  <a:gd name="T3" fmla="*/ 168 h 1738"/>
                  <a:gd name="T4" fmla="*/ 869 w 1742"/>
                  <a:gd name="T5" fmla="*/ 168 h 1738"/>
                  <a:gd name="T6" fmla="*/ 1565 w 1742"/>
                  <a:gd name="T7" fmla="*/ 864 h 1738"/>
                  <a:gd name="T8" fmla="*/ 869 w 1742"/>
                  <a:gd name="T9" fmla="*/ 1561 h 1738"/>
                  <a:gd name="T10" fmla="*/ 868 w 1742"/>
                  <a:gd name="T11" fmla="*/ 1561 h 1738"/>
                  <a:gd name="T12" fmla="*/ 172 w 1742"/>
                  <a:gd name="T13" fmla="*/ 864 h 1738"/>
                  <a:gd name="T14" fmla="*/ 868 w 1742"/>
                  <a:gd name="T15" fmla="*/ 122 h 1738"/>
                  <a:gd name="T16" fmla="*/ 867 w 1742"/>
                  <a:gd name="T17" fmla="*/ 123 h 1738"/>
                  <a:gd name="T18" fmla="*/ 721 w 1742"/>
                  <a:gd name="T19" fmla="*/ 2 h 1738"/>
                  <a:gd name="T20" fmla="*/ 626 w 1742"/>
                  <a:gd name="T21" fmla="*/ 165 h 1738"/>
                  <a:gd name="T22" fmla="*/ 450 w 1742"/>
                  <a:gd name="T23" fmla="*/ 97 h 1738"/>
                  <a:gd name="T24" fmla="*/ 413 w 1742"/>
                  <a:gd name="T25" fmla="*/ 283 h 1738"/>
                  <a:gd name="T26" fmla="*/ 223 w 1742"/>
                  <a:gd name="T27" fmla="*/ 276 h 1738"/>
                  <a:gd name="T28" fmla="*/ 249 w 1742"/>
                  <a:gd name="T29" fmla="*/ 463 h 1738"/>
                  <a:gd name="T30" fmla="*/ 69 w 1742"/>
                  <a:gd name="T31" fmla="*/ 519 h 1738"/>
                  <a:gd name="T32" fmla="*/ 152 w 1742"/>
                  <a:gd name="T33" fmla="*/ 687 h 1738"/>
                  <a:gd name="T34" fmla="*/ 0 w 1742"/>
                  <a:gd name="T35" fmla="*/ 797 h 1738"/>
                  <a:gd name="T36" fmla="*/ 134 w 1742"/>
                  <a:gd name="T37" fmla="*/ 930 h 1738"/>
                  <a:gd name="T38" fmla="*/ 26 w 1742"/>
                  <a:gd name="T39" fmla="*/ 1085 h 1738"/>
                  <a:gd name="T40" fmla="*/ 196 w 1742"/>
                  <a:gd name="T41" fmla="*/ 1165 h 1738"/>
                  <a:gd name="T42" fmla="*/ 143 w 1742"/>
                  <a:gd name="T43" fmla="*/ 1348 h 1738"/>
                  <a:gd name="T44" fmla="*/ 331 w 1742"/>
                  <a:gd name="T45" fmla="*/ 1369 h 1738"/>
                  <a:gd name="T46" fmla="*/ 339 w 1742"/>
                  <a:gd name="T47" fmla="*/ 1557 h 1738"/>
                  <a:gd name="T48" fmla="*/ 524 w 1742"/>
                  <a:gd name="T49" fmla="*/ 1517 h 1738"/>
                  <a:gd name="T50" fmla="*/ 594 w 1742"/>
                  <a:gd name="T51" fmla="*/ 1693 h 1738"/>
                  <a:gd name="T52" fmla="*/ 755 w 1742"/>
                  <a:gd name="T53" fmla="*/ 1594 h 1738"/>
                  <a:gd name="T54" fmla="*/ 868 w 1742"/>
                  <a:gd name="T55" fmla="*/ 1726 h 1738"/>
                  <a:gd name="T56" fmla="*/ 878 w 1742"/>
                  <a:gd name="T57" fmla="*/ 1738 h 1738"/>
                  <a:gd name="T58" fmla="*/ 999 w 1742"/>
                  <a:gd name="T59" fmla="*/ 1593 h 1738"/>
                  <a:gd name="T60" fmla="*/ 1162 w 1742"/>
                  <a:gd name="T61" fmla="*/ 1688 h 1738"/>
                  <a:gd name="T62" fmla="*/ 1228 w 1742"/>
                  <a:gd name="T63" fmla="*/ 1512 h 1738"/>
                  <a:gd name="T64" fmla="*/ 1413 w 1742"/>
                  <a:gd name="T65" fmla="*/ 1550 h 1738"/>
                  <a:gd name="T66" fmla="*/ 1420 w 1742"/>
                  <a:gd name="T67" fmla="*/ 1361 h 1738"/>
                  <a:gd name="T68" fmla="*/ 1607 w 1742"/>
                  <a:gd name="T69" fmla="*/ 1337 h 1738"/>
                  <a:gd name="T70" fmla="*/ 1551 w 1742"/>
                  <a:gd name="T71" fmla="*/ 1156 h 1738"/>
                  <a:gd name="T72" fmla="*/ 1720 w 1742"/>
                  <a:gd name="T73" fmla="*/ 1073 h 1738"/>
                  <a:gd name="T74" fmla="*/ 1610 w 1742"/>
                  <a:gd name="T75" fmla="*/ 919 h 1738"/>
                  <a:gd name="T76" fmla="*/ 1742 w 1742"/>
                  <a:gd name="T77" fmla="*/ 786 h 1738"/>
                  <a:gd name="T78" fmla="*/ 1588 w 1742"/>
                  <a:gd name="T79" fmla="*/ 677 h 1738"/>
                  <a:gd name="T80" fmla="*/ 1669 w 1742"/>
                  <a:gd name="T81" fmla="*/ 507 h 1738"/>
                  <a:gd name="T82" fmla="*/ 1488 w 1742"/>
                  <a:gd name="T83" fmla="*/ 455 h 1738"/>
                  <a:gd name="T84" fmla="*/ 1511 w 1742"/>
                  <a:gd name="T85" fmla="*/ 266 h 1738"/>
                  <a:gd name="T86" fmla="*/ 1321 w 1742"/>
                  <a:gd name="T87" fmla="*/ 276 h 1738"/>
                  <a:gd name="T88" fmla="*/ 1282 w 1742"/>
                  <a:gd name="T89" fmla="*/ 91 h 1738"/>
                  <a:gd name="T90" fmla="*/ 1107 w 1742"/>
                  <a:gd name="T91" fmla="*/ 162 h 1738"/>
                  <a:gd name="T92" fmla="*/ 1009 w 1742"/>
                  <a:gd name="T93" fmla="*/ 0 h 1738"/>
                  <a:gd name="T94" fmla="*/ 868 w 1742"/>
                  <a:gd name="T95" fmla="*/ 122 h 1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42" h="1738">
                    <a:moveTo>
                      <a:pt x="172" y="864"/>
                    </a:moveTo>
                    <a:cubicBezTo>
                      <a:pt x="172" y="481"/>
                      <a:pt x="484" y="169"/>
                      <a:pt x="868" y="168"/>
                    </a:cubicBezTo>
                    <a:cubicBezTo>
                      <a:pt x="869" y="168"/>
                      <a:pt x="869" y="168"/>
                      <a:pt x="869" y="168"/>
                    </a:cubicBezTo>
                    <a:cubicBezTo>
                      <a:pt x="1254" y="168"/>
                      <a:pt x="1565" y="480"/>
                      <a:pt x="1565" y="864"/>
                    </a:cubicBezTo>
                    <a:cubicBezTo>
                      <a:pt x="1565" y="1248"/>
                      <a:pt x="1254" y="1561"/>
                      <a:pt x="869" y="1561"/>
                    </a:cubicBezTo>
                    <a:cubicBezTo>
                      <a:pt x="868" y="1561"/>
                      <a:pt x="868" y="1561"/>
                      <a:pt x="868" y="1561"/>
                    </a:cubicBezTo>
                    <a:cubicBezTo>
                      <a:pt x="484" y="1560"/>
                      <a:pt x="172" y="1248"/>
                      <a:pt x="172" y="864"/>
                    </a:cubicBezTo>
                    <a:close/>
                    <a:moveTo>
                      <a:pt x="868" y="122"/>
                    </a:moveTo>
                    <a:cubicBezTo>
                      <a:pt x="867" y="123"/>
                      <a:pt x="867" y="123"/>
                      <a:pt x="867" y="123"/>
                    </a:cubicBezTo>
                    <a:cubicBezTo>
                      <a:pt x="721" y="2"/>
                      <a:pt x="721" y="2"/>
                      <a:pt x="721" y="2"/>
                    </a:cubicBezTo>
                    <a:cubicBezTo>
                      <a:pt x="626" y="165"/>
                      <a:pt x="626" y="165"/>
                      <a:pt x="626" y="165"/>
                    </a:cubicBezTo>
                    <a:cubicBezTo>
                      <a:pt x="450" y="97"/>
                      <a:pt x="450" y="97"/>
                      <a:pt x="450" y="97"/>
                    </a:cubicBezTo>
                    <a:cubicBezTo>
                      <a:pt x="413" y="283"/>
                      <a:pt x="413" y="283"/>
                      <a:pt x="413" y="283"/>
                    </a:cubicBezTo>
                    <a:cubicBezTo>
                      <a:pt x="223" y="276"/>
                      <a:pt x="223" y="276"/>
                      <a:pt x="223" y="276"/>
                    </a:cubicBezTo>
                    <a:cubicBezTo>
                      <a:pt x="249" y="463"/>
                      <a:pt x="249" y="463"/>
                      <a:pt x="249" y="463"/>
                    </a:cubicBezTo>
                    <a:cubicBezTo>
                      <a:pt x="69" y="519"/>
                      <a:pt x="69" y="519"/>
                      <a:pt x="69" y="519"/>
                    </a:cubicBezTo>
                    <a:cubicBezTo>
                      <a:pt x="152" y="687"/>
                      <a:pt x="152" y="687"/>
                      <a:pt x="152" y="687"/>
                    </a:cubicBezTo>
                    <a:cubicBezTo>
                      <a:pt x="0" y="797"/>
                      <a:pt x="0" y="797"/>
                      <a:pt x="0" y="797"/>
                    </a:cubicBezTo>
                    <a:cubicBezTo>
                      <a:pt x="134" y="930"/>
                      <a:pt x="134" y="930"/>
                      <a:pt x="134" y="930"/>
                    </a:cubicBezTo>
                    <a:cubicBezTo>
                      <a:pt x="26" y="1085"/>
                      <a:pt x="26" y="1085"/>
                      <a:pt x="26" y="1085"/>
                    </a:cubicBezTo>
                    <a:cubicBezTo>
                      <a:pt x="196" y="1165"/>
                      <a:pt x="196" y="1165"/>
                      <a:pt x="196" y="1165"/>
                    </a:cubicBezTo>
                    <a:cubicBezTo>
                      <a:pt x="143" y="1348"/>
                      <a:pt x="143" y="1348"/>
                      <a:pt x="143" y="1348"/>
                    </a:cubicBezTo>
                    <a:cubicBezTo>
                      <a:pt x="331" y="1369"/>
                      <a:pt x="331" y="1369"/>
                      <a:pt x="331" y="1369"/>
                    </a:cubicBezTo>
                    <a:cubicBezTo>
                      <a:pt x="339" y="1557"/>
                      <a:pt x="339" y="1557"/>
                      <a:pt x="339" y="1557"/>
                    </a:cubicBezTo>
                    <a:cubicBezTo>
                      <a:pt x="524" y="1517"/>
                      <a:pt x="524" y="1517"/>
                      <a:pt x="524" y="1517"/>
                    </a:cubicBezTo>
                    <a:cubicBezTo>
                      <a:pt x="594" y="1693"/>
                      <a:pt x="594" y="1693"/>
                      <a:pt x="594" y="1693"/>
                    </a:cubicBezTo>
                    <a:cubicBezTo>
                      <a:pt x="755" y="1594"/>
                      <a:pt x="755" y="1594"/>
                      <a:pt x="755" y="1594"/>
                    </a:cubicBezTo>
                    <a:cubicBezTo>
                      <a:pt x="868" y="1726"/>
                      <a:pt x="868" y="1726"/>
                      <a:pt x="868" y="1726"/>
                    </a:cubicBezTo>
                    <a:cubicBezTo>
                      <a:pt x="878" y="1738"/>
                      <a:pt x="878" y="1738"/>
                      <a:pt x="878" y="1738"/>
                    </a:cubicBezTo>
                    <a:cubicBezTo>
                      <a:pt x="999" y="1593"/>
                      <a:pt x="999" y="1593"/>
                      <a:pt x="999" y="1593"/>
                    </a:cubicBezTo>
                    <a:cubicBezTo>
                      <a:pt x="1162" y="1688"/>
                      <a:pt x="1162" y="1688"/>
                      <a:pt x="1162" y="1688"/>
                    </a:cubicBezTo>
                    <a:cubicBezTo>
                      <a:pt x="1228" y="1512"/>
                      <a:pt x="1228" y="1512"/>
                      <a:pt x="1228" y="1512"/>
                    </a:cubicBezTo>
                    <a:cubicBezTo>
                      <a:pt x="1413" y="1550"/>
                      <a:pt x="1413" y="1550"/>
                      <a:pt x="1413" y="1550"/>
                    </a:cubicBezTo>
                    <a:cubicBezTo>
                      <a:pt x="1420" y="1361"/>
                      <a:pt x="1420" y="1361"/>
                      <a:pt x="1420" y="1361"/>
                    </a:cubicBezTo>
                    <a:cubicBezTo>
                      <a:pt x="1607" y="1337"/>
                      <a:pt x="1607" y="1337"/>
                      <a:pt x="1607" y="1337"/>
                    </a:cubicBezTo>
                    <a:cubicBezTo>
                      <a:pt x="1551" y="1156"/>
                      <a:pt x="1551" y="1156"/>
                      <a:pt x="1551" y="1156"/>
                    </a:cubicBezTo>
                    <a:cubicBezTo>
                      <a:pt x="1720" y="1073"/>
                      <a:pt x="1720" y="1073"/>
                      <a:pt x="1720" y="1073"/>
                    </a:cubicBezTo>
                    <a:cubicBezTo>
                      <a:pt x="1610" y="919"/>
                      <a:pt x="1610" y="919"/>
                      <a:pt x="1610" y="919"/>
                    </a:cubicBezTo>
                    <a:cubicBezTo>
                      <a:pt x="1742" y="786"/>
                      <a:pt x="1742" y="786"/>
                      <a:pt x="1742" y="786"/>
                    </a:cubicBezTo>
                    <a:cubicBezTo>
                      <a:pt x="1588" y="677"/>
                      <a:pt x="1588" y="677"/>
                      <a:pt x="1588" y="677"/>
                    </a:cubicBezTo>
                    <a:cubicBezTo>
                      <a:pt x="1669" y="507"/>
                      <a:pt x="1669" y="507"/>
                      <a:pt x="1669" y="507"/>
                    </a:cubicBezTo>
                    <a:cubicBezTo>
                      <a:pt x="1488" y="455"/>
                      <a:pt x="1488" y="455"/>
                      <a:pt x="1488" y="455"/>
                    </a:cubicBezTo>
                    <a:cubicBezTo>
                      <a:pt x="1511" y="266"/>
                      <a:pt x="1511" y="266"/>
                      <a:pt x="1511" y="266"/>
                    </a:cubicBezTo>
                    <a:cubicBezTo>
                      <a:pt x="1321" y="276"/>
                      <a:pt x="1321" y="276"/>
                      <a:pt x="1321" y="276"/>
                    </a:cubicBezTo>
                    <a:cubicBezTo>
                      <a:pt x="1282" y="91"/>
                      <a:pt x="1282" y="91"/>
                      <a:pt x="1282" y="91"/>
                    </a:cubicBezTo>
                    <a:cubicBezTo>
                      <a:pt x="1107" y="162"/>
                      <a:pt x="1107" y="162"/>
                      <a:pt x="1107" y="162"/>
                    </a:cubicBezTo>
                    <a:cubicBezTo>
                      <a:pt x="1009" y="0"/>
                      <a:pt x="1009" y="0"/>
                      <a:pt x="1009" y="0"/>
                    </a:cubicBezTo>
                    <a:cubicBezTo>
                      <a:pt x="868" y="122"/>
                      <a:pt x="868" y="122"/>
                      <a:pt x="868" y="122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8"/>
              <p:cNvSpPr>
                <a:spLocks noEditPoints="1"/>
              </p:cNvSpPr>
              <p:nvPr/>
            </p:nvSpPr>
            <p:spPr bwMode="auto">
              <a:xfrm>
                <a:off x="3552825" y="1614488"/>
                <a:ext cx="2189162" cy="2187575"/>
              </a:xfrm>
              <a:custGeom>
                <a:avLst/>
                <a:gdLst>
                  <a:gd name="T0" fmla="*/ 0 w 1393"/>
                  <a:gd name="T1" fmla="*/ 696 h 1393"/>
                  <a:gd name="T2" fmla="*/ 696 w 1393"/>
                  <a:gd name="T3" fmla="*/ 1393 h 1393"/>
                  <a:gd name="T4" fmla="*/ 697 w 1393"/>
                  <a:gd name="T5" fmla="*/ 1393 h 1393"/>
                  <a:gd name="T6" fmla="*/ 1393 w 1393"/>
                  <a:gd name="T7" fmla="*/ 696 h 1393"/>
                  <a:gd name="T8" fmla="*/ 697 w 1393"/>
                  <a:gd name="T9" fmla="*/ 0 h 1393"/>
                  <a:gd name="T10" fmla="*/ 696 w 1393"/>
                  <a:gd name="T11" fmla="*/ 0 h 1393"/>
                  <a:gd name="T12" fmla="*/ 0 w 1393"/>
                  <a:gd name="T13" fmla="*/ 696 h 1393"/>
                  <a:gd name="T14" fmla="*/ 696 w 1393"/>
                  <a:gd name="T15" fmla="*/ 1333 h 1393"/>
                  <a:gd name="T16" fmla="*/ 60 w 1393"/>
                  <a:gd name="T17" fmla="*/ 696 h 1393"/>
                  <a:gd name="T18" fmla="*/ 696 w 1393"/>
                  <a:gd name="T19" fmla="*/ 58 h 1393"/>
                  <a:gd name="T20" fmla="*/ 697 w 1393"/>
                  <a:gd name="T21" fmla="*/ 58 h 1393"/>
                  <a:gd name="T22" fmla="*/ 1335 w 1393"/>
                  <a:gd name="T23" fmla="*/ 696 h 1393"/>
                  <a:gd name="T24" fmla="*/ 697 w 1393"/>
                  <a:gd name="T25" fmla="*/ 1333 h 1393"/>
                  <a:gd name="T26" fmla="*/ 696 w 1393"/>
                  <a:gd name="T27" fmla="*/ 1333 h 1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93" h="1393">
                    <a:moveTo>
                      <a:pt x="0" y="696"/>
                    </a:moveTo>
                    <a:cubicBezTo>
                      <a:pt x="0" y="1080"/>
                      <a:pt x="312" y="1392"/>
                      <a:pt x="696" y="1393"/>
                    </a:cubicBezTo>
                    <a:cubicBezTo>
                      <a:pt x="697" y="1393"/>
                      <a:pt x="697" y="1393"/>
                      <a:pt x="697" y="1393"/>
                    </a:cubicBezTo>
                    <a:cubicBezTo>
                      <a:pt x="1082" y="1393"/>
                      <a:pt x="1393" y="1080"/>
                      <a:pt x="1393" y="696"/>
                    </a:cubicBezTo>
                    <a:cubicBezTo>
                      <a:pt x="1393" y="312"/>
                      <a:pt x="1082" y="0"/>
                      <a:pt x="697" y="0"/>
                    </a:cubicBezTo>
                    <a:cubicBezTo>
                      <a:pt x="696" y="0"/>
                      <a:pt x="696" y="0"/>
                      <a:pt x="696" y="0"/>
                    </a:cubicBezTo>
                    <a:cubicBezTo>
                      <a:pt x="312" y="1"/>
                      <a:pt x="0" y="313"/>
                      <a:pt x="0" y="696"/>
                    </a:cubicBezTo>
                    <a:close/>
                    <a:moveTo>
                      <a:pt x="696" y="1333"/>
                    </a:moveTo>
                    <a:cubicBezTo>
                      <a:pt x="344" y="1333"/>
                      <a:pt x="60" y="1048"/>
                      <a:pt x="60" y="696"/>
                    </a:cubicBezTo>
                    <a:cubicBezTo>
                      <a:pt x="60" y="345"/>
                      <a:pt x="344" y="59"/>
                      <a:pt x="696" y="58"/>
                    </a:cubicBezTo>
                    <a:cubicBezTo>
                      <a:pt x="697" y="58"/>
                      <a:pt x="697" y="58"/>
                      <a:pt x="697" y="58"/>
                    </a:cubicBezTo>
                    <a:cubicBezTo>
                      <a:pt x="1048" y="58"/>
                      <a:pt x="1335" y="345"/>
                      <a:pt x="1335" y="696"/>
                    </a:cubicBezTo>
                    <a:cubicBezTo>
                      <a:pt x="1335" y="1048"/>
                      <a:pt x="1048" y="1333"/>
                      <a:pt x="697" y="1333"/>
                    </a:cubicBezTo>
                    <a:cubicBezTo>
                      <a:pt x="696" y="1333"/>
                      <a:pt x="696" y="1333"/>
                      <a:pt x="696" y="1333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9"/>
              <p:cNvSpPr>
                <a:spLocks noEditPoints="1"/>
              </p:cNvSpPr>
              <p:nvPr/>
            </p:nvSpPr>
            <p:spPr bwMode="auto">
              <a:xfrm>
                <a:off x="3648075" y="1706563"/>
                <a:ext cx="2001837" cy="2001838"/>
              </a:xfrm>
              <a:custGeom>
                <a:avLst/>
                <a:gdLst>
                  <a:gd name="T0" fmla="*/ 28 w 1275"/>
                  <a:gd name="T1" fmla="*/ 638 h 1275"/>
                  <a:gd name="T2" fmla="*/ 636 w 1275"/>
                  <a:gd name="T3" fmla="*/ 30 h 1275"/>
                  <a:gd name="T4" fmla="*/ 637 w 1275"/>
                  <a:gd name="T5" fmla="*/ 30 h 1275"/>
                  <a:gd name="T6" fmla="*/ 1245 w 1275"/>
                  <a:gd name="T7" fmla="*/ 638 h 1275"/>
                  <a:gd name="T8" fmla="*/ 637 w 1275"/>
                  <a:gd name="T9" fmla="*/ 1247 h 1275"/>
                  <a:gd name="T10" fmla="*/ 636 w 1275"/>
                  <a:gd name="T11" fmla="*/ 1247 h 1275"/>
                  <a:gd name="T12" fmla="*/ 28 w 1275"/>
                  <a:gd name="T13" fmla="*/ 638 h 1275"/>
                  <a:gd name="T14" fmla="*/ 636 w 1275"/>
                  <a:gd name="T15" fmla="*/ 0 h 1275"/>
                  <a:gd name="T16" fmla="*/ 0 w 1275"/>
                  <a:gd name="T17" fmla="*/ 638 h 1275"/>
                  <a:gd name="T18" fmla="*/ 636 w 1275"/>
                  <a:gd name="T19" fmla="*/ 1275 h 1275"/>
                  <a:gd name="T20" fmla="*/ 637 w 1275"/>
                  <a:gd name="T21" fmla="*/ 1275 h 1275"/>
                  <a:gd name="T22" fmla="*/ 1275 w 1275"/>
                  <a:gd name="T23" fmla="*/ 638 h 1275"/>
                  <a:gd name="T24" fmla="*/ 637 w 1275"/>
                  <a:gd name="T25" fmla="*/ 0 h 1275"/>
                  <a:gd name="T26" fmla="*/ 636 w 1275"/>
                  <a:gd name="T27" fmla="*/ 0 h 1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5" h="1275">
                    <a:moveTo>
                      <a:pt x="28" y="638"/>
                    </a:moveTo>
                    <a:cubicBezTo>
                      <a:pt x="28" y="304"/>
                      <a:pt x="301" y="31"/>
                      <a:pt x="636" y="30"/>
                    </a:cubicBezTo>
                    <a:cubicBezTo>
                      <a:pt x="637" y="30"/>
                      <a:pt x="637" y="30"/>
                      <a:pt x="637" y="30"/>
                    </a:cubicBezTo>
                    <a:cubicBezTo>
                      <a:pt x="973" y="30"/>
                      <a:pt x="1245" y="302"/>
                      <a:pt x="1245" y="638"/>
                    </a:cubicBezTo>
                    <a:cubicBezTo>
                      <a:pt x="1245" y="974"/>
                      <a:pt x="973" y="1247"/>
                      <a:pt x="637" y="1247"/>
                    </a:cubicBezTo>
                    <a:cubicBezTo>
                      <a:pt x="636" y="1247"/>
                      <a:pt x="636" y="1247"/>
                      <a:pt x="636" y="1247"/>
                    </a:cubicBezTo>
                    <a:cubicBezTo>
                      <a:pt x="301" y="1245"/>
                      <a:pt x="28" y="973"/>
                      <a:pt x="28" y="638"/>
                    </a:cubicBezTo>
                    <a:close/>
                    <a:moveTo>
                      <a:pt x="636" y="0"/>
                    </a:moveTo>
                    <a:cubicBezTo>
                      <a:pt x="284" y="1"/>
                      <a:pt x="0" y="287"/>
                      <a:pt x="0" y="638"/>
                    </a:cubicBezTo>
                    <a:cubicBezTo>
                      <a:pt x="0" y="990"/>
                      <a:pt x="284" y="1275"/>
                      <a:pt x="636" y="1275"/>
                    </a:cubicBezTo>
                    <a:cubicBezTo>
                      <a:pt x="637" y="1275"/>
                      <a:pt x="637" y="1275"/>
                      <a:pt x="637" y="1275"/>
                    </a:cubicBezTo>
                    <a:cubicBezTo>
                      <a:pt x="988" y="1275"/>
                      <a:pt x="1275" y="990"/>
                      <a:pt x="1275" y="638"/>
                    </a:cubicBezTo>
                    <a:cubicBezTo>
                      <a:pt x="1275" y="287"/>
                      <a:pt x="988" y="0"/>
                      <a:pt x="637" y="0"/>
                    </a:cubicBezTo>
                    <a:cubicBezTo>
                      <a:pt x="636" y="0"/>
                      <a:pt x="636" y="0"/>
                      <a:pt x="636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0"/>
              <p:cNvSpPr>
                <a:spLocks/>
              </p:cNvSpPr>
              <p:nvPr/>
            </p:nvSpPr>
            <p:spPr bwMode="auto">
              <a:xfrm>
                <a:off x="3690938" y="1752600"/>
                <a:ext cx="955675" cy="1911350"/>
              </a:xfrm>
              <a:custGeom>
                <a:avLst/>
                <a:gdLst>
                  <a:gd name="T0" fmla="*/ 0 w 608"/>
                  <a:gd name="T1" fmla="*/ 608 h 1217"/>
                  <a:gd name="T2" fmla="*/ 608 w 608"/>
                  <a:gd name="T3" fmla="*/ 1217 h 1217"/>
                  <a:gd name="T4" fmla="*/ 608 w 608"/>
                  <a:gd name="T5" fmla="*/ 1202 h 1217"/>
                  <a:gd name="T6" fmla="*/ 16 w 608"/>
                  <a:gd name="T7" fmla="*/ 608 h 1217"/>
                  <a:gd name="T8" fmla="*/ 608 w 608"/>
                  <a:gd name="T9" fmla="*/ 14 h 1217"/>
                  <a:gd name="T10" fmla="*/ 608 w 608"/>
                  <a:gd name="T11" fmla="*/ 0 h 1217"/>
                  <a:gd name="T12" fmla="*/ 0 w 608"/>
                  <a:gd name="T13" fmla="*/ 608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8" h="1217">
                    <a:moveTo>
                      <a:pt x="0" y="608"/>
                    </a:moveTo>
                    <a:cubicBezTo>
                      <a:pt x="0" y="943"/>
                      <a:pt x="273" y="1215"/>
                      <a:pt x="608" y="1217"/>
                    </a:cubicBezTo>
                    <a:cubicBezTo>
                      <a:pt x="608" y="1202"/>
                      <a:pt x="608" y="1202"/>
                      <a:pt x="608" y="1202"/>
                    </a:cubicBezTo>
                    <a:cubicBezTo>
                      <a:pt x="281" y="1201"/>
                      <a:pt x="16" y="936"/>
                      <a:pt x="16" y="608"/>
                    </a:cubicBezTo>
                    <a:cubicBezTo>
                      <a:pt x="16" y="281"/>
                      <a:pt x="281" y="15"/>
                      <a:pt x="608" y="14"/>
                    </a:cubicBezTo>
                    <a:cubicBezTo>
                      <a:pt x="608" y="0"/>
                      <a:pt x="608" y="0"/>
                      <a:pt x="608" y="0"/>
                    </a:cubicBezTo>
                    <a:cubicBezTo>
                      <a:pt x="273" y="1"/>
                      <a:pt x="0" y="274"/>
                      <a:pt x="0" y="6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11"/>
              <p:cNvSpPr>
                <a:spLocks noEditPoints="1"/>
              </p:cNvSpPr>
              <p:nvPr/>
            </p:nvSpPr>
            <p:spPr bwMode="auto">
              <a:xfrm>
                <a:off x="3716338" y="1752600"/>
                <a:ext cx="1887537" cy="1911350"/>
              </a:xfrm>
              <a:custGeom>
                <a:avLst/>
                <a:gdLst>
                  <a:gd name="T0" fmla="*/ 14 w 1201"/>
                  <a:gd name="T1" fmla="*/ 608 h 1217"/>
                  <a:gd name="T2" fmla="*/ 592 w 1201"/>
                  <a:gd name="T3" fmla="*/ 29 h 1217"/>
                  <a:gd name="T4" fmla="*/ 593 w 1201"/>
                  <a:gd name="T5" fmla="*/ 29 h 1217"/>
                  <a:gd name="T6" fmla="*/ 1172 w 1201"/>
                  <a:gd name="T7" fmla="*/ 608 h 1217"/>
                  <a:gd name="T8" fmla="*/ 593 w 1201"/>
                  <a:gd name="T9" fmla="*/ 1187 h 1217"/>
                  <a:gd name="T10" fmla="*/ 592 w 1201"/>
                  <a:gd name="T11" fmla="*/ 1187 h 1217"/>
                  <a:gd name="T12" fmla="*/ 14 w 1201"/>
                  <a:gd name="T13" fmla="*/ 608 h 1217"/>
                  <a:gd name="T14" fmla="*/ 592 w 1201"/>
                  <a:gd name="T15" fmla="*/ 14 h 1217"/>
                  <a:gd name="T16" fmla="*/ 0 w 1201"/>
                  <a:gd name="T17" fmla="*/ 608 h 1217"/>
                  <a:gd name="T18" fmla="*/ 592 w 1201"/>
                  <a:gd name="T19" fmla="*/ 1202 h 1217"/>
                  <a:gd name="T20" fmla="*/ 592 w 1201"/>
                  <a:gd name="T21" fmla="*/ 1217 h 1217"/>
                  <a:gd name="T22" fmla="*/ 593 w 1201"/>
                  <a:gd name="T23" fmla="*/ 1217 h 1217"/>
                  <a:gd name="T24" fmla="*/ 1201 w 1201"/>
                  <a:gd name="T25" fmla="*/ 608 h 1217"/>
                  <a:gd name="T26" fmla="*/ 593 w 1201"/>
                  <a:gd name="T27" fmla="*/ 0 h 1217"/>
                  <a:gd name="T28" fmla="*/ 592 w 1201"/>
                  <a:gd name="T29" fmla="*/ 0 h 1217"/>
                  <a:gd name="T30" fmla="*/ 592 w 1201"/>
                  <a:gd name="T31" fmla="*/ 14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01" h="1217">
                    <a:moveTo>
                      <a:pt x="14" y="608"/>
                    </a:moveTo>
                    <a:cubicBezTo>
                      <a:pt x="14" y="289"/>
                      <a:pt x="273" y="29"/>
                      <a:pt x="592" y="29"/>
                    </a:cubicBezTo>
                    <a:cubicBezTo>
                      <a:pt x="593" y="29"/>
                      <a:pt x="593" y="29"/>
                      <a:pt x="593" y="29"/>
                    </a:cubicBezTo>
                    <a:cubicBezTo>
                      <a:pt x="913" y="29"/>
                      <a:pt x="1172" y="288"/>
                      <a:pt x="1172" y="608"/>
                    </a:cubicBezTo>
                    <a:cubicBezTo>
                      <a:pt x="1172" y="929"/>
                      <a:pt x="913" y="1187"/>
                      <a:pt x="593" y="1187"/>
                    </a:cubicBezTo>
                    <a:cubicBezTo>
                      <a:pt x="592" y="1187"/>
                      <a:pt x="592" y="1187"/>
                      <a:pt x="592" y="1187"/>
                    </a:cubicBezTo>
                    <a:cubicBezTo>
                      <a:pt x="273" y="1187"/>
                      <a:pt x="14" y="927"/>
                      <a:pt x="14" y="608"/>
                    </a:cubicBezTo>
                    <a:close/>
                    <a:moveTo>
                      <a:pt x="592" y="14"/>
                    </a:moveTo>
                    <a:cubicBezTo>
                      <a:pt x="265" y="15"/>
                      <a:pt x="0" y="281"/>
                      <a:pt x="0" y="608"/>
                    </a:cubicBezTo>
                    <a:cubicBezTo>
                      <a:pt x="0" y="936"/>
                      <a:pt x="265" y="1201"/>
                      <a:pt x="592" y="1202"/>
                    </a:cubicBezTo>
                    <a:cubicBezTo>
                      <a:pt x="592" y="1217"/>
                      <a:pt x="592" y="1217"/>
                      <a:pt x="592" y="1217"/>
                    </a:cubicBezTo>
                    <a:cubicBezTo>
                      <a:pt x="593" y="1217"/>
                      <a:pt x="593" y="1217"/>
                      <a:pt x="593" y="1217"/>
                    </a:cubicBezTo>
                    <a:cubicBezTo>
                      <a:pt x="929" y="1217"/>
                      <a:pt x="1201" y="944"/>
                      <a:pt x="1201" y="608"/>
                    </a:cubicBezTo>
                    <a:cubicBezTo>
                      <a:pt x="1201" y="272"/>
                      <a:pt x="929" y="0"/>
                      <a:pt x="593" y="0"/>
                    </a:cubicBezTo>
                    <a:cubicBezTo>
                      <a:pt x="592" y="0"/>
                      <a:pt x="592" y="0"/>
                      <a:pt x="592" y="0"/>
                    </a:cubicBezTo>
                    <a:cubicBezTo>
                      <a:pt x="592" y="14"/>
                      <a:pt x="592" y="14"/>
                      <a:pt x="592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8" name="Freeform 13"/>
            <p:cNvSpPr>
              <a:spLocks/>
            </p:cNvSpPr>
            <p:nvPr/>
          </p:nvSpPr>
          <p:spPr bwMode="auto">
            <a:xfrm>
              <a:off x="6195485" y="3611033"/>
              <a:ext cx="1214967" cy="1212851"/>
            </a:xfrm>
            <a:custGeom>
              <a:avLst/>
              <a:gdLst>
                <a:gd name="T0" fmla="*/ 580 w 580"/>
                <a:gd name="T1" fmla="*/ 0 h 579"/>
                <a:gd name="T2" fmla="*/ 1 w 580"/>
                <a:gd name="T3" fmla="*/ 579 h 579"/>
                <a:gd name="T4" fmla="*/ 0 w 580"/>
                <a:gd name="T5" fmla="*/ 579 h 579"/>
                <a:gd name="T6" fmla="*/ 0 w 580"/>
                <a:gd name="T7" fmla="*/ 0 h 579"/>
                <a:gd name="T8" fmla="*/ 58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0"/>
                  </a:moveTo>
                  <a:cubicBezTo>
                    <a:pt x="580" y="321"/>
                    <a:pt x="321" y="579"/>
                    <a:pt x="1" y="579"/>
                  </a:cubicBezTo>
                  <a:cubicBezTo>
                    <a:pt x="0" y="579"/>
                    <a:pt x="0" y="579"/>
                    <a:pt x="0" y="57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8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14"/>
            <p:cNvSpPr>
              <a:spLocks/>
            </p:cNvSpPr>
            <p:nvPr/>
          </p:nvSpPr>
          <p:spPr bwMode="auto">
            <a:xfrm>
              <a:off x="4980518" y="2398184"/>
              <a:ext cx="1214967" cy="1212851"/>
            </a:xfrm>
            <a:custGeom>
              <a:avLst/>
              <a:gdLst>
                <a:gd name="T0" fmla="*/ 0 w 580"/>
                <a:gd name="T1" fmla="*/ 579 h 579"/>
                <a:gd name="T2" fmla="*/ 578 w 580"/>
                <a:gd name="T3" fmla="*/ 0 h 579"/>
                <a:gd name="T4" fmla="*/ 580 w 580"/>
                <a:gd name="T5" fmla="*/ 0 h 579"/>
                <a:gd name="T6" fmla="*/ 580 w 580"/>
                <a:gd name="T7" fmla="*/ 579 h 579"/>
                <a:gd name="T8" fmla="*/ 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579"/>
                  </a:moveTo>
                  <a:cubicBezTo>
                    <a:pt x="0" y="259"/>
                    <a:pt x="258" y="0"/>
                    <a:pt x="578" y="0"/>
                  </a:cubicBezTo>
                  <a:cubicBezTo>
                    <a:pt x="580" y="0"/>
                    <a:pt x="580" y="0"/>
                    <a:pt x="580" y="0"/>
                  </a:cubicBezTo>
                  <a:cubicBezTo>
                    <a:pt x="580" y="579"/>
                    <a:pt x="580" y="579"/>
                    <a:pt x="580" y="579"/>
                  </a:cubicBezTo>
                  <a:lnTo>
                    <a:pt x="0" y="579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15"/>
            <p:cNvSpPr>
              <a:spLocks/>
            </p:cNvSpPr>
            <p:nvPr/>
          </p:nvSpPr>
          <p:spPr bwMode="auto">
            <a:xfrm>
              <a:off x="4980518" y="3611033"/>
              <a:ext cx="1214967" cy="1212851"/>
            </a:xfrm>
            <a:custGeom>
              <a:avLst/>
              <a:gdLst>
                <a:gd name="T0" fmla="*/ 0 w 580"/>
                <a:gd name="T1" fmla="*/ 0 h 579"/>
                <a:gd name="T2" fmla="*/ 578 w 580"/>
                <a:gd name="T3" fmla="*/ 579 h 579"/>
                <a:gd name="T4" fmla="*/ 580 w 580"/>
                <a:gd name="T5" fmla="*/ 579 h 579"/>
                <a:gd name="T6" fmla="*/ 580 w 580"/>
                <a:gd name="T7" fmla="*/ 0 h 579"/>
                <a:gd name="T8" fmla="*/ 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0"/>
                  </a:moveTo>
                  <a:cubicBezTo>
                    <a:pt x="0" y="321"/>
                    <a:pt x="258" y="579"/>
                    <a:pt x="578" y="579"/>
                  </a:cubicBezTo>
                  <a:cubicBezTo>
                    <a:pt x="580" y="579"/>
                    <a:pt x="580" y="579"/>
                    <a:pt x="580" y="579"/>
                  </a:cubicBezTo>
                  <a:cubicBezTo>
                    <a:pt x="580" y="0"/>
                    <a:pt x="580" y="0"/>
                    <a:pt x="58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12"/>
            <p:cNvSpPr>
              <a:spLocks/>
            </p:cNvSpPr>
            <p:nvPr/>
          </p:nvSpPr>
          <p:spPr bwMode="auto">
            <a:xfrm>
              <a:off x="6195485" y="2398184"/>
              <a:ext cx="1214967" cy="1212851"/>
            </a:xfrm>
            <a:custGeom>
              <a:avLst/>
              <a:gdLst>
                <a:gd name="T0" fmla="*/ 580 w 580"/>
                <a:gd name="T1" fmla="*/ 579 h 579"/>
                <a:gd name="T2" fmla="*/ 1 w 580"/>
                <a:gd name="T3" fmla="*/ 0 h 579"/>
                <a:gd name="T4" fmla="*/ 0 w 580"/>
                <a:gd name="T5" fmla="*/ 0 h 579"/>
                <a:gd name="T6" fmla="*/ 0 w 580"/>
                <a:gd name="T7" fmla="*/ 579 h 579"/>
                <a:gd name="T8" fmla="*/ 58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579"/>
                  </a:moveTo>
                  <a:cubicBezTo>
                    <a:pt x="580" y="259"/>
                    <a:pt x="32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79"/>
                    <a:pt x="0" y="579"/>
                    <a:pt x="0" y="579"/>
                  </a:cubicBezTo>
                  <a:lnTo>
                    <a:pt x="580" y="57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Oval 16"/>
            <p:cNvSpPr>
              <a:spLocks noChangeArrowheads="1"/>
            </p:cNvSpPr>
            <p:nvPr/>
          </p:nvSpPr>
          <p:spPr bwMode="auto">
            <a:xfrm>
              <a:off x="5604933" y="3024717"/>
              <a:ext cx="1191683" cy="11938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1" name="TextBox 4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854296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 animBg="1"/>
      <p:bldP spid="13" grpId="0" animBg="1"/>
      <p:bldP spid="24" grpId="0"/>
      <p:bldP spid="25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3963493" y="2602038"/>
            <a:ext cx="4201091" cy="2411060"/>
            <a:chOff x="3963493" y="2602038"/>
            <a:chExt cx="4201091" cy="2411060"/>
          </a:xfrm>
        </p:grpSpPr>
        <p:sp>
          <p:nvSpPr>
            <p:cNvPr id="2" name="Freeform 5"/>
            <p:cNvSpPr>
              <a:spLocks/>
            </p:cNvSpPr>
            <p:nvPr/>
          </p:nvSpPr>
          <p:spPr bwMode="auto">
            <a:xfrm rot="16200000">
              <a:off x="5096321" y="1894844"/>
              <a:ext cx="1935434" cy="3799287"/>
            </a:xfrm>
            <a:custGeom>
              <a:avLst/>
              <a:gdLst>
                <a:gd name="T0" fmla="*/ 0 w 1594"/>
                <a:gd name="T1" fmla="*/ 3017 h 3017"/>
                <a:gd name="T2" fmla="*/ 1594 w 1594"/>
                <a:gd name="T3" fmla="*/ 1509 h 3017"/>
                <a:gd name="T4" fmla="*/ 0 w 1594"/>
                <a:gd name="T5" fmla="*/ 0 h 3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94" h="3017">
                  <a:moveTo>
                    <a:pt x="0" y="3017"/>
                  </a:moveTo>
                  <a:cubicBezTo>
                    <a:pt x="880" y="3017"/>
                    <a:pt x="1594" y="2342"/>
                    <a:pt x="1594" y="1509"/>
                  </a:cubicBezTo>
                  <a:cubicBezTo>
                    <a:pt x="1594" y="676"/>
                    <a:pt x="880" y="0"/>
                    <a:pt x="0" y="0"/>
                  </a:cubicBezTo>
                </a:path>
              </a:pathLst>
            </a:custGeom>
            <a:noFill/>
            <a:ln w="5715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" name="Oval 2"/>
            <p:cNvSpPr/>
            <p:nvPr/>
          </p:nvSpPr>
          <p:spPr>
            <a:xfrm>
              <a:off x="5847783" y="2602038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4" name="Oval 3"/>
            <p:cNvSpPr/>
            <p:nvPr/>
          </p:nvSpPr>
          <p:spPr>
            <a:xfrm>
              <a:off x="7365310" y="3327150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5" name="Oval 4"/>
            <p:cNvSpPr/>
            <p:nvPr/>
          </p:nvSpPr>
          <p:spPr>
            <a:xfrm>
              <a:off x="3963493" y="4608772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6" name="Oval 5"/>
            <p:cNvSpPr/>
            <p:nvPr/>
          </p:nvSpPr>
          <p:spPr>
            <a:xfrm>
              <a:off x="7762780" y="4608772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7" name="Oval 6"/>
            <p:cNvSpPr/>
            <p:nvPr/>
          </p:nvSpPr>
          <p:spPr>
            <a:xfrm>
              <a:off x="4365297" y="3327150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</p:grpSp>
      <p:sp>
        <p:nvSpPr>
          <p:cNvPr id="6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Facilities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2" name="Rectangle 7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74" name="Group 73"/>
          <p:cNvGrpSpPr/>
          <p:nvPr/>
        </p:nvGrpSpPr>
        <p:grpSpPr>
          <a:xfrm flipH="1">
            <a:off x="2833920" y="4460205"/>
            <a:ext cx="997757" cy="265951"/>
            <a:chOff x="7244862" y="2564012"/>
            <a:chExt cx="1005315" cy="299674"/>
          </a:xfrm>
        </p:grpSpPr>
        <p:cxnSp>
          <p:nvCxnSpPr>
            <p:cNvPr id="75" name="Straight Connector 74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Group 76"/>
          <p:cNvGrpSpPr/>
          <p:nvPr/>
        </p:nvGrpSpPr>
        <p:grpSpPr>
          <a:xfrm flipH="1">
            <a:off x="3252395" y="3120218"/>
            <a:ext cx="997757" cy="265951"/>
            <a:chOff x="7244862" y="2564012"/>
            <a:chExt cx="1005315" cy="299674"/>
          </a:xfrm>
        </p:grpSpPr>
        <p:cxnSp>
          <p:nvCxnSpPr>
            <p:cNvPr id="78" name="Straight Connector 77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Group 79"/>
          <p:cNvGrpSpPr/>
          <p:nvPr/>
        </p:nvGrpSpPr>
        <p:grpSpPr>
          <a:xfrm>
            <a:off x="7866329" y="3120218"/>
            <a:ext cx="997757" cy="265951"/>
            <a:chOff x="7244862" y="2564012"/>
            <a:chExt cx="1005315" cy="299674"/>
          </a:xfrm>
        </p:grpSpPr>
        <p:cxnSp>
          <p:nvCxnSpPr>
            <p:cNvPr id="81" name="Straight Connector 80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Group 82"/>
          <p:cNvGrpSpPr/>
          <p:nvPr/>
        </p:nvGrpSpPr>
        <p:grpSpPr>
          <a:xfrm>
            <a:off x="8280420" y="4460205"/>
            <a:ext cx="997757" cy="265951"/>
            <a:chOff x="7244862" y="2564012"/>
            <a:chExt cx="1005315" cy="299674"/>
          </a:xfrm>
        </p:grpSpPr>
        <p:cxnSp>
          <p:nvCxnSpPr>
            <p:cNvPr id="84" name="Straight Connector 83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Group 85"/>
          <p:cNvGrpSpPr/>
          <p:nvPr/>
        </p:nvGrpSpPr>
        <p:grpSpPr>
          <a:xfrm>
            <a:off x="8966893" y="3006364"/>
            <a:ext cx="2328423" cy="1016381"/>
            <a:chOff x="8657822" y="2704651"/>
            <a:chExt cx="2328423" cy="1016381"/>
          </a:xfrm>
        </p:grpSpPr>
        <p:sp>
          <p:nvSpPr>
            <p:cNvPr id="87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Internet Access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88" name="TextBox 87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9372307" y="4366244"/>
            <a:ext cx="2328423" cy="1016381"/>
            <a:chOff x="8657822" y="2704651"/>
            <a:chExt cx="2328423" cy="1016381"/>
          </a:xfrm>
        </p:grpSpPr>
        <p:sp>
          <p:nvSpPr>
            <p:cNvPr id="9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Strong Signal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2" name="Group 91"/>
          <p:cNvGrpSpPr/>
          <p:nvPr/>
        </p:nvGrpSpPr>
        <p:grpSpPr>
          <a:xfrm>
            <a:off x="876863" y="3006364"/>
            <a:ext cx="2282697" cy="1016381"/>
            <a:chOff x="1586753" y="2220559"/>
            <a:chExt cx="2282697" cy="1016381"/>
          </a:xfrm>
        </p:grpSpPr>
        <p:sp>
          <p:nvSpPr>
            <p:cNvPr id="93" name="Text Placeholder 2"/>
            <p:cNvSpPr txBox="1">
              <a:spLocks/>
            </p:cNvSpPr>
            <p:nvPr/>
          </p:nvSpPr>
          <p:spPr>
            <a:xfrm>
              <a:off x="1855990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Restaurant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1586753" y="255983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5" name="Group 94"/>
          <p:cNvGrpSpPr/>
          <p:nvPr/>
        </p:nvGrpSpPr>
        <p:grpSpPr>
          <a:xfrm>
            <a:off x="495863" y="4366244"/>
            <a:ext cx="2282697" cy="1016381"/>
            <a:chOff x="1586753" y="2220559"/>
            <a:chExt cx="2282697" cy="1016381"/>
          </a:xfrm>
        </p:grpSpPr>
        <p:sp>
          <p:nvSpPr>
            <p:cNvPr id="96" name="Text Placeholder 2"/>
            <p:cNvSpPr txBox="1">
              <a:spLocks/>
            </p:cNvSpPr>
            <p:nvPr/>
          </p:nvSpPr>
          <p:spPr>
            <a:xfrm>
              <a:off x="1855990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Safety Equipment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1586753" y="255983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1" name="Group 100"/>
          <p:cNvGrpSpPr/>
          <p:nvPr/>
        </p:nvGrpSpPr>
        <p:grpSpPr>
          <a:xfrm>
            <a:off x="4839126" y="1541613"/>
            <a:ext cx="2512412" cy="883987"/>
            <a:chOff x="5268627" y="2933595"/>
            <a:chExt cx="2512412" cy="883987"/>
          </a:xfrm>
        </p:grpSpPr>
        <p:sp>
          <p:nvSpPr>
            <p:cNvPr id="102" name="TextBox 101"/>
            <p:cNvSpPr txBox="1"/>
            <p:nvPr/>
          </p:nvSpPr>
          <p:spPr>
            <a:xfrm>
              <a:off x="5704946" y="2933595"/>
              <a:ext cx="163243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Back up System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3" name="Rectangle 102"/>
            <p:cNvSpPr/>
            <p:nvPr/>
          </p:nvSpPr>
          <p:spPr>
            <a:xfrm>
              <a:off x="5268627" y="3217418"/>
              <a:ext cx="251241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4772216" y="3355494"/>
            <a:ext cx="2630122" cy="2646628"/>
            <a:chOff x="4772216" y="3355494"/>
            <a:chExt cx="2630122" cy="2646628"/>
          </a:xfrm>
          <a:solidFill>
            <a:schemeClr val="accent5">
              <a:lumMod val="75000"/>
            </a:schemeClr>
          </a:solidFill>
        </p:grpSpPr>
        <p:sp>
          <p:nvSpPr>
            <p:cNvPr id="55" name="Oval 54"/>
            <p:cNvSpPr/>
            <p:nvPr/>
          </p:nvSpPr>
          <p:spPr>
            <a:xfrm>
              <a:off x="4772216" y="3355494"/>
              <a:ext cx="2630122" cy="264662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41" name="Freeform 61"/>
            <p:cNvSpPr>
              <a:spLocks noEditPoints="1"/>
            </p:cNvSpPr>
            <p:nvPr/>
          </p:nvSpPr>
          <p:spPr bwMode="auto">
            <a:xfrm>
              <a:off x="5515976" y="4224229"/>
              <a:ext cx="1160047" cy="910474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96316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70" grpId="0"/>
      <p:bldP spid="72" grpId="0"/>
      <p:bldP spid="72" grpId="1"/>
      <p:bldP spid="72" grpId="2"/>
      <p:bldP spid="72" grpId="3"/>
      <p:bldP spid="72" grpId="4"/>
      <p:bldP spid="72" grpId="5"/>
      <p:bldP spid="72" grpId="6"/>
      <p:bldP spid="72" grpId="7"/>
      <p:bldP spid="72" grpId="8"/>
      <p:bldP spid="72" grpId="9"/>
      <p:bldP spid="72" grpId="10"/>
      <p:bldP spid="72" grpId="11"/>
      <p:bldP spid="72" grpId="12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9"/>
          <p:cNvSpPr>
            <a:spLocks noEditPoints="1"/>
          </p:cNvSpPr>
          <p:nvPr/>
        </p:nvSpPr>
        <p:spPr bwMode="auto">
          <a:xfrm rot="20049179">
            <a:off x="1776038" y="2485778"/>
            <a:ext cx="1627919" cy="3758490"/>
          </a:xfrm>
          <a:custGeom>
            <a:avLst/>
            <a:gdLst/>
            <a:ahLst/>
            <a:cxnLst>
              <a:cxn ang="0">
                <a:pos x="0" y="84"/>
              </a:cxn>
              <a:cxn ang="0">
                <a:pos x="50" y="134"/>
              </a:cxn>
              <a:cxn ang="0">
                <a:pos x="61" y="133"/>
              </a:cxn>
              <a:cxn ang="0">
                <a:pos x="61" y="148"/>
              </a:cxn>
              <a:cxn ang="0">
                <a:pos x="73" y="154"/>
              </a:cxn>
              <a:cxn ang="0">
                <a:pos x="73" y="278"/>
              </a:cxn>
              <a:cxn ang="0">
                <a:pos x="61" y="284"/>
              </a:cxn>
              <a:cxn ang="0">
                <a:pos x="61" y="377"/>
              </a:cxn>
              <a:cxn ang="0">
                <a:pos x="75" y="392"/>
              </a:cxn>
              <a:cxn ang="0">
                <a:pos x="93" y="392"/>
              </a:cxn>
              <a:cxn ang="0">
                <a:pos x="107" y="377"/>
              </a:cxn>
              <a:cxn ang="0">
                <a:pos x="107" y="357"/>
              </a:cxn>
              <a:cxn ang="0">
                <a:pos x="143" y="357"/>
              </a:cxn>
              <a:cxn ang="0">
                <a:pos x="157" y="343"/>
              </a:cxn>
              <a:cxn ang="0">
                <a:pos x="143" y="329"/>
              </a:cxn>
              <a:cxn ang="0">
                <a:pos x="107" y="329"/>
              </a:cxn>
              <a:cxn ang="0">
                <a:pos x="107" y="321"/>
              </a:cxn>
              <a:cxn ang="0">
                <a:pos x="143" y="321"/>
              </a:cxn>
              <a:cxn ang="0">
                <a:pos x="157" y="307"/>
              </a:cxn>
              <a:cxn ang="0">
                <a:pos x="143" y="293"/>
              </a:cxn>
              <a:cxn ang="0">
                <a:pos x="107" y="293"/>
              </a:cxn>
              <a:cxn ang="0">
                <a:pos x="107" y="283"/>
              </a:cxn>
              <a:cxn ang="0">
                <a:pos x="95" y="277"/>
              </a:cxn>
              <a:cxn ang="0">
                <a:pos x="95" y="156"/>
              </a:cxn>
              <a:cxn ang="0">
                <a:pos x="107" y="150"/>
              </a:cxn>
              <a:cxn ang="0">
                <a:pos x="107" y="133"/>
              </a:cxn>
              <a:cxn ang="0">
                <a:pos x="117" y="134"/>
              </a:cxn>
              <a:cxn ang="0">
                <a:pos x="168" y="84"/>
              </a:cxn>
              <a:cxn ang="0">
                <a:pos x="132" y="36"/>
              </a:cxn>
              <a:cxn ang="0">
                <a:pos x="84" y="0"/>
              </a:cxn>
              <a:cxn ang="0">
                <a:pos x="36" y="36"/>
              </a:cxn>
              <a:cxn ang="0">
                <a:pos x="0" y="84"/>
              </a:cxn>
              <a:cxn ang="0">
                <a:pos x="84" y="31"/>
              </a:cxn>
              <a:cxn ang="0">
                <a:pos x="107" y="54"/>
              </a:cxn>
              <a:cxn ang="0">
                <a:pos x="106" y="62"/>
              </a:cxn>
              <a:cxn ang="0">
                <a:pos x="129" y="87"/>
              </a:cxn>
              <a:cxn ang="0">
                <a:pos x="105" y="111"/>
              </a:cxn>
              <a:cxn ang="0">
                <a:pos x="84" y="100"/>
              </a:cxn>
              <a:cxn ang="0">
                <a:pos x="63" y="111"/>
              </a:cxn>
              <a:cxn ang="0">
                <a:pos x="38" y="87"/>
              </a:cxn>
              <a:cxn ang="0">
                <a:pos x="62" y="62"/>
              </a:cxn>
              <a:cxn ang="0">
                <a:pos x="61" y="54"/>
              </a:cxn>
              <a:cxn ang="0">
                <a:pos x="84" y="31"/>
              </a:cxn>
              <a:cxn ang="0">
                <a:pos x="84" y="31"/>
              </a:cxn>
              <a:cxn ang="0">
                <a:pos x="84" y="31"/>
              </a:cxn>
            </a:cxnLst>
            <a:rect l="0" t="0" r="r" b="b"/>
            <a:pathLst>
              <a:path w="168" h="392">
                <a:moveTo>
                  <a:pt x="0" y="84"/>
                </a:moveTo>
                <a:cubicBezTo>
                  <a:pt x="0" y="112"/>
                  <a:pt x="23" y="134"/>
                  <a:pt x="50" y="134"/>
                </a:cubicBezTo>
                <a:cubicBezTo>
                  <a:pt x="54" y="134"/>
                  <a:pt x="57" y="134"/>
                  <a:pt x="61" y="133"/>
                </a:cubicBezTo>
                <a:cubicBezTo>
                  <a:pt x="61" y="148"/>
                  <a:pt x="61" y="148"/>
                  <a:pt x="61" y="148"/>
                </a:cubicBezTo>
                <a:cubicBezTo>
                  <a:pt x="73" y="154"/>
                  <a:pt x="73" y="154"/>
                  <a:pt x="73" y="154"/>
                </a:cubicBezTo>
                <a:cubicBezTo>
                  <a:pt x="73" y="278"/>
                  <a:pt x="73" y="278"/>
                  <a:pt x="73" y="278"/>
                </a:cubicBezTo>
                <a:cubicBezTo>
                  <a:pt x="61" y="284"/>
                  <a:pt x="61" y="284"/>
                  <a:pt x="61" y="284"/>
                </a:cubicBezTo>
                <a:cubicBezTo>
                  <a:pt x="61" y="377"/>
                  <a:pt x="61" y="377"/>
                  <a:pt x="61" y="377"/>
                </a:cubicBezTo>
                <a:cubicBezTo>
                  <a:pt x="61" y="385"/>
                  <a:pt x="67" y="392"/>
                  <a:pt x="75" y="392"/>
                </a:cubicBezTo>
                <a:cubicBezTo>
                  <a:pt x="93" y="392"/>
                  <a:pt x="93" y="392"/>
                  <a:pt x="93" y="392"/>
                </a:cubicBezTo>
                <a:cubicBezTo>
                  <a:pt x="101" y="392"/>
                  <a:pt x="107" y="385"/>
                  <a:pt x="107" y="377"/>
                </a:cubicBezTo>
                <a:cubicBezTo>
                  <a:pt x="107" y="357"/>
                  <a:pt x="107" y="357"/>
                  <a:pt x="107" y="357"/>
                </a:cubicBezTo>
                <a:cubicBezTo>
                  <a:pt x="143" y="357"/>
                  <a:pt x="143" y="357"/>
                  <a:pt x="143" y="357"/>
                </a:cubicBezTo>
                <a:cubicBezTo>
                  <a:pt x="150" y="357"/>
                  <a:pt x="157" y="350"/>
                  <a:pt x="157" y="343"/>
                </a:cubicBezTo>
                <a:cubicBezTo>
                  <a:pt x="157" y="335"/>
                  <a:pt x="150" y="329"/>
                  <a:pt x="143" y="329"/>
                </a:cubicBezTo>
                <a:cubicBezTo>
                  <a:pt x="107" y="329"/>
                  <a:pt x="107" y="329"/>
                  <a:pt x="107" y="329"/>
                </a:cubicBezTo>
                <a:cubicBezTo>
                  <a:pt x="107" y="321"/>
                  <a:pt x="107" y="321"/>
                  <a:pt x="107" y="321"/>
                </a:cubicBezTo>
                <a:cubicBezTo>
                  <a:pt x="143" y="321"/>
                  <a:pt x="143" y="321"/>
                  <a:pt x="143" y="321"/>
                </a:cubicBezTo>
                <a:cubicBezTo>
                  <a:pt x="150" y="321"/>
                  <a:pt x="157" y="314"/>
                  <a:pt x="157" y="307"/>
                </a:cubicBezTo>
                <a:cubicBezTo>
                  <a:pt x="157" y="299"/>
                  <a:pt x="150" y="293"/>
                  <a:pt x="143" y="293"/>
                </a:cubicBezTo>
                <a:cubicBezTo>
                  <a:pt x="107" y="293"/>
                  <a:pt x="107" y="293"/>
                  <a:pt x="107" y="293"/>
                </a:cubicBezTo>
                <a:cubicBezTo>
                  <a:pt x="107" y="283"/>
                  <a:pt x="107" y="283"/>
                  <a:pt x="107" y="283"/>
                </a:cubicBezTo>
                <a:cubicBezTo>
                  <a:pt x="95" y="277"/>
                  <a:pt x="95" y="277"/>
                  <a:pt x="95" y="277"/>
                </a:cubicBezTo>
                <a:cubicBezTo>
                  <a:pt x="95" y="156"/>
                  <a:pt x="95" y="156"/>
                  <a:pt x="95" y="156"/>
                </a:cubicBezTo>
                <a:cubicBezTo>
                  <a:pt x="107" y="150"/>
                  <a:pt x="107" y="150"/>
                  <a:pt x="107" y="150"/>
                </a:cubicBezTo>
                <a:cubicBezTo>
                  <a:pt x="107" y="133"/>
                  <a:pt x="107" y="133"/>
                  <a:pt x="107" y="133"/>
                </a:cubicBezTo>
                <a:cubicBezTo>
                  <a:pt x="110" y="134"/>
                  <a:pt x="114" y="134"/>
                  <a:pt x="117" y="134"/>
                </a:cubicBezTo>
                <a:cubicBezTo>
                  <a:pt x="145" y="134"/>
                  <a:pt x="168" y="112"/>
                  <a:pt x="168" y="84"/>
                </a:cubicBezTo>
                <a:cubicBezTo>
                  <a:pt x="168" y="61"/>
                  <a:pt x="153" y="42"/>
                  <a:pt x="132" y="36"/>
                </a:cubicBezTo>
                <a:cubicBezTo>
                  <a:pt x="126" y="15"/>
                  <a:pt x="107" y="0"/>
                  <a:pt x="84" y="0"/>
                </a:cubicBezTo>
                <a:cubicBezTo>
                  <a:pt x="61" y="0"/>
                  <a:pt x="42" y="15"/>
                  <a:pt x="36" y="36"/>
                </a:cubicBezTo>
                <a:cubicBezTo>
                  <a:pt x="15" y="42"/>
                  <a:pt x="0" y="61"/>
                  <a:pt x="0" y="84"/>
                </a:cubicBezTo>
                <a:close/>
                <a:moveTo>
                  <a:pt x="84" y="31"/>
                </a:moveTo>
                <a:cubicBezTo>
                  <a:pt x="97" y="31"/>
                  <a:pt x="107" y="41"/>
                  <a:pt x="107" y="54"/>
                </a:cubicBezTo>
                <a:cubicBezTo>
                  <a:pt x="107" y="57"/>
                  <a:pt x="106" y="59"/>
                  <a:pt x="106" y="62"/>
                </a:cubicBezTo>
                <a:cubicBezTo>
                  <a:pt x="119" y="62"/>
                  <a:pt x="129" y="73"/>
                  <a:pt x="129" y="87"/>
                </a:cubicBezTo>
                <a:cubicBezTo>
                  <a:pt x="129" y="100"/>
                  <a:pt x="118" y="111"/>
                  <a:pt x="105" y="111"/>
                </a:cubicBezTo>
                <a:cubicBezTo>
                  <a:pt x="96" y="111"/>
                  <a:pt x="88" y="107"/>
                  <a:pt x="84" y="100"/>
                </a:cubicBezTo>
                <a:cubicBezTo>
                  <a:pt x="79" y="107"/>
                  <a:pt x="72" y="111"/>
                  <a:pt x="63" y="111"/>
                </a:cubicBezTo>
                <a:cubicBezTo>
                  <a:pt x="49" y="111"/>
                  <a:pt x="38" y="100"/>
                  <a:pt x="38" y="87"/>
                </a:cubicBezTo>
                <a:cubicBezTo>
                  <a:pt x="38" y="73"/>
                  <a:pt x="49" y="62"/>
                  <a:pt x="62" y="62"/>
                </a:cubicBezTo>
                <a:cubicBezTo>
                  <a:pt x="61" y="59"/>
                  <a:pt x="61" y="57"/>
                  <a:pt x="61" y="54"/>
                </a:cubicBezTo>
                <a:cubicBezTo>
                  <a:pt x="61" y="41"/>
                  <a:pt x="71" y="31"/>
                  <a:pt x="84" y="31"/>
                </a:cubicBezTo>
                <a:close/>
                <a:moveTo>
                  <a:pt x="84" y="31"/>
                </a:moveTo>
                <a:cubicBezTo>
                  <a:pt x="84" y="31"/>
                  <a:pt x="84" y="31"/>
                  <a:pt x="84" y="31"/>
                </a:cubicBezTo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" name="Group 17"/>
          <p:cNvGrpSpPr/>
          <p:nvPr/>
        </p:nvGrpSpPr>
        <p:grpSpPr>
          <a:xfrm rot="1568449">
            <a:off x="2007634" y="3662093"/>
            <a:ext cx="3541346" cy="1059820"/>
            <a:chOff x="3047999" y="2196251"/>
            <a:chExt cx="2662589" cy="796834"/>
          </a:xfrm>
        </p:grpSpPr>
        <p:sp>
          <p:nvSpPr>
            <p:cNvPr id="7" name="Rounded Rectangle 6"/>
            <p:cNvSpPr/>
            <p:nvPr/>
          </p:nvSpPr>
          <p:spPr bwMode="auto">
            <a:xfrm>
              <a:off x="3616180" y="2242087"/>
              <a:ext cx="2094408" cy="750998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8" name="Rounded Rectangle 7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Defines Action</a:t>
              </a:r>
              <a:endParaRPr lang="en-US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9" name="Group 22"/>
            <p:cNvGrpSpPr/>
            <p:nvPr/>
          </p:nvGrpSpPr>
          <p:grpSpPr>
            <a:xfrm rot="16200000">
              <a:off x="3369279" y="2174269"/>
              <a:ext cx="195640" cy="838200"/>
              <a:chOff x="3686186" y="1166322"/>
              <a:chExt cx="152400" cy="652944"/>
            </a:xfrm>
          </p:grpSpPr>
          <p:sp>
            <p:nvSpPr>
              <p:cNvPr id="10" name="Oval 9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11" name="Rounded Rectangle 10"/>
              <p:cNvSpPr/>
              <p:nvPr/>
            </p:nvSpPr>
            <p:spPr>
              <a:xfrm>
                <a:off x="3737893" y="1166322"/>
                <a:ext cx="48984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grpSp>
        <p:nvGrpSpPr>
          <p:cNvPr id="12" name="Group 18"/>
          <p:cNvGrpSpPr/>
          <p:nvPr/>
        </p:nvGrpSpPr>
        <p:grpSpPr>
          <a:xfrm rot="140878">
            <a:off x="2376082" y="2878527"/>
            <a:ext cx="3541919" cy="1054621"/>
            <a:chOff x="3047997" y="2196251"/>
            <a:chExt cx="2663020" cy="792925"/>
          </a:xfrm>
        </p:grpSpPr>
        <p:sp>
          <p:nvSpPr>
            <p:cNvPr id="13" name="Rounded Rectangle 12"/>
            <p:cNvSpPr/>
            <p:nvPr/>
          </p:nvSpPr>
          <p:spPr bwMode="auto">
            <a:xfrm>
              <a:off x="3616609" y="2238178"/>
              <a:ext cx="2094408" cy="750998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14" name="Rounded Rectangle 13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Relationship</a:t>
              </a:r>
              <a:endParaRPr lang="en-US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15" name="Group 22"/>
            <p:cNvGrpSpPr/>
            <p:nvPr/>
          </p:nvGrpSpPr>
          <p:grpSpPr>
            <a:xfrm rot="16200000">
              <a:off x="3369277" y="2174270"/>
              <a:ext cx="195640" cy="838199"/>
              <a:chOff x="3686186" y="1166322"/>
              <a:chExt cx="152400" cy="652944"/>
            </a:xfrm>
          </p:grpSpPr>
          <p:sp>
            <p:nvSpPr>
              <p:cNvPr id="16" name="Oval 15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17" name="Rounded Rectangle 16"/>
              <p:cNvSpPr/>
              <p:nvPr/>
            </p:nvSpPr>
            <p:spPr>
              <a:xfrm>
                <a:off x="3738410" y="1166322"/>
                <a:ext cx="47949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grpSp>
        <p:nvGrpSpPr>
          <p:cNvPr id="18" name="Group 28"/>
          <p:cNvGrpSpPr/>
          <p:nvPr/>
        </p:nvGrpSpPr>
        <p:grpSpPr>
          <a:xfrm rot="20546288">
            <a:off x="2209361" y="2118980"/>
            <a:ext cx="3544715" cy="1053929"/>
            <a:chOff x="3047997" y="2196251"/>
            <a:chExt cx="2665122" cy="792405"/>
          </a:xfrm>
        </p:grpSpPr>
        <p:sp>
          <p:nvSpPr>
            <p:cNvPr id="19" name="Rounded Rectangle 18"/>
            <p:cNvSpPr/>
            <p:nvPr/>
          </p:nvSpPr>
          <p:spPr bwMode="auto">
            <a:xfrm>
              <a:off x="3618711" y="2237658"/>
              <a:ext cx="2094408" cy="750998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20" name="Rounded Rectangle 19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18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SWOT Analysis</a:t>
              </a:r>
              <a:endParaRPr lang="en-US" sz="18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1" name="Group 22"/>
            <p:cNvGrpSpPr/>
            <p:nvPr/>
          </p:nvGrpSpPr>
          <p:grpSpPr>
            <a:xfrm rot="16200000">
              <a:off x="3369277" y="2174271"/>
              <a:ext cx="195640" cy="838199"/>
              <a:chOff x="3686186" y="1166322"/>
              <a:chExt cx="152400" cy="652944"/>
            </a:xfrm>
          </p:grpSpPr>
          <p:sp>
            <p:nvSpPr>
              <p:cNvPr id="22" name="Oval 21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23" name="Rounded Rectangle 22"/>
              <p:cNvSpPr/>
              <p:nvPr/>
            </p:nvSpPr>
            <p:spPr>
              <a:xfrm>
                <a:off x="3738410" y="1166322"/>
                <a:ext cx="47949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sp>
        <p:nvSpPr>
          <p:cNvPr id="4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Successful Keys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Rectangle 4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9" name="Group 17"/>
          <p:cNvGrpSpPr/>
          <p:nvPr/>
        </p:nvGrpSpPr>
        <p:grpSpPr>
          <a:xfrm rot="18174686" flipH="1">
            <a:off x="-683506" y="4248860"/>
            <a:ext cx="3541346" cy="1059820"/>
            <a:chOff x="3047999" y="2196251"/>
            <a:chExt cx="2662589" cy="796834"/>
          </a:xfrm>
        </p:grpSpPr>
        <p:sp>
          <p:nvSpPr>
            <p:cNvPr id="50" name="Rounded Rectangle 49"/>
            <p:cNvSpPr/>
            <p:nvPr/>
          </p:nvSpPr>
          <p:spPr bwMode="auto">
            <a:xfrm>
              <a:off x="3616180" y="2242087"/>
              <a:ext cx="2094408" cy="750998"/>
            </a:xfrm>
            <a:prstGeom prst="roundRect">
              <a:avLst/>
            </a:prstGeom>
            <a:solidFill>
              <a:schemeClr val="accent5">
                <a:lumMod val="40000"/>
                <a:lumOff val="6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51" name="Rounded Rectangle 50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r>
                <a:rPr lang="en-US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Perfect Leadership</a:t>
              </a:r>
            </a:p>
          </p:txBody>
        </p:sp>
        <p:grpSp>
          <p:nvGrpSpPr>
            <p:cNvPr id="52" name="Group 22"/>
            <p:cNvGrpSpPr/>
            <p:nvPr/>
          </p:nvGrpSpPr>
          <p:grpSpPr>
            <a:xfrm rot="16200000">
              <a:off x="3369279" y="2174269"/>
              <a:ext cx="195640" cy="838200"/>
              <a:chOff x="3686186" y="1166322"/>
              <a:chExt cx="152400" cy="652944"/>
            </a:xfrm>
          </p:grpSpPr>
          <p:sp>
            <p:nvSpPr>
              <p:cNvPr id="53" name="Oval 52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54" name="Rounded Rectangle 53"/>
              <p:cNvSpPr/>
              <p:nvPr/>
            </p:nvSpPr>
            <p:spPr>
              <a:xfrm>
                <a:off x="3737893" y="1166322"/>
                <a:ext cx="48984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sp>
        <p:nvSpPr>
          <p:cNvPr id="56" name="Text Placeholder 1"/>
          <p:cNvSpPr txBox="1">
            <a:spLocks/>
          </p:cNvSpPr>
          <p:nvPr/>
        </p:nvSpPr>
        <p:spPr>
          <a:xfrm>
            <a:off x="7813882" y="2089070"/>
            <a:ext cx="2955720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8" name="Text Placeholder 1"/>
          <p:cNvSpPr txBox="1">
            <a:spLocks/>
          </p:cNvSpPr>
          <p:nvPr/>
        </p:nvSpPr>
        <p:spPr>
          <a:xfrm>
            <a:off x="7813882" y="3133933"/>
            <a:ext cx="2955719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0" name="Text Placeholder 1"/>
          <p:cNvSpPr txBox="1">
            <a:spLocks/>
          </p:cNvSpPr>
          <p:nvPr/>
        </p:nvSpPr>
        <p:spPr>
          <a:xfrm>
            <a:off x="7813883" y="4147260"/>
            <a:ext cx="2955718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2" name="Text Placeholder 1"/>
          <p:cNvSpPr txBox="1">
            <a:spLocks/>
          </p:cNvSpPr>
          <p:nvPr/>
        </p:nvSpPr>
        <p:spPr>
          <a:xfrm>
            <a:off x="7813883" y="5167470"/>
            <a:ext cx="2955718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4" name="Group 23"/>
          <p:cNvGrpSpPr/>
          <p:nvPr/>
        </p:nvGrpSpPr>
        <p:grpSpPr>
          <a:xfrm>
            <a:off x="6934860" y="2089070"/>
            <a:ext cx="638053" cy="638053"/>
            <a:chOff x="6934860" y="2089070"/>
            <a:chExt cx="638053" cy="638053"/>
          </a:xfrm>
        </p:grpSpPr>
        <p:sp>
          <p:nvSpPr>
            <p:cNvPr id="55" name="Oval 54"/>
            <p:cNvSpPr/>
            <p:nvPr/>
          </p:nvSpPr>
          <p:spPr>
            <a:xfrm>
              <a:off x="6934860" y="2089070"/>
              <a:ext cx="638053" cy="638053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40" name="Group 39"/>
            <p:cNvGrpSpPr/>
            <p:nvPr/>
          </p:nvGrpSpPr>
          <p:grpSpPr>
            <a:xfrm>
              <a:off x="7042160" y="2192530"/>
              <a:ext cx="398052" cy="357720"/>
              <a:chOff x="5583238" y="3892551"/>
              <a:chExt cx="360363" cy="323850"/>
            </a:xfrm>
            <a:solidFill>
              <a:schemeClr val="bg1"/>
            </a:solidFill>
          </p:grpSpPr>
          <p:sp>
            <p:nvSpPr>
              <p:cNvPr id="41" name="Freeform 5"/>
              <p:cNvSpPr>
                <a:spLocks/>
              </p:cNvSpPr>
              <p:nvPr/>
            </p:nvSpPr>
            <p:spPr bwMode="auto">
              <a:xfrm>
                <a:off x="5811838" y="3892551"/>
                <a:ext cx="131763" cy="323850"/>
              </a:xfrm>
              <a:custGeom>
                <a:avLst/>
                <a:gdLst>
                  <a:gd name="T0" fmla="*/ 17 w 83"/>
                  <a:gd name="T1" fmla="*/ 57 h 204"/>
                  <a:gd name="T2" fmla="*/ 0 w 83"/>
                  <a:gd name="T3" fmla="*/ 57 h 204"/>
                  <a:gd name="T4" fmla="*/ 43 w 83"/>
                  <a:gd name="T5" fmla="*/ 0 h 204"/>
                  <a:gd name="T6" fmla="*/ 83 w 83"/>
                  <a:gd name="T7" fmla="*/ 57 h 204"/>
                  <a:gd name="T8" fmla="*/ 67 w 83"/>
                  <a:gd name="T9" fmla="*/ 57 h 204"/>
                  <a:gd name="T10" fmla="*/ 67 w 83"/>
                  <a:gd name="T11" fmla="*/ 204 h 204"/>
                  <a:gd name="T12" fmla="*/ 17 w 83"/>
                  <a:gd name="T13" fmla="*/ 204 h 204"/>
                  <a:gd name="T14" fmla="*/ 17 w 83"/>
                  <a:gd name="T15" fmla="*/ 57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204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7" y="57"/>
                    </a:lnTo>
                    <a:lnTo>
                      <a:pt x="67" y="204"/>
                    </a:lnTo>
                    <a:lnTo>
                      <a:pt x="17" y="204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6"/>
              <p:cNvSpPr>
                <a:spLocks/>
              </p:cNvSpPr>
              <p:nvPr/>
            </p:nvSpPr>
            <p:spPr bwMode="auto">
              <a:xfrm>
                <a:off x="5695951" y="3978276"/>
                <a:ext cx="131763" cy="238125"/>
              </a:xfrm>
              <a:custGeom>
                <a:avLst/>
                <a:gdLst>
                  <a:gd name="T0" fmla="*/ 66 w 83"/>
                  <a:gd name="T1" fmla="*/ 150 h 150"/>
                  <a:gd name="T2" fmla="*/ 19 w 83"/>
                  <a:gd name="T3" fmla="*/ 150 h 150"/>
                  <a:gd name="T4" fmla="*/ 19 w 83"/>
                  <a:gd name="T5" fmla="*/ 60 h 150"/>
                  <a:gd name="T6" fmla="*/ 0 w 83"/>
                  <a:gd name="T7" fmla="*/ 60 h 150"/>
                  <a:gd name="T8" fmla="*/ 43 w 83"/>
                  <a:gd name="T9" fmla="*/ 0 h 150"/>
                  <a:gd name="T10" fmla="*/ 83 w 83"/>
                  <a:gd name="T11" fmla="*/ 60 h 150"/>
                  <a:gd name="T12" fmla="*/ 66 w 83"/>
                  <a:gd name="T13" fmla="*/ 60 h 150"/>
                  <a:gd name="T14" fmla="*/ 66 w 83"/>
                  <a:gd name="T15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150">
                    <a:moveTo>
                      <a:pt x="66" y="150"/>
                    </a:moveTo>
                    <a:lnTo>
                      <a:pt x="19" y="150"/>
                    </a:lnTo>
                    <a:lnTo>
                      <a:pt x="19" y="60"/>
                    </a:lnTo>
                    <a:lnTo>
                      <a:pt x="0" y="60"/>
                    </a:lnTo>
                    <a:lnTo>
                      <a:pt x="43" y="0"/>
                    </a:lnTo>
                    <a:lnTo>
                      <a:pt x="83" y="60"/>
                    </a:lnTo>
                    <a:lnTo>
                      <a:pt x="66" y="60"/>
                    </a:lnTo>
                    <a:lnTo>
                      <a:pt x="66" y="15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Freeform 7"/>
              <p:cNvSpPr>
                <a:spLocks/>
              </p:cNvSpPr>
              <p:nvPr/>
            </p:nvSpPr>
            <p:spPr bwMode="auto">
              <a:xfrm>
                <a:off x="5583238" y="4068763"/>
                <a:ext cx="131763" cy="147638"/>
              </a:xfrm>
              <a:custGeom>
                <a:avLst/>
                <a:gdLst>
                  <a:gd name="T0" fmla="*/ 17 w 83"/>
                  <a:gd name="T1" fmla="*/ 57 h 93"/>
                  <a:gd name="T2" fmla="*/ 0 w 83"/>
                  <a:gd name="T3" fmla="*/ 57 h 93"/>
                  <a:gd name="T4" fmla="*/ 43 w 83"/>
                  <a:gd name="T5" fmla="*/ 0 h 93"/>
                  <a:gd name="T6" fmla="*/ 83 w 83"/>
                  <a:gd name="T7" fmla="*/ 57 h 93"/>
                  <a:gd name="T8" fmla="*/ 66 w 83"/>
                  <a:gd name="T9" fmla="*/ 57 h 93"/>
                  <a:gd name="T10" fmla="*/ 66 w 83"/>
                  <a:gd name="T11" fmla="*/ 93 h 93"/>
                  <a:gd name="T12" fmla="*/ 17 w 83"/>
                  <a:gd name="T13" fmla="*/ 93 h 93"/>
                  <a:gd name="T14" fmla="*/ 17 w 83"/>
                  <a:gd name="T15" fmla="*/ 5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93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6" y="57"/>
                    </a:lnTo>
                    <a:lnTo>
                      <a:pt x="66" y="93"/>
                    </a:lnTo>
                    <a:lnTo>
                      <a:pt x="17" y="93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6934860" y="3107039"/>
            <a:ext cx="638053" cy="638053"/>
            <a:chOff x="6934860" y="3107039"/>
            <a:chExt cx="638053" cy="638053"/>
          </a:xfrm>
        </p:grpSpPr>
        <p:sp>
          <p:nvSpPr>
            <p:cNvPr id="57" name="Oval 56"/>
            <p:cNvSpPr/>
            <p:nvPr/>
          </p:nvSpPr>
          <p:spPr>
            <a:xfrm>
              <a:off x="6934860" y="3107039"/>
              <a:ext cx="638053" cy="638053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3" name="Freeform 11"/>
            <p:cNvSpPr>
              <a:spLocks noEditPoints="1"/>
            </p:cNvSpPr>
            <p:nvPr/>
          </p:nvSpPr>
          <p:spPr bwMode="auto">
            <a:xfrm>
              <a:off x="7038273" y="3215545"/>
              <a:ext cx="455291" cy="376862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934860" y="4133813"/>
            <a:ext cx="638053" cy="638053"/>
            <a:chOff x="6934860" y="4133813"/>
            <a:chExt cx="638053" cy="638053"/>
          </a:xfrm>
        </p:grpSpPr>
        <p:sp>
          <p:nvSpPr>
            <p:cNvPr id="59" name="Oval 58"/>
            <p:cNvSpPr/>
            <p:nvPr/>
          </p:nvSpPr>
          <p:spPr>
            <a:xfrm>
              <a:off x="6934860" y="4133813"/>
              <a:ext cx="638053" cy="63805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4" name="Freeform 5"/>
            <p:cNvSpPr>
              <a:spLocks noEditPoints="1"/>
            </p:cNvSpPr>
            <p:nvPr/>
          </p:nvSpPr>
          <p:spPr bwMode="auto">
            <a:xfrm>
              <a:off x="7074861" y="4312770"/>
              <a:ext cx="348205" cy="274671"/>
            </a:xfrm>
            <a:custGeom>
              <a:avLst/>
              <a:gdLst>
                <a:gd name="T0" fmla="*/ 410 w 411"/>
                <a:gd name="T1" fmla="*/ 309 h 324"/>
                <a:gd name="T2" fmla="*/ 410 w 411"/>
                <a:gd name="T3" fmla="*/ 46 h 324"/>
                <a:gd name="T4" fmla="*/ 395 w 411"/>
                <a:gd name="T5" fmla="*/ 32 h 324"/>
                <a:gd name="T6" fmla="*/ 210 w 411"/>
                <a:gd name="T7" fmla="*/ 32 h 324"/>
                <a:gd name="T8" fmla="*/ 200 w 411"/>
                <a:gd name="T9" fmla="*/ 17 h 324"/>
                <a:gd name="T10" fmla="*/ 200 w 411"/>
                <a:gd name="T11" fmla="*/ 15 h 324"/>
                <a:gd name="T12" fmla="*/ 184 w 411"/>
                <a:gd name="T13" fmla="*/ 0 h 324"/>
                <a:gd name="T14" fmla="*/ 86 w 411"/>
                <a:gd name="T15" fmla="*/ 0 h 324"/>
                <a:gd name="T16" fmla="*/ 70 w 411"/>
                <a:gd name="T17" fmla="*/ 15 h 324"/>
                <a:gd name="T18" fmla="*/ 70 w 411"/>
                <a:gd name="T19" fmla="*/ 17 h 324"/>
                <a:gd name="T20" fmla="*/ 60 w 411"/>
                <a:gd name="T21" fmla="*/ 32 h 324"/>
                <a:gd name="T22" fmla="*/ 60 w 411"/>
                <a:gd name="T23" fmla="*/ 32 h 324"/>
                <a:gd name="T24" fmla="*/ 46 w 411"/>
                <a:gd name="T25" fmla="*/ 46 h 324"/>
                <a:gd name="T26" fmla="*/ 46 w 411"/>
                <a:gd name="T27" fmla="*/ 122 h 324"/>
                <a:gd name="T28" fmla="*/ 14 w 411"/>
                <a:gd name="T29" fmla="*/ 122 h 324"/>
                <a:gd name="T30" fmla="*/ 5 w 411"/>
                <a:gd name="T31" fmla="*/ 138 h 324"/>
                <a:gd name="T32" fmla="*/ 38 w 411"/>
                <a:gd name="T33" fmla="*/ 309 h 324"/>
                <a:gd name="T34" fmla="*/ 53 w 411"/>
                <a:gd name="T35" fmla="*/ 324 h 324"/>
                <a:gd name="T36" fmla="*/ 403 w 411"/>
                <a:gd name="T37" fmla="*/ 324 h 324"/>
                <a:gd name="T38" fmla="*/ 410 w 411"/>
                <a:gd name="T39" fmla="*/ 309 h 324"/>
                <a:gd name="T40" fmla="*/ 392 w 411"/>
                <a:gd name="T41" fmla="*/ 144 h 324"/>
                <a:gd name="T42" fmla="*/ 392 w 411"/>
                <a:gd name="T43" fmla="*/ 316 h 324"/>
                <a:gd name="T44" fmla="*/ 359 w 411"/>
                <a:gd name="T45" fmla="*/ 132 h 324"/>
                <a:gd name="T46" fmla="*/ 345 w 411"/>
                <a:gd name="T47" fmla="*/ 123 h 324"/>
                <a:gd name="T48" fmla="*/ 64 w 411"/>
                <a:gd name="T49" fmla="*/ 123 h 324"/>
                <a:gd name="T50" fmla="*/ 64 w 411"/>
                <a:gd name="T51" fmla="*/ 64 h 324"/>
                <a:gd name="T52" fmla="*/ 392 w 411"/>
                <a:gd name="T53" fmla="*/ 64 h 324"/>
                <a:gd name="T54" fmla="*/ 392 w 411"/>
                <a:gd name="T55" fmla="*/ 14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1" h="324">
                  <a:moveTo>
                    <a:pt x="410" y="309"/>
                  </a:moveTo>
                  <a:cubicBezTo>
                    <a:pt x="410" y="46"/>
                    <a:pt x="410" y="46"/>
                    <a:pt x="410" y="46"/>
                  </a:cubicBezTo>
                  <a:cubicBezTo>
                    <a:pt x="410" y="38"/>
                    <a:pt x="403" y="32"/>
                    <a:pt x="395" y="32"/>
                  </a:cubicBezTo>
                  <a:cubicBezTo>
                    <a:pt x="210" y="32"/>
                    <a:pt x="210" y="32"/>
                    <a:pt x="210" y="32"/>
                  </a:cubicBezTo>
                  <a:cubicBezTo>
                    <a:pt x="204" y="32"/>
                    <a:pt x="200" y="21"/>
                    <a:pt x="200" y="17"/>
                  </a:cubicBezTo>
                  <a:cubicBezTo>
                    <a:pt x="200" y="15"/>
                    <a:pt x="200" y="15"/>
                    <a:pt x="200" y="15"/>
                  </a:cubicBezTo>
                  <a:cubicBezTo>
                    <a:pt x="200" y="7"/>
                    <a:pt x="193" y="0"/>
                    <a:pt x="184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77" y="0"/>
                    <a:pt x="70" y="7"/>
                    <a:pt x="70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21"/>
                    <a:pt x="66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52" y="32"/>
                    <a:pt x="46" y="38"/>
                    <a:pt x="46" y="46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4" y="122"/>
                    <a:pt x="0" y="122"/>
                    <a:pt x="5" y="138"/>
                  </a:cubicBezTo>
                  <a:cubicBezTo>
                    <a:pt x="38" y="309"/>
                    <a:pt x="38" y="309"/>
                    <a:pt x="38" y="309"/>
                  </a:cubicBezTo>
                  <a:cubicBezTo>
                    <a:pt x="38" y="317"/>
                    <a:pt x="44" y="324"/>
                    <a:pt x="53" y="324"/>
                  </a:cubicBezTo>
                  <a:cubicBezTo>
                    <a:pt x="403" y="324"/>
                    <a:pt x="403" y="324"/>
                    <a:pt x="403" y="324"/>
                  </a:cubicBezTo>
                  <a:cubicBezTo>
                    <a:pt x="411" y="324"/>
                    <a:pt x="410" y="309"/>
                    <a:pt x="410" y="309"/>
                  </a:cubicBezTo>
                  <a:close/>
                  <a:moveTo>
                    <a:pt x="392" y="144"/>
                  </a:moveTo>
                  <a:cubicBezTo>
                    <a:pt x="392" y="316"/>
                    <a:pt x="392" y="316"/>
                    <a:pt x="392" y="316"/>
                  </a:cubicBezTo>
                  <a:cubicBezTo>
                    <a:pt x="359" y="132"/>
                    <a:pt x="359" y="132"/>
                    <a:pt x="359" y="132"/>
                  </a:cubicBezTo>
                  <a:cubicBezTo>
                    <a:pt x="356" y="122"/>
                    <a:pt x="345" y="123"/>
                    <a:pt x="345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392" y="64"/>
                    <a:pt x="392" y="64"/>
                    <a:pt x="392" y="64"/>
                  </a:cubicBezTo>
                  <a:lnTo>
                    <a:pt x="392" y="14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934860" y="5154023"/>
            <a:ext cx="638053" cy="638053"/>
            <a:chOff x="6934860" y="5154023"/>
            <a:chExt cx="638053" cy="638053"/>
          </a:xfrm>
        </p:grpSpPr>
        <p:sp>
          <p:nvSpPr>
            <p:cNvPr id="61" name="Oval 60"/>
            <p:cNvSpPr/>
            <p:nvPr/>
          </p:nvSpPr>
          <p:spPr>
            <a:xfrm>
              <a:off x="6934860" y="5154023"/>
              <a:ext cx="638053" cy="638053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65" name="Group 64"/>
            <p:cNvGrpSpPr/>
            <p:nvPr/>
          </p:nvGrpSpPr>
          <p:grpSpPr>
            <a:xfrm>
              <a:off x="7068630" y="5308964"/>
              <a:ext cx="379377" cy="326661"/>
              <a:chOff x="5888038" y="5661025"/>
              <a:chExt cx="1393826" cy="1200151"/>
            </a:xfrm>
            <a:solidFill>
              <a:schemeClr val="bg1"/>
            </a:solidFill>
          </p:grpSpPr>
          <p:sp>
            <p:nvSpPr>
              <p:cNvPr id="66" name="Oval 65"/>
              <p:cNvSpPr>
                <a:spLocks noChangeArrowheads="1"/>
              </p:cNvSpPr>
              <p:nvPr/>
            </p:nvSpPr>
            <p:spPr bwMode="auto">
              <a:xfrm>
                <a:off x="6192838" y="5859463"/>
                <a:ext cx="133350" cy="12541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7" name="Oval 66"/>
              <p:cNvSpPr>
                <a:spLocks noChangeArrowheads="1"/>
              </p:cNvSpPr>
              <p:nvPr/>
            </p:nvSpPr>
            <p:spPr bwMode="auto">
              <a:xfrm>
                <a:off x="6454776" y="5661025"/>
                <a:ext cx="230188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Oval 67"/>
              <p:cNvSpPr>
                <a:spLocks noChangeArrowheads="1"/>
              </p:cNvSpPr>
              <p:nvPr/>
            </p:nvSpPr>
            <p:spPr bwMode="auto">
              <a:xfrm>
                <a:off x="6837363" y="5862638"/>
                <a:ext cx="136525" cy="12382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Rectangle 68"/>
              <p:cNvSpPr>
                <a:spLocks noChangeArrowheads="1"/>
              </p:cNvSpPr>
              <p:nvPr/>
            </p:nvSpPr>
            <p:spPr bwMode="auto">
              <a:xfrm>
                <a:off x="6149976" y="6653213"/>
                <a:ext cx="839788" cy="20796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Oval 69"/>
              <p:cNvSpPr>
                <a:spLocks noChangeArrowheads="1"/>
              </p:cNvSpPr>
              <p:nvPr/>
            </p:nvSpPr>
            <p:spPr bwMode="auto">
              <a:xfrm>
                <a:off x="7048501" y="5797550"/>
                <a:ext cx="233363" cy="2079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Oval 70"/>
              <p:cNvSpPr>
                <a:spLocks noChangeArrowheads="1"/>
              </p:cNvSpPr>
              <p:nvPr/>
            </p:nvSpPr>
            <p:spPr bwMode="auto">
              <a:xfrm>
                <a:off x="5888038" y="5800725"/>
                <a:ext cx="233363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71"/>
              <p:cNvSpPr>
                <a:spLocks/>
              </p:cNvSpPr>
              <p:nvPr/>
            </p:nvSpPr>
            <p:spPr bwMode="auto">
              <a:xfrm>
                <a:off x="6049963" y="5907088"/>
                <a:ext cx="1076325" cy="704850"/>
              </a:xfrm>
              <a:custGeom>
                <a:avLst/>
                <a:gdLst>
                  <a:gd name="T0" fmla="*/ 316 w 346"/>
                  <a:gd name="T1" fmla="*/ 39 h 227"/>
                  <a:gd name="T2" fmla="*/ 265 w 346"/>
                  <a:gd name="T3" fmla="*/ 85 h 227"/>
                  <a:gd name="T4" fmla="*/ 269 w 346"/>
                  <a:gd name="T5" fmla="*/ 38 h 227"/>
                  <a:gd name="T6" fmla="*/ 253 w 346"/>
                  <a:gd name="T7" fmla="*/ 36 h 227"/>
                  <a:gd name="T8" fmla="*/ 222 w 346"/>
                  <a:gd name="T9" fmla="*/ 75 h 227"/>
                  <a:gd name="T10" fmla="*/ 182 w 346"/>
                  <a:gd name="T11" fmla="*/ 12 h 227"/>
                  <a:gd name="T12" fmla="*/ 152 w 346"/>
                  <a:gd name="T13" fmla="*/ 12 h 227"/>
                  <a:gd name="T14" fmla="*/ 113 w 346"/>
                  <a:gd name="T15" fmla="*/ 74 h 227"/>
                  <a:gd name="T16" fmla="*/ 86 w 346"/>
                  <a:gd name="T17" fmla="*/ 36 h 227"/>
                  <a:gd name="T18" fmla="*/ 71 w 346"/>
                  <a:gd name="T19" fmla="*/ 36 h 227"/>
                  <a:gd name="T20" fmla="*/ 73 w 346"/>
                  <a:gd name="T21" fmla="*/ 88 h 227"/>
                  <a:gd name="T22" fmla="*/ 23 w 346"/>
                  <a:gd name="T23" fmla="*/ 39 h 227"/>
                  <a:gd name="T24" fmla="*/ 0 w 346"/>
                  <a:gd name="T25" fmla="*/ 47 h 227"/>
                  <a:gd name="T26" fmla="*/ 32 w 346"/>
                  <a:gd name="T27" fmla="*/ 227 h 227"/>
                  <a:gd name="T28" fmla="*/ 301 w 346"/>
                  <a:gd name="T29" fmla="*/ 227 h 227"/>
                  <a:gd name="T30" fmla="*/ 346 w 346"/>
                  <a:gd name="T31" fmla="*/ 52 h 227"/>
                  <a:gd name="T32" fmla="*/ 316 w 346"/>
                  <a:gd name="T33" fmla="*/ 39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227">
                    <a:moveTo>
                      <a:pt x="316" y="39"/>
                    </a:moveTo>
                    <a:cubicBezTo>
                      <a:pt x="265" y="85"/>
                      <a:pt x="265" y="85"/>
                      <a:pt x="265" y="85"/>
                    </a:cubicBezTo>
                    <a:cubicBezTo>
                      <a:pt x="269" y="38"/>
                      <a:pt x="269" y="38"/>
                      <a:pt x="269" y="38"/>
                    </a:cubicBezTo>
                    <a:cubicBezTo>
                      <a:pt x="269" y="38"/>
                      <a:pt x="262" y="27"/>
                      <a:pt x="253" y="36"/>
                    </a:cubicBezTo>
                    <a:cubicBezTo>
                      <a:pt x="222" y="75"/>
                      <a:pt x="222" y="75"/>
                      <a:pt x="222" y="75"/>
                    </a:cubicBezTo>
                    <a:cubicBezTo>
                      <a:pt x="182" y="12"/>
                      <a:pt x="182" y="12"/>
                      <a:pt x="182" y="12"/>
                    </a:cubicBezTo>
                    <a:cubicBezTo>
                      <a:pt x="182" y="12"/>
                      <a:pt x="171" y="0"/>
                      <a:pt x="152" y="12"/>
                    </a:cubicBezTo>
                    <a:cubicBezTo>
                      <a:pt x="113" y="74"/>
                      <a:pt x="113" y="74"/>
                      <a:pt x="113" y="74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6"/>
                      <a:pt x="79" y="25"/>
                      <a:pt x="71" y="36"/>
                    </a:cubicBezTo>
                    <a:cubicBezTo>
                      <a:pt x="73" y="88"/>
                      <a:pt x="73" y="88"/>
                      <a:pt x="73" y="8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3" y="39"/>
                      <a:pt x="7" y="32"/>
                      <a:pt x="0" y="47"/>
                    </a:cubicBezTo>
                    <a:cubicBezTo>
                      <a:pt x="32" y="227"/>
                      <a:pt x="32" y="227"/>
                      <a:pt x="32" y="227"/>
                    </a:cubicBezTo>
                    <a:cubicBezTo>
                      <a:pt x="301" y="227"/>
                      <a:pt x="301" y="227"/>
                      <a:pt x="301" y="227"/>
                    </a:cubicBezTo>
                    <a:cubicBezTo>
                      <a:pt x="346" y="52"/>
                      <a:pt x="346" y="52"/>
                      <a:pt x="346" y="52"/>
                    </a:cubicBezTo>
                    <a:cubicBezTo>
                      <a:pt x="346" y="52"/>
                      <a:pt x="341" y="29"/>
                      <a:pt x="316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3548437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3" grpId="0"/>
      <p:bldP spid="44" grpId="0"/>
      <p:bldP spid="46" grpId="0"/>
      <p:bldP spid="46" grpId="1"/>
      <p:bldP spid="46" grpId="2"/>
      <p:bldP spid="46" grpId="3"/>
      <p:bldP spid="46" grpId="4"/>
      <p:bldP spid="46" grpId="5"/>
      <p:bldP spid="46" grpId="6"/>
      <p:bldP spid="46" grpId="7"/>
      <p:bldP spid="46" grpId="8"/>
      <p:bldP spid="46" grpId="9"/>
      <p:bldP spid="46" grpId="10"/>
      <p:bldP spid="46" grpId="11"/>
      <p:bldP spid="46" grpId="12"/>
      <p:bldP spid="56" grpId="0"/>
      <p:bldP spid="58" grpId="0"/>
      <p:bldP spid="60" grpId="0"/>
      <p:bldP spid="62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Annual Income Statement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5" name="TextBox 64"/>
          <p:cNvSpPr txBox="1"/>
          <p:nvPr/>
        </p:nvSpPr>
        <p:spPr>
          <a:xfrm>
            <a:off x="2651472" y="2534401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70%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6" name="TextBox 65"/>
          <p:cNvSpPr txBox="1"/>
          <p:nvPr/>
        </p:nvSpPr>
        <p:spPr>
          <a:xfrm>
            <a:off x="3898778" y="3129485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5217758" y="2113488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80%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6469198" y="2723087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60%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7722386" y="1620004"/>
            <a:ext cx="54303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100%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9042126" y="1939317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90%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3" name="Group 72"/>
          <p:cNvGrpSpPr/>
          <p:nvPr/>
        </p:nvGrpSpPr>
        <p:grpSpPr>
          <a:xfrm>
            <a:off x="8800689" y="5142560"/>
            <a:ext cx="954108" cy="513732"/>
            <a:chOff x="9045296" y="5192039"/>
            <a:chExt cx="954108" cy="513732"/>
          </a:xfrm>
        </p:grpSpPr>
        <p:sp>
          <p:nvSpPr>
            <p:cNvPr id="71" name="TextBox 70"/>
            <p:cNvSpPr txBox="1"/>
            <p:nvPr/>
          </p:nvSpPr>
          <p:spPr>
            <a:xfrm>
              <a:off x="9258038" y="5192039"/>
              <a:ext cx="54373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2015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72" name="Rectangle 71"/>
            <p:cNvSpPr/>
            <p:nvPr/>
          </p:nvSpPr>
          <p:spPr>
            <a:xfrm>
              <a:off x="9045296" y="5397994"/>
              <a:ext cx="95410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$910.000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4" name="Group 73"/>
          <p:cNvGrpSpPr/>
          <p:nvPr/>
        </p:nvGrpSpPr>
        <p:grpSpPr>
          <a:xfrm>
            <a:off x="7525549" y="5142560"/>
            <a:ext cx="954107" cy="513732"/>
            <a:chOff x="9045296" y="5192039"/>
            <a:chExt cx="954107" cy="513732"/>
          </a:xfrm>
        </p:grpSpPr>
        <p:sp>
          <p:nvSpPr>
            <p:cNvPr id="75" name="TextBox 74"/>
            <p:cNvSpPr txBox="1"/>
            <p:nvPr/>
          </p:nvSpPr>
          <p:spPr>
            <a:xfrm>
              <a:off x="9256482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2014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76" name="Rectangle 75"/>
            <p:cNvSpPr/>
            <p:nvPr/>
          </p:nvSpPr>
          <p:spPr>
            <a:xfrm>
              <a:off x="9045296" y="5397994"/>
              <a:ext cx="954107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7" name="Group 76"/>
          <p:cNvGrpSpPr/>
          <p:nvPr/>
        </p:nvGrpSpPr>
        <p:grpSpPr>
          <a:xfrm>
            <a:off x="6217219" y="5142560"/>
            <a:ext cx="954107" cy="513732"/>
            <a:chOff x="9045297" y="5192039"/>
            <a:chExt cx="954107" cy="513732"/>
          </a:xfrm>
        </p:grpSpPr>
        <p:sp>
          <p:nvSpPr>
            <p:cNvPr id="78" name="TextBox 77"/>
            <p:cNvSpPr txBox="1"/>
            <p:nvPr/>
          </p:nvSpPr>
          <p:spPr>
            <a:xfrm>
              <a:off x="9251714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2013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79" name="Rectangle 78"/>
            <p:cNvSpPr/>
            <p:nvPr/>
          </p:nvSpPr>
          <p:spPr>
            <a:xfrm>
              <a:off x="9045297" y="5397994"/>
              <a:ext cx="954107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$710.000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0" name="Group 79"/>
          <p:cNvGrpSpPr/>
          <p:nvPr/>
        </p:nvGrpSpPr>
        <p:grpSpPr>
          <a:xfrm>
            <a:off x="4970540" y="5142560"/>
            <a:ext cx="954108" cy="513732"/>
            <a:chOff x="9045296" y="5192039"/>
            <a:chExt cx="954108" cy="513732"/>
          </a:xfrm>
        </p:grpSpPr>
        <p:sp>
          <p:nvSpPr>
            <p:cNvPr id="81" name="TextBox 80"/>
            <p:cNvSpPr txBox="1"/>
            <p:nvPr/>
          </p:nvSpPr>
          <p:spPr>
            <a:xfrm>
              <a:off x="9246956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2012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82" name="Rectangle 81"/>
            <p:cNvSpPr/>
            <p:nvPr/>
          </p:nvSpPr>
          <p:spPr>
            <a:xfrm>
              <a:off x="9045296" y="5397994"/>
              <a:ext cx="95410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$850.000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3" name="Group 82"/>
          <p:cNvGrpSpPr/>
          <p:nvPr/>
        </p:nvGrpSpPr>
        <p:grpSpPr>
          <a:xfrm>
            <a:off x="3651420" y="5142560"/>
            <a:ext cx="954108" cy="513732"/>
            <a:chOff x="9045296" y="5192039"/>
            <a:chExt cx="954108" cy="513732"/>
          </a:xfrm>
        </p:grpSpPr>
        <p:sp>
          <p:nvSpPr>
            <p:cNvPr id="84" name="TextBox 83"/>
            <p:cNvSpPr txBox="1"/>
            <p:nvPr/>
          </p:nvSpPr>
          <p:spPr>
            <a:xfrm>
              <a:off x="9251718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2011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85" name="Rectangle 84"/>
            <p:cNvSpPr/>
            <p:nvPr/>
          </p:nvSpPr>
          <p:spPr>
            <a:xfrm>
              <a:off x="9045296" y="5397994"/>
              <a:ext cx="95410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$380.000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2397302" y="5142560"/>
            <a:ext cx="954107" cy="513732"/>
            <a:chOff x="9045297" y="5192039"/>
            <a:chExt cx="954107" cy="513732"/>
          </a:xfrm>
        </p:grpSpPr>
        <p:sp>
          <p:nvSpPr>
            <p:cNvPr id="87" name="TextBox 86"/>
            <p:cNvSpPr txBox="1"/>
            <p:nvPr/>
          </p:nvSpPr>
          <p:spPr>
            <a:xfrm>
              <a:off x="9251719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2010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88" name="Rectangle 87"/>
            <p:cNvSpPr/>
            <p:nvPr/>
          </p:nvSpPr>
          <p:spPr>
            <a:xfrm>
              <a:off x="9045297" y="5397994"/>
              <a:ext cx="954107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$790.000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092875" y="3087209"/>
            <a:ext cx="1562961" cy="1914899"/>
            <a:chOff x="2092875" y="3087209"/>
            <a:chExt cx="1562961" cy="1914899"/>
          </a:xfrm>
        </p:grpSpPr>
        <p:grpSp>
          <p:nvGrpSpPr>
            <p:cNvPr id="16" name="Group 15"/>
            <p:cNvGrpSpPr/>
            <p:nvPr/>
          </p:nvGrpSpPr>
          <p:grpSpPr>
            <a:xfrm>
              <a:off x="2092875" y="3087209"/>
              <a:ext cx="1562961" cy="1914899"/>
              <a:chOff x="2558934" y="1581150"/>
              <a:chExt cx="1172221" cy="1891074"/>
            </a:xfrm>
          </p:grpSpPr>
          <p:sp>
            <p:nvSpPr>
              <p:cNvPr id="19" name="Freeform 5"/>
              <p:cNvSpPr>
                <a:spLocks/>
              </p:cNvSpPr>
              <p:nvPr/>
            </p:nvSpPr>
            <p:spPr bwMode="auto">
              <a:xfrm>
                <a:off x="2558934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  <a:alpha val="59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Freeform 6"/>
              <p:cNvSpPr>
                <a:spLocks/>
              </p:cNvSpPr>
              <p:nvPr/>
            </p:nvSpPr>
            <p:spPr bwMode="auto">
              <a:xfrm>
                <a:off x="2920403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89" name="TextBox 88"/>
            <p:cNvSpPr txBox="1"/>
            <p:nvPr/>
          </p:nvSpPr>
          <p:spPr>
            <a:xfrm>
              <a:off x="2352310" y="4663553"/>
              <a:ext cx="99540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01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351987" y="3693741"/>
            <a:ext cx="1562961" cy="1308366"/>
            <a:chOff x="3351987" y="3693741"/>
            <a:chExt cx="1562961" cy="1308366"/>
          </a:xfrm>
        </p:grpSpPr>
        <p:grpSp>
          <p:nvGrpSpPr>
            <p:cNvPr id="22" name="Group 21"/>
            <p:cNvGrpSpPr/>
            <p:nvPr/>
          </p:nvGrpSpPr>
          <p:grpSpPr>
            <a:xfrm>
              <a:off x="3351987" y="3693741"/>
              <a:ext cx="1562961" cy="1308366"/>
              <a:chOff x="3535104" y="1581150"/>
              <a:chExt cx="1172221" cy="1891074"/>
            </a:xfrm>
          </p:grpSpPr>
          <p:sp>
            <p:nvSpPr>
              <p:cNvPr id="25" name="Freeform 5"/>
              <p:cNvSpPr>
                <a:spLocks/>
              </p:cNvSpPr>
              <p:nvPr/>
            </p:nvSpPr>
            <p:spPr bwMode="auto">
              <a:xfrm>
                <a:off x="3535104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  <a:alpha val="66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6" name="Freeform 6"/>
              <p:cNvSpPr>
                <a:spLocks/>
              </p:cNvSpPr>
              <p:nvPr/>
            </p:nvSpPr>
            <p:spPr bwMode="auto">
              <a:xfrm>
                <a:off x="3896573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0" name="TextBox 89"/>
            <p:cNvSpPr txBox="1"/>
            <p:nvPr/>
          </p:nvSpPr>
          <p:spPr>
            <a:xfrm>
              <a:off x="3632528" y="4663553"/>
              <a:ext cx="10068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02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70967" y="2650014"/>
            <a:ext cx="1562961" cy="2352095"/>
            <a:chOff x="4670967" y="2650014"/>
            <a:chExt cx="1562961" cy="2352095"/>
          </a:xfrm>
        </p:grpSpPr>
        <p:grpSp>
          <p:nvGrpSpPr>
            <p:cNvPr id="28" name="Group 27"/>
            <p:cNvGrpSpPr/>
            <p:nvPr/>
          </p:nvGrpSpPr>
          <p:grpSpPr>
            <a:xfrm>
              <a:off x="4670967" y="2650014"/>
              <a:ext cx="1562961" cy="2352095"/>
              <a:chOff x="4489950" y="1581150"/>
              <a:chExt cx="1172221" cy="1891074"/>
            </a:xfrm>
          </p:grpSpPr>
          <p:sp>
            <p:nvSpPr>
              <p:cNvPr id="31" name="Freeform 5"/>
              <p:cNvSpPr>
                <a:spLocks/>
              </p:cNvSpPr>
              <p:nvPr/>
            </p:nvSpPr>
            <p:spPr bwMode="auto">
              <a:xfrm>
                <a:off x="4489950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alpha val="59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Freeform 6"/>
              <p:cNvSpPr>
                <a:spLocks/>
              </p:cNvSpPr>
              <p:nvPr/>
            </p:nvSpPr>
            <p:spPr bwMode="auto">
              <a:xfrm>
                <a:off x="4851419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1" name="TextBox 90"/>
            <p:cNvSpPr txBox="1"/>
            <p:nvPr/>
          </p:nvSpPr>
          <p:spPr>
            <a:xfrm>
              <a:off x="4950705" y="4663553"/>
              <a:ext cx="100841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03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911019" y="3289584"/>
            <a:ext cx="1562961" cy="1712525"/>
            <a:chOff x="5911019" y="3289584"/>
            <a:chExt cx="1562961" cy="1712525"/>
          </a:xfrm>
        </p:grpSpPr>
        <p:grpSp>
          <p:nvGrpSpPr>
            <p:cNvPr id="34" name="Group 33"/>
            <p:cNvGrpSpPr/>
            <p:nvPr/>
          </p:nvGrpSpPr>
          <p:grpSpPr>
            <a:xfrm>
              <a:off x="5911019" y="3289584"/>
              <a:ext cx="1562961" cy="1712525"/>
              <a:chOff x="5437529" y="1581150"/>
              <a:chExt cx="1172221" cy="1891074"/>
            </a:xfrm>
          </p:grpSpPr>
          <p:sp>
            <p:nvSpPr>
              <p:cNvPr id="37" name="Freeform 5"/>
              <p:cNvSpPr>
                <a:spLocks/>
              </p:cNvSpPr>
              <p:nvPr/>
            </p:nvSpPr>
            <p:spPr bwMode="auto">
              <a:xfrm>
                <a:off x="5437529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66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6"/>
              <p:cNvSpPr>
                <a:spLocks/>
              </p:cNvSpPr>
              <p:nvPr/>
            </p:nvSpPr>
            <p:spPr bwMode="auto">
              <a:xfrm>
                <a:off x="5798998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2" name="TextBox 91"/>
            <p:cNvSpPr txBox="1"/>
            <p:nvPr/>
          </p:nvSpPr>
          <p:spPr>
            <a:xfrm>
              <a:off x="6196800" y="4663553"/>
              <a:ext cx="101483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04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7214867" y="2108200"/>
            <a:ext cx="1562961" cy="2893909"/>
            <a:chOff x="7214867" y="2108200"/>
            <a:chExt cx="1562961" cy="2893909"/>
          </a:xfrm>
        </p:grpSpPr>
        <p:grpSp>
          <p:nvGrpSpPr>
            <p:cNvPr id="40" name="Group 39"/>
            <p:cNvGrpSpPr/>
            <p:nvPr/>
          </p:nvGrpSpPr>
          <p:grpSpPr>
            <a:xfrm>
              <a:off x="7214867" y="2108200"/>
              <a:ext cx="1562961" cy="2893909"/>
              <a:chOff x="6386010" y="1581150"/>
              <a:chExt cx="1172221" cy="1891074"/>
            </a:xfrm>
          </p:grpSpPr>
          <p:sp>
            <p:nvSpPr>
              <p:cNvPr id="43" name="Freeform 5"/>
              <p:cNvSpPr>
                <a:spLocks/>
              </p:cNvSpPr>
              <p:nvPr/>
            </p:nvSpPr>
            <p:spPr bwMode="auto">
              <a:xfrm>
                <a:off x="6386010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  <a:alpha val="59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6"/>
              <p:cNvSpPr>
                <a:spLocks/>
              </p:cNvSpPr>
              <p:nvPr/>
            </p:nvSpPr>
            <p:spPr bwMode="auto">
              <a:xfrm>
                <a:off x="6747479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3" name="TextBox 92"/>
            <p:cNvSpPr txBox="1"/>
            <p:nvPr/>
          </p:nvSpPr>
          <p:spPr>
            <a:xfrm>
              <a:off x="7494661" y="4663553"/>
              <a:ext cx="101002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05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494170" y="2480678"/>
            <a:ext cx="1562961" cy="2521431"/>
            <a:chOff x="8494170" y="2480678"/>
            <a:chExt cx="1562961" cy="2521431"/>
          </a:xfrm>
        </p:grpSpPr>
        <p:grpSp>
          <p:nvGrpSpPr>
            <p:cNvPr id="46" name="Group 45"/>
            <p:cNvGrpSpPr/>
            <p:nvPr/>
          </p:nvGrpSpPr>
          <p:grpSpPr>
            <a:xfrm>
              <a:off x="8494170" y="2480678"/>
              <a:ext cx="1562961" cy="2521431"/>
              <a:chOff x="7362179" y="1581150"/>
              <a:chExt cx="1172221" cy="1891074"/>
            </a:xfrm>
          </p:grpSpPr>
          <p:sp>
            <p:nvSpPr>
              <p:cNvPr id="49" name="Freeform 5"/>
              <p:cNvSpPr>
                <a:spLocks/>
              </p:cNvSpPr>
              <p:nvPr/>
            </p:nvSpPr>
            <p:spPr bwMode="auto">
              <a:xfrm>
                <a:off x="7362179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  <a:alpha val="66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0" name="Freeform 6"/>
              <p:cNvSpPr>
                <a:spLocks/>
              </p:cNvSpPr>
              <p:nvPr/>
            </p:nvSpPr>
            <p:spPr bwMode="auto">
              <a:xfrm>
                <a:off x="7723648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4" name="TextBox 93"/>
            <p:cNvSpPr txBox="1"/>
            <p:nvPr/>
          </p:nvSpPr>
          <p:spPr>
            <a:xfrm>
              <a:off x="8796104" y="4663553"/>
              <a:ext cx="101483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06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55" name="Shape 1834"/>
          <p:cNvSpPr/>
          <p:nvPr/>
        </p:nvSpPr>
        <p:spPr>
          <a:xfrm>
            <a:off x="2092875" y="4999281"/>
            <a:ext cx="7964256" cy="60352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3938344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0"/>
                            </p:stCondLst>
                            <p:childTnLst>
                              <p:par>
                                <p:cTn id="8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  <p:bldP spid="65" grpId="0"/>
      <p:bldP spid="66" grpId="0"/>
      <p:bldP spid="67" grpId="0"/>
      <p:bldP spid="68" grpId="0"/>
      <p:bldP spid="69" grpId="0"/>
      <p:bldP spid="70" grpId="0"/>
      <p:bldP spid="55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470738" y="2469432"/>
            <a:ext cx="9577689" cy="1311348"/>
            <a:chOff x="1470738" y="2469432"/>
            <a:chExt cx="9577689" cy="1311348"/>
          </a:xfrm>
        </p:grpSpPr>
        <p:grpSp>
          <p:nvGrpSpPr>
            <p:cNvPr id="37" name="Group 36"/>
            <p:cNvGrpSpPr/>
            <p:nvPr/>
          </p:nvGrpSpPr>
          <p:grpSpPr>
            <a:xfrm rot="16200000">
              <a:off x="1379570" y="2737412"/>
              <a:ext cx="957725" cy="775390"/>
              <a:chOff x="5615826" y="1771099"/>
              <a:chExt cx="957725" cy="775390"/>
            </a:xfrm>
          </p:grpSpPr>
          <p:sp>
            <p:nvSpPr>
              <p:cNvPr id="38" name="Freeform 5"/>
              <p:cNvSpPr>
                <a:spLocks/>
              </p:cNvSpPr>
              <p:nvPr/>
            </p:nvSpPr>
            <p:spPr bwMode="auto">
              <a:xfrm>
                <a:off x="5615826" y="1771099"/>
                <a:ext cx="957725" cy="605946"/>
              </a:xfrm>
              <a:custGeom>
                <a:avLst/>
                <a:gdLst>
                  <a:gd name="T0" fmla="*/ 218 w 218"/>
                  <a:gd name="T1" fmla="*/ 139 h 139"/>
                  <a:gd name="T2" fmla="*/ 0 w 218"/>
                  <a:gd name="T3" fmla="*/ 139 h 139"/>
                  <a:gd name="T4" fmla="*/ 0 w 218"/>
                  <a:gd name="T5" fmla="*/ 109 h 139"/>
                  <a:gd name="T6" fmla="*/ 109 w 218"/>
                  <a:gd name="T7" fmla="*/ 0 h 139"/>
                  <a:gd name="T8" fmla="*/ 109 w 218"/>
                  <a:gd name="T9" fmla="*/ 0 h 139"/>
                  <a:gd name="T10" fmla="*/ 218 w 218"/>
                  <a:gd name="T11" fmla="*/ 109 h 139"/>
                  <a:gd name="T12" fmla="*/ 218 w 218"/>
                  <a:gd name="T13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8" h="139">
                    <a:moveTo>
                      <a:pt x="218" y="139"/>
                    </a:moveTo>
                    <a:cubicBezTo>
                      <a:pt x="0" y="139"/>
                      <a:pt x="0" y="139"/>
                      <a:pt x="0" y="139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0" y="49"/>
                      <a:pt x="49" y="0"/>
                      <a:pt x="109" y="0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69" y="0"/>
                      <a:pt x="218" y="49"/>
                      <a:pt x="218" y="109"/>
                    </a:cubicBezTo>
                    <a:lnTo>
                      <a:pt x="218" y="139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9" name="Rectangle 12"/>
              <p:cNvSpPr>
                <a:spLocks noChangeArrowheads="1"/>
              </p:cNvSpPr>
              <p:nvPr/>
            </p:nvSpPr>
            <p:spPr bwMode="auto">
              <a:xfrm>
                <a:off x="5615826" y="2329159"/>
                <a:ext cx="957725" cy="21733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0" name="Freeform 15"/>
              <p:cNvSpPr>
                <a:spLocks/>
              </p:cNvSpPr>
              <p:nvPr/>
            </p:nvSpPr>
            <p:spPr bwMode="auto">
              <a:xfrm>
                <a:off x="6094688" y="1771099"/>
                <a:ext cx="478863" cy="771706"/>
              </a:xfrm>
              <a:custGeom>
                <a:avLst/>
                <a:gdLst>
                  <a:gd name="T0" fmla="*/ 0 w 109"/>
                  <a:gd name="T1" fmla="*/ 0 h 177"/>
                  <a:gd name="T2" fmla="*/ 0 w 109"/>
                  <a:gd name="T3" fmla="*/ 177 h 177"/>
                  <a:gd name="T4" fmla="*/ 109 w 109"/>
                  <a:gd name="T5" fmla="*/ 177 h 177"/>
                  <a:gd name="T6" fmla="*/ 109 w 109"/>
                  <a:gd name="T7" fmla="*/ 139 h 177"/>
                  <a:gd name="T8" fmla="*/ 109 w 109"/>
                  <a:gd name="T9" fmla="*/ 128 h 177"/>
                  <a:gd name="T10" fmla="*/ 109 w 109"/>
                  <a:gd name="T11" fmla="*/ 109 h 177"/>
                  <a:gd name="T12" fmla="*/ 0 w 109"/>
                  <a:gd name="T13" fmla="*/ 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9" h="177">
                    <a:moveTo>
                      <a:pt x="0" y="0"/>
                    </a:moveTo>
                    <a:cubicBezTo>
                      <a:pt x="0" y="177"/>
                      <a:pt x="0" y="177"/>
                      <a:pt x="0" y="177"/>
                    </a:cubicBezTo>
                    <a:cubicBezTo>
                      <a:pt x="109" y="177"/>
                      <a:pt x="109" y="177"/>
                      <a:pt x="109" y="177"/>
                    </a:cubicBezTo>
                    <a:cubicBezTo>
                      <a:pt x="109" y="139"/>
                      <a:pt x="109" y="139"/>
                      <a:pt x="109" y="139"/>
                    </a:cubicBezTo>
                    <a:cubicBezTo>
                      <a:pt x="109" y="128"/>
                      <a:pt x="109" y="128"/>
                      <a:pt x="109" y="128"/>
                    </a:cubicBezTo>
                    <a:cubicBezTo>
                      <a:pt x="109" y="109"/>
                      <a:pt x="109" y="109"/>
                      <a:pt x="109" y="109"/>
                    </a:cubicBezTo>
                    <a:cubicBezTo>
                      <a:pt x="109" y="49"/>
                      <a:pt x="60" y="0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96" name="Group 95"/>
            <p:cNvGrpSpPr/>
            <p:nvPr/>
          </p:nvGrpSpPr>
          <p:grpSpPr>
            <a:xfrm>
              <a:off x="2306904" y="2469432"/>
              <a:ext cx="690670" cy="959568"/>
              <a:chOff x="2306904" y="2469432"/>
              <a:chExt cx="690670" cy="959568"/>
            </a:xfrm>
          </p:grpSpPr>
          <p:grpSp>
            <p:nvGrpSpPr>
              <p:cNvPr id="34" name="Group 33"/>
              <p:cNvGrpSpPr/>
              <p:nvPr/>
            </p:nvGrpSpPr>
            <p:grpSpPr>
              <a:xfrm rot="16200000">
                <a:off x="2172455" y="2603881"/>
                <a:ext cx="959568" cy="690670"/>
                <a:chOff x="5790796" y="2607265"/>
                <a:chExt cx="959568" cy="690670"/>
              </a:xfrm>
            </p:grpSpPr>
            <p:sp>
              <p:nvSpPr>
                <p:cNvPr id="35" name="Rectangle 11"/>
                <p:cNvSpPr>
                  <a:spLocks noChangeArrowheads="1"/>
                </p:cNvSpPr>
                <p:nvPr/>
              </p:nvSpPr>
              <p:spPr bwMode="auto">
                <a:xfrm>
                  <a:off x="5790796" y="2607265"/>
                  <a:ext cx="959568" cy="690668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b="1" dirty="0">
                    <a:solidFill>
                      <a:schemeClr val="bg1"/>
                    </a:solidFill>
                    <a:latin typeface="Lato Black" panose="020F0A02020204030203" pitchFamily="34" charset="0"/>
                  </a:endParaRPr>
                </a:p>
              </p:txBody>
            </p:sp>
            <p:sp>
              <p:nvSpPr>
                <p:cNvPr id="36" name="Rectangle 14"/>
                <p:cNvSpPr>
                  <a:spLocks noChangeArrowheads="1"/>
                </p:cNvSpPr>
                <p:nvPr/>
              </p:nvSpPr>
              <p:spPr bwMode="auto">
                <a:xfrm>
                  <a:off x="6271499" y="2607267"/>
                  <a:ext cx="478863" cy="690668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5" name="TextBox 54"/>
              <p:cNvSpPr txBox="1"/>
              <p:nvPr/>
            </p:nvSpPr>
            <p:spPr>
              <a:xfrm>
                <a:off x="2500594" y="2726051"/>
                <a:ext cx="303288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97" name="Group 96"/>
            <p:cNvGrpSpPr/>
            <p:nvPr/>
          </p:nvGrpSpPr>
          <p:grpSpPr>
            <a:xfrm>
              <a:off x="3058351" y="2821212"/>
              <a:ext cx="688826" cy="959568"/>
              <a:chOff x="3058351" y="2821212"/>
              <a:chExt cx="688826" cy="959568"/>
            </a:xfrm>
          </p:grpSpPr>
          <p:grpSp>
            <p:nvGrpSpPr>
              <p:cNvPr id="41" name="Group 40"/>
              <p:cNvGrpSpPr/>
              <p:nvPr/>
            </p:nvGrpSpPr>
            <p:grpSpPr>
              <a:xfrm rot="16200000">
                <a:off x="2922980" y="2956583"/>
                <a:ext cx="959568" cy="688826"/>
                <a:chOff x="5439015" y="3358712"/>
                <a:chExt cx="959568" cy="688826"/>
              </a:xfrm>
            </p:grpSpPr>
            <p:sp>
              <p:nvSpPr>
                <p:cNvPr id="42" name="Rectangle 10"/>
                <p:cNvSpPr>
                  <a:spLocks noChangeArrowheads="1"/>
                </p:cNvSpPr>
                <p:nvPr/>
              </p:nvSpPr>
              <p:spPr bwMode="auto">
                <a:xfrm>
                  <a:off x="5439015" y="3358712"/>
                  <a:ext cx="959568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43" name="Rectangle 16"/>
                <p:cNvSpPr>
                  <a:spLocks noChangeArrowheads="1"/>
                </p:cNvSpPr>
                <p:nvPr/>
              </p:nvSpPr>
              <p:spPr bwMode="auto">
                <a:xfrm>
                  <a:off x="5919720" y="3358713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6" name="TextBox 55"/>
              <p:cNvSpPr txBox="1"/>
              <p:nvPr/>
            </p:nvSpPr>
            <p:spPr>
              <a:xfrm>
                <a:off x="3170924" y="3030844"/>
                <a:ext cx="455574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N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98" name="Group 97"/>
            <p:cNvGrpSpPr/>
            <p:nvPr/>
          </p:nvGrpSpPr>
          <p:grpSpPr>
            <a:xfrm>
              <a:off x="3807957" y="2646244"/>
              <a:ext cx="688825" cy="957725"/>
              <a:chOff x="3807957" y="2646244"/>
              <a:chExt cx="688825" cy="957725"/>
            </a:xfrm>
          </p:grpSpPr>
          <p:grpSp>
            <p:nvGrpSpPr>
              <p:cNvPr id="44" name="Group 43"/>
              <p:cNvGrpSpPr/>
              <p:nvPr/>
            </p:nvGrpSpPr>
            <p:grpSpPr>
              <a:xfrm rot="16200000">
                <a:off x="3673507" y="2780694"/>
                <a:ext cx="957725" cy="688825"/>
                <a:chOff x="5615826" y="4108318"/>
                <a:chExt cx="957725" cy="688825"/>
              </a:xfrm>
            </p:grpSpPr>
            <p:sp>
              <p:nvSpPr>
                <p:cNvPr id="45" name="Rectangle 9"/>
                <p:cNvSpPr>
                  <a:spLocks noChangeArrowheads="1"/>
                </p:cNvSpPr>
                <p:nvPr/>
              </p:nvSpPr>
              <p:spPr bwMode="auto">
                <a:xfrm>
                  <a:off x="5615826" y="4108318"/>
                  <a:ext cx="957725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46" name="Rectangle 17"/>
                <p:cNvSpPr>
                  <a:spLocks noChangeArrowheads="1"/>
                </p:cNvSpPr>
                <p:nvPr/>
              </p:nvSpPr>
              <p:spPr bwMode="auto">
                <a:xfrm>
                  <a:off x="6094688" y="4108318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7" name="TextBox 56"/>
              <p:cNvSpPr txBox="1"/>
              <p:nvPr/>
            </p:nvSpPr>
            <p:spPr>
              <a:xfrm>
                <a:off x="3962372" y="2855584"/>
                <a:ext cx="381836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F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99" name="Group 98"/>
            <p:cNvGrpSpPr/>
            <p:nvPr/>
          </p:nvGrpSpPr>
          <p:grpSpPr>
            <a:xfrm>
              <a:off x="4559403" y="2646244"/>
              <a:ext cx="688825" cy="957725"/>
              <a:chOff x="4559403" y="2646244"/>
              <a:chExt cx="688825" cy="957725"/>
            </a:xfrm>
          </p:grpSpPr>
          <p:grpSp>
            <p:nvGrpSpPr>
              <p:cNvPr id="47" name="Group 46"/>
              <p:cNvGrpSpPr/>
              <p:nvPr/>
            </p:nvGrpSpPr>
            <p:grpSpPr>
              <a:xfrm rot="16200000">
                <a:off x="4424953" y="2780694"/>
                <a:ext cx="957725" cy="688825"/>
                <a:chOff x="5615826" y="4859764"/>
                <a:chExt cx="957725" cy="688825"/>
              </a:xfrm>
            </p:grpSpPr>
            <p:sp>
              <p:nvSpPr>
                <p:cNvPr id="48" name="Rectangle 8"/>
                <p:cNvSpPr>
                  <a:spLocks noChangeArrowheads="1"/>
                </p:cNvSpPr>
                <p:nvPr/>
              </p:nvSpPr>
              <p:spPr bwMode="auto">
                <a:xfrm>
                  <a:off x="5615826" y="4859764"/>
                  <a:ext cx="957725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49" name="Rectangle 18"/>
                <p:cNvSpPr>
                  <a:spLocks noChangeArrowheads="1"/>
                </p:cNvSpPr>
                <p:nvPr/>
              </p:nvSpPr>
              <p:spPr bwMode="auto">
                <a:xfrm>
                  <a:off x="6094688" y="4859764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8" name="TextBox 57"/>
              <p:cNvSpPr txBox="1"/>
              <p:nvPr/>
            </p:nvSpPr>
            <p:spPr>
              <a:xfrm>
                <a:off x="4662319" y="2855584"/>
                <a:ext cx="465192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O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00" name="Group 99"/>
            <p:cNvGrpSpPr/>
            <p:nvPr/>
          </p:nvGrpSpPr>
          <p:grpSpPr>
            <a:xfrm>
              <a:off x="5316804" y="2469432"/>
              <a:ext cx="690670" cy="959568"/>
              <a:chOff x="5316804" y="2469432"/>
              <a:chExt cx="690670" cy="959568"/>
            </a:xfrm>
          </p:grpSpPr>
          <p:grpSp>
            <p:nvGrpSpPr>
              <p:cNvPr id="59" name="Group 58"/>
              <p:cNvGrpSpPr/>
              <p:nvPr/>
            </p:nvGrpSpPr>
            <p:grpSpPr>
              <a:xfrm rot="16200000">
                <a:off x="5182355" y="2603881"/>
                <a:ext cx="959568" cy="690670"/>
                <a:chOff x="5790796" y="2607265"/>
                <a:chExt cx="959568" cy="690670"/>
              </a:xfrm>
            </p:grpSpPr>
            <p:sp>
              <p:nvSpPr>
                <p:cNvPr id="60" name="Rectangle 11"/>
                <p:cNvSpPr>
                  <a:spLocks noChangeArrowheads="1"/>
                </p:cNvSpPr>
                <p:nvPr/>
              </p:nvSpPr>
              <p:spPr bwMode="auto">
                <a:xfrm>
                  <a:off x="5790796" y="2607265"/>
                  <a:ext cx="959568" cy="690668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b="1" dirty="0">
                    <a:solidFill>
                      <a:schemeClr val="bg1"/>
                    </a:solidFill>
                    <a:latin typeface="Lato Black" panose="020F0A02020204030203" pitchFamily="34" charset="0"/>
                  </a:endParaRPr>
                </a:p>
              </p:txBody>
            </p:sp>
            <p:sp>
              <p:nvSpPr>
                <p:cNvPr id="61" name="Rectangle 14"/>
                <p:cNvSpPr>
                  <a:spLocks noChangeArrowheads="1"/>
                </p:cNvSpPr>
                <p:nvPr/>
              </p:nvSpPr>
              <p:spPr bwMode="auto">
                <a:xfrm>
                  <a:off x="6271499" y="2607267"/>
                  <a:ext cx="478863" cy="690668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5" name="TextBox 74"/>
              <p:cNvSpPr txBox="1"/>
              <p:nvPr/>
            </p:nvSpPr>
            <p:spPr>
              <a:xfrm>
                <a:off x="5439962" y="2672711"/>
                <a:ext cx="444353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G</a:t>
                </a:r>
              </a:p>
            </p:txBody>
          </p:sp>
        </p:grpSp>
        <p:grpSp>
          <p:nvGrpSpPr>
            <p:cNvPr id="101" name="Group 100"/>
            <p:cNvGrpSpPr/>
            <p:nvPr/>
          </p:nvGrpSpPr>
          <p:grpSpPr>
            <a:xfrm>
              <a:off x="6068251" y="2821212"/>
              <a:ext cx="688826" cy="959568"/>
              <a:chOff x="6068251" y="2821212"/>
              <a:chExt cx="688826" cy="959568"/>
            </a:xfrm>
          </p:grpSpPr>
          <p:grpSp>
            <p:nvGrpSpPr>
              <p:cNvPr id="62" name="Group 61"/>
              <p:cNvGrpSpPr/>
              <p:nvPr/>
            </p:nvGrpSpPr>
            <p:grpSpPr>
              <a:xfrm rot="16200000">
                <a:off x="5932880" y="2956583"/>
                <a:ext cx="959568" cy="688826"/>
                <a:chOff x="5439015" y="3358712"/>
                <a:chExt cx="959568" cy="688826"/>
              </a:xfrm>
            </p:grpSpPr>
            <p:sp>
              <p:nvSpPr>
                <p:cNvPr id="63" name="Rectangle 10"/>
                <p:cNvSpPr>
                  <a:spLocks noChangeArrowheads="1"/>
                </p:cNvSpPr>
                <p:nvPr/>
              </p:nvSpPr>
              <p:spPr bwMode="auto">
                <a:xfrm>
                  <a:off x="5439015" y="3358712"/>
                  <a:ext cx="959568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64" name="Rectangle 16"/>
                <p:cNvSpPr>
                  <a:spLocks noChangeArrowheads="1"/>
                </p:cNvSpPr>
                <p:nvPr/>
              </p:nvSpPr>
              <p:spPr bwMode="auto">
                <a:xfrm>
                  <a:off x="5919720" y="3358713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6" name="TextBox 75"/>
              <p:cNvSpPr txBox="1"/>
              <p:nvPr/>
            </p:nvSpPr>
            <p:spPr>
              <a:xfrm>
                <a:off x="6192045" y="3023224"/>
                <a:ext cx="433132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R</a:t>
                </a:r>
              </a:p>
            </p:txBody>
          </p:sp>
        </p:grpSp>
        <p:grpSp>
          <p:nvGrpSpPr>
            <p:cNvPr id="102" name="Group 101"/>
            <p:cNvGrpSpPr/>
            <p:nvPr/>
          </p:nvGrpSpPr>
          <p:grpSpPr>
            <a:xfrm>
              <a:off x="6817857" y="2646244"/>
              <a:ext cx="688825" cy="957725"/>
              <a:chOff x="6817857" y="2646244"/>
              <a:chExt cx="688825" cy="957725"/>
            </a:xfrm>
          </p:grpSpPr>
          <p:grpSp>
            <p:nvGrpSpPr>
              <p:cNvPr id="65" name="Group 64"/>
              <p:cNvGrpSpPr/>
              <p:nvPr/>
            </p:nvGrpSpPr>
            <p:grpSpPr>
              <a:xfrm rot="16200000">
                <a:off x="6683407" y="2780694"/>
                <a:ext cx="957725" cy="688825"/>
                <a:chOff x="5615826" y="4108318"/>
                <a:chExt cx="957725" cy="688825"/>
              </a:xfrm>
            </p:grpSpPr>
            <p:sp>
              <p:nvSpPr>
                <p:cNvPr id="66" name="Rectangle 9"/>
                <p:cNvSpPr>
                  <a:spLocks noChangeArrowheads="1"/>
                </p:cNvSpPr>
                <p:nvPr/>
              </p:nvSpPr>
              <p:spPr bwMode="auto">
                <a:xfrm>
                  <a:off x="5615826" y="4108318"/>
                  <a:ext cx="957725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67" name="Rectangle 17"/>
                <p:cNvSpPr>
                  <a:spLocks noChangeArrowheads="1"/>
                </p:cNvSpPr>
                <p:nvPr/>
              </p:nvSpPr>
              <p:spPr bwMode="auto">
                <a:xfrm>
                  <a:off x="6094688" y="4108318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7" name="TextBox 76"/>
              <p:cNvSpPr txBox="1"/>
              <p:nvPr/>
            </p:nvSpPr>
            <p:spPr>
              <a:xfrm>
                <a:off x="6952235" y="2863204"/>
                <a:ext cx="421911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A</a:t>
                </a:r>
              </a:p>
            </p:txBody>
          </p:sp>
        </p:grpSp>
        <p:grpSp>
          <p:nvGrpSpPr>
            <p:cNvPr id="103" name="Group 102"/>
            <p:cNvGrpSpPr/>
            <p:nvPr/>
          </p:nvGrpSpPr>
          <p:grpSpPr>
            <a:xfrm>
              <a:off x="7569303" y="2646244"/>
              <a:ext cx="688825" cy="957725"/>
              <a:chOff x="7569303" y="2646244"/>
              <a:chExt cx="688825" cy="957725"/>
            </a:xfrm>
          </p:grpSpPr>
          <p:grpSp>
            <p:nvGrpSpPr>
              <p:cNvPr id="68" name="Group 67"/>
              <p:cNvGrpSpPr/>
              <p:nvPr/>
            </p:nvGrpSpPr>
            <p:grpSpPr>
              <a:xfrm rot="16200000">
                <a:off x="7434853" y="2780694"/>
                <a:ext cx="957725" cy="688825"/>
                <a:chOff x="5615826" y="4859764"/>
                <a:chExt cx="957725" cy="688825"/>
              </a:xfrm>
            </p:grpSpPr>
            <p:sp>
              <p:nvSpPr>
                <p:cNvPr id="69" name="Rectangle 8"/>
                <p:cNvSpPr>
                  <a:spLocks noChangeArrowheads="1"/>
                </p:cNvSpPr>
                <p:nvPr/>
              </p:nvSpPr>
              <p:spPr bwMode="auto">
                <a:xfrm>
                  <a:off x="5615826" y="4859764"/>
                  <a:ext cx="957725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70" name="Rectangle 18"/>
                <p:cNvSpPr>
                  <a:spLocks noChangeArrowheads="1"/>
                </p:cNvSpPr>
                <p:nvPr/>
              </p:nvSpPr>
              <p:spPr bwMode="auto">
                <a:xfrm>
                  <a:off x="6094688" y="4859764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8" name="TextBox 77"/>
              <p:cNvSpPr txBox="1"/>
              <p:nvPr/>
            </p:nvSpPr>
            <p:spPr>
              <a:xfrm>
                <a:off x="7692257" y="2847964"/>
                <a:ext cx="425117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</a:t>
                </a:r>
              </a:p>
            </p:txBody>
          </p:sp>
        </p:grpSp>
        <p:grpSp>
          <p:nvGrpSpPr>
            <p:cNvPr id="88" name="Group 87"/>
            <p:cNvGrpSpPr/>
            <p:nvPr/>
          </p:nvGrpSpPr>
          <p:grpSpPr>
            <a:xfrm rot="16200000">
              <a:off x="10329212" y="2884754"/>
              <a:ext cx="957725" cy="480705"/>
              <a:chOff x="5615826" y="5607526"/>
              <a:chExt cx="957725" cy="480705"/>
            </a:xfrm>
          </p:grpSpPr>
          <p:sp>
            <p:nvSpPr>
              <p:cNvPr id="89" name="Freeform 7"/>
              <p:cNvSpPr>
                <a:spLocks/>
              </p:cNvSpPr>
              <p:nvPr/>
            </p:nvSpPr>
            <p:spPr bwMode="auto">
              <a:xfrm>
                <a:off x="5615826" y="5607526"/>
                <a:ext cx="957725" cy="480705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0" name="Freeform 13"/>
              <p:cNvSpPr>
                <a:spLocks/>
              </p:cNvSpPr>
              <p:nvPr/>
            </p:nvSpPr>
            <p:spPr bwMode="auto">
              <a:xfrm>
                <a:off x="5954713" y="5944571"/>
                <a:ext cx="279950" cy="143659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1" name="Freeform 20"/>
              <p:cNvSpPr>
                <a:spLocks/>
              </p:cNvSpPr>
              <p:nvPr/>
            </p:nvSpPr>
            <p:spPr bwMode="auto">
              <a:xfrm>
                <a:off x="6094688" y="5607526"/>
                <a:ext cx="478863" cy="480705"/>
              </a:xfrm>
              <a:custGeom>
                <a:avLst/>
                <a:gdLst>
                  <a:gd name="T0" fmla="*/ 0 w 260"/>
                  <a:gd name="T1" fmla="*/ 261 h 261"/>
                  <a:gd name="T2" fmla="*/ 260 w 260"/>
                  <a:gd name="T3" fmla="*/ 0 h 261"/>
                  <a:gd name="T4" fmla="*/ 0 w 260"/>
                  <a:gd name="T5" fmla="*/ 0 h 261"/>
                  <a:gd name="T6" fmla="*/ 0 w 26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0" h="261">
                    <a:moveTo>
                      <a:pt x="0" y="261"/>
                    </a:moveTo>
                    <a:lnTo>
                      <a:pt x="260" y="0"/>
                    </a:lnTo>
                    <a:lnTo>
                      <a:pt x="0" y="0"/>
                    </a:lnTo>
                    <a:lnTo>
                      <a:pt x="0" y="261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04" name="Group 103"/>
            <p:cNvGrpSpPr/>
            <p:nvPr/>
          </p:nvGrpSpPr>
          <p:grpSpPr>
            <a:xfrm>
              <a:off x="8318908" y="2821212"/>
              <a:ext cx="688826" cy="959568"/>
              <a:chOff x="8318908" y="2821212"/>
              <a:chExt cx="688826" cy="959568"/>
            </a:xfrm>
          </p:grpSpPr>
          <p:grpSp>
            <p:nvGrpSpPr>
              <p:cNvPr id="79" name="Group 78"/>
              <p:cNvGrpSpPr/>
              <p:nvPr/>
            </p:nvGrpSpPr>
            <p:grpSpPr>
              <a:xfrm rot="16200000">
                <a:off x="8183537" y="2956583"/>
                <a:ext cx="959568" cy="688826"/>
                <a:chOff x="5439015" y="3358712"/>
                <a:chExt cx="959568" cy="688826"/>
              </a:xfrm>
            </p:grpSpPr>
            <p:sp>
              <p:nvSpPr>
                <p:cNvPr id="80" name="Rectangle 10"/>
                <p:cNvSpPr>
                  <a:spLocks noChangeArrowheads="1"/>
                </p:cNvSpPr>
                <p:nvPr/>
              </p:nvSpPr>
              <p:spPr bwMode="auto">
                <a:xfrm>
                  <a:off x="5439015" y="3358712"/>
                  <a:ext cx="959568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81" name="Rectangle 16"/>
                <p:cNvSpPr>
                  <a:spLocks noChangeArrowheads="1"/>
                </p:cNvSpPr>
                <p:nvPr/>
              </p:nvSpPr>
              <p:spPr bwMode="auto">
                <a:xfrm>
                  <a:off x="5919720" y="3358713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92" name="TextBox 91"/>
              <p:cNvSpPr txBox="1"/>
              <p:nvPr/>
            </p:nvSpPr>
            <p:spPr>
              <a:xfrm>
                <a:off x="8431480" y="3023224"/>
                <a:ext cx="455574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H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05" name="Group 104"/>
            <p:cNvGrpSpPr/>
            <p:nvPr/>
          </p:nvGrpSpPr>
          <p:grpSpPr>
            <a:xfrm>
              <a:off x="9068514" y="2646244"/>
              <a:ext cx="688825" cy="957725"/>
              <a:chOff x="9068514" y="2646244"/>
              <a:chExt cx="688825" cy="957725"/>
            </a:xfrm>
          </p:grpSpPr>
          <p:grpSp>
            <p:nvGrpSpPr>
              <p:cNvPr id="82" name="Group 81"/>
              <p:cNvGrpSpPr/>
              <p:nvPr/>
            </p:nvGrpSpPr>
            <p:grpSpPr>
              <a:xfrm rot="16200000">
                <a:off x="8934064" y="2780694"/>
                <a:ext cx="957725" cy="688825"/>
                <a:chOff x="5615826" y="4108318"/>
                <a:chExt cx="957725" cy="688825"/>
              </a:xfrm>
            </p:grpSpPr>
            <p:sp>
              <p:nvSpPr>
                <p:cNvPr id="83" name="Rectangle 9"/>
                <p:cNvSpPr>
                  <a:spLocks noChangeArrowheads="1"/>
                </p:cNvSpPr>
                <p:nvPr/>
              </p:nvSpPr>
              <p:spPr bwMode="auto">
                <a:xfrm>
                  <a:off x="5615826" y="4108318"/>
                  <a:ext cx="957725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84" name="Rectangle 17"/>
                <p:cNvSpPr>
                  <a:spLocks noChangeArrowheads="1"/>
                </p:cNvSpPr>
                <p:nvPr/>
              </p:nvSpPr>
              <p:spPr bwMode="auto">
                <a:xfrm>
                  <a:off x="6094688" y="4108318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93" name="TextBox 92"/>
              <p:cNvSpPr txBox="1"/>
              <p:nvPr/>
            </p:nvSpPr>
            <p:spPr>
              <a:xfrm>
                <a:off x="9262203" y="2863204"/>
                <a:ext cx="303288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06" name="Group 105"/>
            <p:cNvGrpSpPr/>
            <p:nvPr/>
          </p:nvGrpSpPr>
          <p:grpSpPr>
            <a:xfrm>
              <a:off x="9819960" y="2646244"/>
              <a:ext cx="688825" cy="957725"/>
              <a:chOff x="9819960" y="2646244"/>
              <a:chExt cx="688825" cy="957725"/>
            </a:xfrm>
          </p:grpSpPr>
          <p:grpSp>
            <p:nvGrpSpPr>
              <p:cNvPr id="85" name="Group 84"/>
              <p:cNvGrpSpPr/>
              <p:nvPr/>
            </p:nvGrpSpPr>
            <p:grpSpPr>
              <a:xfrm rot="16200000">
                <a:off x="9685510" y="2780694"/>
                <a:ext cx="957725" cy="688825"/>
                <a:chOff x="5615826" y="4859764"/>
                <a:chExt cx="957725" cy="688825"/>
              </a:xfrm>
            </p:grpSpPr>
            <p:sp>
              <p:nvSpPr>
                <p:cNvPr id="86" name="Rectangle 8"/>
                <p:cNvSpPr>
                  <a:spLocks noChangeArrowheads="1"/>
                </p:cNvSpPr>
                <p:nvPr/>
              </p:nvSpPr>
              <p:spPr bwMode="auto">
                <a:xfrm>
                  <a:off x="5615826" y="4859764"/>
                  <a:ext cx="957725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87" name="Rectangle 18"/>
                <p:cNvSpPr>
                  <a:spLocks noChangeArrowheads="1"/>
                </p:cNvSpPr>
                <p:nvPr/>
              </p:nvSpPr>
              <p:spPr bwMode="auto">
                <a:xfrm>
                  <a:off x="6094688" y="4859764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94" name="TextBox 93"/>
              <p:cNvSpPr txBox="1"/>
              <p:nvPr/>
            </p:nvSpPr>
            <p:spPr>
              <a:xfrm>
                <a:off x="9947723" y="2855584"/>
                <a:ext cx="415499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C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202663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/>
        </p:nvSpPr>
        <p:spPr bwMode="auto">
          <a:xfrm>
            <a:off x="2279141" y="2424058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1" name="TextBox 30"/>
          <p:cNvSpPr txBox="1"/>
          <p:nvPr/>
        </p:nvSpPr>
        <p:spPr bwMode="auto">
          <a:xfrm>
            <a:off x="8110537" y="2424058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 bwMode="auto">
          <a:xfrm>
            <a:off x="2279141" y="4859050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3" name="TextBox 32"/>
          <p:cNvSpPr txBox="1"/>
          <p:nvPr/>
        </p:nvSpPr>
        <p:spPr bwMode="auto">
          <a:xfrm>
            <a:off x="8046932" y="4859050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" name="Group 7"/>
          <p:cNvGrpSpPr>
            <a:grpSpLocks/>
          </p:cNvGrpSpPr>
          <p:nvPr/>
        </p:nvGrpSpPr>
        <p:grpSpPr bwMode="auto">
          <a:xfrm>
            <a:off x="6437784" y="1746824"/>
            <a:ext cx="5098762" cy="1659995"/>
            <a:chOff x="3798640" y="2664087"/>
            <a:chExt cx="5609728" cy="1826354"/>
          </a:xfrm>
        </p:grpSpPr>
        <p:sp>
          <p:nvSpPr>
            <p:cNvPr id="9" name="圆角矩形 6"/>
            <p:cNvSpPr/>
            <p:nvPr/>
          </p:nvSpPr>
          <p:spPr>
            <a:xfrm>
              <a:off x="3798640" y="2664087"/>
              <a:ext cx="5609728" cy="1759294"/>
            </a:xfrm>
            <a:custGeom>
              <a:avLst/>
              <a:gdLst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288082 w 5969768"/>
                <a:gd name="connsiteY24" fmla="*/ 80739 h 1872208"/>
                <a:gd name="connsiteX25" fmla="*/ 1289248 w 5969768"/>
                <a:gd name="connsiteY25" fmla="*/ 0 h 1872208"/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421432 w 5969768"/>
                <a:gd name="connsiteY24" fmla="*/ 109314 h 1872208"/>
                <a:gd name="connsiteX25" fmla="*/ 1289248 w 5969768"/>
                <a:gd name="connsiteY25" fmla="*/ 0 h 187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69768" h="1872208">
                  <a:moveTo>
                    <a:pt x="1289248" y="0"/>
                  </a:moveTo>
                  <a:lnTo>
                    <a:pt x="5346173" y="0"/>
                  </a:lnTo>
                  <a:cubicBezTo>
                    <a:pt x="5690575" y="0"/>
                    <a:pt x="5969768" y="279193"/>
                    <a:pt x="5969768" y="623595"/>
                  </a:cubicBezTo>
                  <a:lnTo>
                    <a:pt x="5969768" y="1248613"/>
                  </a:lnTo>
                  <a:cubicBezTo>
                    <a:pt x="5969768" y="1593015"/>
                    <a:pt x="5690575" y="1872208"/>
                    <a:pt x="5346173" y="1872208"/>
                  </a:cubicBezTo>
                  <a:lnTo>
                    <a:pt x="1368152" y="1872208"/>
                  </a:lnTo>
                  <a:lnTo>
                    <a:pt x="1289248" y="1872208"/>
                  </a:lnTo>
                  <a:lnTo>
                    <a:pt x="407735" y="1872208"/>
                  </a:lnTo>
                  <a:cubicBezTo>
                    <a:pt x="182549" y="1872208"/>
                    <a:pt x="0" y="1689659"/>
                    <a:pt x="0" y="1464473"/>
                  </a:cubicBezTo>
                  <a:lnTo>
                    <a:pt x="0" y="1055807"/>
                  </a:lnTo>
                  <a:cubicBezTo>
                    <a:pt x="0" y="830621"/>
                    <a:pt x="182549" y="648072"/>
                    <a:pt x="407735" y="648072"/>
                  </a:cubicBezTo>
                  <a:lnTo>
                    <a:pt x="1368152" y="648072"/>
                  </a:lnTo>
                  <a:lnTo>
                    <a:pt x="1368152" y="850487"/>
                  </a:lnTo>
                  <a:lnTo>
                    <a:pt x="488918" y="850487"/>
                  </a:lnTo>
                  <a:cubicBezTo>
                    <a:pt x="338203" y="850487"/>
                    <a:pt x="216024" y="972666"/>
                    <a:pt x="216024" y="1123381"/>
                  </a:cubicBezTo>
                  <a:lnTo>
                    <a:pt x="216024" y="1396898"/>
                  </a:lnTo>
                  <a:cubicBezTo>
                    <a:pt x="216024" y="1547613"/>
                    <a:pt x="338203" y="1669792"/>
                    <a:pt x="488918" y="1669792"/>
                  </a:cubicBezTo>
                  <a:lnTo>
                    <a:pt x="1368152" y="1669792"/>
                  </a:lnTo>
                  <a:lnTo>
                    <a:pt x="1368152" y="1670095"/>
                  </a:lnTo>
                  <a:lnTo>
                    <a:pt x="5264789" y="1670095"/>
                  </a:lnTo>
                  <a:cubicBezTo>
                    <a:pt x="5534831" y="1670095"/>
                    <a:pt x="5753744" y="1451182"/>
                    <a:pt x="5753744" y="1181140"/>
                  </a:cubicBezTo>
                  <a:lnTo>
                    <a:pt x="5753744" y="691068"/>
                  </a:lnTo>
                  <a:cubicBezTo>
                    <a:pt x="5753744" y="421026"/>
                    <a:pt x="5534831" y="202113"/>
                    <a:pt x="5264789" y="202113"/>
                  </a:cubicBezTo>
                  <a:lnTo>
                    <a:pt x="1289248" y="202113"/>
                  </a:lnTo>
                  <a:cubicBezTo>
                    <a:pt x="1288859" y="161655"/>
                    <a:pt x="1421821" y="149772"/>
                    <a:pt x="1421432" y="109314"/>
                  </a:cubicBezTo>
                  <a:cubicBezTo>
                    <a:pt x="1421821" y="82401"/>
                    <a:pt x="1288859" y="26913"/>
                    <a:pt x="1289248" y="0"/>
                  </a:cubicBezTo>
                  <a:close/>
                </a:path>
              </a:pathLst>
            </a:cu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0" name="燕尾形 23"/>
            <p:cNvSpPr/>
            <p:nvPr/>
          </p:nvSpPr>
          <p:spPr>
            <a:xfrm>
              <a:off x="4921221" y="3200767"/>
              <a:ext cx="323913" cy="325502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1" name="燕尾形 24"/>
            <p:cNvSpPr/>
            <p:nvPr/>
          </p:nvSpPr>
          <p:spPr>
            <a:xfrm>
              <a:off x="5167331" y="3200767"/>
              <a:ext cx="323913" cy="325502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4052689" y="3332359"/>
              <a:ext cx="963799" cy="115808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>
                <a:lnSpc>
                  <a:spcPct val="130000"/>
                </a:lnSpc>
                <a:defRPr/>
              </a:pPr>
              <a:r>
                <a:rPr lang="en-US" altLang="zh-CN" sz="4800" b="1" kern="0" dirty="0" smtClean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rPr>
                <a:t>W</a:t>
              </a:r>
              <a:endParaRPr lang="en-US" altLang="zh-CN" sz="4800" b="1" kern="0" dirty="0">
                <a:solidFill>
                  <a:sysClr val="window" lastClr="FFFFFF">
                    <a:lumMod val="50000"/>
                  </a:sys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alibri" pitchFamily="34" charset="0"/>
              </a:endParaRPr>
            </a:p>
          </p:txBody>
        </p:sp>
      </p:grpSp>
      <p:grpSp>
        <p:nvGrpSpPr>
          <p:cNvPr id="14" name="Group 13"/>
          <p:cNvGrpSpPr>
            <a:grpSpLocks/>
          </p:cNvGrpSpPr>
          <p:nvPr/>
        </p:nvGrpSpPr>
        <p:grpSpPr bwMode="auto">
          <a:xfrm>
            <a:off x="603607" y="4176738"/>
            <a:ext cx="5100205" cy="1650785"/>
            <a:chOff x="3798640" y="4694042"/>
            <a:chExt cx="5609728" cy="1816220"/>
          </a:xfrm>
        </p:grpSpPr>
        <p:sp>
          <p:nvSpPr>
            <p:cNvPr id="15" name="圆角矩形 6"/>
            <p:cNvSpPr/>
            <p:nvPr/>
          </p:nvSpPr>
          <p:spPr>
            <a:xfrm>
              <a:off x="3798640" y="4694042"/>
              <a:ext cx="5609728" cy="1759294"/>
            </a:xfrm>
            <a:custGeom>
              <a:avLst/>
              <a:gdLst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288082 w 5969768"/>
                <a:gd name="connsiteY24" fmla="*/ 80739 h 1872208"/>
                <a:gd name="connsiteX25" fmla="*/ 1289248 w 5969768"/>
                <a:gd name="connsiteY25" fmla="*/ 0 h 1872208"/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421432 w 5969768"/>
                <a:gd name="connsiteY24" fmla="*/ 109314 h 1872208"/>
                <a:gd name="connsiteX25" fmla="*/ 1289248 w 5969768"/>
                <a:gd name="connsiteY25" fmla="*/ 0 h 187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69768" h="1872208">
                  <a:moveTo>
                    <a:pt x="1289248" y="0"/>
                  </a:moveTo>
                  <a:lnTo>
                    <a:pt x="5346173" y="0"/>
                  </a:lnTo>
                  <a:cubicBezTo>
                    <a:pt x="5690575" y="0"/>
                    <a:pt x="5969768" y="279193"/>
                    <a:pt x="5969768" y="623595"/>
                  </a:cubicBezTo>
                  <a:lnTo>
                    <a:pt x="5969768" y="1248613"/>
                  </a:lnTo>
                  <a:cubicBezTo>
                    <a:pt x="5969768" y="1593015"/>
                    <a:pt x="5690575" y="1872208"/>
                    <a:pt x="5346173" y="1872208"/>
                  </a:cubicBezTo>
                  <a:lnTo>
                    <a:pt x="1368152" y="1872208"/>
                  </a:lnTo>
                  <a:lnTo>
                    <a:pt x="1289248" y="1872208"/>
                  </a:lnTo>
                  <a:lnTo>
                    <a:pt x="407735" y="1872208"/>
                  </a:lnTo>
                  <a:cubicBezTo>
                    <a:pt x="182549" y="1872208"/>
                    <a:pt x="0" y="1689659"/>
                    <a:pt x="0" y="1464473"/>
                  </a:cubicBezTo>
                  <a:lnTo>
                    <a:pt x="0" y="1055807"/>
                  </a:lnTo>
                  <a:cubicBezTo>
                    <a:pt x="0" y="830621"/>
                    <a:pt x="182549" y="648072"/>
                    <a:pt x="407735" y="648072"/>
                  </a:cubicBezTo>
                  <a:lnTo>
                    <a:pt x="1368152" y="648072"/>
                  </a:lnTo>
                  <a:lnTo>
                    <a:pt x="1368152" y="850487"/>
                  </a:lnTo>
                  <a:lnTo>
                    <a:pt x="488918" y="850487"/>
                  </a:lnTo>
                  <a:cubicBezTo>
                    <a:pt x="338203" y="850487"/>
                    <a:pt x="216024" y="972666"/>
                    <a:pt x="216024" y="1123381"/>
                  </a:cubicBezTo>
                  <a:lnTo>
                    <a:pt x="216024" y="1396898"/>
                  </a:lnTo>
                  <a:cubicBezTo>
                    <a:pt x="216024" y="1547613"/>
                    <a:pt x="338203" y="1669792"/>
                    <a:pt x="488918" y="1669792"/>
                  </a:cubicBezTo>
                  <a:lnTo>
                    <a:pt x="1368152" y="1669792"/>
                  </a:lnTo>
                  <a:lnTo>
                    <a:pt x="1368152" y="1670095"/>
                  </a:lnTo>
                  <a:lnTo>
                    <a:pt x="5264789" y="1670095"/>
                  </a:lnTo>
                  <a:cubicBezTo>
                    <a:pt x="5534831" y="1670095"/>
                    <a:pt x="5753744" y="1451182"/>
                    <a:pt x="5753744" y="1181140"/>
                  </a:cubicBezTo>
                  <a:lnTo>
                    <a:pt x="5753744" y="691068"/>
                  </a:lnTo>
                  <a:cubicBezTo>
                    <a:pt x="5753744" y="421026"/>
                    <a:pt x="5534831" y="202113"/>
                    <a:pt x="5264789" y="202113"/>
                  </a:cubicBezTo>
                  <a:lnTo>
                    <a:pt x="1289248" y="202113"/>
                  </a:lnTo>
                  <a:cubicBezTo>
                    <a:pt x="1288859" y="161655"/>
                    <a:pt x="1421821" y="149772"/>
                    <a:pt x="1421432" y="109314"/>
                  </a:cubicBezTo>
                  <a:cubicBezTo>
                    <a:pt x="1421821" y="82401"/>
                    <a:pt x="1288859" y="26913"/>
                    <a:pt x="1289248" y="0"/>
                  </a:cubicBezTo>
                  <a:close/>
                </a:path>
              </a:pathLst>
            </a:cu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6" name="燕尾形 26"/>
            <p:cNvSpPr/>
            <p:nvPr/>
          </p:nvSpPr>
          <p:spPr>
            <a:xfrm>
              <a:off x="492090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7" name="燕尾形 27"/>
            <p:cNvSpPr/>
            <p:nvPr/>
          </p:nvSpPr>
          <p:spPr>
            <a:xfrm>
              <a:off x="516694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4124049" y="5352180"/>
              <a:ext cx="963527" cy="115808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>
                <a:lnSpc>
                  <a:spcPct val="130000"/>
                </a:lnSpc>
                <a:defRPr/>
              </a:pPr>
              <a:r>
                <a:rPr lang="en-US" altLang="zh-CN" sz="4800" b="1" kern="0" dirty="0" smtClean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rPr>
                <a:t>O</a:t>
              </a:r>
              <a:endParaRPr lang="en-US" altLang="zh-CN" sz="4800" b="1" kern="0" dirty="0">
                <a:solidFill>
                  <a:sysClr val="window" lastClr="FFFFFF">
                    <a:lumMod val="50000"/>
                  </a:sys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alibri" pitchFamily="34" charset="0"/>
              </a:endParaRPr>
            </a:p>
          </p:txBody>
        </p:sp>
      </p:grpSp>
      <p:grpSp>
        <p:nvGrpSpPr>
          <p:cNvPr id="20" name="Group 19"/>
          <p:cNvGrpSpPr>
            <a:grpSpLocks/>
          </p:cNvGrpSpPr>
          <p:nvPr/>
        </p:nvGrpSpPr>
        <p:grpSpPr bwMode="auto">
          <a:xfrm>
            <a:off x="6436341" y="4176738"/>
            <a:ext cx="5100205" cy="1650785"/>
            <a:chOff x="3798640" y="4694042"/>
            <a:chExt cx="5609728" cy="1816220"/>
          </a:xfrm>
        </p:grpSpPr>
        <p:sp>
          <p:nvSpPr>
            <p:cNvPr id="21" name="圆角矩形 6"/>
            <p:cNvSpPr/>
            <p:nvPr/>
          </p:nvSpPr>
          <p:spPr>
            <a:xfrm>
              <a:off x="3798640" y="4694042"/>
              <a:ext cx="5609728" cy="1759294"/>
            </a:xfrm>
            <a:custGeom>
              <a:avLst/>
              <a:gdLst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288082 w 5969768"/>
                <a:gd name="connsiteY24" fmla="*/ 80739 h 1872208"/>
                <a:gd name="connsiteX25" fmla="*/ 1289248 w 5969768"/>
                <a:gd name="connsiteY25" fmla="*/ 0 h 1872208"/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421432 w 5969768"/>
                <a:gd name="connsiteY24" fmla="*/ 109314 h 1872208"/>
                <a:gd name="connsiteX25" fmla="*/ 1289248 w 5969768"/>
                <a:gd name="connsiteY25" fmla="*/ 0 h 187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69768" h="1872208">
                  <a:moveTo>
                    <a:pt x="1289248" y="0"/>
                  </a:moveTo>
                  <a:lnTo>
                    <a:pt x="5346173" y="0"/>
                  </a:lnTo>
                  <a:cubicBezTo>
                    <a:pt x="5690575" y="0"/>
                    <a:pt x="5969768" y="279193"/>
                    <a:pt x="5969768" y="623595"/>
                  </a:cubicBezTo>
                  <a:lnTo>
                    <a:pt x="5969768" y="1248613"/>
                  </a:lnTo>
                  <a:cubicBezTo>
                    <a:pt x="5969768" y="1593015"/>
                    <a:pt x="5690575" y="1872208"/>
                    <a:pt x="5346173" y="1872208"/>
                  </a:cubicBezTo>
                  <a:lnTo>
                    <a:pt x="1368152" y="1872208"/>
                  </a:lnTo>
                  <a:lnTo>
                    <a:pt x="1289248" y="1872208"/>
                  </a:lnTo>
                  <a:lnTo>
                    <a:pt x="407735" y="1872208"/>
                  </a:lnTo>
                  <a:cubicBezTo>
                    <a:pt x="182549" y="1872208"/>
                    <a:pt x="0" y="1689659"/>
                    <a:pt x="0" y="1464473"/>
                  </a:cubicBezTo>
                  <a:lnTo>
                    <a:pt x="0" y="1055807"/>
                  </a:lnTo>
                  <a:cubicBezTo>
                    <a:pt x="0" y="830621"/>
                    <a:pt x="182549" y="648072"/>
                    <a:pt x="407735" y="648072"/>
                  </a:cubicBezTo>
                  <a:lnTo>
                    <a:pt x="1368152" y="648072"/>
                  </a:lnTo>
                  <a:lnTo>
                    <a:pt x="1368152" y="850487"/>
                  </a:lnTo>
                  <a:lnTo>
                    <a:pt x="488918" y="850487"/>
                  </a:lnTo>
                  <a:cubicBezTo>
                    <a:pt x="338203" y="850487"/>
                    <a:pt x="216024" y="972666"/>
                    <a:pt x="216024" y="1123381"/>
                  </a:cubicBezTo>
                  <a:lnTo>
                    <a:pt x="216024" y="1396898"/>
                  </a:lnTo>
                  <a:cubicBezTo>
                    <a:pt x="216024" y="1547613"/>
                    <a:pt x="338203" y="1669792"/>
                    <a:pt x="488918" y="1669792"/>
                  </a:cubicBezTo>
                  <a:lnTo>
                    <a:pt x="1368152" y="1669792"/>
                  </a:lnTo>
                  <a:lnTo>
                    <a:pt x="1368152" y="1670095"/>
                  </a:lnTo>
                  <a:lnTo>
                    <a:pt x="5264789" y="1670095"/>
                  </a:lnTo>
                  <a:cubicBezTo>
                    <a:pt x="5534831" y="1670095"/>
                    <a:pt x="5753744" y="1451182"/>
                    <a:pt x="5753744" y="1181140"/>
                  </a:cubicBezTo>
                  <a:lnTo>
                    <a:pt x="5753744" y="691068"/>
                  </a:lnTo>
                  <a:cubicBezTo>
                    <a:pt x="5753744" y="421026"/>
                    <a:pt x="5534831" y="202113"/>
                    <a:pt x="5264789" y="202113"/>
                  </a:cubicBezTo>
                  <a:lnTo>
                    <a:pt x="1289248" y="202113"/>
                  </a:lnTo>
                  <a:cubicBezTo>
                    <a:pt x="1288859" y="161655"/>
                    <a:pt x="1421821" y="149772"/>
                    <a:pt x="1421432" y="109314"/>
                  </a:cubicBezTo>
                  <a:cubicBezTo>
                    <a:pt x="1421821" y="82401"/>
                    <a:pt x="1288859" y="26913"/>
                    <a:pt x="1289248" y="0"/>
                  </a:cubicBezTo>
                  <a:close/>
                </a:path>
              </a:pathLst>
            </a:cu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22" name="燕尾形 26"/>
            <p:cNvSpPr/>
            <p:nvPr/>
          </p:nvSpPr>
          <p:spPr>
            <a:xfrm>
              <a:off x="492090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23" name="燕尾形 27"/>
            <p:cNvSpPr/>
            <p:nvPr/>
          </p:nvSpPr>
          <p:spPr>
            <a:xfrm>
              <a:off x="516694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4124049" y="5352180"/>
              <a:ext cx="963527" cy="115808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>
                <a:lnSpc>
                  <a:spcPct val="130000"/>
                </a:lnSpc>
                <a:defRPr/>
              </a:pPr>
              <a:r>
                <a:rPr lang="en-US" altLang="zh-CN" sz="4800" b="1" kern="0" dirty="0" smtClean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rPr>
                <a:t>T</a:t>
              </a:r>
              <a:endParaRPr lang="en-US" altLang="zh-CN" sz="4800" b="1" kern="0" dirty="0">
                <a:solidFill>
                  <a:sysClr val="window" lastClr="FFFFFF">
                    <a:lumMod val="50000"/>
                  </a:sys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alibri" pitchFamily="34" charset="0"/>
              </a:endParaRPr>
            </a:p>
          </p:txBody>
        </p:sp>
      </p:grp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Swot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4" name="TextBox 33"/>
          <p:cNvSpPr txBox="1"/>
          <p:nvPr/>
        </p:nvSpPr>
        <p:spPr>
          <a:xfrm>
            <a:off x="3229517" y="2055833"/>
            <a:ext cx="109331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Strengths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3040396" y="4495649"/>
            <a:ext cx="147155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Opportunities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8766190" y="4495649"/>
            <a:ext cx="100174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Threaths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8561455" y="2020001"/>
            <a:ext cx="14112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Weaknessess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13" name="Group 12"/>
          <p:cNvGrpSpPr/>
          <p:nvPr/>
        </p:nvGrpSpPr>
        <p:grpSpPr>
          <a:xfrm>
            <a:off x="603607" y="1746900"/>
            <a:ext cx="5100205" cy="1659996"/>
            <a:chOff x="603607" y="1746900"/>
            <a:chExt cx="5100205" cy="1659996"/>
          </a:xfrm>
        </p:grpSpPr>
        <p:grpSp>
          <p:nvGrpSpPr>
            <p:cNvPr id="2" name="Group 1"/>
            <p:cNvGrpSpPr/>
            <p:nvPr/>
          </p:nvGrpSpPr>
          <p:grpSpPr>
            <a:xfrm>
              <a:off x="603607" y="1746900"/>
              <a:ext cx="5100205" cy="1659996"/>
              <a:chOff x="603607" y="1746900"/>
              <a:chExt cx="5100205" cy="1659996"/>
            </a:xfrm>
          </p:grpSpPr>
          <p:sp>
            <p:nvSpPr>
              <p:cNvPr id="3" name="圆角矩形 6"/>
              <p:cNvSpPr/>
              <p:nvPr/>
            </p:nvSpPr>
            <p:spPr bwMode="auto">
              <a:xfrm>
                <a:off x="603607" y="1746900"/>
                <a:ext cx="5100205" cy="1600489"/>
              </a:xfrm>
              <a:custGeom>
                <a:avLst/>
                <a:gdLst>
                  <a:gd name="connsiteX0" fmla="*/ 1289248 w 5969768"/>
                  <a:gd name="connsiteY0" fmla="*/ 0 h 1872208"/>
                  <a:gd name="connsiteX1" fmla="*/ 5346173 w 5969768"/>
                  <a:gd name="connsiteY1" fmla="*/ 0 h 1872208"/>
                  <a:gd name="connsiteX2" fmla="*/ 5969768 w 5969768"/>
                  <a:gd name="connsiteY2" fmla="*/ 623595 h 1872208"/>
                  <a:gd name="connsiteX3" fmla="*/ 5969768 w 5969768"/>
                  <a:gd name="connsiteY3" fmla="*/ 1248613 h 1872208"/>
                  <a:gd name="connsiteX4" fmla="*/ 5346173 w 5969768"/>
                  <a:gd name="connsiteY4" fmla="*/ 1872208 h 1872208"/>
                  <a:gd name="connsiteX5" fmla="*/ 1368152 w 5969768"/>
                  <a:gd name="connsiteY5" fmla="*/ 1872208 h 1872208"/>
                  <a:gd name="connsiteX6" fmla="*/ 1289248 w 5969768"/>
                  <a:gd name="connsiteY6" fmla="*/ 1872208 h 1872208"/>
                  <a:gd name="connsiteX7" fmla="*/ 407735 w 5969768"/>
                  <a:gd name="connsiteY7" fmla="*/ 1872208 h 1872208"/>
                  <a:gd name="connsiteX8" fmla="*/ 0 w 5969768"/>
                  <a:gd name="connsiteY8" fmla="*/ 1464473 h 1872208"/>
                  <a:gd name="connsiteX9" fmla="*/ 0 w 5969768"/>
                  <a:gd name="connsiteY9" fmla="*/ 1055807 h 1872208"/>
                  <a:gd name="connsiteX10" fmla="*/ 407735 w 5969768"/>
                  <a:gd name="connsiteY10" fmla="*/ 648072 h 1872208"/>
                  <a:gd name="connsiteX11" fmla="*/ 1368152 w 5969768"/>
                  <a:gd name="connsiteY11" fmla="*/ 648072 h 1872208"/>
                  <a:gd name="connsiteX12" fmla="*/ 1368152 w 5969768"/>
                  <a:gd name="connsiteY12" fmla="*/ 850487 h 1872208"/>
                  <a:gd name="connsiteX13" fmla="*/ 488918 w 5969768"/>
                  <a:gd name="connsiteY13" fmla="*/ 850487 h 1872208"/>
                  <a:gd name="connsiteX14" fmla="*/ 216024 w 5969768"/>
                  <a:gd name="connsiteY14" fmla="*/ 1123381 h 1872208"/>
                  <a:gd name="connsiteX15" fmla="*/ 216024 w 5969768"/>
                  <a:gd name="connsiteY15" fmla="*/ 1396898 h 1872208"/>
                  <a:gd name="connsiteX16" fmla="*/ 488918 w 5969768"/>
                  <a:gd name="connsiteY16" fmla="*/ 1669792 h 1872208"/>
                  <a:gd name="connsiteX17" fmla="*/ 1368152 w 5969768"/>
                  <a:gd name="connsiteY17" fmla="*/ 1669792 h 1872208"/>
                  <a:gd name="connsiteX18" fmla="*/ 1368152 w 5969768"/>
                  <a:gd name="connsiteY18" fmla="*/ 1670095 h 1872208"/>
                  <a:gd name="connsiteX19" fmla="*/ 5264789 w 5969768"/>
                  <a:gd name="connsiteY19" fmla="*/ 1670095 h 1872208"/>
                  <a:gd name="connsiteX20" fmla="*/ 5753744 w 5969768"/>
                  <a:gd name="connsiteY20" fmla="*/ 1181140 h 1872208"/>
                  <a:gd name="connsiteX21" fmla="*/ 5753744 w 5969768"/>
                  <a:gd name="connsiteY21" fmla="*/ 691068 h 1872208"/>
                  <a:gd name="connsiteX22" fmla="*/ 5264789 w 5969768"/>
                  <a:gd name="connsiteY22" fmla="*/ 202113 h 1872208"/>
                  <a:gd name="connsiteX23" fmla="*/ 1289248 w 5969768"/>
                  <a:gd name="connsiteY23" fmla="*/ 202113 h 1872208"/>
                  <a:gd name="connsiteX24" fmla="*/ 1288082 w 5969768"/>
                  <a:gd name="connsiteY24" fmla="*/ 80739 h 1872208"/>
                  <a:gd name="connsiteX25" fmla="*/ 1289248 w 5969768"/>
                  <a:gd name="connsiteY25" fmla="*/ 0 h 1872208"/>
                  <a:gd name="connsiteX0" fmla="*/ 1289248 w 5969768"/>
                  <a:gd name="connsiteY0" fmla="*/ 0 h 1872208"/>
                  <a:gd name="connsiteX1" fmla="*/ 5346173 w 5969768"/>
                  <a:gd name="connsiteY1" fmla="*/ 0 h 1872208"/>
                  <a:gd name="connsiteX2" fmla="*/ 5969768 w 5969768"/>
                  <a:gd name="connsiteY2" fmla="*/ 623595 h 1872208"/>
                  <a:gd name="connsiteX3" fmla="*/ 5969768 w 5969768"/>
                  <a:gd name="connsiteY3" fmla="*/ 1248613 h 1872208"/>
                  <a:gd name="connsiteX4" fmla="*/ 5346173 w 5969768"/>
                  <a:gd name="connsiteY4" fmla="*/ 1872208 h 1872208"/>
                  <a:gd name="connsiteX5" fmla="*/ 1368152 w 5969768"/>
                  <a:gd name="connsiteY5" fmla="*/ 1872208 h 1872208"/>
                  <a:gd name="connsiteX6" fmla="*/ 1289248 w 5969768"/>
                  <a:gd name="connsiteY6" fmla="*/ 1872208 h 1872208"/>
                  <a:gd name="connsiteX7" fmla="*/ 407735 w 5969768"/>
                  <a:gd name="connsiteY7" fmla="*/ 1872208 h 1872208"/>
                  <a:gd name="connsiteX8" fmla="*/ 0 w 5969768"/>
                  <a:gd name="connsiteY8" fmla="*/ 1464473 h 1872208"/>
                  <a:gd name="connsiteX9" fmla="*/ 0 w 5969768"/>
                  <a:gd name="connsiteY9" fmla="*/ 1055807 h 1872208"/>
                  <a:gd name="connsiteX10" fmla="*/ 407735 w 5969768"/>
                  <a:gd name="connsiteY10" fmla="*/ 648072 h 1872208"/>
                  <a:gd name="connsiteX11" fmla="*/ 1368152 w 5969768"/>
                  <a:gd name="connsiteY11" fmla="*/ 648072 h 1872208"/>
                  <a:gd name="connsiteX12" fmla="*/ 1368152 w 5969768"/>
                  <a:gd name="connsiteY12" fmla="*/ 850487 h 1872208"/>
                  <a:gd name="connsiteX13" fmla="*/ 488918 w 5969768"/>
                  <a:gd name="connsiteY13" fmla="*/ 850487 h 1872208"/>
                  <a:gd name="connsiteX14" fmla="*/ 216024 w 5969768"/>
                  <a:gd name="connsiteY14" fmla="*/ 1123381 h 1872208"/>
                  <a:gd name="connsiteX15" fmla="*/ 216024 w 5969768"/>
                  <a:gd name="connsiteY15" fmla="*/ 1396898 h 1872208"/>
                  <a:gd name="connsiteX16" fmla="*/ 488918 w 5969768"/>
                  <a:gd name="connsiteY16" fmla="*/ 1669792 h 1872208"/>
                  <a:gd name="connsiteX17" fmla="*/ 1368152 w 5969768"/>
                  <a:gd name="connsiteY17" fmla="*/ 1669792 h 1872208"/>
                  <a:gd name="connsiteX18" fmla="*/ 1368152 w 5969768"/>
                  <a:gd name="connsiteY18" fmla="*/ 1670095 h 1872208"/>
                  <a:gd name="connsiteX19" fmla="*/ 5264789 w 5969768"/>
                  <a:gd name="connsiteY19" fmla="*/ 1670095 h 1872208"/>
                  <a:gd name="connsiteX20" fmla="*/ 5753744 w 5969768"/>
                  <a:gd name="connsiteY20" fmla="*/ 1181140 h 1872208"/>
                  <a:gd name="connsiteX21" fmla="*/ 5753744 w 5969768"/>
                  <a:gd name="connsiteY21" fmla="*/ 691068 h 1872208"/>
                  <a:gd name="connsiteX22" fmla="*/ 5264789 w 5969768"/>
                  <a:gd name="connsiteY22" fmla="*/ 202113 h 1872208"/>
                  <a:gd name="connsiteX23" fmla="*/ 1289248 w 5969768"/>
                  <a:gd name="connsiteY23" fmla="*/ 202113 h 1872208"/>
                  <a:gd name="connsiteX24" fmla="*/ 1421432 w 5969768"/>
                  <a:gd name="connsiteY24" fmla="*/ 109314 h 1872208"/>
                  <a:gd name="connsiteX25" fmla="*/ 1289248 w 5969768"/>
                  <a:gd name="connsiteY25" fmla="*/ 0 h 1872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969768" h="1872208">
                    <a:moveTo>
                      <a:pt x="1289248" y="0"/>
                    </a:moveTo>
                    <a:lnTo>
                      <a:pt x="5346173" y="0"/>
                    </a:lnTo>
                    <a:cubicBezTo>
                      <a:pt x="5690575" y="0"/>
                      <a:pt x="5969768" y="279193"/>
                      <a:pt x="5969768" y="623595"/>
                    </a:cubicBezTo>
                    <a:lnTo>
                      <a:pt x="5969768" y="1248613"/>
                    </a:lnTo>
                    <a:cubicBezTo>
                      <a:pt x="5969768" y="1593015"/>
                      <a:pt x="5690575" y="1872208"/>
                      <a:pt x="5346173" y="1872208"/>
                    </a:cubicBezTo>
                    <a:lnTo>
                      <a:pt x="1368152" y="1872208"/>
                    </a:lnTo>
                    <a:lnTo>
                      <a:pt x="1289248" y="1872208"/>
                    </a:lnTo>
                    <a:lnTo>
                      <a:pt x="407735" y="1872208"/>
                    </a:lnTo>
                    <a:cubicBezTo>
                      <a:pt x="182549" y="1872208"/>
                      <a:pt x="0" y="1689659"/>
                      <a:pt x="0" y="1464473"/>
                    </a:cubicBezTo>
                    <a:lnTo>
                      <a:pt x="0" y="1055807"/>
                    </a:lnTo>
                    <a:cubicBezTo>
                      <a:pt x="0" y="830621"/>
                      <a:pt x="182549" y="648072"/>
                      <a:pt x="407735" y="648072"/>
                    </a:cubicBezTo>
                    <a:lnTo>
                      <a:pt x="1368152" y="648072"/>
                    </a:lnTo>
                    <a:lnTo>
                      <a:pt x="1368152" y="850487"/>
                    </a:lnTo>
                    <a:lnTo>
                      <a:pt x="488918" y="850487"/>
                    </a:lnTo>
                    <a:cubicBezTo>
                      <a:pt x="338203" y="850487"/>
                      <a:pt x="216024" y="972666"/>
                      <a:pt x="216024" y="1123381"/>
                    </a:cubicBezTo>
                    <a:lnTo>
                      <a:pt x="216024" y="1396898"/>
                    </a:lnTo>
                    <a:cubicBezTo>
                      <a:pt x="216024" y="1547613"/>
                      <a:pt x="338203" y="1669792"/>
                      <a:pt x="488918" y="1669792"/>
                    </a:cubicBezTo>
                    <a:lnTo>
                      <a:pt x="1368152" y="1669792"/>
                    </a:lnTo>
                    <a:lnTo>
                      <a:pt x="1368152" y="1670095"/>
                    </a:lnTo>
                    <a:lnTo>
                      <a:pt x="5264789" y="1670095"/>
                    </a:lnTo>
                    <a:cubicBezTo>
                      <a:pt x="5534831" y="1670095"/>
                      <a:pt x="5753744" y="1451182"/>
                      <a:pt x="5753744" y="1181140"/>
                    </a:cubicBezTo>
                    <a:lnTo>
                      <a:pt x="5753744" y="691068"/>
                    </a:lnTo>
                    <a:cubicBezTo>
                      <a:pt x="5753744" y="421026"/>
                      <a:pt x="5534831" y="202113"/>
                      <a:pt x="5264789" y="202113"/>
                    </a:cubicBezTo>
                    <a:lnTo>
                      <a:pt x="1289248" y="202113"/>
                    </a:lnTo>
                    <a:cubicBezTo>
                      <a:pt x="1288859" y="161655"/>
                      <a:pt x="1421821" y="149772"/>
                      <a:pt x="1421432" y="109314"/>
                    </a:cubicBezTo>
                    <a:cubicBezTo>
                      <a:pt x="1421821" y="82401"/>
                      <a:pt x="1288859" y="26913"/>
                      <a:pt x="128924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28575" cap="flat" cmpd="sng" algn="ctr">
                <a:solidFill>
                  <a:sysClr val="window" lastClr="FFFFFF"/>
                </a:solidFill>
                <a:prstDash val="solid"/>
              </a:ln>
              <a:effectLst>
                <a:outerShdw dist="381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kern="0">
                  <a:solidFill>
                    <a:sysClr val="window" lastClr="FFFFFF"/>
                  </a:solidFill>
                  <a:latin typeface="Calibri"/>
                  <a:ea typeface="宋体"/>
                </a:endParaRPr>
              </a:p>
            </p:txBody>
          </p:sp>
          <p:sp>
            <p:nvSpPr>
              <p:cNvPr id="6" name="TextBox 5"/>
              <p:cNvSpPr txBox="1"/>
              <p:nvPr/>
            </p:nvSpPr>
            <p:spPr bwMode="auto">
              <a:xfrm>
                <a:off x="864101" y="2354300"/>
                <a:ext cx="876012" cy="1052596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 algn="ctr" eaLnBrk="1" fontAlgn="auto" hangingPunct="1">
                  <a:lnSpc>
                    <a:spcPct val="130000"/>
                  </a:lnSpc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altLang="zh-CN" sz="4800" b="1" kern="0" dirty="0" smtClean="0">
                    <a:solidFill>
                      <a:sysClr val="window" lastClr="FFFFFF">
                        <a:lumMod val="50000"/>
                      </a:sysClr>
                    </a:solidFill>
                    <a:latin typeface="Fira Sans Medium Italic" panose="00000600000000000000" pitchFamily="50" charset="0"/>
                    <a:ea typeface="Fira Sans Medium Italic" panose="00000600000000000000" pitchFamily="50" charset="0"/>
                    <a:cs typeface="Calibri" pitchFamily="34" charset="0"/>
                  </a:rPr>
                  <a:t>S</a:t>
                </a:r>
                <a:endParaRPr lang="en-US" altLang="zh-CN" sz="4800" b="1" kern="0" dirty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endParaRPr>
              </a:p>
            </p:txBody>
          </p:sp>
        </p:grpSp>
        <p:sp>
          <p:nvSpPr>
            <p:cNvPr id="4" name="燕尾形 20"/>
            <p:cNvSpPr/>
            <p:nvPr/>
          </p:nvSpPr>
          <p:spPr bwMode="auto">
            <a:xfrm>
              <a:off x="1623937" y="2236139"/>
              <a:ext cx="294409" cy="294409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5" name="燕尾形 21"/>
            <p:cNvSpPr/>
            <p:nvPr/>
          </p:nvSpPr>
          <p:spPr bwMode="auto">
            <a:xfrm>
              <a:off x="1847630" y="2236139"/>
              <a:ext cx="294409" cy="294409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90519590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31" grpId="0"/>
      <p:bldP spid="32" grpId="0"/>
      <p:bldP spid="33" grpId="0"/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  <p:bldP spid="34" grpId="0"/>
      <p:bldP spid="35" grpId="0"/>
      <p:bldP spid="36" grpId="0"/>
      <p:bldP spid="37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6" name="Elbow Connector 35"/>
          <p:cNvCxnSpPr/>
          <p:nvPr/>
        </p:nvCxnSpPr>
        <p:spPr>
          <a:xfrm flipV="1">
            <a:off x="7664752" y="2013608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Swot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cxnSp>
        <p:nvCxnSpPr>
          <p:cNvPr id="93" name="Elbow Connector 92"/>
          <p:cNvCxnSpPr/>
          <p:nvPr/>
        </p:nvCxnSpPr>
        <p:spPr>
          <a:xfrm flipH="1" flipV="1">
            <a:off x="3660697" y="2013608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Elbow Connector 150"/>
          <p:cNvCxnSpPr/>
          <p:nvPr/>
        </p:nvCxnSpPr>
        <p:spPr>
          <a:xfrm flipH="1">
            <a:off x="3660697" y="4763450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Elbow Connector 207"/>
          <p:cNvCxnSpPr/>
          <p:nvPr/>
        </p:nvCxnSpPr>
        <p:spPr>
          <a:xfrm>
            <a:off x="7685041" y="4763450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4" name="TextBox 26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5" name="Rectangle 26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67" name="Group 266"/>
          <p:cNvGrpSpPr/>
          <p:nvPr/>
        </p:nvGrpSpPr>
        <p:grpSpPr>
          <a:xfrm>
            <a:off x="9168894" y="1569298"/>
            <a:ext cx="2080125" cy="1026138"/>
            <a:chOff x="8187119" y="1848938"/>
            <a:chExt cx="2080125" cy="1026138"/>
          </a:xfrm>
        </p:grpSpPr>
        <p:sp>
          <p:nvSpPr>
            <p:cNvPr id="268" name="TextBox 267"/>
            <p:cNvSpPr txBox="1"/>
            <p:nvPr/>
          </p:nvSpPr>
          <p:spPr>
            <a:xfrm>
              <a:off x="8187119" y="1848938"/>
              <a:ext cx="141122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69" name="TextBox 268"/>
            <p:cNvSpPr txBox="1"/>
            <p:nvPr/>
          </p:nvSpPr>
          <p:spPr>
            <a:xfrm>
              <a:off x="8273287" y="2136412"/>
              <a:ext cx="199395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70" name="Group 269"/>
          <p:cNvGrpSpPr/>
          <p:nvPr/>
        </p:nvGrpSpPr>
        <p:grpSpPr>
          <a:xfrm>
            <a:off x="9183408" y="4881495"/>
            <a:ext cx="2065611" cy="1026138"/>
            <a:chOff x="8187119" y="1848938"/>
            <a:chExt cx="2065611" cy="1026138"/>
          </a:xfrm>
        </p:grpSpPr>
        <p:sp>
          <p:nvSpPr>
            <p:cNvPr id="271" name="TextBox 270"/>
            <p:cNvSpPr txBox="1"/>
            <p:nvPr/>
          </p:nvSpPr>
          <p:spPr>
            <a:xfrm>
              <a:off x="8187119" y="1848938"/>
              <a:ext cx="147155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Opportunities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72" name="TextBox 271"/>
            <p:cNvSpPr txBox="1"/>
            <p:nvPr/>
          </p:nvSpPr>
          <p:spPr>
            <a:xfrm>
              <a:off x="8273287" y="2136412"/>
              <a:ext cx="1979443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73" name="Group 272"/>
          <p:cNvGrpSpPr/>
          <p:nvPr/>
        </p:nvGrpSpPr>
        <p:grpSpPr>
          <a:xfrm>
            <a:off x="803051" y="1569298"/>
            <a:ext cx="2195241" cy="1026138"/>
            <a:chOff x="8922507" y="1848938"/>
            <a:chExt cx="2195241" cy="1026138"/>
          </a:xfrm>
        </p:grpSpPr>
        <p:sp>
          <p:nvSpPr>
            <p:cNvPr id="274" name="TextBox 273"/>
            <p:cNvSpPr txBox="1"/>
            <p:nvPr/>
          </p:nvSpPr>
          <p:spPr>
            <a:xfrm>
              <a:off x="10024435" y="1848938"/>
              <a:ext cx="109331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Strengths</a:t>
              </a:r>
            </a:p>
          </p:txBody>
        </p:sp>
        <p:sp>
          <p:nvSpPr>
            <p:cNvPr id="275" name="TextBox 274"/>
            <p:cNvSpPr txBox="1"/>
            <p:nvPr/>
          </p:nvSpPr>
          <p:spPr>
            <a:xfrm>
              <a:off x="8922507" y="2136412"/>
              <a:ext cx="2070811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76" name="Group 275"/>
          <p:cNvGrpSpPr/>
          <p:nvPr/>
        </p:nvGrpSpPr>
        <p:grpSpPr>
          <a:xfrm>
            <a:off x="803051" y="4881495"/>
            <a:ext cx="2196105" cy="1026138"/>
            <a:chOff x="8922507" y="1848938"/>
            <a:chExt cx="2196105" cy="1026138"/>
          </a:xfrm>
        </p:grpSpPr>
        <p:sp>
          <p:nvSpPr>
            <p:cNvPr id="277" name="TextBox 276"/>
            <p:cNvSpPr txBox="1"/>
            <p:nvPr/>
          </p:nvSpPr>
          <p:spPr>
            <a:xfrm>
              <a:off x="10233882" y="1848938"/>
              <a:ext cx="88473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Threats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78" name="TextBox 277"/>
            <p:cNvSpPr txBox="1"/>
            <p:nvPr/>
          </p:nvSpPr>
          <p:spPr>
            <a:xfrm>
              <a:off x="8922507" y="2136412"/>
              <a:ext cx="2070811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3953794" y="1562565"/>
            <a:ext cx="4291039" cy="4274222"/>
            <a:chOff x="3953794" y="1562565"/>
            <a:chExt cx="4291039" cy="4274222"/>
          </a:xfrm>
        </p:grpSpPr>
        <p:grpSp>
          <p:nvGrpSpPr>
            <p:cNvPr id="279" name="Group 278"/>
            <p:cNvGrpSpPr/>
            <p:nvPr/>
          </p:nvGrpSpPr>
          <p:grpSpPr>
            <a:xfrm>
              <a:off x="3953794" y="1562565"/>
              <a:ext cx="4291039" cy="4274222"/>
              <a:chOff x="3832771" y="1401201"/>
              <a:chExt cx="4775200" cy="4756486"/>
            </a:xfrm>
          </p:grpSpPr>
          <p:sp>
            <p:nvSpPr>
              <p:cNvPr id="3" name="Freeform 5"/>
              <p:cNvSpPr>
                <a:spLocks/>
              </p:cNvSpPr>
              <p:nvPr/>
            </p:nvSpPr>
            <p:spPr bwMode="auto">
              <a:xfrm>
                <a:off x="6223044" y="1660549"/>
                <a:ext cx="2384927" cy="2435727"/>
              </a:xfrm>
              <a:custGeom>
                <a:avLst/>
                <a:gdLst>
                  <a:gd name="T0" fmla="*/ 0 w 376"/>
                  <a:gd name="T1" fmla="*/ 109 h 384"/>
                  <a:gd name="T2" fmla="*/ 0 w 376"/>
                  <a:gd name="T3" fmla="*/ 0 h 384"/>
                  <a:gd name="T4" fmla="*/ 337 w 376"/>
                  <a:gd name="T5" fmla="*/ 336 h 384"/>
                  <a:gd name="T6" fmla="*/ 376 w 376"/>
                  <a:gd name="T7" fmla="*/ 336 h 384"/>
                  <a:gd name="T8" fmla="*/ 285 w 376"/>
                  <a:gd name="T9" fmla="*/ 384 h 384"/>
                  <a:gd name="T10" fmla="*/ 194 w 376"/>
                  <a:gd name="T11" fmla="*/ 336 h 384"/>
                  <a:gd name="T12" fmla="*/ 232 w 376"/>
                  <a:gd name="T13" fmla="*/ 336 h 384"/>
                  <a:gd name="T14" fmla="*/ 2 w 376"/>
                  <a:gd name="T15" fmla="*/ 109 h 384"/>
                  <a:gd name="T16" fmla="*/ 0 w 376"/>
                  <a:gd name="T17" fmla="*/ 10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6" h="384">
                    <a:moveTo>
                      <a:pt x="0" y="109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86" y="0"/>
                      <a:pt x="336" y="150"/>
                      <a:pt x="337" y="336"/>
                    </a:cubicBezTo>
                    <a:cubicBezTo>
                      <a:pt x="376" y="336"/>
                      <a:pt x="376" y="336"/>
                      <a:pt x="376" y="336"/>
                    </a:cubicBezTo>
                    <a:cubicBezTo>
                      <a:pt x="285" y="384"/>
                      <a:pt x="285" y="384"/>
                      <a:pt x="285" y="384"/>
                    </a:cubicBezTo>
                    <a:cubicBezTo>
                      <a:pt x="194" y="336"/>
                      <a:pt x="194" y="336"/>
                      <a:pt x="194" y="336"/>
                    </a:cubicBezTo>
                    <a:cubicBezTo>
                      <a:pt x="232" y="336"/>
                      <a:pt x="232" y="336"/>
                      <a:pt x="232" y="336"/>
                    </a:cubicBezTo>
                    <a:cubicBezTo>
                      <a:pt x="230" y="210"/>
                      <a:pt x="128" y="109"/>
                      <a:pt x="2" y="109"/>
                    </a:cubicBezTo>
                    <a:cubicBezTo>
                      <a:pt x="1" y="109"/>
                      <a:pt x="1" y="109"/>
                      <a:pt x="0" y="10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" name="Freeform 6"/>
              <p:cNvSpPr>
                <a:spLocks/>
              </p:cNvSpPr>
              <p:nvPr/>
            </p:nvSpPr>
            <p:spPr bwMode="auto">
              <a:xfrm>
                <a:off x="4086771" y="1401201"/>
                <a:ext cx="2441075" cy="2398296"/>
              </a:xfrm>
              <a:custGeom>
                <a:avLst/>
                <a:gdLst>
                  <a:gd name="T0" fmla="*/ 337 w 385"/>
                  <a:gd name="T1" fmla="*/ 41 h 378"/>
                  <a:gd name="T2" fmla="*/ 0 w 385"/>
                  <a:gd name="T3" fmla="*/ 378 h 378"/>
                  <a:gd name="T4" fmla="*/ 105 w 385"/>
                  <a:gd name="T5" fmla="*/ 378 h 378"/>
                  <a:gd name="T6" fmla="*/ 335 w 385"/>
                  <a:gd name="T7" fmla="*/ 150 h 378"/>
                  <a:gd name="T8" fmla="*/ 337 w 385"/>
                  <a:gd name="T9" fmla="*/ 150 h 378"/>
                  <a:gd name="T10" fmla="*/ 337 w 385"/>
                  <a:gd name="T11" fmla="*/ 182 h 378"/>
                  <a:gd name="T12" fmla="*/ 385 w 385"/>
                  <a:gd name="T13" fmla="*/ 91 h 378"/>
                  <a:gd name="T14" fmla="*/ 337 w 385"/>
                  <a:gd name="T15" fmla="*/ 0 h 378"/>
                  <a:gd name="T16" fmla="*/ 337 w 385"/>
                  <a:gd name="T17" fmla="*/ 41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5" h="378">
                    <a:moveTo>
                      <a:pt x="337" y="41"/>
                    </a:moveTo>
                    <a:cubicBezTo>
                      <a:pt x="151" y="41"/>
                      <a:pt x="0" y="192"/>
                      <a:pt x="0" y="378"/>
                    </a:cubicBezTo>
                    <a:cubicBezTo>
                      <a:pt x="105" y="378"/>
                      <a:pt x="105" y="378"/>
                      <a:pt x="105" y="378"/>
                    </a:cubicBezTo>
                    <a:cubicBezTo>
                      <a:pt x="106" y="252"/>
                      <a:pt x="209" y="150"/>
                      <a:pt x="335" y="150"/>
                    </a:cubicBezTo>
                    <a:cubicBezTo>
                      <a:pt x="335" y="150"/>
                      <a:pt x="336" y="150"/>
                      <a:pt x="337" y="150"/>
                    </a:cubicBezTo>
                    <a:cubicBezTo>
                      <a:pt x="337" y="182"/>
                      <a:pt x="337" y="182"/>
                      <a:pt x="337" y="182"/>
                    </a:cubicBezTo>
                    <a:cubicBezTo>
                      <a:pt x="385" y="91"/>
                      <a:pt x="385" y="91"/>
                      <a:pt x="385" y="91"/>
                    </a:cubicBezTo>
                    <a:cubicBezTo>
                      <a:pt x="337" y="0"/>
                      <a:pt x="337" y="0"/>
                      <a:pt x="337" y="0"/>
                    </a:cubicBezTo>
                    <a:lnTo>
                      <a:pt x="337" y="41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" name="Freeform 7"/>
              <p:cNvSpPr>
                <a:spLocks/>
              </p:cNvSpPr>
              <p:nvPr/>
            </p:nvSpPr>
            <p:spPr bwMode="auto">
              <a:xfrm>
                <a:off x="3832771" y="3500044"/>
                <a:ext cx="2390273" cy="2430380"/>
              </a:xfrm>
              <a:custGeom>
                <a:avLst/>
                <a:gdLst>
                  <a:gd name="T0" fmla="*/ 0 w 377"/>
                  <a:gd name="T1" fmla="*/ 49 h 383"/>
                  <a:gd name="T2" fmla="*/ 40 w 377"/>
                  <a:gd name="T3" fmla="*/ 49 h 383"/>
                  <a:gd name="T4" fmla="*/ 377 w 377"/>
                  <a:gd name="T5" fmla="*/ 383 h 383"/>
                  <a:gd name="T6" fmla="*/ 377 w 377"/>
                  <a:gd name="T7" fmla="*/ 275 h 383"/>
                  <a:gd name="T8" fmla="*/ 375 w 377"/>
                  <a:gd name="T9" fmla="*/ 275 h 383"/>
                  <a:gd name="T10" fmla="*/ 145 w 377"/>
                  <a:gd name="T11" fmla="*/ 49 h 383"/>
                  <a:gd name="T12" fmla="*/ 182 w 377"/>
                  <a:gd name="T13" fmla="*/ 49 h 383"/>
                  <a:gd name="T14" fmla="*/ 91 w 377"/>
                  <a:gd name="T15" fmla="*/ 0 h 383"/>
                  <a:gd name="T16" fmla="*/ 0 w 377"/>
                  <a:gd name="T17" fmla="*/ 49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7" h="383">
                    <a:moveTo>
                      <a:pt x="0" y="49"/>
                    </a:moveTo>
                    <a:cubicBezTo>
                      <a:pt x="40" y="49"/>
                      <a:pt x="40" y="49"/>
                      <a:pt x="40" y="49"/>
                    </a:cubicBezTo>
                    <a:cubicBezTo>
                      <a:pt x="41" y="234"/>
                      <a:pt x="192" y="383"/>
                      <a:pt x="377" y="383"/>
                    </a:cubicBezTo>
                    <a:cubicBezTo>
                      <a:pt x="377" y="275"/>
                      <a:pt x="377" y="275"/>
                      <a:pt x="377" y="275"/>
                    </a:cubicBezTo>
                    <a:cubicBezTo>
                      <a:pt x="376" y="275"/>
                      <a:pt x="376" y="275"/>
                      <a:pt x="375" y="275"/>
                    </a:cubicBezTo>
                    <a:cubicBezTo>
                      <a:pt x="249" y="275"/>
                      <a:pt x="147" y="174"/>
                      <a:pt x="145" y="49"/>
                    </a:cubicBezTo>
                    <a:cubicBezTo>
                      <a:pt x="182" y="49"/>
                      <a:pt x="182" y="49"/>
                      <a:pt x="182" y="49"/>
                    </a:cubicBezTo>
                    <a:cubicBezTo>
                      <a:pt x="91" y="0"/>
                      <a:pt x="91" y="0"/>
                      <a:pt x="91" y="0"/>
                    </a:cubicBezTo>
                    <a:lnTo>
                      <a:pt x="0" y="49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" name="Freeform 8"/>
              <p:cNvSpPr>
                <a:spLocks/>
              </p:cNvSpPr>
              <p:nvPr/>
            </p:nvSpPr>
            <p:spPr bwMode="auto">
              <a:xfrm>
                <a:off x="5918244" y="3911792"/>
                <a:ext cx="2435727" cy="2245895"/>
              </a:xfrm>
              <a:custGeom>
                <a:avLst/>
                <a:gdLst>
                  <a:gd name="T0" fmla="*/ 48 w 384"/>
                  <a:gd name="T1" fmla="*/ 318 h 354"/>
                  <a:gd name="T2" fmla="*/ 384 w 384"/>
                  <a:gd name="T3" fmla="*/ 2 h 354"/>
                  <a:gd name="T4" fmla="*/ 333 w 384"/>
                  <a:gd name="T5" fmla="*/ 29 h 354"/>
                  <a:gd name="T6" fmla="*/ 279 w 384"/>
                  <a:gd name="T7" fmla="*/ 0 h 354"/>
                  <a:gd name="T8" fmla="*/ 50 w 384"/>
                  <a:gd name="T9" fmla="*/ 210 h 354"/>
                  <a:gd name="T10" fmla="*/ 48 w 384"/>
                  <a:gd name="T11" fmla="*/ 210 h 354"/>
                  <a:gd name="T12" fmla="*/ 48 w 384"/>
                  <a:gd name="T13" fmla="*/ 172 h 354"/>
                  <a:gd name="T14" fmla="*/ 0 w 384"/>
                  <a:gd name="T15" fmla="*/ 263 h 354"/>
                  <a:gd name="T16" fmla="*/ 48 w 384"/>
                  <a:gd name="T17" fmla="*/ 354 h 354"/>
                  <a:gd name="T18" fmla="*/ 48 w 384"/>
                  <a:gd name="T19" fmla="*/ 318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4" h="354">
                    <a:moveTo>
                      <a:pt x="48" y="318"/>
                    </a:moveTo>
                    <a:cubicBezTo>
                      <a:pt x="227" y="318"/>
                      <a:pt x="374" y="178"/>
                      <a:pt x="384" y="2"/>
                    </a:cubicBezTo>
                    <a:cubicBezTo>
                      <a:pt x="333" y="29"/>
                      <a:pt x="333" y="29"/>
                      <a:pt x="333" y="29"/>
                    </a:cubicBezTo>
                    <a:cubicBezTo>
                      <a:pt x="279" y="0"/>
                      <a:pt x="279" y="0"/>
                      <a:pt x="279" y="0"/>
                    </a:cubicBezTo>
                    <a:cubicBezTo>
                      <a:pt x="268" y="118"/>
                      <a:pt x="170" y="210"/>
                      <a:pt x="50" y="210"/>
                    </a:cubicBezTo>
                    <a:cubicBezTo>
                      <a:pt x="49" y="210"/>
                      <a:pt x="49" y="210"/>
                      <a:pt x="48" y="210"/>
                    </a:cubicBezTo>
                    <a:cubicBezTo>
                      <a:pt x="48" y="172"/>
                      <a:pt x="48" y="172"/>
                      <a:pt x="48" y="172"/>
                    </a:cubicBezTo>
                    <a:cubicBezTo>
                      <a:pt x="0" y="263"/>
                      <a:pt x="0" y="263"/>
                      <a:pt x="0" y="263"/>
                    </a:cubicBezTo>
                    <a:cubicBezTo>
                      <a:pt x="48" y="354"/>
                      <a:pt x="48" y="354"/>
                      <a:pt x="48" y="354"/>
                    </a:cubicBezTo>
                    <a:lnTo>
                      <a:pt x="48" y="318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80" name="Text Box 6"/>
            <p:cNvSpPr txBox="1">
              <a:spLocks noChangeArrowheads="1"/>
            </p:cNvSpPr>
            <p:nvPr/>
          </p:nvSpPr>
          <p:spPr bwMode="auto">
            <a:xfrm>
              <a:off x="4608145" y="2235827"/>
              <a:ext cx="554960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S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  <p:sp>
          <p:nvSpPr>
            <p:cNvPr id="281" name="Text Box 6"/>
            <p:cNvSpPr txBox="1">
              <a:spLocks noChangeArrowheads="1"/>
            </p:cNvSpPr>
            <p:nvPr/>
          </p:nvSpPr>
          <p:spPr bwMode="auto">
            <a:xfrm>
              <a:off x="6892162" y="2249274"/>
              <a:ext cx="712054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W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  <p:sp>
          <p:nvSpPr>
            <p:cNvPr id="282" name="Text Box 6"/>
            <p:cNvSpPr txBox="1">
              <a:spLocks noChangeArrowheads="1"/>
            </p:cNvSpPr>
            <p:nvPr/>
          </p:nvSpPr>
          <p:spPr bwMode="auto">
            <a:xfrm>
              <a:off x="7040079" y="4361007"/>
              <a:ext cx="622286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O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  <p:sp>
          <p:nvSpPr>
            <p:cNvPr id="283" name="Text Box 6"/>
            <p:cNvSpPr txBox="1">
              <a:spLocks noChangeArrowheads="1"/>
            </p:cNvSpPr>
            <p:nvPr/>
          </p:nvSpPr>
          <p:spPr bwMode="auto">
            <a:xfrm>
              <a:off x="4494637" y="4361007"/>
              <a:ext cx="522900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T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018437" y="1720715"/>
            <a:ext cx="585787" cy="585787"/>
            <a:chOff x="3018437" y="1720715"/>
            <a:chExt cx="585787" cy="585787"/>
          </a:xfrm>
        </p:grpSpPr>
        <p:sp>
          <p:nvSpPr>
            <p:cNvPr id="95" name="Oval 94"/>
            <p:cNvSpPr/>
            <p:nvPr/>
          </p:nvSpPr>
          <p:spPr>
            <a:xfrm flipH="1">
              <a:off x="3018437" y="1720715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4" name="Freeform 2"/>
            <p:cNvSpPr>
              <a:spLocks noChangeArrowheads="1"/>
            </p:cNvSpPr>
            <p:nvPr/>
          </p:nvSpPr>
          <p:spPr bwMode="auto">
            <a:xfrm>
              <a:off x="3141249" y="1836306"/>
              <a:ext cx="350634" cy="350634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546677" y="1720715"/>
            <a:ext cx="585787" cy="585787"/>
            <a:chOff x="8546677" y="1720715"/>
            <a:chExt cx="585787" cy="585787"/>
          </a:xfrm>
        </p:grpSpPr>
        <p:sp>
          <p:nvSpPr>
            <p:cNvPr id="38" name="Oval 37"/>
            <p:cNvSpPr/>
            <p:nvPr/>
          </p:nvSpPr>
          <p:spPr>
            <a:xfrm>
              <a:off x="8546677" y="1720715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5" name="Freeform 3"/>
            <p:cNvSpPr>
              <a:spLocks noChangeArrowheads="1"/>
            </p:cNvSpPr>
            <p:nvPr/>
          </p:nvSpPr>
          <p:spPr bwMode="auto">
            <a:xfrm>
              <a:off x="8659546" y="1880514"/>
              <a:ext cx="349571" cy="268326"/>
            </a:xfrm>
            <a:custGeom>
              <a:avLst/>
              <a:gdLst>
                <a:gd name="T0" fmla="*/ 3034 w 6392"/>
                <a:gd name="T1" fmla="*/ 2260 h 4907"/>
                <a:gd name="T2" fmla="*/ 2582 w 6392"/>
                <a:gd name="T3" fmla="*/ 1937 h 4907"/>
                <a:gd name="T4" fmla="*/ 1421 w 6392"/>
                <a:gd name="T5" fmla="*/ 2196 h 4907"/>
                <a:gd name="T6" fmla="*/ 388 w 6392"/>
                <a:gd name="T7" fmla="*/ 4583 h 4907"/>
                <a:gd name="T8" fmla="*/ 2712 w 6392"/>
                <a:gd name="T9" fmla="*/ 3551 h 4907"/>
                <a:gd name="T10" fmla="*/ 3034 w 6392"/>
                <a:gd name="T11" fmla="*/ 2260 h 4907"/>
                <a:gd name="T12" fmla="*/ 2454 w 6392"/>
                <a:gd name="T13" fmla="*/ 3228 h 4907"/>
                <a:gd name="T14" fmla="*/ 711 w 6392"/>
                <a:gd name="T15" fmla="*/ 4261 h 4907"/>
                <a:gd name="T16" fmla="*/ 1679 w 6392"/>
                <a:gd name="T17" fmla="*/ 2518 h 4907"/>
                <a:gd name="T18" fmla="*/ 1874 w 6392"/>
                <a:gd name="T19" fmla="*/ 2648 h 4907"/>
                <a:gd name="T20" fmla="*/ 2260 w 6392"/>
                <a:gd name="T21" fmla="*/ 3034 h 4907"/>
                <a:gd name="T22" fmla="*/ 2454 w 6392"/>
                <a:gd name="T23" fmla="*/ 3228 h 4907"/>
                <a:gd name="T24" fmla="*/ 6197 w 6392"/>
                <a:gd name="T25" fmla="*/ 710 h 4907"/>
                <a:gd name="T26" fmla="*/ 3615 w 6392"/>
                <a:gd name="T27" fmla="*/ 646 h 4907"/>
                <a:gd name="T28" fmla="*/ 2776 w 6392"/>
                <a:gd name="T29" fmla="*/ 1679 h 4907"/>
                <a:gd name="T30" fmla="*/ 3034 w 6392"/>
                <a:gd name="T31" fmla="*/ 2196 h 4907"/>
                <a:gd name="T32" fmla="*/ 4326 w 6392"/>
                <a:gd name="T33" fmla="*/ 2454 h 4907"/>
                <a:gd name="T34" fmla="*/ 6197 w 6392"/>
                <a:gd name="T35" fmla="*/ 710 h 4907"/>
                <a:gd name="T36" fmla="*/ 5489 w 6392"/>
                <a:gd name="T37" fmla="*/ 1549 h 4907"/>
                <a:gd name="T38" fmla="*/ 3681 w 6392"/>
                <a:gd name="T39" fmla="*/ 1937 h 4907"/>
                <a:gd name="T40" fmla="*/ 4067 w 6392"/>
                <a:gd name="T41" fmla="*/ 1485 h 4907"/>
                <a:gd name="T42" fmla="*/ 3487 w 6392"/>
                <a:gd name="T43" fmla="*/ 1421 h 4907"/>
                <a:gd name="T44" fmla="*/ 5164 w 6392"/>
                <a:gd name="T45" fmla="*/ 582 h 4907"/>
                <a:gd name="T46" fmla="*/ 5489 w 6392"/>
                <a:gd name="T47" fmla="*/ 1549 h 4907"/>
                <a:gd name="T48" fmla="*/ 3165 w 6392"/>
                <a:gd name="T49" fmla="*/ 2260 h 4907"/>
                <a:gd name="T50" fmla="*/ 3423 w 6392"/>
                <a:gd name="T51" fmla="*/ 3098 h 4907"/>
                <a:gd name="T52" fmla="*/ 3423 w 6392"/>
                <a:gd name="T53" fmla="*/ 2582 h 4907"/>
                <a:gd name="T54" fmla="*/ 3165 w 6392"/>
                <a:gd name="T55" fmla="*/ 2260 h 4907"/>
                <a:gd name="T56" fmla="*/ 2196 w 6392"/>
                <a:gd name="T57" fmla="*/ 1615 h 4907"/>
                <a:gd name="T58" fmla="*/ 2066 w 6392"/>
                <a:gd name="T59" fmla="*/ 1163 h 4907"/>
                <a:gd name="T60" fmla="*/ 2518 w 6392"/>
                <a:gd name="T61" fmla="*/ 1549 h 4907"/>
                <a:gd name="T62" fmla="*/ 2582 w 6392"/>
                <a:gd name="T63" fmla="*/ 1873 h 4907"/>
                <a:gd name="T64" fmla="*/ 2196 w 6392"/>
                <a:gd name="T65" fmla="*/ 1615 h 4907"/>
                <a:gd name="T66" fmla="*/ 2196 w 6392"/>
                <a:gd name="T67" fmla="*/ 1615 h 4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392" h="4907">
                  <a:moveTo>
                    <a:pt x="3034" y="2260"/>
                  </a:moveTo>
                  <a:lnTo>
                    <a:pt x="3034" y="2260"/>
                  </a:lnTo>
                  <a:cubicBezTo>
                    <a:pt x="2776" y="2196"/>
                    <a:pt x="2776" y="2196"/>
                    <a:pt x="2776" y="2196"/>
                  </a:cubicBezTo>
                  <a:cubicBezTo>
                    <a:pt x="2582" y="1937"/>
                    <a:pt x="2582" y="1937"/>
                    <a:pt x="2582" y="1937"/>
                  </a:cubicBezTo>
                  <a:cubicBezTo>
                    <a:pt x="2454" y="2001"/>
                    <a:pt x="2454" y="2001"/>
                    <a:pt x="2454" y="2001"/>
                  </a:cubicBezTo>
                  <a:cubicBezTo>
                    <a:pt x="2132" y="1873"/>
                    <a:pt x="1679" y="1937"/>
                    <a:pt x="1421" y="2196"/>
                  </a:cubicBezTo>
                  <a:cubicBezTo>
                    <a:pt x="388" y="3228"/>
                    <a:pt x="388" y="3228"/>
                    <a:pt x="388" y="3228"/>
                  </a:cubicBezTo>
                  <a:cubicBezTo>
                    <a:pt x="0" y="3615"/>
                    <a:pt x="0" y="4197"/>
                    <a:pt x="388" y="4583"/>
                  </a:cubicBezTo>
                  <a:cubicBezTo>
                    <a:pt x="775" y="4906"/>
                    <a:pt x="1357" y="4906"/>
                    <a:pt x="1743" y="4583"/>
                  </a:cubicBezTo>
                  <a:cubicBezTo>
                    <a:pt x="2712" y="3551"/>
                    <a:pt x="2712" y="3551"/>
                    <a:pt x="2712" y="3551"/>
                  </a:cubicBezTo>
                  <a:cubicBezTo>
                    <a:pt x="3034" y="3228"/>
                    <a:pt x="3099" y="2776"/>
                    <a:pt x="2906" y="2454"/>
                  </a:cubicBezTo>
                  <a:lnTo>
                    <a:pt x="3034" y="2260"/>
                  </a:lnTo>
                  <a:close/>
                  <a:moveTo>
                    <a:pt x="2454" y="3228"/>
                  </a:moveTo>
                  <a:lnTo>
                    <a:pt x="2454" y="3228"/>
                  </a:lnTo>
                  <a:cubicBezTo>
                    <a:pt x="1421" y="4261"/>
                    <a:pt x="1421" y="4261"/>
                    <a:pt x="1421" y="4261"/>
                  </a:cubicBezTo>
                  <a:cubicBezTo>
                    <a:pt x="1227" y="4455"/>
                    <a:pt x="905" y="4455"/>
                    <a:pt x="711" y="4261"/>
                  </a:cubicBezTo>
                  <a:cubicBezTo>
                    <a:pt x="516" y="4067"/>
                    <a:pt x="516" y="3745"/>
                    <a:pt x="711" y="3551"/>
                  </a:cubicBezTo>
                  <a:cubicBezTo>
                    <a:pt x="1679" y="2518"/>
                    <a:pt x="1679" y="2518"/>
                    <a:pt x="1679" y="2518"/>
                  </a:cubicBezTo>
                  <a:cubicBezTo>
                    <a:pt x="1807" y="2390"/>
                    <a:pt x="2002" y="2324"/>
                    <a:pt x="2132" y="2390"/>
                  </a:cubicBezTo>
                  <a:cubicBezTo>
                    <a:pt x="1874" y="2648"/>
                    <a:pt x="1874" y="2648"/>
                    <a:pt x="1874" y="2648"/>
                  </a:cubicBezTo>
                  <a:cubicBezTo>
                    <a:pt x="1743" y="2776"/>
                    <a:pt x="1743" y="2970"/>
                    <a:pt x="1874" y="3034"/>
                  </a:cubicBezTo>
                  <a:cubicBezTo>
                    <a:pt x="1938" y="3164"/>
                    <a:pt x="2132" y="3164"/>
                    <a:pt x="2260" y="3034"/>
                  </a:cubicBezTo>
                  <a:cubicBezTo>
                    <a:pt x="2582" y="2776"/>
                    <a:pt x="2582" y="2776"/>
                    <a:pt x="2582" y="2776"/>
                  </a:cubicBezTo>
                  <a:cubicBezTo>
                    <a:pt x="2582" y="2906"/>
                    <a:pt x="2582" y="3098"/>
                    <a:pt x="2454" y="3228"/>
                  </a:cubicBezTo>
                  <a:close/>
                  <a:moveTo>
                    <a:pt x="6197" y="710"/>
                  </a:moveTo>
                  <a:lnTo>
                    <a:pt x="6197" y="710"/>
                  </a:lnTo>
                  <a:cubicBezTo>
                    <a:pt x="6005" y="258"/>
                    <a:pt x="5489" y="0"/>
                    <a:pt x="4972" y="194"/>
                  </a:cubicBezTo>
                  <a:cubicBezTo>
                    <a:pt x="3615" y="646"/>
                    <a:pt x="3615" y="646"/>
                    <a:pt x="3615" y="646"/>
                  </a:cubicBezTo>
                  <a:cubicBezTo>
                    <a:pt x="3229" y="841"/>
                    <a:pt x="3034" y="1163"/>
                    <a:pt x="3034" y="1549"/>
                  </a:cubicBezTo>
                  <a:cubicBezTo>
                    <a:pt x="2776" y="1679"/>
                    <a:pt x="2776" y="1679"/>
                    <a:pt x="2776" y="1679"/>
                  </a:cubicBezTo>
                  <a:cubicBezTo>
                    <a:pt x="2840" y="2001"/>
                    <a:pt x="2840" y="2001"/>
                    <a:pt x="2840" y="2001"/>
                  </a:cubicBezTo>
                  <a:cubicBezTo>
                    <a:pt x="3034" y="2196"/>
                    <a:pt x="3034" y="2196"/>
                    <a:pt x="3034" y="2196"/>
                  </a:cubicBezTo>
                  <a:cubicBezTo>
                    <a:pt x="3229" y="2132"/>
                    <a:pt x="3229" y="2132"/>
                    <a:pt x="3229" y="2132"/>
                  </a:cubicBezTo>
                  <a:cubicBezTo>
                    <a:pt x="3487" y="2454"/>
                    <a:pt x="3939" y="2582"/>
                    <a:pt x="4326" y="2454"/>
                  </a:cubicBezTo>
                  <a:cubicBezTo>
                    <a:pt x="5681" y="1937"/>
                    <a:pt x="5681" y="1937"/>
                    <a:pt x="5681" y="1937"/>
                  </a:cubicBezTo>
                  <a:cubicBezTo>
                    <a:pt x="6133" y="1743"/>
                    <a:pt x="6391" y="1227"/>
                    <a:pt x="6197" y="710"/>
                  </a:cubicBezTo>
                  <a:close/>
                  <a:moveTo>
                    <a:pt x="5489" y="1549"/>
                  </a:moveTo>
                  <a:lnTo>
                    <a:pt x="5489" y="1549"/>
                  </a:lnTo>
                  <a:cubicBezTo>
                    <a:pt x="4131" y="2065"/>
                    <a:pt x="4131" y="2065"/>
                    <a:pt x="4131" y="2065"/>
                  </a:cubicBezTo>
                  <a:cubicBezTo>
                    <a:pt x="4003" y="2132"/>
                    <a:pt x="3809" y="2065"/>
                    <a:pt x="3681" y="1937"/>
                  </a:cubicBezTo>
                  <a:cubicBezTo>
                    <a:pt x="3939" y="1873"/>
                    <a:pt x="3939" y="1873"/>
                    <a:pt x="3939" y="1873"/>
                  </a:cubicBezTo>
                  <a:cubicBezTo>
                    <a:pt x="4067" y="1807"/>
                    <a:pt x="4131" y="1679"/>
                    <a:pt x="4067" y="1485"/>
                  </a:cubicBezTo>
                  <a:cubicBezTo>
                    <a:pt x="4003" y="1357"/>
                    <a:pt x="3873" y="1291"/>
                    <a:pt x="3681" y="1291"/>
                  </a:cubicBezTo>
                  <a:cubicBezTo>
                    <a:pt x="3487" y="1421"/>
                    <a:pt x="3487" y="1421"/>
                    <a:pt x="3487" y="1421"/>
                  </a:cubicBezTo>
                  <a:cubicBezTo>
                    <a:pt x="3551" y="1227"/>
                    <a:pt x="3615" y="1163"/>
                    <a:pt x="3809" y="1099"/>
                  </a:cubicBezTo>
                  <a:cubicBezTo>
                    <a:pt x="5164" y="582"/>
                    <a:pt x="5164" y="582"/>
                    <a:pt x="5164" y="582"/>
                  </a:cubicBezTo>
                  <a:cubicBezTo>
                    <a:pt x="5422" y="452"/>
                    <a:pt x="5681" y="646"/>
                    <a:pt x="5811" y="905"/>
                  </a:cubicBezTo>
                  <a:cubicBezTo>
                    <a:pt x="5875" y="1163"/>
                    <a:pt x="5747" y="1421"/>
                    <a:pt x="5489" y="1549"/>
                  </a:cubicBezTo>
                  <a:close/>
                  <a:moveTo>
                    <a:pt x="3165" y="2260"/>
                  </a:moveTo>
                  <a:lnTo>
                    <a:pt x="3165" y="2260"/>
                  </a:lnTo>
                  <a:cubicBezTo>
                    <a:pt x="3551" y="2518"/>
                    <a:pt x="3551" y="2518"/>
                    <a:pt x="3551" y="2518"/>
                  </a:cubicBezTo>
                  <a:cubicBezTo>
                    <a:pt x="3423" y="3098"/>
                    <a:pt x="3423" y="3098"/>
                    <a:pt x="3423" y="3098"/>
                  </a:cubicBezTo>
                  <a:cubicBezTo>
                    <a:pt x="3293" y="3098"/>
                    <a:pt x="3293" y="3098"/>
                    <a:pt x="3293" y="3098"/>
                  </a:cubicBezTo>
                  <a:cubicBezTo>
                    <a:pt x="3423" y="2582"/>
                    <a:pt x="3423" y="2582"/>
                    <a:pt x="3423" y="2582"/>
                  </a:cubicBezTo>
                  <a:cubicBezTo>
                    <a:pt x="3034" y="2324"/>
                    <a:pt x="3034" y="2324"/>
                    <a:pt x="3034" y="2324"/>
                  </a:cubicBezTo>
                  <a:lnTo>
                    <a:pt x="3165" y="2260"/>
                  </a:lnTo>
                  <a:close/>
                  <a:moveTo>
                    <a:pt x="2196" y="1615"/>
                  </a:moveTo>
                  <a:lnTo>
                    <a:pt x="2196" y="1615"/>
                  </a:lnTo>
                  <a:cubicBezTo>
                    <a:pt x="1938" y="1163"/>
                    <a:pt x="1938" y="1163"/>
                    <a:pt x="1938" y="1163"/>
                  </a:cubicBezTo>
                  <a:cubicBezTo>
                    <a:pt x="2066" y="1163"/>
                    <a:pt x="2066" y="1163"/>
                    <a:pt x="2066" y="1163"/>
                  </a:cubicBezTo>
                  <a:cubicBezTo>
                    <a:pt x="2260" y="1549"/>
                    <a:pt x="2260" y="1549"/>
                    <a:pt x="2260" y="1549"/>
                  </a:cubicBezTo>
                  <a:cubicBezTo>
                    <a:pt x="2518" y="1549"/>
                    <a:pt x="2518" y="1549"/>
                    <a:pt x="2518" y="1549"/>
                  </a:cubicBezTo>
                  <a:cubicBezTo>
                    <a:pt x="2648" y="1807"/>
                    <a:pt x="2648" y="1807"/>
                    <a:pt x="2648" y="1807"/>
                  </a:cubicBezTo>
                  <a:cubicBezTo>
                    <a:pt x="2582" y="1873"/>
                    <a:pt x="2582" y="1873"/>
                    <a:pt x="2582" y="1873"/>
                  </a:cubicBezTo>
                  <a:cubicBezTo>
                    <a:pt x="2454" y="1679"/>
                    <a:pt x="2454" y="1679"/>
                    <a:pt x="2454" y="1679"/>
                  </a:cubicBezTo>
                  <a:lnTo>
                    <a:pt x="2196" y="1615"/>
                  </a:lnTo>
                  <a:close/>
                  <a:moveTo>
                    <a:pt x="2196" y="1615"/>
                  </a:moveTo>
                  <a:lnTo>
                    <a:pt x="2196" y="161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566966" y="5089636"/>
            <a:ext cx="585787" cy="585787"/>
            <a:chOff x="8566966" y="5089636"/>
            <a:chExt cx="585787" cy="585787"/>
          </a:xfrm>
        </p:grpSpPr>
        <p:sp>
          <p:nvSpPr>
            <p:cNvPr id="210" name="Oval 209"/>
            <p:cNvSpPr/>
            <p:nvPr/>
          </p:nvSpPr>
          <p:spPr>
            <a:xfrm flipV="1">
              <a:off x="8566966" y="5089636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6" name="Freeform 71"/>
            <p:cNvSpPr>
              <a:spLocks noEditPoints="1"/>
            </p:cNvSpPr>
            <p:nvPr/>
          </p:nvSpPr>
          <p:spPr bwMode="auto">
            <a:xfrm>
              <a:off x="8759086" y="5225743"/>
              <a:ext cx="196869" cy="298758"/>
            </a:xfrm>
            <a:custGeom>
              <a:avLst/>
              <a:gdLst>
                <a:gd name="T0" fmla="*/ 13 w 48"/>
                <a:gd name="T1" fmla="*/ 59 h 73"/>
                <a:gd name="T2" fmla="*/ 36 w 48"/>
                <a:gd name="T3" fmla="*/ 59 h 73"/>
                <a:gd name="T4" fmla="*/ 36 w 48"/>
                <a:gd name="T5" fmla="*/ 59 h 73"/>
                <a:gd name="T6" fmla="*/ 37 w 48"/>
                <a:gd name="T7" fmla="*/ 59 h 73"/>
                <a:gd name="T8" fmla="*/ 38 w 48"/>
                <a:gd name="T9" fmla="*/ 57 h 73"/>
                <a:gd name="T10" fmla="*/ 24 w 48"/>
                <a:gd name="T11" fmla="*/ 41 h 73"/>
                <a:gd name="T12" fmla="*/ 11 w 48"/>
                <a:gd name="T13" fmla="*/ 57 h 73"/>
                <a:gd name="T14" fmla="*/ 11 w 48"/>
                <a:gd name="T15" fmla="*/ 59 h 73"/>
                <a:gd name="T16" fmla="*/ 13 w 48"/>
                <a:gd name="T17" fmla="*/ 59 h 73"/>
                <a:gd name="T18" fmla="*/ 13 w 48"/>
                <a:gd name="T19" fmla="*/ 59 h 73"/>
                <a:gd name="T20" fmla="*/ 44 w 48"/>
                <a:gd name="T21" fmla="*/ 11 h 73"/>
                <a:gd name="T22" fmla="*/ 48 w 48"/>
                <a:gd name="T23" fmla="*/ 7 h 73"/>
                <a:gd name="T24" fmla="*/ 48 w 48"/>
                <a:gd name="T25" fmla="*/ 5 h 73"/>
                <a:gd name="T26" fmla="*/ 44 w 48"/>
                <a:gd name="T27" fmla="*/ 0 h 73"/>
                <a:gd name="T28" fmla="*/ 5 w 48"/>
                <a:gd name="T29" fmla="*/ 0 h 73"/>
                <a:gd name="T30" fmla="*/ 0 w 48"/>
                <a:gd name="T31" fmla="*/ 5 h 73"/>
                <a:gd name="T32" fmla="*/ 0 w 48"/>
                <a:gd name="T33" fmla="*/ 7 h 73"/>
                <a:gd name="T34" fmla="*/ 4 w 48"/>
                <a:gd name="T35" fmla="*/ 11 h 73"/>
                <a:gd name="T36" fmla="*/ 44 w 48"/>
                <a:gd name="T37" fmla="*/ 11 h 73"/>
                <a:gd name="T38" fmla="*/ 40 w 48"/>
                <a:gd name="T39" fmla="*/ 13 h 73"/>
                <a:gd name="T40" fmla="*/ 44 w 48"/>
                <a:gd name="T41" fmla="*/ 13 h 73"/>
                <a:gd name="T42" fmla="*/ 31 w 48"/>
                <a:gd name="T43" fmla="*/ 36 h 73"/>
                <a:gd name="T44" fmla="*/ 44 w 48"/>
                <a:gd name="T45" fmla="*/ 59 h 73"/>
                <a:gd name="T46" fmla="*/ 40 w 48"/>
                <a:gd name="T47" fmla="*/ 59 h 73"/>
                <a:gd name="T48" fmla="*/ 26 w 48"/>
                <a:gd name="T49" fmla="*/ 38 h 73"/>
                <a:gd name="T50" fmla="*/ 25 w 48"/>
                <a:gd name="T51" fmla="*/ 36 h 73"/>
                <a:gd name="T52" fmla="*/ 26 w 48"/>
                <a:gd name="T53" fmla="*/ 35 h 73"/>
                <a:gd name="T54" fmla="*/ 26 w 48"/>
                <a:gd name="T55" fmla="*/ 35 h 73"/>
                <a:gd name="T56" fmla="*/ 40 w 48"/>
                <a:gd name="T57" fmla="*/ 13 h 73"/>
                <a:gd name="T58" fmla="*/ 4 w 48"/>
                <a:gd name="T59" fmla="*/ 61 h 73"/>
                <a:gd name="T60" fmla="*/ 0 w 48"/>
                <a:gd name="T61" fmla="*/ 66 h 73"/>
                <a:gd name="T62" fmla="*/ 0 w 48"/>
                <a:gd name="T63" fmla="*/ 68 h 73"/>
                <a:gd name="T64" fmla="*/ 5 w 48"/>
                <a:gd name="T65" fmla="*/ 73 h 73"/>
                <a:gd name="T66" fmla="*/ 44 w 48"/>
                <a:gd name="T67" fmla="*/ 73 h 73"/>
                <a:gd name="T68" fmla="*/ 48 w 48"/>
                <a:gd name="T69" fmla="*/ 68 h 73"/>
                <a:gd name="T70" fmla="*/ 48 w 48"/>
                <a:gd name="T71" fmla="*/ 66 h 73"/>
                <a:gd name="T72" fmla="*/ 44 w 48"/>
                <a:gd name="T73" fmla="*/ 61 h 73"/>
                <a:gd name="T74" fmla="*/ 4 w 48"/>
                <a:gd name="T75" fmla="*/ 61 h 73"/>
                <a:gd name="T76" fmla="*/ 8 w 48"/>
                <a:gd name="T77" fmla="*/ 59 h 73"/>
                <a:gd name="T78" fmla="*/ 4 w 48"/>
                <a:gd name="T79" fmla="*/ 59 h 73"/>
                <a:gd name="T80" fmla="*/ 18 w 48"/>
                <a:gd name="T81" fmla="*/ 36 h 73"/>
                <a:gd name="T82" fmla="*/ 4 w 48"/>
                <a:gd name="T83" fmla="*/ 13 h 73"/>
                <a:gd name="T84" fmla="*/ 8 w 48"/>
                <a:gd name="T85" fmla="*/ 13 h 73"/>
                <a:gd name="T86" fmla="*/ 22 w 48"/>
                <a:gd name="T87" fmla="*/ 35 h 73"/>
                <a:gd name="T88" fmla="*/ 24 w 48"/>
                <a:gd name="T89" fmla="*/ 37 h 73"/>
                <a:gd name="T90" fmla="*/ 22 w 48"/>
                <a:gd name="T91" fmla="*/ 38 h 73"/>
                <a:gd name="T92" fmla="*/ 8 w 48"/>
                <a:gd name="T93" fmla="*/ 5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8" h="73">
                  <a:moveTo>
                    <a:pt x="13" y="59"/>
                  </a:move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7" y="59"/>
                    <a:pt x="37" y="59"/>
                  </a:cubicBezTo>
                  <a:cubicBezTo>
                    <a:pt x="38" y="58"/>
                    <a:pt x="38" y="57"/>
                    <a:pt x="38" y="57"/>
                  </a:cubicBezTo>
                  <a:cubicBezTo>
                    <a:pt x="36" y="49"/>
                    <a:pt x="31" y="41"/>
                    <a:pt x="24" y="41"/>
                  </a:cubicBezTo>
                  <a:cubicBezTo>
                    <a:pt x="17" y="41"/>
                    <a:pt x="12" y="49"/>
                    <a:pt x="11" y="57"/>
                  </a:cubicBezTo>
                  <a:cubicBezTo>
                    <a:pt x="11" y="57"/>
                    <a:pt x="11" y="58"/>
                    <a:pt x="11" y="59"/>
                  </a:cubicBezTo>
                  <a:cubicBezTo>
                    <a:pt x="12" y="59"/>
                    <a:pt x="12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lose/>
                  <a:moveTo>
                    <a:pt x="44" y="11"/>
                  </a:moveTo>
                  <a:cubicBezTo>
                    <a:pt x="47" y="11"/>
                    <a:pt x="48" y="9"/>
                    <a:pt x="48" y="7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2"/>
                    <a:pt x="46" y="0"/>
                    <a:pt x="4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2" y="11"/>
                    <a:pt x="4" y="11"/>
                  </a:cubicBezTo>
                  <a:cubicBezTo>
                    <a:pt x="44" y="11"/>
                    <a:pt x="44" y="11"/>
                    <a:pt x="44" y="11"/>
                  </a:cubicBezTo>
                  <a:close/>
                  <a:moveTo>
                    <a:pt x="40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43" y="22"/>
                    <a:pt x="39" y="31"/>
                    <a:pt x="31" y="36"/>
                  </a:cubicBezTo>
                  <a:cubicBezTo>
                    <a:pt x="39" y="42"/>
                    <a:pt x="43" y="50"/>
                    <a:pt x="44" y="59"/>
                  </a:cubicBezTo>
                  <a:cubicBezTo>
                    <a:pt x="40" y="59"/>
                    <a:pt x="40" y="59"/>
                    <a:pt x="40" y="59"/>
                  </a:cubicBezTo>
                  <a:cubicBezTo>
                    <a:pt x="39" y="51"/>
                    <a:pt x="35" y="41"/>
                    <a:pt x="26" y="38"/>
                  </a:cubicBezTo>
                  <a:cubicBezTo>
                    <a:pt x="25" y="38"/>
                    <a:pt x="25" y="37"/>
                    <a:pt x="25" y="36"/>
                  </a:cubicBezTo>
                  <a:cubicBezTo>
                    <a:pt x="25" y="35"/>
                    <a:pt x="26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34" y="32"/>
                    <a:pt x="39" y="21"/>
                    <a:pt x="40" y="13"/>
                  </a:cubicBezTo>
                  <a:close/>
                  <a:moveTo>
                    <a:pt x="4" y="61"/>
                  </a:moveTo>
                  <a:cubicBezTo>
                    <a:pt x="2" y="62"/>
                    <a:pt x="0" y="64"/>
                    <a:pt x="0" y="66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70"/>
                    <a:pt x="2" y="73"/>
                    <a:pt x="5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6" y="73"/>
                    <a:pt x="48" y="70"/>
                    <a:pt x="48" y="68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4"/>
                    <a:pt x="47" y="62"/>
                    <a:pt x="44" y="61"/>
                  </a:cubicBezTo>
                  <a:cubicBezTo>
                    <a:pt x="4" y="61"/>
                    <a:pt x="4" y="61"/>
                    <a:pt x="4" y="61"/>
                  </a:cubicBezTo>
                  <a:close/>
                  <a:moveTo>
                    <a:pt x="8" y="59"/>
                  </a:moveTo>
                  <a:cubicBezTo>
                    <a:pt x="4" y="59"/>
                    <a:pt x="4" y="59"/>
                    <a:pt x="4" y="59"/>
                  </a:cubicBezTo>
                  <a:cubicBezTo>
                    <a:pt x="5" y="50"/>
                    <a:pt x="10" y="42"/>
                    <a:pt x="18" y="36"/>
                  </a:cubicBezTo>
                  <a:cubicBezTo>
                    <a:pt x="10" y="31"/>
                    <a:pt x="5" y="22"/>
                    <a:pt x="4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21"/>
                    <a:pt x="14" y="32"/>
                    <a:pt x="22" y="35"/>
                  </a:cubicBezTo>
                  <a:cubicBezTo>
                    <a:pt x="23" y="35"/>
                    <a:pt x="24" y="36"/>
                    <a:pt x="24" y="37"/>
                  </a:cubicBezTo>
                  <a:cubicBezTo>
                    <a:pt x="23" y="38"/>
                    <a:pt x="23" y="38"/>
                    <a:pt x="22" y="38"/>
                  </a:cubicBezTo>
                  <a:cubicBezTo>
                    <a:pt x="14" y="41"/>
                    <a:pt x="9" y="51"/>
                    <a:pt x="8" y="5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3018437" y="5089636"/>
            <a:ext cx="585787" cy="585787"/>
            <a:chOff x="3018437" y="5089636"/>
            <a:chExt cx="585787" cy="585787"/>
          </a:xfrm>
        </p:grpSpPr>
        <p:sp>
          <p:nvSpPr>
            <p:cNvPr id="153" name="Oval 152"/>
            <p:cNvSpPr/>
            <p:nvPr/>
          </p:nvSpPr>
          <p:spPr>
            <a:xfrm flipH="1" flipV="1">
              <a:off x="3018437" y="5089636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7" name="Shape 227"/>
            <p:cNvSpPr/>
            <p:nvPr/>
          </p:nvSpPr>
          <p:spPr>
            <a:xfrm>
              <a:off x="3147688" y="5209782"/>
              <a:ext cx="318855" cy="3401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3" h="21260" extrusionOk="0">
                  <a:moveTo>
                    <a:pt x="11752" y="11733"/>
                  </a:moveTo>
                  <a:lnTo>
                    <a:pt x="9401" y="11733"/>
                  </a:lnTo>
                  <a:lnTo>
                    <a:pt x="9401" y="5975"/>
                  </a:lnTo>
                  <a:lnTo>
                    <a:pt x="11752" y="5975"/>
                  </a:lnTo>
                  <a:cubicBezTo>
                    <a:pt x="11752" y="5975"/>
                    <a:pt x="11752" y="11733"/>
                    <a:pt x="11752" y="11733"/>
                  </a:cubicBezTo>
                  <a:close/>
                  <a:moveTo>
                    <a:pt x="11752" y="15276"/>
                  </a:moveTo>
                  <a:lnTo>
                    <a:pt x="9401" y="15276"/>
                  </a:lnTo>
                  <a:lnTo>
                    <a:pt x="9401" y="12951"/>
                  </a:lnTo>
                  <a:lnTo>
                    <a:pt x="11752" y="12951"/>
                  </a:lnTo>
                  <a:cubicBezTo>
                    <a:pt x="11752" y="12951"/>
                    <a:pt x="11752" y="15276"/>
                    <a:pt x="11752" y="15276"/>
                  </a:cubicBezTo>
                  <a:close/>
                  <a:moveTo>
                    <a:pt x="20789" y="13227"/>
                  </a:moveTo>
                  <a:lnTo>
                    <a:pt x="18761" y="11523"/>
                  </a:lnTo>
                  <a:cubicBezTo>
                    <a:pt x="18172" y="11029"/>
                    <a:pt x="18172" y="10223"/>
                    <a:pt x="18761" y="9729"/>
                  </a:cubicBezTo>
                  <a:lnTo>
                    <a:pt x="20789" y="8025"/>
                  </a:lnTo>
                  <a:cubicBezTo>
                    <a:pt x="21376" y="7532"/>
                    <a:pt x="21220" y="7072"/>
                    <a:pt x="20441" y="7001"/>
                  </a:cubicBezTo>
                  <a:lnTo>
                    <a:pt x="17751" y="6761"/>
                  </a:lnTo>
                  <a:cubicBezTo>
                    <a:pt x="16971" y="6692"/>
                    <a:pt x="16552" y="6061"/>
                    <a:pt x="16819" y="5360"/>
                  </a:cubicBezTo>
                  <a:lnTo>
                    <a:pt x="18247" y="1615"/>
                  </a:lnTo>
                  <a:cubicBezTo>
                    <a:pt x="18515" y="912"/>
                    <a:pt x="18188" y="656"/>
                    <a:pt x="17520" y="1047"/>
                  </a:cubicBezTo>
                  <a:lnTo>
                    <a:pt x="14346" y="2896"/>
                  </a:lnTo>
                  <a:cubicBezTo>
                    <a:pt x="13678" y="3285"/>
                    <a:pt x="12815" y="3072"/>
                    <a:pt x="12430" y="2423"/>
                  </a:cubicBezTo>
                  <a:lnTo>
                    <a:pt x="11279" y="489"/>
                  </a:lnTo>
                  <a:cubicBezTo>
                    <a:pt x="10893" y="-160"/>
                    <a:pt x="10255" y="-164"/>
                    <a:pt x="9860" y="481"/>
                  </a:cubicBezTo>
                  <a:lnTo>
                    <a:pt x="8793" y="2232"/>
                  </a:lnTo>
                  <a:cubicBezTo>
                    <a:pt x="8398" y="2877"/>
                    <a:pt x="7493" y="3153"/>
                    <a:pt x="6781" y="2844"/>
                  </a:cubicBezTo>
                  <a:lnTo>
                    <a:pt x="4900" y="2031"/>
                  </a:lnTo>
                  <a:cubicBezTo>
                    <a:pt x="4188" y="1723"/>
                    <a:pt x="3639" y="2080"/>
                    <a:pt x="3682" y="2825"/>
                  </a:cubicBezTo>
                  <a:lnTo>
                    <a:pt x="3784" y="4615"/>
                  </a:lnTo>
                  <a:cubicBezTo>
                    <a:pt x="3826" y="5360"/>
                    <a:pt x="3242" y="6128"/>
                    <a:pt x="2486" y="6320"/>
                  </a:cubicBezTo>
                  <a:lnTo>
                    <a:pt x="670" y="6780"/>
                  </a:lnTo>
                  <a:cubicBezTo>
                    <a:pt x="-85" y="6972"/>
                    <a:pt x="-224" y="7532"/>
                    <a:pt x="365" y="8025"/>
                  </a:cubicBezTo>
                  <a:lnTo>
                    <a:pt x="2394" y="9729"/>
                  </a:lnTo>
                  <a:cubicBezTo>
                    <a:pt x="2981" y="10223"/>
                    <a:pt x="2981" y="11029"/>
                    <a:pt x="2394" y="11523"/>
                  </a:cubicBezTo>
                  <a:lnTo>
                    <a:pt x="365" y="13225"/>
                  </a:lnTo>
                  <a:cubicBezTo>
                    <a:pt x="-224" y="13720"/>
                    <a:pt x="-68" y="14196"/>
                    <a:pt x="709" y="14285"/>
                  </a:cubicBezTo>
                  <a:lnTo>
                    <a:pt x="3171" y="14567"/>
                  </a:lnTo>
                  <a:cubicBezTo>
                    <a:pt x="3948" y="14656"/>
                    <a:pt x="4381" y="15309"/>
                    <a:pt x="4133" y="16017"/>
                  </a:cubicBezTo>
                  <a:lnTo>
                    <a:pt x="2869" y="19625"/>
                  </a:lnTo>
                  <a:cubicBezTo>
                    <a:pt x="2622" y="20333"/>
                    <a:pt x="2976" y="20609"/>
                    <a:pt x="3655" y="20240"/>
                  </a:cubicBezTo>
                  <a:lnTo>
                    <a:pt x="6549" y="18661"/>
                  </a:lnTo>
                  <a:cubicBezTo>
                    <a:pt x="7229" y="18291"/>
                    <a:pt x="8143" y="18495"/>
                    <a:pt x="8581" y="19113"/>
                  </a:cubicBezTo>
                  <a:lnTo>
                    <a:pt x="9782" y="20816"/>
                  </a:lnTo>
                  <a:cubicBezTo>
                    <a:pt x="10219" y="21436"/>
                    <a:pt x="10875" y="21403"/>
                    <a:pt x="11240" y="20741"/>
                  </a:cubicBezTo>
                  <a:lnTo>
                    <a:pt x="12297" y="18823"/>
                  </a:lnTo>
                  <a:cubicBezTo>
                    <a:pt x="12660" y="18160"/>
                    <a:pt x="13532" y="17891"/>
                    <a:pt x="14234" y="18221"/>
                  </a:cubicBezTo>
                  <a:lnTo>
                    <a:pt x="16272" y="19181"/>
                  </a:lnTo>
                  <a:cubicBezTo>
                    <a:pt x="16974" y="19511"/>
                    <a:pt x="17514" y="19172"/>
                    <a:pt x="17472" y="18427"/>
                  </a:cubicBezTo>
                  <a:lnTo>
                    <a:pt x="17370" y="16637"/>
                  </a:lnTo>
                  <a:cubicBezTo>
                    <a:pt x="17327" y="15891"/>
                    <a:pt x="17912" y="15124"/>
                    <a:pt x="18668" y="14932"/>
                  </a:cubicBezTo>
                  <a:lnTo>
                    <a:pt x="20482" y="14472"/>
                  </a:lnTo>
                  <a:cubicBezTo>
                    <a:pt x="21239" y="14280"/>
                    <a:pt x="21376" y="13720"/>
                    <a:pt x="20789" y="13227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059517405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500"/>
                            </p:stCondLst>
                            <p:childTnLst>
                              <p:par>
                                <p:cTn id="6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7000"/>
                            </p:stCondLst>
                            <p:childTnLst>
                              <p:par>
                                <p:cTn id="6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265" grpId="0"/>
      <p:bldP spid="265" grpId="1"/>
      <p:bldP spid="265" grpId="2"/>
      <p:bldP spid="265" grpId="3"/>
      <p:bldP spid="265" grpId="4"/>
      <p:bldP spid="265" grpId="5"/>
      <p:bldP spid="265" grpId="6"/>
      <p:bldP spid="265" grpId="7"/>
      <p:bldP spid="265" grpId="8"/>
      <p:bldP spid="265" grpId="9"/>
      <p:bldP spid="265" grpId="10"/>
      <p:bldP spid="265" grpId="11"/>
      <p:bldP spid="265" grpId="12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/>
          </p:cNvGrpSpPr>
          <p:nvPr/>
        </p:nvGrpSpPr>
        <p:grpSpPr bwMode="auto">
          <a:xfrm>
            <a:off x="2181622" y="1455099"/>
            <a:ext cx="3280875" cy="2277080"/>
            <a:chOff x="612" y="709"/>
            <a:chExt cx="2268" cy="1678"/>
          </a:xfrm>
        </p:grpSpPr>
        <p:sp>
          <p:nvSpPr>
            <p:cNvPr id="13" name="Freeform 5"/>
            <p:cNvSpPr>
              <a:spLocks/>
            </p:cNvSpPr>
            <p:nvPr/>
          </p:nvSpPr>
          <p:spPr bwMode="auto">
            <a:xfrm rot="10800000">
              <a:off x="612" y="845"/>
              <a:ext cx="2268" cy="1542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14" name="Text Box 6"/>
            <p:cNvSpPr txBox="1">
              <a:spLocks noChangeArrowheads="1"/>
            </p:cNvSpPr>
            <p:nvPr/>
          </p:nvSpPr>
          <p:spPr bwMode="auto">
            <a:xfrm>
              <a:off x="889" y="709"/>
              <a:ext cx="450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 smtClean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A</a:t>
              </a:r>
              <a:endParaRPr lang="en-US" altLang="zh-CN" sz="6000" b="1" dirty="0">
                <a:solidFill>
                  <a:schemeClr val="accent5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sp>
        <p:nvSpPr>
          <p:cNvPr id="4" name="Text Box 19"/>
          <p:cNvSpPr txBox="1">
            <a:spLocks noChangeArrowheads="1"/>
          </p:cNvSpPr>
          <p:nvPr/>
        </p:nvSpPr>
        <p:spPr bwMode="auto">
          <a:xfrm>
            <a:off x="3375576" y="2322237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7" name="Group 8"/>
          <p:cNvGrpSpPr>
            <a:grpSpLocks/>
          </p:cNvGrpSpPr>
          <p:nvPr/>
        </p:nvGrpSpPr>
        <p:grpSpPr bwMode="auto">
          <a:xfrm>
            <a:off x="6496441" y="1458223"/>
            <a:ext cx="3280876" cy="2277080"/>
            <a:chOff x="2880" y="709"/>
            <a:chExt cx="2268" cy="1678"/>
          </a:xfrm>
        </p:grpSpPr>
        <p:sp>
          <p:nvSpPr>
            <p:cNvPr id="32" name="Freeform 9"/>
            <p:cNvSpPr>
              <a:spLocks/>
            </p:cNvSpPr>
            <p:nvPr/>
          </p:nvSpPr>
          <p:spPr bwMode="auto">
            <a:xfrm rot="10800000">
              <a:off x="2880" y="845"/>
              <a:ext cx="2268" cy="1542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33" name="Text Box 10"/>
            <p:cNvSpPr txBox="1">
              <a:spLocks noChangeArrowheads="1"/>
            </p:cNvSpPr>
            <p:nvPr/>
          </p:nvSpPr>
          <p:spPr bwMode="auto">
            <a:xfrm>
              <a:off x="3188" y="709"/>
              <a:ext cx="297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 smtClean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I</a:t>
              </a:r>
              <a:endParaRPr lang="en-US" altLang="zh-CN" sz="6000" b="1" dirty="0">
                <a:solidFill>
                  <a:schemeClr val="accent5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sp>
        <p:nvSpPr>
          <p:cNvPr id="5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Aida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Rectangle 6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5" name="Text Box 19"/>
          <p:cNvSpPr txBox="1">
            <a:spLocks noChangeArrowheads="1"/>
          </p:cNvSpPr>
          <p:nvPr/>
        </p:nvSpPr>
        <p:spPr bwMode="auto">
          <a:xfrm>
            <a:off x="7679675" y="2322237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181625" y="3892474"/>
            <a:ext cx="3280873" cy="2277080"/>
            <a:chOff x="2181625" y="3892474"/>
            <a:chExt cx="3280873" cy="2277080"/>
          </a:xfrm>
        </p:grpSpPr>
        <p:sp>
          <p:nvSpPr>
            <p:cNvPr id="68" name="Freeform 5"/>
            <p:cNvSpPr>
              <a:spLocks/>
            </p:cNvSpPr>
            <p:nvPr/>
          </p:nvSpPr>
          <p:spPr bwMode="auto">
            <a:xfrm rot="10800000">
              <a:off x="2181625" y="4077029"/>
              <a:ext cx="3280873" cy="2092525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69" name="Text Box 6"/>
            <p:cNvSpPr txBox="1">
              <a:spLocks noChangeArrowheads="1"/>
            </p:cNvSpPr>
            <p:nvPr/>
          </p:nvSpPr>
          <p:spPr bwMode="auto">
            <a:xfrm>
              <a:off x="2648162" y="3892474"/>
              <a:ext cx="699230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 smtClean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D</a:t>
              </a:r>
              <a:endParaRPr lang="en-US" altLang="zh-CN" sz="6000" b="1" dirty="0">
                <a:solidFill>
                  <a:schemeClr val="accent5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sp>
        <p:nvSpPr>
          <p:cNvPr id="71" name="Text Box 19"/>
          <p:cNvSpPr txBox="1">
            <a:spLocks noChangeArrowheads="1"/>
          </p:cNvSpPr>
          <p:nvPr/>
        </p:nvSpPr>
        <p:spPr bwMode="auto">
          <a:xfrm>
            <a:off x="3375576" y="4759612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1" name="Group 8"/>
          <p:cNvGrpSpPr>
            <a:grpSpLocks/>
          </p:cNvGrpSpPr>
          <p:nvPr/>
        </p:nvGrpSpPr>
        <p:grpSpPr bwMode="auto">
          <a:xfrm>
            <a:off x="6496441" y="3895598"/>
            <a:ext cx="3280876" cy="2277080"/>
            <a:chOff x="2880" y="709"/>
            <a:chExt cx="2268" cy="1678"/>
          </a:xfrm>
        </p:grpSpPr>
        <p:sp>
          <p:nvSpPr>
            <p:cNvPr id="95" name="Freeform 9"/>
            <p:cNvSpPr>
              <a:spLocks/>
            </p:cNvSpPr>
            <p:nvPr/>
          </p:nvSpPr>
          <p:spPr bwMode="auto">
            <a:xfrm rot="10800000">
              <a:off x="2880" y="845"/>
              <a:ext cx="2268" cy="1542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96" name="Text Box 10"/>
            <p:cNvSpPr txBox="1">
              <a:spLocks noChangeArrowheads="1"/>
            </p:cNvSpPr>
            <p:nvPr/>
          </p:nvSpPr>
          <p:spPr bwMode="auto">
            <a:xfrm>
              <a:off x="3211" y="709"/>
              <a:ext cx="450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A</a:t>
              </a:r>
            </a:p>
          </p:txBody>
        </p:sp>
      </p:grpSp>
      <p:sp>
        <p:nvSpPr>
          <p:cNvPr id="98" name="Text Box 19"/>
          <p:cNvSpPr txBox="1">
            <a:spLocks noChangeArrowheads="1"/>
          </p:cNvSpPr>
          <p:nvPr/>
        </p:nvSpPr>
        <p:spPr bwMode="auto">
          <a:xfrm>
            <a:off x="7679675" y="4759612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4023796" y="1870680"/>
            <a:ext cx="96924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Atention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8336670" y="1870680"/>
            <a:ext cx="90191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Interest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4125365" y="4288389"/>
            <a:ext cx="76610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Desire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8419320" y="4288389"/>
            <a:ext cx="7671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Action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6" name="Shape 2102"/>
          <p:cNvSpPr/>
          <p:nvPr/>
        </p:nvSpPr>
        <p:spPr>
          <a:xfrm>
            <a:off x="2537172" y="2693278"/>
            <a:ext cx="713305" cy="5706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143" y="10800"/>
                </a:moveTo>
                <a:cubicBezTo>
                  <a:pt x="17065" y="10800"/>
                  <a:pt x="16800" y="11898"/>
                  <a:pt x="16709" y="12419"/>
                </a:cubicBezTo>
                <a:cubicBezTo>
                  <a:pt x="16115" y="15817"/>
                  <a:pt x="13696" y="18359"/>
                  <a:pt x="10800" y="18359"/>
                </a:cubicBezTo>
                <a:cubicBezTo>
                  <a:pt x="9130" y="18359"/>
                  <a:pt x="7618" y="17514"/>
                  <a:pt x="6524" y="16146"/>
                </a:cubicBezTo>
                <a:cubicBezTo>
                  <a:pt x="6018" y="15513"/>
                  <a:pt x="5198" y="15513"/>
                  <a:pt x="4691" y="16146"/>
                </a:cubicBezTo>
                <a:cubicBezTo>
                  <a:pt x="4185" y="16779"/>
                  <a:pt x="4185" y="17804"/>
                  <a:pt x="4691" y="18437"/>
                </a:cubicBezTo>
                <a:cubicBezTo>
                  <a:pt x="6255" y="20391"/>
                  <a:pt x="8415" y="21600"/>
                  <a:pt x="10800" y="21600"/>
                </a:cubicBezTo>
                <a:cubicBezTo>
                  <a:pt x="14669" y="21600"/>
                  <a:pt x="17943" y="18421"/>
                  <a:pt x="19043" y="14039"/>
                </a:cubicBezTo>
                <a:lnTo>
                  <a:pt x="21600" y="14039"/>
                </a:lnTo>
                <a:lnTo>
                  <a:pt x="21600" y="10800"/>
                </a:lnTo>
                <a:cubicBezTo>
                  <a:pt x="21600" y="10800"/>
                  <a:pt x="18143" y="10800"/>
                  <a:pt x="18143" y="10800"/>
                </a:cubicBezTo>
                <a:close/>
                <a:moveTo>
                  <a:pt x="4891" y="9180"/>
                </a:moveTo>
                <a:cubicBezTo>
                  <a:pt x="5484" y="5783"/>
                  <a:pt x="7904" y="3240"/>
                  <a:pt x="10800" y="3240"/>
                </a:cubicBezTo>
                <a:cubicBezTo>
                  <a:pt x="12470" y="3240"/>
                  <a:pt x="13982" y="4086"/>
                  <a:pt x="15076" y="5454"/>
                </a:cubicBezTo>
                <a:cubicBezTo>
                  <a:pt x="15582" y="6086"/>
                  <a:pt x="16404" y="6086"/>
                  <a:pt x="16909" y="5454"/>
                </a:cubicBezTo>
                <a:cubicBezTo>
                  <a:pt x="17415" y="4821"/>
                  <a:pt x="17415" y="3796"/>
                  <a:pt x="16909" y="3163"/>
                </a:cubicBezTo>
                <a:cubicBezTo>
                  <a:pt x="15346" y="1209"/>
                  <a:pt x="13186" y="0"/>
                  <a:pt x="10800" y="0"/>
                </a:cubicBezTo>
                <a:cubicBezTo>
                  <a:pt x="6931" y="0"/>
                  <a:pt x="3658" y="3178"/>
                  <a:pt x="2557" y="7560"/>
                </a:cubicBezTo>
                <a:lnTo>
                  <a:pt x="0" y="7560"/>
                </a:lnTo>
                <a:lnTo>
                  <a:pt x="0" y="10800"/>
                </a:lnTo>
                <a:lnTo>
                  <a:pt x="3457" y="10800"/>
                </a:lnTo>
                <a:cubicBezTo>
                  <a:pt x="4535" y="10800"/>
                  <a:pt x="4800" y="9702"/>
                  <a:pt x="4891" y="9180"/>
                </a:cubicBezTo>
                <a:close/>
                <a:moveTo>
                  <a:pt x="7343" y="10800"/>
                </a:moveTo>
                <a:cubicBezTo>
                  <a:pt x="7343" y="13185"/>
                  <a:pt x="8891" y="15120"/>
                  <a:pt x="10800" y="15120"/>
                </a:cubicBezTo>
                <a:cubicBezTo>
                  <a:pt x="12709" y="15120"/>
                  <a:pt x="14255" y="13185"/>
                  <a:pt x="14255" y="10800"/>
                </a:cubicBezTo>
                <a:cubicBezTo>
                  <a:pt x="14255" y="8415"/>
                  <a:pt x="12709" y="6480"/>
                  <a:pt x="10800" y="6480"/>
                </a:cubicBezTo>
                <a:cubicBezTo>
                  <a:pt x="8891" y="6480"/>
                  <a:pt x="7343" y="8415"/>
                  <a:pt x="7343" y="1080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7" name="Shape 3659"/>
          <p:cNvSpPr/>
          <p:nvPr/>
        </p:nvSpPr>
        <p:spPr>
          <a:xfrm>
            <a:off x="6835769" y="5133304"/>
            <a:ext cx="661088" cy="6197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93" h="21440" extrusionOk="0">
                <a:moveTo>
                  <a:pt x="20097" y="14373"/>
                </a:moveTo>
                <a:lnTo>
                  <a:pt x="15990" y="12571"/>
                </a:lnTo>
                <a:lnTo>
                  <a:pt x="16463" y="14008"/>
                </a:lnTo>
                <a:cubicBezTo>
                  <a:pt x="16439" y="15532"/>
                  <a:pt x="13726" y="16745"/>
                  <a:pt x="10496" y="16745"/>
                </a:cubicBezTo>
                <a:cubicBezTo>
                  <a:pt x="7268" y="16745"/>
                  <a:pt x="4553" y="15532"/>
                  <a:pt x="4529" y="14008"/>
                </a:cubicBezTo>
                <a:lnTo>
                  <a:pt x="5002" y="12571"/>
                </a:lnTo>
                <a:lnTo>
                  <a:pt x="895" y="14373"/>
                </a:lnTo>
                <a:cubicBezTo>
                  <a:pt x="-255" y="14878"/>
                  <a:pt x="-304" y="15814"/>
                  <a:pt x="789" y="16451"/>
                </a:cubicBezTo>
                <a:lnTo>
                  <a:pt x="8511" y="20962"/>
                </a:lnTo>
                <a:cubicBezTo>
                  <a:pt x="9602" y="21600"/>
                  <a:pt x="11390" y="21600"/>
                  <a:pt x="12481" y="20962"/>
                </a:cubicBezTo>
                <a:lnTo>
                  <a:pt x="20205" y="16451"/>
                </a:lnTo>
                <a:cubicBezTo>
                  <a:pt x="21296" y="15814"/>
                  <a:pt x="21247" y="14878"/>
                  <a:pt x="20097" y="14373"/>
                </a:cubicBezTo>
                <a:close/>
                <a:moveTo>
                  <a:pt x="10496" y="5209"/>
                </a:moveTo>
                <a:cubicBezTo>
                  <a:pt x="11724" y="5209"/>
                  <a:pt x="12866" y="4796"/>
                  <a:pt x="13199" y="4152"/>
                </a:cubicBezTo>
                <a:cubicBezTo>
                  <a:pt x="12739" y="2744"/>
                  <a:pt x="12343" y="1535"/>
                  <a:pt x="12094" y="773"/>
                </a:cubicBezTo>
                <a:cubicBezTo>
                  <a:pt x="11927" y="264"/>
                  <a:pt x="11175" y="0"/>
                  <a:pt x="10496" y="0"/>
                </a:cubicBezTo>
                <a:cubicBezTo>
                  <a:pt x="9817" y="0"/>
                  <a:pt x="9065" y="264"/>
                  <a:pt x="8898" y="773"/>
                </a:cubicBezTo>
                <a:cubicBezTo>
                  <a:pt x="8649" y="1535"/>
                  <a:pt x="8253" y="2744"/>
                  <a:pt x="7792" y="4152"/>
                </a:cubicBezTo>
                <a:cubicBezTo>
                  <a:pt x="8126" y="4796"/>
                  <a:pt x="9268" y="5209"/>
                  <a:pt x="10496" y="5209"/>
                </a:cubicBezTo>
                <a:close/>
                <a:moveTo>
                  <a:pt x="10496" y="13197"/>
                </a:moveTo>
                <a:cubicBezTo>
                  <a:pt x="13109" y="13197"/>
                  <a:pt x="15296" y="12229"/>
                  <a:pt x="15429" y="10966"/>
                </a:cubicBezTo>
                <a:cubicBezTo>
                  <a:pt x="15041" y="9779"/>
                  <a:pt x="14617" y="8484"/>
                  <a:pt x="14201" y="7211"/>
                </a:cubicBezTo>
                <a:cubicBezTo>
                  <a:pt x="13911" y="8118"/>
                  <a:pt x="12316" y="8759"/>
                  <a:pt x="10496" y="8759"/>
                </a:cubicBezTo>
                <a:cubicBezTo>
                  <a:pt x="8678" y="8759"/>
                  <a:pt x="7081" y="8118"/>
                  <a:pt x="6791" y="7211"/>
                </a:cubicBezTo>
                <a:cubicBezTo>
                  <a:pt x="6375" y="8484"/>
                  <a:pt x="5951" y="9779"/>
                  <a:pt x="5563" y="10966"/>
                </a:cubicBezTo>
                <a:cubicBezTo>
                  <a:pt x="5696" y="12229"/>
                  <a:pt x="7883" y="13197"/>
                  <a:pt x="10496" y="13197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9" name="Freeform 51"/>
          <p:cNvSpPr>
            <a:spLocks noEditPoints="1"/>
          </p:cNvSpPr>
          <p:nvPr/>
        </p:nvSpPr>
        <p:spPr bwMode="auto">
          <a:xfrm>
            <a:off x="2579415" y="5205242"/>
            <a:ext cx="663195" cy="547857"/>
          </a:xfrm>
          <a:custGeom>
            <a:avLst/>
            <a:gdLst>
              <a:gd name="T0" fmla="*/ 83 w 107"/>
              <a:gd name="T1" fmla="*/ 63 h 88"/>
              <a:gd name="T2" fmla="*/ 83 w 107"/>
              <a:gd name="T3" fmla="*/ 7 h 88"/>
              <a:gd name="T4" fmla="*/ 83 w 107"/>
              <a:gd name="T5" fmla="*/ 3 h 88"/>
              <a:gd name="T6" fmla="*/ 85 w 107"/>
              <a:gd name="T7" fmla="*/ 0 h 88"/>
              <a:gd name="T8" fmla="*/ 87 w 107"/>
              <a:gd name="T9" fmla="*/ 0 h 88"/>
              <a:gd name="T10" fmla="*/ 89 w 107"/>
              <a:gd name="T11" fmla="*/ 0 h 88"/>
              <a:gd name="T12" fmla="*/ 89 w 107"/>
              <a:gd name="T13" fmla="*/ 69 h 88"/>
              <a:gd name="T14" fmla="*/ 87 w 107"/>
              <a:gd name="T15" fmla="*/ 70 h 88"/>
              <a:gd name="T16" fmla="*/ 85 w 107"/>
              <a:gd name="T17" fmla="*/ 69 h 88"/>
              <a:gd name="T18" fmla="*/ 83 w 107"/>
              <a:gd name="T19" fmla="*/ 67 h 88"/>
              <a:gd name="T20" fmla="*/ 83 w 107"/>
              <a:gd name="T21" fmla="*/ 63 h 88"/>
              <a:gd name="T22" fmla="*/ 24 w 107"/>
              <a:gd name="T23" fmla="*/ 63 h 88"/>
              <a:gd name="T24" fmla="*/ 24 w 107"/>
              <a:gd name="T25" fmla="*/ 7 h 88"/>
              <a:gd name="T26" fmla="*/ 24 w 107"/>
              <a:gd name="T27" fmla="*/ 3 h 88"/>
              <a:gd name="T28" fmla="*/ 22 w 107"/>
              <a:gd name="T29" fmla="*/ 0 h 88"/>
              <a:gd name="T30" fmla="*/ 20 w 107"/>
              <a:gd name="T31" fmla="*/ 0 h 88"/>
              <a:gd name="T32" fmla="*/ 18 w 107"/>
              <a:gd name="T33" fmla="*/ 0 h 88"/>
              <a:gd name="T34" fmla="*/ 18 w 107"/>
              <a:gd name="T35" fmla="*/ 69 h 88"/>
              <a:gd name="T36" fmla="*/ 20 w 107"/>
              <a:gd name="T37" fmla="*/ 70 h 88"/>
              <a:gd name="T38" fmla="*/ 22 w 107"/>
              <a:gd name="T39" fmla="*/ 69 h 88"/>
              <a:gd name="T40" fmla="*/ 24 w 107"/>
              <a:gd name="T41" fmla="*/ 67 h 88"/>
              <a:gd name="T42" fmla="*/ 24 w 107"/>
              <a:gd name="T43" fmla="*/ 63 h 88"/>
              <a:gd name="T44" fmla="*/ 36 w 107"/>
              <a:gd name="T45" fmla="*/ 51 h 88"/>
              <a:gd name="T46" fmla="*/ 36 w 107"/>
              <a:gd name="T47" fmla="*/ 55 h 88"/>
              <a:gd name="T48" fmla="*/ 33 w 107"/>
              <a:gd name="T49" fmla="*/ 58 h 88"/>
              <a:gd name="T50" fmla="*/ 31 w 107"/>
              <a:gd name="T51" fmla="*/ 59 h 88"/>
              <a:gd name="T52" fmla="*/ 29 w 107"/>
              <a:gd name="T53" fmla="*/ 58 h 88"/>
              <a:gd name="T54" fmla="*/ 29 w 107"/>
              <a:gd name="T55" fmla="*/ 12 h 88"/>
              <a:gd name="T56" fmla="*/ 31 w 107"/>
              <a:gd name="T57" fmla="*/ 11 h 88"/>
              <a:gd name="T58" fmla="*/ 33 w 107"/>
              <a:gd name="T59" fmla="*/ 12 h 88"/>
              <a:gd name="T60" fmla="*/ 36 w 107"/>
              <a:gd name="T61" fmla="*/ 14 h 88"/>
              <a:gd name="T62" fmla="*/ 36 w 107"/>
              <a:gd name="T63" fmla="*/ 18 h 88"/>
              <a:gd name="T64" fmla="*/ 36 w 107"/>
              <a:gd name="T65" fmla="*/ 51 h 88"/>
              <a:gd name="T66" fmla="*/ 61 w 107"/>
              <a:gd name="T67" fmla="*/ 80 h 88"/>
              <a:gd name="T68" fmla="*/ 54 w 107"/>
              <a:gd name="T69" fmla="*/ 88 h 88"/>
              <a:gd name="T70" fmla="*/ 46 w 107"/>
              <a:gd name="T71" fmla="*/ 80 h 88"/>
              <a:gd name="T72" fmla="*/ 46 w 107"/>
              <a:gd name="T73" fmla="*/ 24 h 88"/>
              <a:gd name="T74" fmla="*/ 54 w 107"/>
              <a:gd name="T75" fmla="*/ 16 h 88"/>
              <a:gd name="T76" fmla="*/ 61 w 107"/>
              <a:gd name="T77" fmla="*/ 24 h 88"/>
              <a:gd name="T78" fmla="*/ 61 w 107"/>
              <a:gd name="T79" fmla="*/ 80 h 88"/>
              <a:gd name="T80" fmla="*/ 71 w 107"/>
              <a:gd name="T81" fmla="*/ 51 h 88"/>
              <a:gd name="T82" fmla="*/ 71 w 107"/>
              <a:gd name="T83" fmla="*/ 55 h 88"/>
              <a:gd name="T84" fmla="*/ 74 w 107"/>
              <a:gd name="T85" fmla="*/ 58 h 88"/>
              <a:gd name="T86" fmla="*/ 76 w 107"/>
              <a:gd name="T87" fmla="*/ 59 h 88"/>
              <a:gd name="T88" fmla="*/ 78 w 107"/>
              <a:gd name="T89" fmla="*/ 58 h 88"/>
              <a:gd name="T90" fmla="*/ 78 w 107"/>
              <a:gd name="T91" fmla="*/ 12 h 88"/>
              <a:gd name="T92" fmla="*/ 76 w 107"/>
              <a:gd name="T93" fmla="*/ 11 h 88"/>
              <a:gd name="T94" fmla="*/ 74 w 107"/>
              <a:gd name="T95" fmla="*/ 12 h 88"/>
              <a:gd name="T96" fmla="*/ 71 w 107"/>
              <a:gd name="T97" fmla="*/ 14 h 88"/>
              <a:gd name="T98" fmla="*/ 71 w 107"/>
              <a:gd name="T99" fmla="*/ 18 h 88"/>
              <a:gd name="T100" fmla="*/ 71 w 107"/>
              <a:gd name="T101" fmla="*/ 51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07" h="88">
                <a:moveTo>
                  <a:pt x="83" y="63"/>
                </a:moveTo>
                <a:cubicBezTo>
                  <a:pt x="97" y="47"/>
                  <a:pt x="97" y="23"/>
                  <a:pt x="83" y="7"/>
                </a:cubicBezTo>
                <a:cubicBezTo>
                  <a:pt x="82" y="6"/>
                  <a:pt x="82" y="4"/>
                  <a:pt x="83" y="3"/>
                </a:cubicBezTo>
                <a:cubicBezTo>
                  <a:pt x="85" y="0"/>
                  <a:pt x="85" y="0"/>
                  <a:pt x="85" y="0"/>
                </a:cubicBezTo>
                <a:cubicBezTo>
                  <a:pt x="86" y="0"/>
                  <a:pt x="86" y="0"/>
                  <a:pt x="87" y="0"/>
                </a:cubicBezTo>
                <a:cubicBezTo>
                  <a:pt x="88" y="0"/>
                  <a:pt x="89" y="0"/>
                  <a:pt x="89" y="0"/>
                </a:cubicBezTo>
                <a:cubicBezTo>
                  <a:pt x="107" y="20"/>
                  <a:pt x="107" y="50"/>
                  <a:pt x="89" y="69"/>
                </a:cubicBezTo>
                <a:cubicBezTo>
                  <a:pt x="89" y="70"/>
                  <a:pt x="88" y="70"/>
                  <a:pt x="87" y="70"/>
                </a:cubicBezTo>
                <a:cubicBezTo>
                  <a:pt x="86" y="70"/>
                  <a:pt x="86" y="70"/>
                  <a:pt x="85" y="69"/>
                </a:cubicBezTo>
                <a:cubicBezTo>
                  <a:pt x="83" y="67"/>
                  <a:pt x="83" y="67"/>
                  <a:pt x="83" y="67"/>
                </a:cubicBezTo>
                <a:cubicBezTo>
                  <a:pt x="82" y="65"/>
                  <a:pt x="82" y="64"/>
                  <a:pt x="83" y="63"/>
                </a:cubicBezTo>
                <a:close/>
                <a:moveTo>
                  <a:pt x="24" y="63"/>
                </a:moveTo>
                <a:cubicBezTo>
                  <a:pt x="10" y="47"/>
                  <a:pt x="10" y="23"/>
                  <a:pt x="24" y="7"/>
                </a:cubicBezTo>
                <a:cubicBezTo>
                  <a:pt x="25" y="6"/>
                  <a:pt x="25" y="4"/>
                  <a:pt x="24" y="3"/>
                </a:cubicBezTo>
                <a:cubicBezTo>
                  <a:pt x="22" y="0"/>
                  <a:pt x="22" y="0"/>
                  <a:pt x="22" y="0"/>
                </a:cubicBezTo>
                <a:cubicBezTo>
                  <a:pt x="21" y="0"/>
                  <a:pt x="21" y="0"/>
                  <a:pt x="20" y="0"/>
                </a:cubicBezTo>
                <a:cubicBezTo>
                  <a:pt x="19" y="0"/>
                  <a:pt x="18" y="0"/>
                  <a:pt x="18" y="0"/>
                </a:cubicBezTo>
                <a:cubicBezTo>
                  <a:pt x="0" y="20"/>
                  <a:pt x="0" y="50"/>
                  <a:pt x="18" y="69"/>
                </a:cubicBezTo>
                <a:cubicBezTo>
                  <a:pt x="18" y="70"/>
                  <a:pt x="19" y="70"/>
                  <a:pt x="20" y="70"/>
                </a:cubicBezTo>
                <a:cubicBezTo>
                  <a:pt x="21" y="70"/>
                  <a:pt x="21" y="70"/>
                  <a:pt x="22" y="69"/>
                </a:cubicBezTo>
                <a:cubicBezTo>
                  <a:pt x="24" y="67"/>
                  <a:pt x="24" y="67"/>
                  <a:pt x="24" y="67"/>
                </a:cubicBezTo>
                <a:cubicBezTo>
                  <a:pt x="25" y="65"/>
                  <a:pt x="25" y="64"/>
                  <a:pt x="24" y="63"/>
                </a:cubicBezTo>
                <a:close/>
                <a:moveTo>
                  <a:pt x="36" y="51"/>
                </a:moveTo>
                <a:cubicBezTo>
                  <a:pt x="37" y="53"/>
                  <a:pt x="37" y="54"/>
                  <a:pt x="36" y="55"/>
                </a:cubicBezTo>
                <a:cubicBezTo>
                  <a:pt x="33" y="58"/>
                  <a:pt x="33" y="58"/>
                  <a:pt x="33" y="58"/>
                </a:cubicBezTo>
                <a:cubicBezTo>
                  <a:pt x="33" y="58"/>
                  <a:pt x="32" y="59"/>
                  <a:pt x="31" y="59"/>
                </a:cubicBezTo>
                <a:cubicBezTo>
                  <a:pt x="30" y="58"/>
                  <a:pt x="30" y="58"/>
                  <a:pt x="29" y="58"/>
                </a:cubicBezTo>
                <a:cubicBezTo>
                  <a:pt x="18" y="44"/>
                  <a:pt x="18" y="25"/>
                  <a:pt x="29" y="12"/>
                </a:cubicBezTo>
                <a:cubicBezTo>
                  <a:pt x="30" y="11"/>
                  <a:pt x="30" y="11"/>
                  <a:pt x="31" y="11"/>
                </a:cubicBezTo>
                <a:cubicBezTo>
                  <a:pt x="32" y="11"/>
                  <a:pt x="33" y="11"/>
                  <a:pt x="33" y="12"/>
                </a:cubicBezTo>
                <a:cubicBezTo>
                  <a:pt x="36" y="14"/>
                  <a:pt x="36" y="14"/>
                  <a:pt x="36" y="14"/>
                </a:cubicBezTo>
                <a:cubicBezTo>
                  <a:pt x="37" y="15"/>
                  <a:pt x="37" y="17"/>
                  <a:pt x="36" y="18"/>
                </a:cubicBezTo>
                <a:cubicBezTo>
                  <a:pt x="28" y="28"/>
                  <a:pt x="28" y="42"/>
                  <a:pt x="36" y="51"/>
                </a:cubicBezTo>
                <a:close/>
                <a:moveTo>
                  <a:pt x="61" y="80"/>
                </a:moveTo>
                <a:cubicBezTo>
                  <a:pt x="61" y="84"/>
                  <a:pt x="58" y="88"/>
                  <a:pt x="54" y="88"/>
                </a:cubicBezTo>
                <a:cubicBezTo>
                  <a:pt x="49" y="88"/>
                  <a:pt x="46" y="84"/>
                  <a:pt x="46" y="80"/>
                </a:cubicBezTo>
                <a:cubicBezTo>
                  <a:pt x="46" y="60"/>
                  <a:pt x="46" y="44"/>
                  <a:pt x="46" y="24"/>
                </a:cubicBezTo>
                <a:cubicBezTo>
                  <a:pt x="46" y="19"/>
                  <a:pt x="49" y="16"/>
                  <a:pt x="54" y="16"/>
                </a:cubicBezTo>
                <a:cubicBezTo>
                  <a:pt x="58" y="16"/>
                  <a:pt x="61" y="19"/>
                  <a:pt x="61" y="24"/>
                </a:cubicBezTo>
                <a:cubicBezTo>
                  <a:pt x="61" y="44"/>
                  <a:pt x="61" y="60"/>
                  <a:pt x="61" y="80"/>
                </a:cubicBezTo>
                <a:close/>
                <a:moveTo>
                  <a:pt x="71" y="51"/>
                </a:moveTo>
                <a:cubicBezTo>
                  <a:pt x="70" y="53"/>
                  <a:pt x="70" y="54"/>
                  <a:pt x="71" y="55"/>
                </a:cubicBezTo>
                <a:cubicBezTo>
                  <a:pt x="74" y="58"/>
                  <a:pt x="74" y="58"/>
                  <a:pt x="74" y="58"/>
                </a:cubicBezTo>
                <a:cubicBezTo>
                  <a:pt x="74" y="58"/>
                  <a:pt x="75" y="59"/>
                  <a:pt x="76" y="59"/>
                </a:cubicBezTo>
                <a:cubicBezTo>
                  <a:pt x="77" y="58"/>
                  <a:pt x="77" y="58"/>
                  <a:pt x="78" y="58"/>
                </a:cubicBezTo>
                <a:cubicBezTo>
                  <a:pt x="89" y="44"/>
                  <a:pt x="89" y="25"/>
                  <a:pt x="78" y="12"/>
                </a:cubicBezTo>
                <a:cubicBezTo>
                  <a:pt x="77" y="11"/>
                  <a:pt x="77" y="11"/>
                  <a:pt x="76" y="11"/>
                </a:cubicBezTo>
                <a:cubicBezTo>
                  <a:pt x="75" y="11"/>
                  <a:pt x="74" y="11"/>
                  <a:pt x="74" y="12"/>
                </a:cubicBezTo>
                <a:cubicBezTo>
                  <a:pt x="71" y="14"/>
                  <a:pt x="71" y="14"/>
                  <a:pt x="71" y="14"/>
                </a:cubicBezTo>
                <a:cubicBezTo>
                  <a:pt x="70" y="15"/>
                  <a:pt x="70" y="17"/>
                  <a:pt x="71" y="18"/>
                </a:cubicBezTo>
                <a:cubicBezTo>
                  <a:pt x="79" y="28"/>
                  <a:pt x="79" y="42"/>
                  <a:pt x="71" y="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61"/>
          <p:cNvSpPr>
            <a:spLocks noEditPoints="1"/>
          </p:cNvSpPr>
          <p:nvPr/>
        </p:nvSpPr>
        <p:spPr bwMode="auto">
          <a:xfrm>
            <a:off x="6820188" y="2753142"/>
            <a:ext cx="685031" cy="537652"/>
          </a:xfrm>
          <a:custGeom>
            <a:avLst/>
            <a:gdLst>
              <a:gd name="T0" fmla="*/ 50 w 106"/>
              <a:gd name="T1" fmla="*/ 11 h 83"/>
              <a:gd name="T2" fmla="*/ 51 w 106"/>
              <a:gd name="T3" fmla="*/ 11 h 83"/>
              <a:gd name="T4" fmla="*/ 51 w 106"/>
              <a:gd name="T5" fmla="*/ 43 h 83"/>
              <a:gd name="T6" fmla="*/ 19 w 106"/>
              <a:gd name="T7" fmla="*/ 27 h 83"/>
              <a:gd name="T8" fmla="*/ 19 w 106"/>
              <a:gd name="T9" fmla="*/ 26 h 83"/>
              <a:gd name="T10" fmla="*/ 55 w 106"/>
              <a:gd name="T11" fmla="*/ 42 h 83"/>
              <a:gd name="T12" fmla="*/ 56 w 106"/>
              <a:gd name="T13" fmla="*/ 43 h 83"/>
              <a:gd name="T14" fmla="*/ 87 w 106"/>
              <a:gd name="T15" fmla="*/ 27 h 83"/>
              <a:gd name="T16" fmla="*/ 56 w 106"/>
              <a:gd name="T17" fmla="*/ 11 h 83"/>
              <a:gd name="T18" fmla="*/ 55 w 106"/>
              <a:gd name="T19" fmla="*/ 11 h 83"/>
              <a:gd name="T20" fmla="*/ 15 w 106"/>
              <a:gd name="T21" fmla="*/ 29 h 83"/>
              <a:gd name="T22" fmla="*/ 1 w 106"/>
              <a:gd name="T23" fmla="*/ 35 h 83"/>
              <a:gd name="T24" fmla="*/ 1 w 106"/>
              <a:gd name="T25" fmla="*/ 37 h 83"/>
              <a:gd name="T26" fmla="*/ 34 w 106"/>
              <a:gd name="T27" fmla="*/ 53 h 83"/>
              <a:gd name="T28" fmla="*/ 48 w 106"/>
              <a:gd name="T29" fmla="*/ 46 h 83"/>
              <a:gd name="T30" fmla="*/ 105 w 106"/>
              <a:gd name="T31" fmla="*/ 16 h 83"/>
              <a:gd name="T32" fmla="*/ 105 w 106"/>
              <a:gd name="T33" fmla="*/ 18 h 83"/>
              <a:gd name="T34" fmla="*/ 91 w 106"/>
              <a:gd name="T35" fmla="*/ 25 h 83"/>
              <a:gd name="T36" fmla="*/ 58 w 106"/>
              <a:gd name="T37" fmla="*/ 8 h 83"/>
              <a:gd name="T38" fmla="*/ 72 w 106"/>
              <a:gd name="T39" fmla="*/ 0 h 83"/>
              <a:gd name="T40" fmla="*/ 105 w 106"/>
              <a:gd name="T41" fmla="*/ 16 h 83"/>
              <a:gd name="T42" fmla="*/ 106 w 106"/>
              <a:gd name="T43" fmla="*/ 36 h 83"/>
              <a:gd name="T44" fmla="*/ 72 w 106"/>
              <a:gd name="T45" fmla="*/ 53 h 83"/>
              <a:gd name="T46" fmla="*/ 58 w 106"/>
              <a:gd name="T47" fmla="*/ 47 h 83"/>
              <a:gd name="T48" fmla="*/ 58 w 106"/>
              <a:gd name="T49" fmla="*/ 45 h 83"/>
              <a:gd name="T50" fmla="*/ 92 w 106"/>
              <a:gd name="T51" fmla="*/ 29 h 83"/>
              <a:gd name="T52" fmla="*/ 48 w 106"/>
              <a:gd name="T53" fmla="*/ 7 h 83"/>
              <a:gd name="T54" fmla="*/ 33 w 106"/>
              <a:gd name="T55" fmla="*/ 0 h 83"/>
              <a:gd name="T56" fmla="*/ 0 w 106"/>
              <a:gd name="T57" fmla="*/ 17 h 83"/>
              <a:gd name="T58" fmla="*/ 14 w 106"/>
              <a:gd name="T59" fmla="*/ 25 h 83"/>
              <a:gd name="T60" fmla="*/ 48 w 106"/>
              <a:gd name="T61" fmla="*/ 9 h 83"/>
              <a:gd name="T62" fmla="*/ 48 w 106"/>
              <a:gd name="T63" fmla="*/ 7 h 83"/>
              <a:gd name="T64" fmla="*/ 55 w 106"/>
              <a:gd name="T65" fmla="*/ 82 h 83"/>
              <a:gd name="T66" fmla="*/ 56 w 106"/>
              <a:gd name="T67" fmla="*/ 83 h 83"/>
              <a:gd name="T68" fmla="*/ 90 w 106"/>
              <a:gd name="T69" fmla="*/ 65 h 83"/>
              <a:gd name="T70" fmla="*/ 89 w 106"/>
              <a:gd name="T71" fmla="*/ 49 h 83"/>
              <a:gd name="T72" fmla="*/ 73 w 106"/>
              <a:gd name="T73" fmla="*/ 57 h 83"/>
              <a:gd name="T74" fmla="*/ 72 w 106"/>
              <a:gd name="T75" fmla="*/ 57 h 83"/>
              <a:gd name="T76" fmla="*/ 56 w 106"/>
              <a:gd name="T77" fmla="*/ 49 h 83"/>
              <a:gd name="T78" fmla="*/ 55 w 106"/>
              <a:gd name="T79" fmla="*/ 50 h 83"/>
              <a:gd name="T80" fmla="*/ 17 w 106"/>
              <a:gd name="T81" fmla="*/ 49 h 83"/>
              <a:gd name="T82" fmla="*/ 33 w 106"/>
              <a:gd name="T83" fmla="*/ 57 h 83"/>
              <a:gd name="T84" fmla="*/ 50 w 106"/>
              <a:gd name="T85" fmla="*/ 49 h 83"/>
              <a:gd name="T86" fmla="*/ 51 w 106"/>
              <a:gd name="T87" fmla="*/ 50 h 83"/>
              <a:gd name="T88" fmla="*/ 51 w 106"/>
              <a:gd name="T89" fmla="*/ 83 h 83"/>
              <a:gd name="T90" fmla="*/ 17 w 106"/>
              <a:gd name="T91" fmla="*/ 66 h 83"/>
              <a:gd name="T92" fmla="*/ 16 w 106"/>
              <a:gd name="T93" fmla="*/ 5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06" h="83">
                <a:moveTo>
                  <a:pt x="19" y="26"/>
                </a:moveTo>
                <a:cubicBezTo>
                  <a:pt x="50" y="11"/>
                  <a:pt x="50" y="11"/>
                  <a:pt x="50" y="11"/>
                </a:cubicBezTo>
                <a:cubicBezTo>
                  <a:pt x="50" y="11"/>
                  <a:pt x="51" y="11"/>
                  <a:pt x="51" y="11"/>
                </a:cubicBezTo>
                <a:cubicBezTo>
                  <a:pt x="51" y="11"/>
                  <a:pt x="51" y="11"/>
                  <a:pt x="51" y="11"/>
                </a:cubicBezTo>
                <a:cubicBezTo>
                  <a:pt x="51" y="42"/>
                  <a:pt x="51" y="42"/>
                  <a:pt x="51" y="42"/>
                </a:cubicBezTo>
                <a:cubicBezTo>
                  <a:pt x="51" y="42"/>
                  <a:pt x="51" y="43"/>
                  <a:pt x="51" y="43"/>
                </a:cubicBezTo>
                <a:cubicBezTo>
                  <a:pt x="51" y="43"/>
                  <a:pt x="50" y="43"/>
                  <a:pt x="50" y="43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6"/>
                  <a:pt x="19" y="26"/>
                  <a:pt x="19" y="26"/>
                </a:cubicBezTo>
                <a:close/>
                <a:moveTo>
                  <a:pt x="55" y="11"/>
                </a:moveTo>
                <a:cubicBezTo>
                  <a:pt x="55" y="42"/>
                  <a:pt x="55" y="42"/>
                  <a:pt x="55" y="42"/>
                </a:cubicBezTo>
                <a:cubicBezTo>
                  <a:pt x="55" y="42"/>
                  <a:pt x="55" y="43"/>
                  <a:pt x="55" y="43"/>
                </a:cubicBezTo>
                <a:cubicBezTo>
                  <a:pt x="55" y="43"/>
                  <a:pt x="56" y="43"/>
                  <a:pt x="56" y="43"/>
                </a:cubicBezTo>
                <a:cubicBezTo>
                  <a:pt x="87" y="27"/>
                  <a:pt x="87" y="27"/>
                  <a:pt x="87" y="27"/>
                </a:cubicBezTo>
                <a:cubicBezTo>
                  <a:pt x="87" y="27"/>
                  <a:pt x="87" y="27"/>
                  <a:pt x="87" y="27"/>
                </a:cubicBezTo>
                <a:cubicBezTo>
                  <a:pt x="87" y="26"/>
                  <a:pt x="87" y="26"/>
                  <a:pt x="87" y="26"/>
                </a:cubicBezTo>
                <a:cubicBezTo>
                  <a:pt x="56" y="11"/>
                  <a:pt x="56" y="11"/>
                  <a:pt x="56" y="11"/>
                </a:cubicBezTo>
                <a:cubicBezTo>
                  <a:pt x="56" y="11"/>
                  <a:pt x="55" y="11"/>
                  <a:pt x="55" y="11"/>
                </a:cubicBezTo>
                <a:cubicBezTo>
                  <a:pt x="55" y="11"/>
                  <a:pt x="55" y="11"/>
                  <a:pt x="55" y="11"/>
                </a:cubicBezTo>
                <a:close/>
                <a:moveTo>
                  <a:pt x="48" y="45"/>
                </a:moveTo>
                <a:cubicBezTo>
                  <a:pt x="15" y="29"/>
                  <a:pt x="15" y="29"/>
                  <a:pt x="15" y="29"/>
                </a:cubicBezTo>
                <a:cubicBezTo>
                  <a:pt x="15" y="29"/>
                  <a:pt x="15" y="29"/>
                  <a:pt x="14" y="29"/>
                </a:cubicBezTo>
                <a:cubicBezTo>
                  <a:pt x="1" y="35"/>
                  <a:pt x="1" y="35"/>
                  <a:pt x="1" y="35"/>
                </a:cubicBezTo>
                <a:cubicBezTo>
                  <a:pt x="1" y="36"/>
                  <a:pt x="0" y="36"/>
                  <a:pt x="0" y="36"/>
                </a:cubicBezTo>
                <a:cubicBezTo>
                  <a:pt x="0" y="37"/>
                  <a:pt x="1" y="37"/>
                  <a:pt x="1" y="37"/>
                </a:cubicBezTo>
                <a:cubicBezTo>
                  <a:pt x="33" y="53"/>
                  <a:pt x="33" y="53"/>
                  <a:pt x="33" y="53"/>
                </a:cubicBezTo>
                <a:cubicBezTo>
                  <a:pt x="34" y="54"/>
                  <a:pt x="34" y="54"/>
                  <a:pt x="34" y="53"/>
                </a:cubicBezTo>
                <a:cubicBezTo>
                  <a:pt x="48" y="47"/>
                  <a:pt x="48" y="47"/>
                  <a:pt x="48" y="47"/>
                </a:cubicBezTo>
                <a:cubicBezTo>
                  <a:pt x="48" y="47"/>
                  <a:pt x="48" y="46"/>
                  <a:pt x="48" y="46"/>
                </a:cubicBezTo>
                <a:cubicBezTo>
                  <a:pt x="48" y="45"/>
                  <a:pt x="48" y="45"/>
                  <a:pt x="48" y="45"/>
                </a:cubicBezTo>
                <a:close/>
                <a:moveTo>
                  <a:pt x="105" y="16"/>
                </a:moveTo>
                <a:cubicBezTo>
                  <a:pt x="105" y="17"/>
                  <a:pt x="106" y="17"/>
                  <a:pt x="106" y="17"/>
                </a:cubicBezTo>
                <a:cubicBezTo>
                  <a:pt x="106" y="18"/>
                  <a:pt x="105" y="18"/>
                  <a:pt x="105" y="18"/>
                </a:cubicBezTo>
                <a:cubicBezTo>
                  <a:pt x="92" y="25"/>
                  <a:pt x="92" y="25"/>
                  <a:pt x="92" y="25"/>
                </a:cubicBezTo>
                <a:cubicBezTo>
                  <a:pt x="91" y="25"/>
                  <a:pt x="91" y="25"/>
                  <a:pt x="91" y="25"/>
                </a:cubicBezTo>
                <a:cubicBezTo>
                  <a:pt x="58" y="9"/>
                  <a:pt x="58" y="9"/>
                  <a:pt x="58" y="9"/>
                </a:cubicBezTo>
                <a:cubicBezTo>
                  <a:pt x="58" y="8"/>
                  <a:pt x="58" y="8"/>
                  <a:pt x="58" y="8"/>
                </a:cubicBezTo>
                <a:cubicBezTo>
                  <a:pt x="58" y="7"/>
                  <a:pt x="58" y="7"/>
                  <a:pt x="58" y="7"/>
                </a:cubicBezTo>
                <a:cubicBezTo>
                  <a:pt x="72" y="0"/>
                  <a:pt x="72" y="0"/>
                  <a:pt x="72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105" y="16"/>
                  <a:pt x="105" y="16"/>
                  <a:pt x="105" y="16"/>
                </a:cubicBezTo>
                <a:close/>
                <a:moveTo>
                  <a:pt x="105" y="35"/>
                </a:moveTo>
                <a:cubicBezTo>
                  <a:pt x="105" y="36"/>
                  <a:pt x="106" y="36"/>
                  <a:pt x="106" y="36"/>
                </a:cubicBezTo>
                <a:cubicBezTo>
                  <a:pt x="106" y="37"/>
                  <a:pt x="105" y="37"/>
                  <a:pt x="105" y="37"/>
                </a:cubicBezTo>
                <a:cubicBezTo>
                  <a:pt x="72" y="53"/>
                  <a:pt x="72" y="53"/>
                  <a:pt x="72" y="53"/>
                </a:cubicBezTo>
                <a:cubicBezTo>
                  <a:pt x="72" y="54"/>
                  <a:pt x="72" y="54"/>
                  <a:pt x="72" y="53"/>
                </a:cubicBezTo>
                <a:cubicBezTo>
                  <a:pt x="58" y="47"/>
                  <a:pt x="58" y="47"/>
                  <a:pt x="58" y="47"/>
                </a:cubicBezTo>
                <a:cubicBezTo>
                  <a:pt x="58" y="47"/>
                  <a:pt x="58" y="46"/>
                  <a:pt x="58" y="46"/>
                </a:cubicBezTo>
                <a:cubicBezTo>
                  <a:pt x="58" y="45"/>
                  <a:pt x="58" y="45"/>
                  <a:pt x="58" y="45"/>
                </a:cubicBezTo>
                <a:cubicBezTo>
                  <a:pt x="91" y="29"/>
                  <a:pt x="91" y="29"/>
                  <a:pt x="91" y="29"/>
                </a:cubicBezTo>
                <a:cubicBezTo>
                  <a:pt x="91" y="29"/>
                  <a:pt x="91" y="29"/>
                  <a:pt x="92" y="29"/>
                </a:cubicBezTo>
                <a:cubicBezTo>
                  <a:pt x="105" y="35"/>
                  <a:pt x="105" y="35"/>
                  <a:pt x="105" y="35"/>
                </a:cubicBezTo>
                <a:close/>
                <a:moveTo>
                  <a:pt x="48" y="7"/>
                </a:move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4" y="0"/>
                  <a:pt x="33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1" y="17"/>
                  <a:pt x="0" y="17"/>
                  <a:pt x="0" y="17"/>
                </a:cubicBezTo>
                <a:cubicBezTo>
                  <a:pt x="0" y="18"/>
                  <a:pt x="1" y="18"/>
                  <a:pt x="1" y="18"/>
                </a:cubicBezTo>
                <a:cubicBezTo>
                  <a:pt x="14" y="25"/>
                  <a:pt x="14" y="25"/>
                  <a:pt x="14" y="25"/>
                </a:cubicBezTo>
                <a:cubicBezTo>
                  <a:pt x="15" y="25"/>
                  <a:pt x="15" y="25"/>
                  <a:pt x="15" y="25"/>
                </a:cubicBezTo>
                <a:cubicBezTo>
                  <a:pt x="48" y="9"/>
                  <a:pt x="48" y="9"/>
                  <a:pt x="48" y="9"/>
                </a:cubicBezTo>
                <a:cubicBezTo>
                  <a:pt x="48" y="8"/>
                  <a:pt x="48" y="8"/>
                  <a:pt x="48" y="8"/>
                </a:cubicBezTo>
                <a:cubicBezTo>
                  <a:pt x="48" y="7"/>
                  <a:pt x="48" y="7"/>
                  <a:pt x="48" y="7"/>
                </a:cubicBezTo>
                <a:close/>
                <a:moveTo>
                  <a:pt x="55" y="50"/>
                </a:moveTo>
                <a:cubicBezTo>
                  <a:pt x="55" y="82"/>
                  <a:pt x="55" y="82"/>
                  <a:pt x="55" y="82"/>
                </a:cubicBezTo>
                <a:cubicBezTo>
                  <a:pt x="55" y="82"/>
                  <a:pt x="55" y="83"/>
                  <a:pt x="55" y="83"/>
                </a:cubicBezTo>
                <a:cubicBezTo>
                  <a:pt x="55" y="83"/>
                  <a:pt x="56" y="83"/>
                  <a:pt x="56" y="83"/>
                </a:cubicBezTo>
                <a:cubicBezTo>
                  <a:pt x="89" y="66"/>
                  <a:pt x="89" y="66"/>
                  <a:pt x="89" y="66"/>
                </a:cubicBezTo>
                <a:cubicBezTo>
                  <a:pt x="89" y="66"/>
                  <a:pt x="90" y="66"/>
                  <a:pt x="90" y="65"/>
                </a:cubicBezTo>
                <a:cubicBezTo>
                  <a:pt x="90" y="50"/>
                  <a:pt x="90" y="50"/>
                  <a:pt x="90" y="50"/>
                </a:cubicBezTo>
                <a:cubicBezTo>
                  <a:pt x="90" y="50"/>
                  <a:pt x="89" y="49"/>
                  <a:pt x="89" y="49"/>
                </a:cubicBezTo>
                <a:cubicBezTo>
                  <a:pt x="89" y="49"/>
                  <a:pt x="89" y="49"/>
                  <a:pt x="88" y="49"/>
                </a:cubicBezTo>
                <a:cubicBezTo>
                  <a:pt x="73" y="57"/>
                  <a:pt x="73" y="57"/>
                  <a:pt x="73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1" y="57"/>
                  <a:pt x="71" y="57"/>
                  <a:pt x="71" y="57"/>
                </a:cubicBezTo>
                <a:cubicBezTo>
                  <a:pt x="56" y="49"/>
                  <a:pt x="56" y="49"/>
                  <a:pt x="56" y="49"/>
                </a:cubicBezTo>
                <a:cubicBezTo>
                  <a:pt x="56" y="49"/>
                  <a:pt x="55" y="49"/>
                  <a:pt x="55" y="49"/>
                </a:cubicBezTo>
                <a:cubicBezTo>
                  <a:pt x="55" y="49"/>
                  <a:pt x="55" y="50"/>
                  <a:pt x="55" y="50"/>
                </a:cubicBezTo>
                <a:close/>
                <a:moveTo>
                  <a:pt x="16" y="50"/>
                </a:moveTo>
                <a:cubicBezTo>
                  <a:pt x="16" y="50"/>
                  <a:pt x="17" y="49"/>
                  <a:pt x="17" y="49"/>
                </a:cubicBezTo>
                <a:cubicBezTo>
                  <a:pt x="17" y="49"/>
                  <a:pt x="17" y="49"/>
                  <a:pt x="18" y="49"/>
                </a:cubicBezTo>
                <a:cubicBezTo>
                  <a:pt x="33" y="57"/>
                  <a:pt x="33" y="57"/>
                  <a:pt x="33" y="57"/>
                </a:cubicBezTo>
                <a:cubicBezTo>
                  <a:pt x="34" y="57"/>
                  <a:pt x="34" y="57"/>
                  <a:pt x="34" y="57"/>
                </a:cubicBezTo>
                <a:cubicBezTo>
                  <a:pt x="50" y="49"/>
                  <a:pt x="50" y="49"/>
                  <a:pt x="50" y="49"/>
                </a:cubicBezTo>
                <a:cubicBezTo>
                  <a:pt x="50" y="49"/>
                  <a:pt x="51" y="49"/>
                  <a:pt x="51" y="49"/>
                </a:cubicBezTo>
                <a:cubicBezTo>
                  <a:pt x="51" y="49"/>
                  <a:pt x="51" y="50"/>
                  <a:pt x="51" y="50"/>
                </a:cubicBezTo>
                <a:cubicBezTo>
                  <a:pt x="51" y="82"/>
                  <a:pt x="51" y="82"/>
                  <a:pt x="51" y="82"/>
                </a:cubicBezTo>
                <a:cubicBezTo>
                  <a:pt x="51" y="82"/>
                  <a:pt x="51" y="83"/>
                  <a:pt x="51" y="83"/>
                </a:cubicBezTo>
                <a:cubicBezTo>
                  <a:pt x="51" y="83"/>
                  <a:pt x="50" y="83"/>
                  <a:pt x="50" y="83"/>
                </a:cubicBezTo>
                <a:cubicBezTo>
                  <a:pt x="17" y="66"/>
                  <a:pt x="17" y="66"/>
                  <a:pt x="17" y="66"/>
                </a:cubicBezTo>
                <a:cubicBezTo>
                  <a:pt x="17" y="66"/>
                  <a:pt x="16" y="66"/>
                  <a:pt x="16" y="65"/>
                </a:cubicBezTo>
                <a:lnTo>
                  <a:pt x="16" y="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7858439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8" grpId="0"/>
      <p:bldP spid="61" grpId="0"/>
      <p:bldP spid="61" grpId="1"/>
      <p:bldP spid="61" grpId="2"/>
      <p:bldP spid="61" grpId="3"/>
      <p:bldP spid="61" grpId="4"/>
      <p:bldP spid="61" grpId="5"/>
      <p:bldP spid="61" grpId="6"/>
      <p:bldP spid="61" grpId="7"/>
      <p:bldP spid="61" grpId="8"/>
      <p:bldP spid="61" grpId="9"/>
      <p:bldP spid="61" grpId="10"/>
      <p:bldP spid="61" grpId="11"/>
      <p:bldP spid="61" grpId="12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/>
          <p:cNvGrpSpPr/>
          <p:nvPr/>
        </p:nvGrpSpPr>
        <p:grpSpPr>
          <a:xfrm>
            <a:off x="4147427" y="2863429"/>
            <a:ext cx="2544985" cy="2193952"/>
            <a:chOff x="4147427" y="2863429"/>
            <a:chExt cx="2544985" cy="2193952"/>
          </a:xfrm>
        </p:grpSpPr>
        <p:sp>
          <p:nvSpPr>
            <p:cNvPr id="187" name="Isosceles Triangle 186"/>
            <p:cNvSpPr/>
            <p:nvPr/>
          </p:nvSpPr>
          <p:spPr>
            <a:xfrm>
              <a:off x="4147427" y="2863429"/>
              <a:ext cx="2544985" cy="2193952"/>
            </a:xfrm>
            <a:prstGeom prst="triangl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2" name="Title 1"/>
            <p:cNvSpPr txBox="1">
              <a:spLocks/>
            </p:cNvSpPr>
            <p:nvPr/>
          </p:nvSpPr>
          <p:spPr>
            <a:xfrm>
              <a:off x="5083742" y="385306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S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6842569" y="2863429"/>
            <a:ext cx="2544985" cy="2193952"/>
            <a:chOff x="6842569" y="2863429"/>
            <a:chExt cx="2544985" cy="2193952"/>
          </a:xfrm>
        </p:grpSpPr>
        <p:grpSp>
          <p:nvGrpSpPr>
            <p:cNvPr id="164" name="Group 163"/>
            <p:cNvGrpSpPr/>
            <p:nvPr/>
          </p:nvGrpSpPr>
          <p:grpSpPr>
            <a:xfrm>
              <a:off x="6842569" y="2863429"/>
              <a:ext cx="2544985" cy="2193952"/>
              <a:chOff x="6705600" y="3042120"/>
              <a:chExt cx="2686304" cy="2315779"/>
            </a:xfrm>
            <a:solidFill>
              <a:srgbClr val="895881"/>
            </a:solidFill>
          </p:grpSpPr>
          <p:sp>
            <p:nvSpPr>
              <p:cNvPr id="165" name="Isosceles Triangle 164"/>
              <p:cNvSpPr/>
              <p:nvPr/>
            </p:nvSpPr>
            <p:spPr>
              <a:xfrm>
                <a:off x="6705600" y="3042120"/>
                <a:ext cx="2686304" cy="2315779"/>
              </a:xfrm>
              <a:prstGeom prst="triangl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68" name="Rectangle 9"/>
              <p:cNvSpPr>
                <a:spLocks noChangeArrowheads="1"/>
              </p:cNvSpPr>
              <p:nvPr/>
            </p:nvSpPr>
            <p:spPr bwMode="auto">
              <a:xfrm>
                <a:off x="8110400" y="4704889"/>
                <a:ext cx="2941" cy="294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13" name="Title 1"/>
            <p:cNvSpPr txBox="1">
              <a:spLocks/>
            </p:cNvSpPr>
            <p:nvPr/>
          </p:nvSpPr>
          <p:spPr>
            <a:xfrm>
              <a:off x="7778885" y="385306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E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2799855" y="2456590"/>
            <a:ext cx="2544985" cy="2193950"/>
            <a:chOff x="2799855" y="2456590"/>
            <a:chExt cx="2544985" cy="2193950"/>
          </a:xfrm>
        </p:grpSpPr>
        <p:sp>
          <p:nvSpPr>
            <p:cNvPr id="174" name="Isosceles Triangle 173"/>
            <p:cNvSpPr/>
            <p:nvPr/>
          </p:nvSpPr>
          <p:spPr>
            <a:xfrm flipV="1">
              <a:off x="2799855" y="2456590"/>
              <a:ext cx="2544985" cy="2193950"/>
            </a:xfrm>
            <a:prstGeom prst="triangl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4" name="Title 1"/>
            <p:cNvSpPr txBox="1">
              <a:spLocks/>
            </p:cNvSpPr>
            <p:nvPr/>
          </p:nvSpPr>
          <p:spPr>
            <a:xfrm>
              <a:off x="3736171" y="311533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E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5494998" y="2456593"/>
            <a:ext cx="2544985" cy="2193952"/>
            <a:chOff x="5494998" y="2456593"/>
            <a:chExt cx="2544985" cy="2193952"/>
          </a:xfrm>
        </p:grpSpPr>
        <p:sp>
          <p:nvSpPr>
            <p:cNvPr id="162" name="Isosceles Triangle 161"/>
            <p:cNvSpPr/>
            <p:nvPr/>
          </p:nvSpPr>
          <p:spPr>
            <a:xfrm flipV="1">
              <a:off x="5494998" y="2456593"/>
              <a:ext cx="2544985" cy="2193952"/>
            </a:xfrm>
            <a:prstGeom prst="triangl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5" name="Title 1"/>
            <p:cNvSpPr txBox="1">
              <a:spLocks/>
            </p:cNvSpPr>
            <p:nvPr/>
          </p:nvSpPr>
          <p:spPr>
            <a:xfrm>
              <a:off x="6431313" y="311533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T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190141" y="2456593"/>
            <a:ext cx="2544985" cy="2193952"/>
            <a:chOff x="8190141" y="2456593"/>
            <a:chExt cx="2544985" cy="2193952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177" name="Isosceles Triangle 176"/>
            <p:cNvSpPr/>
            <p:nvPr/>
          </p:nvSpPr>
          <p:spPr>
            <a:xfrm flipV="1">
              <a:off x="8190141" y="2456593"/>
              <a:ext cx="2544985" cy="2193952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7" name="Title 1"/>
            <p:cNvSpPr txBox="1">
              <a:spLocks/>
            </p:cNvSpPr>
            <p:nvPr/>
          </p:nvSpPr>
          <p:spPr>
            <a:xfrm>
              <a:off x="9108140" y="3115334"/>
              <a:ext cx="672354" cy="629412"/>
            </a:xfrm>
            <a:prstGeom prst="rect">
              <a:avLst/>
            </a:prstGeom>
            <a:grpFill/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L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1452284" y="2863429"/>
            <a:ext cx="2544985" cy="2193952"/>
            <a:chOff x="1452284" y="2863429"/>
            <a:chExt cx="2544985" cy="2193952"/>
          </a:xfrm>
        </p:grpSpPr>
        <p:sp>
          <p:nvSpPr>
            <p:cNvPr id="182" name="Isosceles Triangle 181"/>
            <p:cNvSpPr/>
            <p:nvPr/>
          </p:nvSpPr>
          <p:spPr>
            <a:xfrm>
              <a:off x="1452284" y="2863429"/>
              <a:ext cx="2544985" cy="2193952"/>
            </a:xfrm>
            <a:prstGeom prst="triangl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1" name="Title 1"/>
            <p:cNvSpPr txBox="1">
              <a:spLocks/>
            </p:cNvSpPr>
            <p:nvPr/>
          </p:nvSpPr>
          <p:spPr>
            <a:xfrm>
              <a:off x="2395658" y="385306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P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Pestel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96" name="TextBox 195"/>
          <p:cNvSpPr txBox="1"/>
          <p:nvPr/>
        </p:nvSpPr>
        <p:spPr>
          <a:xfrm>
            <a:off x="2329247" y="4716285"/>
            <a:ext cx="76565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Politic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97" name="TextBox 196"/>
          <p:cNvSpPr txBox="1"/>
          <p:nvPr/>
        </p:nvSpPr>
        <p:spPr>
          <a:xfrm>
            <a:off x="5046259" y="4716285"/>
            <a:ext cx="7473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Social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98" name="TextBox 197"/>
          <p:cNvSpPr txBox="1"/>
          <p:nvPr/>
        </p:nvSpPr>
        <p:spPr>
          <a:xfrm>
            <a:off x="7438082" y="4716285"/>
            <a:ext cx="135396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Environment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99" name="TextBox 198"/>
          <p:cNvSpPr txBox="1"/>
          <p:nvPr/>
        </p:nvSpPr>
        <p:spPr>
          <a:xfrm>
            <a:off x="3566088" y="2500398"/>
            <a:ext cx="101252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Economy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00" name="TextBox 199"/>
          <p:cNvSpPr txBox="1"/>
          <p:nvPr/>
        </p:nvSpPr>
        <p:spPr>
          <a:xfrm>
            <a:off x="6084965" y="2500398"/>
            <a:ext cx="136505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Thechnology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03" name="TextBox 202"/>
          <p:cNvSpPr txBox="1"/>
          <p:nvPr/>
        </p:nvSpPr>
        <p:spPr>
          <a:xfrm>
            <a:off x="9118566" y="2500398"/>
            <a:ext cx="68813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Legal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04" name="Rectangle 203"/>
          <p:cNvSpPr/>
          <p:nvPr/>
        </p:nvSpPr>
        <p:spPr>
          <a:xfrm>
            <a:off x="1452283" y="5132197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5" name="Rectangle 204"/>
          <p:cNvSpPr/>
          <p:nvPr/>
        </p:nvSpPr>
        <p:spPr>
          <a:xfrm>
            <a:off x="4147427" y="5132197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6" name="Rectangle 205"/>
          <p:cNvSpPr/>
          <p:nvPr/>
        </p:nvSpPr>
        <p:spPr>
          <a:xfrm>
            <a:off x="6842569" y="5132197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7" name="Rectangle 206"/>
          <p:cNvSpPr/>
          <p:nvPr/>
        </p:nvSpPr>
        <p:spPr>
          <a:xfrm>
            <a:off x="2799855" y="1934145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9" name="Rectangle 208"/>
          <p:cNvSpPr/>
          <p:nvPr/>
        </p:nvSpPr>
        <p:spPr>
          <a:xfrm>
            <a:off x="5494997" y="1934145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10" name="Rectangle 209"/>
          <p:cNvSpPr/>
          <p:nvPr/>
        </p:nvSpPr>
        <p:spPr>
          <a:xfrm>
            <a:off x="8190141" y="1934145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559910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7000"/>
                            </p:stCondLst>
                            <p:childTnLst>
                              <p:par>
                                <p:cTn id="5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8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9000"/>
                            </p:stCondLst>
                            <p:childTnLst>
                              <p:par>
                                <p:cTn id="6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00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105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1000"/>
                            </p:stCondLst>
                            <p:childTnLst>
                              <p:par>
                                <p:cTn id="8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20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2500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  <p:bldP spid="196" grpId="0"/>
      <p:bldP spid="197" grpId="0"/>
      <p:bldP spid="198" grpId="0"/>
      <p:bldP spid="199" grpId="0"/>
      <p:bldP spid="200" grpId="0"/>
      <p:bldP spid="203" grpId="0"/>
      <p:bldP spid="204" grpId="0"/>
      <p:bldP spid="205" grpId="0"/>
      <p:bldP spid="206" grpId="0"/>
      <p:bldP spid="207" grpId="0"/>
      <p:bldP spid="209" grpId="0"/>
      <p:bldP spid="210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8229704" y="2066477"/>
            <a:ext cx="2433815" cy="893271"/>
            <a:chOff x="1603804" y="2220559"/>
            <a:chExt cx="2433815" cy="893271"/>
          </a:xfrm>
        </p:grpSpPr>
        <p:sp>
          <p:nvSpPr>
            <p:cNvPr id="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Accumulation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794478" y="3435594"/>
            <a:ext cx="2475438" cy="893271"/>
            <a:chOff x="1603804" y="2220559"/>
            <a:chExt cx="2475438" cy="893271"/>
          </a:xfrm>
        </p:grpSpPr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Warning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679271" y="2559832"/>
              <a:ext cx="239997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8229704" y="4768008"/>
            <a:ext cx="2433815" cy="893271"/>
            <a:chOff x="1603804" y="2220559"/>
            <a:chExt cx="2433815" cy="893271"/>
          </a:xfrm>
        </p:grpSpPr>
        <p:sp>
          <p:nvSpPr>
            <p:cNvPr id="11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Bearish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1519519" y="2066477"/>
            <a:ext cx="2427694" cy="893271"/>
            <a:chOff x="1494367" y="2220559"/>
            <a:chExt cx="2427694" cy="893271"/>
          </a:xfrm>
        </p:grpSpPr>
        <p:sp>
          <p:nvSpPr>
            <p:cNvPr id="14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Recovery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1054101" y="3435594"/>
            <a:ext cx="2382128" cy="893271"/>
            <a:chOff x="1539935" y="2220559"/>
            <a:chExt cx="2382128" cy="893271"/>
          </a:xfrm>
        </p:grpSpPr>
        <p:sp>
          <p:nvSpPr>
            <p:cNvPr id="17" name="Text Placeholder 2"/>
            <p:cNvSpPr txBox="1">
              <a:spLocks/>
            </p:cNvSpPr>
            <p:nvPr/>
          </p:nvSpPr>
          <p:spPr>
            <a:xfrm>
              <a:off x="1908603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Bullish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539935" y="2559832"/>
              <a:ext cx="227871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1519519" y="4768008"/>
            <a:ext cx="2427698" cy="893271"/>
            <a:chOff x="1494367" y="2220559"/>
            <a:chExt cx="2427698" cy="893271"/>
          </a:xfrm>
        </p:grpSpPr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1908605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Distribution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7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6 Market Phases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3949950" y="1935228"/>
            <a:ext cx="4292100" cy="3816694"/>
            <a:chOff x="3949950" y="1935228"/>
            <a:chExt cx="4292100" cy="3816694"/>
          </a:xfrm>
        </p:grpSpPr>
        <p:sp>
          <p:nvSpPr>
            <p:cNvPr id="29" name="Freeform 28"/>
            <p:cNvSpPr>
              <a:spLocks/>
            </p:cNvSpPr>
            <p:nvPr/>
          </p:nvSpPr>
          <p:spPr bwMode="auto">
            <a:xfrm>
              <a:off x="6856115" y="2914246"/>
              <a:ext cx="639249" cy="929328"/>
            </a:xfrm>
            <a:custGeom>
              <a:avLst/>
              <a:gdLst>
                <a:gd name="T0" fmla="*/ 476 w 476"/>
                <a:gd name="T1" fmla="*/ 0 h 692"/>
                <a:gd name="T2" fmla="*/ 0 w 476"/>
                <a:gd name="T3" fmla="*/ 559 h 692"/>
                <a:gd name="T4" fmla="*/ 78 w 476"/>
                <a:gd name="T5" fmla="*/ 692 h 692"/>
                <a:gd name="T6" fmla="*/ 476 w 476"/>
                <a:gd name="T7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6" h="692">
                  <a:moveTo>
                    <a:pt x="476" y="0"/>
                  </a:moveTo>
                  <a:lnTo>
                    <a:pt x="0" y="559"/>
                  </a:lnTo>
                  <a:lnTo>
                    <a:pt x="78" y="692"/>
                  </a:lnTo>
                  <a:lnTo>
                    <a:pt x="4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9"/>
            <p:cNvSpPr>
              <a:spLocks/>
            </p:cNvSpPr>
            <p:nvPr/>
          </p:nvSpPr>
          <p:spPr bwMode="auto">
            <a:xfrm>
              <a:off x="6528433" y="4412990"/>
              <a:ext cx="102065" cy="181300"/>
            </a:xfrm>
            <a:custGeom>
              <a:avLst/>
              <a:gdLst>
                <a:gd name="T0" fmla="*/ 76 w 76"/>
                <a:gd name="T1" fmla="*/ 0 h 135"/>
                <a:gd name="T2" fmla="*/ 0 w 76"/>
                <a:gd name="T3" fmla="*/ 135 h 135"/>
                <a:gd name="T4" fmla="*/ 76 w 76"/>
                <a:gd name="T5" fmla="*/ 0 h 135"/>
                <a:gd name="T6" fmla="*/ 76 w 76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135">
                  <a:moveTo>
                    <a:pt x="76" y="0"/>
                  </a:moveTo>
                  <a:lnTo>
                    <a:pt x="0" y="135"/>
                  </a:lnTo>
                  <a:lnTo>
                    <a:pt x="76" y="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30"/>
            <p:cNvSpPr>
              <a:spLocks/>
            </p:cNvSpPr>
            <p:nvPr/>
          </p:nvSpPr>
          <p:spPr bwMode="auto">
            <a:xfrm>
              <a:off x="6528433" y="4412990"/>
              <a:ext cx="102065" cy="181300"/>
            </a:xfrm>
            <a:custGeom>
              <a:avLst/>
              <a:gdLst>
                <a:gd name="T0" fmla="*/ 76 w 76"/>
                <a:gd name="T1" fmla="*/ 0 h 135"/>
                <a:gd name="T2" fmla="*/ 0 w 76"/>
                <a:gd name="T3" fmla="*/ 135 h 135"/>
                <a:gd name="T4" fmla="*/ 76 w 76"/>
                <a:gd name="T5" fmla="*/ 0 h 135"/>
                <a:gd name="T6" fmla="*/ 76 w 76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135">
                  <a:moveTo>
                    <a:pt x="76" y="0"/>
                  </a:moveTo>
                  <a:lnTo>
                    <a:pt x="0" y="135"/>
                  </a:lnTo>
                  <a:lnTo>
                    <a:pt x="76" y="0"/>
                  </a:lnTo>
                  <a:lnTo>
                    <a:pt x="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31"/>
            <p:cNvSpPr>
              <a:spLocks/>
            </p:cNvSpPr>
            <p:nvPr/>
          </p:nvSpPr>
          <p:spPr bwMode="auto">
            <a:xfrm>
              <a:off x="6528433" y="4412990"/>
              <a:ext cx="1071682" cy="181300"/>
            </a:xfrm>
            <a:custGeom>
              <a:avLst/>
              <a:gdLst>
                <a:gd name="T0" fmla="*/ 76 w 798"/>
                <a:gd name="T1" fmla="*/ 0 h 135"/>
                <a:gd name="T2" fmla="*/ 0 w 798"/>
                <a:gd name="T3" fmla="*/ 135 h 135"/>
                <a:gd name="T4" fmla="*/ 798 w 798"/>
                <a:gd name="T5" fmla="*/ 135 h 135"/>
                <a:gd name="T6" fmla="*/ 76 w 798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8" h="135">
                  <a:moveTo>
                    <a:pt x="76" y="0"/>
                  </a:moveTo>
                  <a:lnTo>
                    <a:pt x="0" y="135"/>
                  </a:lnTo>
                  <a:lnTo>
                    <a:pt x="798" y="135"/>
                  </a:lnTo>
                  <a:lnTo>
                    <a:pt x="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32"/>
            <p:cNvSpPr>
              <a:spLocks/>
            </p:cNvSpPr>
            <p:nvPr/>
          </p:nvSpPr>
          <p:spPr bwMode="auto">
            <a:xfrm>
              <a:off x="5663567" y="4594289"/>
              <a:ext cx="206816" cy="0"/>
            </a:xfrm>
            <a:custGeom>
              <a:avLst/>
              <a:gdLst>
                <a:gd name="T0" fmla="*/ 154 w 154"/>
                <a:gd name="T1" fmla="*/ 0 w 154"/>
                <a:gd name="T2" fmla="*/ 154 w 154"/>
                <a:gd name="T3" fmla="*/ 154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154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33"/>
            <p:cNvSpPr>
              <a:spLocks/>
            </p:cNvSpPr>
            <p:nvPr/>
          </p:nvSpPr>
          <p:spPr bwMode="auto">
            <a:xfrm>
              <a:off x="5663567" y="4594289"/>
              <a:ext cx="206816" cy="0"/>
            </a:xfrm>
            <a:custGeom>
              <a:avLst/>
              <a:gdLst>
                <a:gd name="T0" fmla="*/ 154 w 154"/>
                <a:gd name="T1" fmla="*/ 0 w 154"/>
                <a:gd name="T2" fmla="*/ 154 w 154"/>
                <a:gd name="T3" fmla="*/ 154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154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15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34"/>
            <p:cNvSpPr>
              <a:spLocks/>
            </p:cNvSpPr>
            <p:nvPr/>
          </p:nvSpPr>
          <p:spPr bwMode="auto">
            <a:xfrm>
              <a:off x="5663567" y="4594289"/>
              <a:ext cx="534498" cy="927986"/>
            </a:xfrm>
            <a:custGeom>
              <a:avLst/>
              <a:gdLst>
                <a:gd name="T0" fmla="*/ 0 w 398"/>
                <a:gd name="T1" fmla="*/ 0 h 691"/>
                <a:gd name="T2" fmla="*/ 5 w 398"/>
                <a:gd name="T3" fmla="*/ 7 h 691"/>
                <a:gd name="T4" fmla="*/ 398 w 398"/>
                <a:gd name="T5" fmla="*/ 691 h 691"/>
                <a:gd name="T6" fmla="*/ 154 w 398"/>
                <a:gd name="T7" fmla="*/ 0 h 691"/>
                <a:gd name="T8" fmla="*/ 0 w 398"/>
                <a:gd name="T9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8" h="691">
                  <a:moveTo>
                    <a:pt x="0" y="0"/>
                  </a:moveTo>
                  <a:lnTo>
                    <a:pt x="5" y="7"/>
                  </a:lnTo>
                  <a:lnTo>
                    <a:pt x="398" y="691"/>
                  </a:lnTo>
                  <a:lnTo>
                    <a:pt x="15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5"/>
            <p:cNvSpPr>
              <a:spLocks/>
            </p:cNvSpPr>
            <p:nvPr/>
          </p:nvSpPr>
          <p:spPr bwMode="auto">
            <a:xfrm>
              <a:off x="4693950" y="3843574"/>
              <a:ext cx="639249" cy="927986"/>
            </a:xfrm>
            <a:custGeom>
              <a:avLst/>
              <a:gdLst>
                <a:gd name="T0" fmla="*/ 400 w 476"/>
                <a:gd name="T1" fmla="*/ 0 h 691"/>
                <a:gd name="T2" fmla="*/ 0 w 476"/>
                <a:gd name="T3" fmla="*/ 691 h 691"/>
                <a:gd name="T4" fmla="*/ 400 w 476"/>
                <a:gd name="T5" fmla="*/ 0 h 691"/>
                <a:gd name="T6" fmla="*/ 476 w 476"/>
                <a:gd name="T7" fmla="*/ 132 h 691"/>
                <a:gd name="T8" fmla="*/ 476 w 476"/>
                <a:gd name="T9" fmla="*/ 132 h 691"/>
                <a:gd name="T10" fmla="*/ 400 w 476"/>
                <a:gd name="T11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6" h="691">
                  <a:moveTo>
                    <a:pt x="400" y="0"/>
                  </a:moveTo>
                  <a:lnTo>
                    <a:pt x="0" y="691"/>
                  </a:lnTo>
                  <a:lnTo>
                    <a:pt x="400" y="0"/>
                  </a:lnTo>
                  <a:lnTo>
                    <a:pt x="476" y="132"/>
                  </a:lnTo>
                  <a:lnTo>
                    <a:pt x="476" y="132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6"/>
            <p:cNvSpPr>
              <a:spLocks/>
            </p:cNvSpPr>
            <p:nvPr/>
          </p:nvSpPr>
          <p:spPr bwMode="auto">
            <a:xfrm>
              <a:off x="4693950" y="3843574"/>
              <a:ext cx="639249" cy="927986"/>
            </a:xfrm>
            <a:custGeom>
              <a:avLst/>
              <a:gdLst>
                <a:gd name="T0" fmla="*/ 400 w 476"/>
                <a:gd name="T1" fmla="*/ 0 h 691"/>
                <a:gd name="T2" fmla="*/ 0 w 476"/>
                <a:gd name="T3" fmla="*/ 691 h 691"/>
                <a:gd name="T4" fmla="*/ 400 w 476"/>
                <a:gd name="T5" fmla="*/ 0 h 691"/>
                <a:gd name="T6" fmla="*/ 476 w 476"/>
                <a:gd name="T7" fmla="*/ 132 h 691"/>
                <a:gd name="T8" fmla="*/ 476 w 476"/>
                <a:gd name="T9" fmla="*/ 132 h 691"/>
                <a:gd name="T10" fmla="*/ 400 w 476"/>
                <a:gd name="T11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6" h="691">
                  <a:moveTo>
                    <a:pt x="400" y="0"/>
                  </a:moveTo>
                  <a:lnTo>
                    <a:pt x="0" y="691"/>
                  </a:lnTo>
                  <a:lnTo>
                    <a:pt x="400" y="0"/>
                  </a:lnTo>
                  <a:lnTo>
                    <a:pt x="476" y="132"/>
                  </a:lnTo>
                  <a:lnTo>
                    <a:pt x="476" y="132"/>
                  </a:lnTo>
                  <a:lnTo>
                    <a:pt x="4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7"/>
            <p:cNvSpPr>
              <a:spLocks/>
            </p:cNvSpPr>
            <p:nvPr/>
          </p:nvSpPr>
          <p:spPr bwMode="auto">
            <a:xfrm>
              <a:off x="4693950" y="3843574"/>
              <a:ext cx="639249" cy="927986"/>
            </a:xfrm>
            <a:custGeom>
              <a:avLst/>
              <a:gdLst>
                <a:gd name="T0" fmla="*/ 400 w 476"/>
                <a:gd name="T1" fmla="*/ 0 h 691"/>
                <a:gd name="T2" fmla="*/ 0 w 476"/>
                <a:gd name="T3" fmla="*/ 691 h 691"/>
                <a:gd name="T4" fmla="*/ 476 w 476"/>
                <a:gd name="T5" fmla="*/ 132 h 691"/>
                <a:gd name="T6" fmla="*/ 400 w 476"/>
                <a:gd name="T7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6" h="691">
                  <a:moveTo>
                    <a:pt x="400" y="0"/>
                  </a:moveTo>
                  <a:lnTo>
                    <a:pt x="0" y="691"/>
                  </a:lnTo>
                  <a:lnTo>
                    <a:pt x="476" y="132"/>
                  </a:lnTo>
                  <a:lnTo>
                    <a:pt x="4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8"/>
            <p:cNvSpPr>
              <a:spLocks/>
            </p:cNvSpPr>
            <p:nvPr/>
          </p:nvSpPr>
          <p:spPr bwMode="auto">
            <a:xfrm>
              <a:off x="5558816" y="3095545"/>
              <a:ext cx="104751" cy="178614"/>
            </a:xfrm>
            <a:custGeom>
              <a:avLst/>
              <a:gdLst>
                <a:gd name="T0" fmla="*/ 78 w 78"/>
                <a:gd name="T1" fmla="*/ 0 h 133"/>
                <a:gd name="T2" fmla="*/ 0 w 78"/>
                <a:gd name="T3" fmla="*/ 133 h 133"/>
                <a:gd name="T4" fmla="*/ 0 w 78"/>
                <a:gd name="T5" fmla="*/ 133 h 133"/>
                <a:gd name="T6" fmla="*/ 78 w 78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133">
                  <a:moveTo>
                    <a:pt x="78" y="0"/>
                  </a:moveTo>
                  <a:lnTo>
                    <a:pt x="0" y="133"/>
                  </a:lnTo>
                  <a:lnTo>
                    <a:pt x="0" y="13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9"/>
            <p:cNvSpPr>
              <a:spLocks/>
            </p:cNvSpPr>
            <p:nvPr/>
          </p:nvSpPr>
          <p:spPr bwMode="auto">
            <a:xfrm>
              <a:off x="5558816" y="3095545"/>
              <a:ext cx="104751" cy="178614"/>
            </a:xfrm>
            <a:custGeom>
              <a:avLst/>
              <a:gdLst>
                <a:gd name="T0" fmla="*/ 78 w 78"/>
                <a:gd name="T1" fmla="*/ 0 h 133"/>
                <a:gd name="T2" fmla="*/ 0 w 78"/>
                <a:gd name="T3" fmla="*/ 133 h 133"/>
                <a:gd name="T4" fmla="*/ 0 w 78"/>
                <a:gd name="T5" fmla="*/ 133 h 133"/>
                <a:gd name="T6" fmla="*/ 78 w 78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133">
                  <a:moveTo>
                    <a:pt x="78" y="0"/>
                  </a:moveTo>
                  <a:lnTo>
                    <a:pt x="0" y="133"/>
                  </a:lnTo>
                  <a:lnTo>
                    <a:pt x="0" y="133"/>
                  </a:lnTo>
                  <a:lnTo>
                    <a:pt x="7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40"/>
            <p:cNvSpPr>
              <a:spLocks/>
            </p:cNvSpPr>
            <p:nvPr/>
          </p:nvSpPr>
          <p:spPr bwMode="auto">
            <a:xfrm>
              <a:off x="4589199" y="3095545"/>
              <a:ext cx="1074368" cy="178614"/>
            </a:xfrm>
            <a:custGeom>
              <a:avLst/>
              <a:gdLst>
                <a:gd name="T0" fmla="*/ 800 w 800"/>
                <a:gd name="T1" fmla="*/ 0 h 133"/>
                <a:gd name="T2" fmla="*/ 0 w 800"/>
                <a:gd name="T3" fmla="*/ 0 h 133"/>
                <a:gd name="T4" fmla="*/ 722 w 800"/>
                <a:gd name="T5" fmla="*/ 133 h 133"/>
                <a:gd name="T6" fmla="*/ 800 w 800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0" h="133">
                  <a:moveTo>
                    <a:pt x="800" y="0"/>
                  </a:moveTo>
                  <a:lnTo>
                    <a:pt x="0" y="0"/>
                  </a:lnTo>
                  <a:lnTo>
                    <a:pt x="722" y="133"/>
                  </a:lnTo>
                  <a:lnTo>
                    <a:pt x="8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41"/>
            <p:cNvSpPr>
              <a:spLocks/>
            </p:cNvSpPr>
            <p:nvPr/>
          </p:nvSpPr>
          <p:spPr bwMode="auto">
            <a:xfrm>
              <a:off x="6321617" y="3095545"/>
              <a:ext cx="206816" cy="0"/>
            </a:xfrm>
            <a:custGeom>
              <a:avLst/>
              <a:gdLst>
                <a:gd name="T0" fmla="*/ 0 w 154"/>
                <a:gd name="T1" fmla="*/ 0 w 154"/>
                <a:gd name="T2" fmla="*/ 154 w 154"/>
                <a:gd name="T3" fmla="*/ 0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0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42"/>
            <p:cNvSpPr>
              <a:spLocks/>
            </p:cNvSpPr>
            <p:nvPr/>
          </p:nvSpPr>
          <p:spPr bwMode="auto">
            <a:xfrm>
              <a:off x="6321617" y="3095545"/>
              <a:ext cx="206816" cy="0"/>
            </a:xfrm>
            <a:custGeom>
              <a:avLst/>
              <a:gdLst>
                <a:gd name="T0" fmla="*/ 0 w 154"/>
                <a:gd name="T1" fmla="*/ 0 w 154"/>
                <a:gd name="T2" fmla="*/ 154 w 154"/>
                <a:gd name="T3" fmla="*/ 0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0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43"/>
            <p:cNvSpPr>
              <a:spLocks/>
            </p:cNvSpPr>
            <p:nvPr/>
          </p:nvSpPr>
          <p:spPr bwMode="auto">
            <a:xfrm>
              <a:off x="5991249" y="2167560"/>
              <a:ext cx="537184" cy="927986"/>
            </a:xfrm>
            <a:custGeom>
              <a:avLst/>
              <a:gdLst>
                <a:gd name="T0" fmla="*/ 0 w 400"/>
                <a:gd name="T1" fmla="*/ 0 h 691"/>
                <a:gd name="T2" fmla="*/ 246 w 400"/>
                <a:gd name="T3" fmla="*/ 691 h 691"/>
                <a:gd name="T4" fmla="*/ 400 w 400"/>
                <a:gd name="T5" fmla="*/ 691 h 691"/>
                <a:gd name="T6" fmla="*/ 182 w 400"/>
                <a:gd name="T7" fmla="*/ 315 h 691"/>
                <a:gd name="T8" fmla="*/ 0 w 400"/>
                <a:gd name="T9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0" h="691">
                  <a:moveTo>
                    <a:pt x="0" y="0"/>
                  </a:moveTo>
                  <a:lnTo>
                    <a:pt x="246" y="691"/>
                  </a:lnTo>
                  <a:lnTo>
                    <a:pt x="400" y="691"/>
                  </a:lnTo>
                  <a:lnTo>
                    <a:pt x="182" y="3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3949950" y="3095545"/>
              <a:ext cx="1713617" cy="2152765"/>
              <a:chOff x="3949950" y="3095545"/>
              <a:chExt cx="1713617" cy="2152765"/>
            </a:xfrm>
          </p:grpSpPr>
          <p:sp>
            <p:nvSpPr>
              <p:cNvPr id="76" name="Freeform 75"/>
              <p:cNvSpPr>
                <a:spLocks/>
              </p:cNvSpPr>
              <p:nvPr/>
            </p:nvSpPr>
            <p:spPr bwMode="auto">
              <a:xfrm>
                <a:off x="3949950" y="3095545"/>
                <a:ext cx="1713617" cy="2152765"/>
              </a:xfrm>
              <a:custGeom>
                <a:avLst/>
                <a:gdLst>
                  <a:gd name="T0" fmla="*/ 201 w 539"/>
                  <a:gd name="T1" fmla="*/ 0 h 677"/>
                  <a:gd name="T2" fmla="*/ 73 w 539"/>
                  <a:gd name="T3" fmla="*/ 77 h 677"/>
                  <a:gd name="T4" fmla="*/ 22 w 539"/>
                  <a:gd name="T5" fmla="*/ 166 h 677"/>
                  <a:gd name="T6" fmla="*/ 22 w 539"/>
                  <a:gd name="T7" fmla="*/ 304 h 677"/>
                  <a:gd name="T8" fmla="*/ 237 w 539"/>
                  <a:gd name="T9" fmla="*/ 677 h 677"/>
                  <a:gd name="T10" fmla="*/ 234 w 539"/>
                  <a:gd name="T11" fmla="*/ 527 h 677"/>
                  <a:gd name="T12" fmla="*/ 539 w 539"/>
                  <a:gd name="T13" fmla="*/ 0 h 677"/>
                  <a:gd name="T14" fmla="*/ 201 w 539"/>
                  <a:gd name="T15" fmla="*/ 0 h 6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9" h="677">
                    <a:moveTo>
                      <a:pt x="201" y="0"/>
                    </a:moveTo>
                    <a:cubicBezTo>
                      <a:pt x="150" y="2"/>
                      <a:pt x="101" y="29"/>
                      <a:pt x="73" y="77"/>
                    </a:cubicBezTo>
                    <a:cubicBezTo>
                      <a:pt x="22" y="166"/>
                      <a:pt x="22" y="166"/>
                      <a:pt x="22" y="166"/>
                    </a:cubicBezTo>
                    <a:cubicBezTo>
                      <a:pt x="0" y="204"/>
                      <a:pt x="0" y="266"/>
                      <a:pt x="22" y="304"/>
                    </a:cubicBezTo>
                    <a:cubicBezTo>
                      <a:pt x="237" y="677"/>
                      <a:pt x="237" y="677"/>
                      <a:pt x="237" y="677"/>
                    </a:cubicBezTo>
                    <a:cubicBezTo>
                      <a:pt x="209" y="629"/>
                      <a:pt x="210" y="573"/>
                      <a:pt x="234" y="527"/>
                    </a:cubicBezTo>
                    <a:cubicBezTo>
                      <a:pt x="539" y="0"/>
                      <a:pt x="539" y="0"/>
                      <a:pt x="539" y="0"/>
                    </a:cubicBezTo>
                    <a:cubicBezTo>
                      <a:pt x="201" y="0"/>
                      <a:pt x="201" y="0"/>
                      <a:pt x="201" y="0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Freeform 76"/>
              <p:cNvSpPr>
                <a:spLocks/>
              </p:cNvSpPr>
              <p:nvPr/>
            </p:nvSpPr>
            <p:spPr bwMode="auto">
              <a:xfrm>
                <a:off x="4589199" y="3095545"/>
                <a:ext cx="1074368" cy="178614"/>
              </a:xfrm>
              <a:custGeom>
                <a:avLst/>
                <a:gdLst>
                  <a:gd name="T0" fmla="*/ 800 w 800"/>
                  <a:gd name="T1" fmla="*/ 0 h 133"/>
                  <a:gd name="T2" fmla="*/ 0 w 800"/>
                  <a:gd name="T3" fmla="*/ 0 h 133"/>
                  <a:gd name="T4" fmla="*/ 722 w 800"/>
                  <a:gd name="T5" fmla="*/ 133 h 133"/>
                  <a:gd name="T6" fmla="*/ 800 w 800"/>
                  <a:gd name="T7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0" h="133">
                    <a:moveTo>
                      <a:pt x="800" y="0"/>
                    </a:moveTo>
                    <a:lnTo>
                      <a:pt x="0" y="0"/>
                    </a:lnTo>
                    <a:lnTo>
                      <a:pt x="722" y="133"/>
                    </a:lnTo>
                    <a:lnTo>
                      <a:pt x="80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72" name="Group 71"/>
            <p:cNvGrpSpPr/>
            <p:nvPr/>
          </p:nvGrpSpPr>
          <p:grpSpPr>
            <a:xfrm>
              <a:off x="4182282" y="1935228"/>
              <a:ext cx="2346151" cy="1404736"/>
              <a:chOff x="4182282" y="1935228"/>
              <a:chExt cx="2346151" cy="1404736"/>
            </a:xfrm>
          </p:grpSpPr>
          <p:sp>
            <p:nvSpPr>
              <p:cNvPr id="74" name="Freeform 73"/>
              <p:cNvSpPr>
                <a:spLocks/>
              </p:cNvSpPr>
              <p:nvPr/>
            </p:nvSpPr>
            <p:spPr bwMode="auto">
              <a:xfrm>
                <a:off x="4182282" y="1935228"/>
                <a:ext cx="2346151" cy="1404736"/>
              </a:xfrm>
              <a:custGeom>
                <a:avLst/>
                <a:gdLst>
                  <a:gd name="T0" fmla="*/ 569 w 738"/>
                  <a:gd name="T1" fmla="*/ 73 h 442"/>
                  <a:gd name="T2" fmla="*/ 438 w 738"/>
                  <a:gd name="T3" fmla="*/ 0 h 442"/>
                  <a:gd name="T4" fmla="*/ 335 w 738"/>
                  <a:gd name="T5" fmla="*/ 0 h 442"/>
                  <a:gd name="T6" fmla="*/ 215 w 738"/>
                  <a:gd name="T7" fmla="*/ 69 h 442"/>
                  <a:gd name="T8" fmla="*/ 0 w 738"/>
                  <a:gd name="T9" fmla="*/ 442 h 442"/>
                  <a:gd name="T10" fmla="*/ 128 w 738"/>
                  <a:gd name="T11" fmla="*/ 365 h 442"/>
                  <a:gd name="T12" fmla="*/ 738 w 738"/>
                  <a:gd name="T13" fmla="*/ 365 h 442"/>
                  <a:gd name="T14" fmla="*/ 569 w 738"/>
                  <a:gd name="T15" fmla="*/ 73 h 4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38" h="442">
                    <a:moveTo>
                      <a:pt x="569" y="73"/>
                    </a:moveTo>
                    <a:cubicBezTo>
                      <a:pt x="542" y="29"/>
                      <a:pt x="493" y="0"/>
                      <a:pt x="438" y="0"/>
                    </a:cubicBezTo>
                    <a:cubicBezTo>
                      <a:pt x="335" y="0"/>
                      <a:pt x="335" y="0"/>
                      <a:pt x="335" y="0"/>
                    </a:cubicBezTo>
                    <a:cubicBezTo>
                      <a:pt x="291" y="0"/>
                      <a:pt x="237" y="31"/>
                      <a:pt x="215" y="69"/>
                    </a:cubicBezTo>
                    <a:cubicBezTo>
                      <a:pt x="0" y="442"/>
                      <a:pt x="0" y="442"/>
                      <a:pt x="0" y="442"/>
                    </a:cubicBezTo>
                    <a:cubicBezTo>
                      <a:pt x="28" y="394"/>
                      <a:pt x="77" y="367"/>
                      <a:pt x="128" y="365"/>
                    </a:cubicBezTo>
                    <a:cubicBezTo>
                      <a:pt x="738" y="365"/>
                      <a:pt x="738" y="365"/>
                      <a:pt x="738" y="365"/>
                    </a:cubicBezTo>
                    <a:cubicBezTo>
                      <a:pt x="569" y="73"/>
                      <a:pt x="569" y="73"/>
                      <a:pt x="569" y="73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Freeform 74"/>
              <p:cNvSpPr>
                <a:spLocks/>
              </p:cNvSpPr>
              <p:nvPr/>
            </p:nvSpPr>
            <p:spPr bwMode="auto">
              <a:xfrm>
                <a:off x="5991249" y="2167560"/>
                <a:ext cx="537184" cy="927986"/>
              </a:xfrm>
              <a:custGeom>
                <a:avLst/>
                <a:gdLst>
                  <a:gd name="T0" fmla="*/ 0 w 400"/>
                  <a:gd name="T1" fmla="*/ 0 h 691"/>
                  <a:gd name="T2" fmla="*/ 246 w 400"/>
                  <a:gd name="T3" fmla="*/ 691 h 691"/>
                  <a:gd name="T4" fmla="*/ 400 w 400"/>
                  <a:gd name="T5" fmla="*/ 691 h 691"/>
                  <a:gd name="T6" fmla="*/ 182 w 400"/>
                  <a:gd name="T7" fmla="*/ 315 h 691"/>
                  <a:gd name="T8" fmla="*/ 0 w 400"/>
                  <a:gd name="T9" fmla="*/ 0 h 6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0" h="691">
                    <a:moveTo>
                      <a:pt x="0" y="0"/>
                    </a:moveTo>
                    <a:lnTo>
                      <a:pt x="246" y="691"/>
                    </a:lnTo>
                    <a:lnTo>
                      <a:pt x="400" y="691"/>
                    </a:lnTo>
                    <a:lnTo>
                      <a:pt x="182" y="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7" name="Group 46"/>
            <p:cNvGrpSpPr/>
            <p:nvPr/>
          </p:nvGrpSpPr>
          <p:grpSpPr>
            <a:xfrm>
              <a:off x="5663567" y="4345842"/>
              <a:ext cx="2346151" cy="1406079"/>
              <a:chOff x="5663567" y="4345842"/>
              <a:chExt cx="2346151" cy="1406079"/>
            </a:xfrm>
          </p:grpSpPr>
          <p:grpSp>
            <p:nvGrpSpPr>
              <p:cNvPr id="66" name="Group 65"/>
              <p:cNvGrpSpPr/>
              <p:nvPr/>
            </p:nvGrpSpPr>
            <p:grpSpPr>
              <a:xfrm>
                <a:off x="5663567" y="4345842"/>
                <a:ext cx="2346151" cy="1406079"/>
                <a:chOff x="5663567" y="4345842"/>
                <a:chExt cx="2346151" cy="1406079"/>
              </a:xfrm>
            </p:grpSpPr>
            <p:sp>
              <p:nvSpPr>
                <p:cNvPr id="70" name="Freeform 69"/>
                <p:cNvSpPr>
                  <a:spLocks/>
                </p:cNvSpPr>
                <p:nvPr/>
              </p:nvSpPr>
              <p:spPr bwMode="auto">
                <a:xfrm>
                  <a:off x="5663567" y="4345842"/>
                  <a:ext cx="2346151" cy="1406079"/>
                </a:xfrm>
                <a:custGeom>
                  <a:avLst/>
                  <a:gdLst>
                    <a:gd name="T0" fmla="*/ 168 w 738"/>
                    <a:gd name="T1" fmla="*/ 370 h 442"/>
                    <a:gd name="T2" fmla="*/ 300 w 738"/>
                    <a:gd name="T3" fmla="*/ 442 h 442"/>
                    <a:gd name="T4" fmla="*/ 402 w 738"/>
                    <a:gd name="T5" fmla="*/ 442 h 442"/>
                    <a:gd name="T6" fmla="*/ 522 w 738"/>
                    <a:gd name="T7" fmla="*/ 373 h 442"/>
                    <a:gd name="T8" fmla="*/ 738 w 738"/>
                    <a:gd name="T9" fmla="*/ 0 h 442"/>
                    <a:gd name="T10" fmla="*/ 609 w 738"/>
                    <a:gd name="T11" fmla="*/ 78 h 442"/>
                    <a:gd name="T12" fmla="*/ 0 w 738"/>
                    <a:gd name="T13" fmla="*/ 78 h 442"/>
                    <a:gd name="T14" fmla="*/ 168 w 738"/>
                    <a:gd name="T15" fmla="*/ 370 h 4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38" h="442">
                      <a:moveTo>
                        <a:pt x="168" y="370"/>
                      </a:moveTo>
                      <a:cubicBezTo>
                        <a:pt x="196" y="413"/>
                        <a:pt x="244" y="442"/>
                        <a:pt x="300" y="442"/>
                      </a:cubicBezTo>
                      <a:cubicBezTo>
                        <a:pt x="402" y="442"/>
                        <a:pt x="402" y="442"/>
                        <a:pt x="402" y="442"/>
                      </a:cubicBezTo>
                      <a:cubicBezTo>
                        <a:pt x="446" y="442"/>
                        <a:pt x="500" y="411"/>
                        <a:pt x="522" y="373"/>
                      </a:cubicBezTo>
                      <a:cubicBezTo>
                        <a:pt x="738" y="0"/>
                        <a:pt x="738" y="0"/>
                        <a:pt x="738" y="0"/>
                      </a:cubicBezTo>
                      <a:cubicBezTo>
                        <a:pt x="710" y="48"/>
                        <a:pt x="661" y="76"/>
                        <a:pt x="609" y="78"/>
                      </a:cubicBezTo>
                      <a:cubicBezTo>
                        <a:pt x="0" y="78"/>
                        <a:pt x="0" y="78"/>
                        <a:pt x="0" y="78"/>
                      </a:cubicBezTo>
                      <a:cubicBezTo>
                        <a:pt x="168" y="370"/>
                        <a:pt x="168" y="370"/>
                        <a:pt x="168" y="370"/>
                      </a:cubicBezTo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1" name="Freeform 70"/>
                <p:cNvSpPr>
                  <a:spLocks/>
                </p:cNvSpPr>
                <p:nvPr/>
              </p:nvSpPr>
              <p:spPr bwMode="auto">
                <a:xfrm>
                  <a:off x="5663567" y="4594289"/>
                  <a:ext cx="534498" cy="927986"/>
                </a:xfrm>
                <a:custGeom>
                  <a:avLst/>
                  <a:gdLst>
                    <a:gd name="T0" fmla="*/ 0 w 398"/>
                    <a:gd name="T1" fmla="*/ 0 h 691"/>
                    <a:gd name="T2" fmla="*/ 5 w 398"/>
                    <a:gd name="T3" fmla="*/ 7 h 691"/>
                    <a:gd name="T4" fmla="*/ 398 w 398"/>
                    <a:gd name="T5" fmla="*/ 691 h 691"/>
                    <a:gd name="T6" fmla="*/ 154 w 398"/>
                    <a:gd name="T7" fmla="*/ 0 h 691"/>
                    <a:gd name="T8" fmla="*/ 0 w 398"/>
                    <a:gd name="T9" fmla="*/ 0 h 6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8" h="691">
                      <a:moveTo>
                        <a:pt x="0" y="0"/>
                      </a:moveTo>
                      <a:lnTo>
                        <a:pt x="5" y="7"/>
                      </a:lnTo>
                      <a:lnTo>
                        <a:pt x="398" y="691"/>
                      </a:lnTo>
                      <a:lnTo>
                        <a:pt x="15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grpSp>
            <p:nvGrpSpPr>
              <p:cNvPr id="67" name="Group 66"/>
              <p:cNvGrpSpPr/>
              <p:nvPr/>
            </p:nvGrpSpPr>
            <p:grpSpPr>
              <a:xfrm>
                <a:off x="6674717" y="4979124"/>
                <a:ext cx="362796" cy="338611"/>
                <a:chOff x="4418013" y="3475038"/>
                <a:chExt cx="285750" cy="266701"/>
              </a:xfrm>
              <a:solidFill>
                <a:schemeClr val="bg1"/>
              </a:solidFill>
            </p:grpSpPr>
            <p:sp>
              <p:nvSpPr>
                <p:cNvPr id="68" name="Freeform 105"/>
                <p:cNvSpPr>
                  <a:spLocks/>
                </p:cNvSpPr>
                <p:nvPr/>
              </p:nvSpPr>
              <p:spPr bwMode="auto">
                <a:xfrm>
                  <a:off x="4418013" y="3651251"/>
                  <a:ext cx="98425" cy="90488"/>
                </a:xfrm>
                <a:custGeom>
                  <a:avLst/>
                  <a:gdLst>
                    <a:gd name="T0" fmla="*/ 22 w 26"/>
                    <a:gd name="T1" fmla="*/ 1 h 24"/>
                    <a:gd name="T2" fmla="*/ 20 w 26"/>
                    <a:gd name="T3" fmla="*/ 1 h 24"/>
                    <a:gd name="T4" fmla="*/ 0 w 26"/>
                    <a:gd name="T5" fmla="*/ 20 h 24"/>
                    <a:gd name="T6" fmla="*/ 0 w 26"/>
                    <a:gd name="T7" fmla="*/ 22 h 24"/>
                    <a:gd name="T8" fmla="*/ 1 w 26"/>
                    <a:gd name="T9" fmla="*/ 23 h 24"/>
                    <a:gd name="T10" fmla="*/ 5 w 26"/>
                    <a:gd name="T11" fmla="*/ 24 h 24"/>
                    <a:gd name="T12" fmla="*/ 7 w 26"/>
                    <a:gd name="T13" fmla="*/ 24 h 24"/>
                    <a:gd name="T14" fmla="*/ 25 w 26"/>
                    <a:gd name="T15" fmla="*/ 6 h 24"/>
                    <a:gd name="T16" fmla="*/ 25 w 26"/>
                    <a:gd name="T17" fmla="*/ 3 h 24"/>
                    <a:gd name="T18" fmla="*/ 22 w 26"/>
                    <a:gd name="T19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" h="24">
                      <a:moveTo>
                        <a:pt x="22" y="1"/>
                      </a:moveTo>
                      <a:cubicBezTo>
                        <a:pt x="22" y="0"/>
                        <a:pt x="21" y="0"/>
                        <a:pt x="20" y="1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1"/>
                        <a:pt x="0" y="22"/>
                      </a:cubicBezTo>
                      <a:cubicBezTo>
                        <a:pt x="0" y="22"/>
                        <a:pt x="1" y="23"/>
                        <a:pt x="1" y="23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" y="24"/>
                        <a:pt x="7" y="24"/>
                        <a:pt x="7" y="24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6" y="5"/>
                        <a:pt x="26" y="4"/>
                        <a:pt x="25" y="3"/>
                      </a:cubicBezTo>
                      <a:lnTo>
                        <a:pt x="22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" name="Freeform 106"/>
                <p:cNvSpPr>
                  <a:spLocks noEditPoints="1"/>
                </p:cNvSpPr>
                <p:nvPr/>
              </p:nvSpPr>
              <p:spPr bwMode="auto">
                <a:xfrm>
                  <a:off x="4456113" y="3475038"/>
                  <a:ext cx="247650" cy="236538"/>
                </a:xfrm>
                <a:custGeom>
                  <a:avLst/>
                  <a:gdLst>
                    <a:gd name="T0" fmla="*/ 45 w 66"/>
                    <a:gd name="T1" fmla="*/ 1 h 63"/>
                    <a:gd name="T2" fmla="*/ 45 w 66"/>
                    <a:gd name="T3" fmla="*/ 0 h 63"/>
                    <a:gd name="T4" fmla="*/ 45 w 66"/>
                    <a:gd name="T5" fmla="*/ 1 h 63"/>
                    <a:gd name="T6" fmla="*/ 40 w 66"/>
                    <a:gd name="T7" fmla="*/ 1 h 63"/>
                    <a:gd name="T8" fmla="*/ 39 w 66"/>
                    <a:gd name="T9" fmla="*/ 2 h 63"/>
                    <a:gd name="T10" fmla="*/ 37 w 66"/>
                    <a:gd name="T11" fmla="*/ 6 h 63"/>
                    <a:gd name="T12" fmla="*/ 38 w 66"/>
                    <a:gd name="T13" fmla="*/ 9 h 63"/>
                    <a:gd name="T14" fmla="*/ 36 w 66"/>
                    <a:gd name="T15" fmla="*/ 16 h 63"/>
                    <a:gd name="T16" fmla="*/ 21 w 66"/>
                    <a:gd name="T17" fmla="*/ 26 h 63"/>
                    <a:gd name="T18" fmla="*/ 5 w 66"/>
                    <a:gd name="T19" fmla="*/ 26 h 63"/>
                    <a:gd name="T20" fmla="*/ 5 w 66"/>
                    <a:gd name="T21" fmla="*/ 26 h 63"/>
                    <a:gd name="T22" fmla="*/ 5 w 66"/>
                    <a:gd name="T23" fmla="*/ 26 h 63"/>
                    <a:gd name="T24" fmla="*/ 0 w 66"/>
                    <a:gd name="T25" fmla="*/ 29 h 63"/>
                    <a:gd name="T26" fmla="*/ 0 w 66"/>
                    <a:gd name="T27" fmla="*/ 30 h 63"/>
                    <a:gd name="T28" fmla="*/ 0 w 66"/>
                    <a:gd name="T29" fmla="*/ 32 h 63"/>
                    <a:gd name="T30" fmla="*/ 31 w 66"/>
                    <a:gd name="T31" fmla="*/ 62 h 63"/>
                    <a:gd name="T32" fmla="*/ 32 w 66"/>
                    <a:gd name="T33" fmla="*/ 63 h 63"/>
                    <a:gd name="T34" fmla="*/ 33 w 66"/>
                    <a:gd name="T35" fmla="*/ 62 h 63"/>
                    <a:gd name="T36" fmla="*/ 37 w 66"/>
                    <a:gd name="T37" fmla="*/ 42 h 63"/>
                    <a:gd name="T38" fmla="*/ 46 w 66"/>
                    <a:gd name="T39" fmla="*/ 27 h 63"/>
                    <a:gd name="T40" fmla="*/ 54 w 66"/>
                    <a:gd name="T41" fmla="*/ 25 h 63"/>
                    <a:gd name="T42" fmla="*/ 56 w 66"/>
                    <a:gd name="T43" fmla="*/ 25 h 63"/>
                    <a:gd name="T44" fmla="*/ 61 w 66"/>
                    <a:gd name="T45" fmla="*/ 23 h 63"/>
                    <a:gd name="T46" fmla="*/ 61 w 66"/>
                    <a:gd name="T47" fmla="*/ 23 h 63"/>
                    <a:gd name="T48" fmla="*/ 45 w 66"/>
                    <a:gd name="T49" fmla="*/ 1 h 63"/>
                    <a:gd name="T50" fmla="*/ 54 w 66"/>
                    <a:gd name="T51" fmla="*/ 9 h 63"/>
                    <a:gd name="T52" fmla="*/ 52 w 66"/>
                    <a:gd name="T53" fmla="*/ 8 h 63"/>
                    <a:gd name="T54" fmla="*/ 54 w 66"/>
                    <a:gd name="T55" fmla="*/ 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6" h="63">
                      <a:moveTo>
                        <a:pt x="45" y="1"/>
                      </a:move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3" y="0"/>
                        <a:pt x="41" y="0"/>
                        <a:pt x="40" y="1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8" y="3"/>
                        <a:pt x="37" y="5"/>
                        <a:pt x="37" y="6"/>
                      </a:cubicBezTo>
                      <a:cubicBezTo>
                        <a:pt x="37" y="7"/>
                        <a:pt x="37" y="8"/>
                        <a:pt x="38" y="9"/>
                      </a:cubicBezTo>
                      <a:cubicBezTo>
                        <a:pt x="39" y="12"/>
                        <a:pt x="38" y="15"/>
                        <a:pt x="36" y="16"/>
                      </a:cubicBezTo>
                      <a:cubicBezTo>
                        <a:pt x="33" y="19"/>
                        <a:pt x="24" y="28"/>
                        <a:pt x="21" y="26"/>
                      </a:cubicBezTo>
                      <a:cubicBezTo>
                        <a:pt x="16" y="23"/>
                        <a:pt x="10" y="24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3" y="27"/>
                        <a:pt x="2" y="28"/>
                        <a:pt x="0" y="29"/>
                      </a:cubicBezTo>
                      <a:cubicBezTo>
                        <a:pt x="0" y="29"/>
                        <a:pt x="0" y="30"/>
                        <a:pt x="0" y="30"/>
                      </a:cubicBezTo>
                      <a:cubicBezTo>
                        <a:pt x="0" y="31"/>
                        <a:pt x="0" y="31"/>
                        <a:pt x="0" y="32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1" y="63"/>
                        <a:pt x="32" y="63"/>
                        <a:pt x="32" y="63"/>
                      </a:cubicBezTo>
                      <a:cubicBezTo>
                        <a:pt x="33" y="63"/>
                        <a:pt x="33" y="63"/>
                        <a:pt x="33" y="62"/>
                      </a:cubicBezTo>
                      <a:cubicBezTo>
                        <a:pt x="38" y="57"/>
                        <a:pt x="41" y="49"/>
                        <a:pt x="37" y="42"/>
                      </a:cubicBezTo>
                      <a:cubicBezTo>
                        <a:pt x="35" y="39"/>
                        <a:pt x="44" y="30"/>
                        <a:pt x="46" y="27"/>
                      </a:cubicBezTo>
                      <a:cubicBezTo>
                        <a:pt x="48" y="25"/>
                        <a:pt x="51" y="24"/>
                        <a:pt x="54" y="25"/>
                      </a:cubicBezTo>
                      <a:cubicBezTo>
                        <a:pt x="54" y="25"/>
                        <a:pt x="55" y="25"/>
                        <a:pt x="56" y="25"/>
                      </a:cubicBezTo>
                      <a:cubicBezTo>
                        <a:pt x="58" y="25"/>
                        <a:pt x="60" y="25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6" y="17"/>
                        <a:pt x="54" y="3"/>
                        <a:pt x="45" y="1"/>
                      </a:cubicBezTo>
                      <a:close/>
                      <a:moveTo>
                        <a:pt x="54" y="9"/>
                      </a:move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3" y="8"/>
                        <a:pt x="53" y="9"/>
                        <a:pt x="5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  <p:grpSp>
          <p:nvGrpSpPr>
            <p:cNvPr id="48" name="Group 47"/>
            <p:cNvGrpSpPr/>
            <p:nvPr/>
          </p:nvGrpSpPr>
          <p:grpSpPr>
            <a:xfrm>
              <a:off x="4614716" y="3843574"/>
              <a:ext cx="2002354" cy="1908348"/>
              <a:chOff x="4614716" y="3843574"/>
              <a:chExt cx="2002354" cy="1908348"/>
            </a:xfrm>
          </p:grpSpPr>
          <p:grpSp>
            <p:nvGrpSpPr>
              <p:cNvPr id="62" name="Group 61"/>
              <p:cNvGrpSpPr/>
              <p:nvPr/>
            </p:nvGrpSpPr>
            <p:grpSpPr>
              <a:xfrm>
                <a:off x="4614716" y="3843574"/>
                <a:ext cx="2002354" cy="1908348"/>
                <a:chOff x="4614716" y="3843574"/>
                <a:chExt cx="2002354" cy="1908348"/>
              </a:xfrm>
            </p:grpSpPr>
            <p:sp>
              <p:nvSpPr>
                <p:cNvPr id="64" name="Freeform 63"/>
                <p:cNvSpPr>
                  <a:spLocks/>
                </p:cNvSpPr>
                <p:nvPr/>
              </p:nvSpPr>
              <p:spPr bwMode="auto">
                <a:xfrm>
                  <a:off x="4614716" y="3843575"/>
                  <a:ext cx="2002354" cy="1908347"/>
                </a:xfrm>
                <a:custGeom>
                  <a:avLst/>
                  <a:gdLst>
                    <a:gd name="T0" fmla="*/ 25 w 630"/>
                    <a:gd name="T1" fmla="*/ 292 h 600"/>
                    <a:gd name="T2" fmla="*/ 28 w 630"/>
                    <a:gd name="T3" fmla="*/ 442 h 600"/>
                    <a:gd name="T4" fmla="*/ 79 w 630"/>
                    <a:gd name="T5" fmla="*/ 531 h 600"/>
                    <a:gd name="T6" fmla="*/ 199 w 630"/>
                    <a:gd name="T7" fmla="*/ 600 h 600"/>
                    <a:gd name="T8" fmla="*/ 630 w 630"/>
                    <a:gd name="T9" fmla="*/ 600 h 600"/>
                    <a:gd name="T10" fmla="*/ 498 w 630"/>
                    <a:gd name="T11" fmla="*/ 528 h 600"/>
                    <a:gd name="T12" fmla="*/ 194 w 630"/>
                    <a:gd name="T13" fmla="*/ 0 h 600"/>
                    <a:gd name="T14" fmla="*/ 25 w 630"/>
                    <a:gd name="T15" fmla="*/ 292 h 6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30" h="600">
                      <a:moveTo>
                        <a:pt x="25" y="292"/>
                      </a:moveTo>
                      <a:cubicBezTo>
                        <a:pt x="1" y="338"/>
                        <a:pt x="0" y="394"/>
                        <a:pt x="28" y="442"/>
                      </a:cubicBezTo>
                      <a:cubicBezTo>
                        <a:pt x="79" y="531"/>
                        <a:pt x="79" y="531"/>
                        <a:pt x="79" y="531"/>
                      </a:cubicBezTo>
                      <a:cubicBezTo>
                        <a:pt x="101" y="569"/>
                        <a:pt x="155" y="600"/>
                        <a:pt x="199" y="600"/>
                      </a:cubicBezTo>
                      <a:cubicBezTo>
                        <a:pt x="630" y="600"/>
                        <a:pt x="630" y="600"/>
                        <a:pt x="630" y="600"/>
                      </a:cubicBezTo>
                      <a:cubicBezTo>
                        <a:pt x="574" y="600"/>
                        <a:pt x="526" y="571"/>
                        <a:pt x="498" y="528"/>
                      </a:cubicBezTo>
                      <a:cubicBezTo>
                        <a:pt x="194" y="0"/>
                        <a:pt x="194" y="0"/>
                        <a:pt x="194" y="0"/>
                      </a:cubicBezTo>
                      <a:cubicBezTo>
                        <a:pt x="25" y="292"/>
                        <a:pt x="25" y="292"/>
                        <a:pt x="25" y="292"/>
                      </a:cubicBezTo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" name="Freeform 64"/>
                <p:cNvSpPr>
                  <a:spLocks/>
                </p:cNvSpPr>
                <p:nvPr/>
              </p:nvSpPr>
              <p:spPr bwMode="auto">
                <a:xfrm>
                  <a:off x="4693950" y="3843574"/>
                  <a:ext cx="639249" cy="927986"/>
                </a:xfrm>
                <a:custGeom>
                  <a:avLst/>
                  <a:gdLst>
                    <a:gd name="T0" fmla="*/ 400 w 476"/>
                    <a:gd name="T1" fmla="*/ 0 h 691"/>
                    <a:gd name="T2" fmla="*/ 0 w 476"/>
                    <a:gd name="T3" fmla="*/ 691 h 691"/>
                    <a:gd name="T4" fmla="*/ 476 w 476"/>
                    <a:gd name="T5" fmla="*/ 132 h 691"/>
                    <a:gd name="T6" fmla="*/ 400 w 476"/>
                    <a:gd name="T7" fmla="*/ 0 h 6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76" h="691">
                      <a:moveTo>
                        <a:pt x="400" y="0"/>
                      </a:moveTo>
                      <a:lnTo>
                        <a:pt x="0" y="691"/>
                      </a:lnTo>
                      <a:lnTo>
                        <a:pt x="476" y="132"/>
                      </a:lnTo>
                      <a:lnTo>
                        <a:pt x="400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63" name="Freeform 18"/>
              <p:cNvSpPr>
                <a:spLocks/>
              </p:cNvSpPr>
              <p:nvPr/>
            </p:nvSpPr>
            <p:spPr bwMode="auto">
              <a:xfrm>
                <a:off x="5122816" y="4936315"/>
                <a:ext cx="413624" cy="413623"/>
              </a:xfrm>
              <a:custGeom>
                <a:avLst/>
                <a:gdLst>
                  <a:gd name="T0" fmla="*/ 266 w 360"/>
                  <a:gd name="T1" fmla="*/ 360 h 360"/>
                  <a:gd name="T2" fmla="*/ 294 w 360"/>
                  <a:gd name="T3" fmla="*/ 331 h 360"/>
                  <a:gd name="T4" fmla="*/ 245 w 360"/>
                  <a:gd name="T5" fmla="*/ 155 h 360"/>
                  <a:gd name="T6" fmla="*/ 318 w 360"/>
                  <a:gd name="T7" fmla="*/ 82 h 360"/>
                  <a:gd name="T8" fmla="*/ 340 w 360"/>
                  <a:gd name="T9" fmla="*/ 19 h 360"/>
                  <a:gd name="T10" fmla="*/ 278 w 360"/>
                  <a:gd name="T11" fmla="*/ 42 h 360"/>
                  <a:gd name="T12" fmla="*/ 205 w 360"/>
                  <a:gd name="T13" fmla="*/ 115 h 360"/>
                  <a:gd name="T14" fmla="*/ 28 w 360"/>
                  <a:gd name="T15" fmla="*/ 65 h 360"/>
                  <a:gd name="T16" fmla="*/ 0 w 360"/>
                  <a:gd name="T17" fmla="*/ 94 h 360"/>
                  <a:gd name="T18" fmla="*/ 148 w 360"/>
                  <a:gd name="T19" fmla="*/ 172 h 360"/>
                  <a:gd name="T20" fmla="*/ 98 w 360"/>
                  <a:gd name="T21" fmla="*/ 222 h 360"/>
                  <a:gd name="T22" fmla="*/ 38 w 360"/>
                  <a:gd name="T23" fmla="*/ 226 h 360"/>
                  <a:gd name="T24" fmla="*/ 9 w 360"/>
                  <a:gd name="T25" fmla="*/ 254 h 360"/>
                  <a:gd name="T26" fmla="*/ 80 w 360"/>
                  <a:gd name="T27" fmla="*/ 280 h 360"/>
                  <a:gd name="T28" fmla="*/ 105 w 360"/>
                  <a:gd name="T29" fmla="*/ 350 h 360"/>
                  <a:gd name="T30" fmla="*/ 134 w 360"/>
                  <a:gd name="T31" fmla="*/ 322 h 360"/>
                  <a:gd name="T32" fmla="*/ 137 w 360"/>
                  <a:gd name="T33" fmla="*/ 262 h 360"/>
                  <a:gd name="T34" fmla="*/ 188 w 360"/>
                  <a:gd name="T35" fmla="*/ 211 h 360"/>
                  <a:gd name="T36" fmla="*/ 266 w 360"/>
                  <a:gd name="T37" fmla="*/ 36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60" h="360">
                    <a:moveTo>
                      <a:pt x="266" y="360"/>
                    </a:moveTo>
                    <a:cubicBezTo>
                      <a:pt x="294" y="331"/>
                      <a:pt x="294" y="331"/>
                      <a:pt x="294" y="331"/>
                    </a:cubicBezTo>
                    <a:cubicBezTo>
                      <a:pt x="245" y="155"/>
                      <a:pt x="245" y="155"/>
                      <a:pt x="245" y="155"/>
                    </a:cubicBezTo>
                    <a:cubicBezTo>
                      <a:pt x="318" y="82"/>
                      <a:pt x="318" y="82"/>
                      <a:pt x="318" y="82"/>
                    </a:cubicBezTo>
                    <a:cubicBezTo>
                      <a:pt x="318" y="82"/>
                      <a:pt x="360" y="39"/>
                      <a:pt x="340" y="19"/>
                    </a:cubicBezTo>
                    <a:cubicBezTo>
                      <a:pt x="320" y="0"/>
                      <a:pt x="278" y="42"/>
                      <a:pt x="278" y="42"/>
                    </a:cubicBezTo>
                    <a:cubicBezTo>
                      <a:pt x="205" y="115"/>
                      <a:pt x="205" y="115"/>
                      <a:pt x="205" y="115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148" y="172"/>
                      <a:pt x="148" y="172"/>
                      <a:pt x="148" y="172"/>
                    </a:cubicBezTo>
                    <a:cubicBezTo>
                      <a:pt x="98" y="222"/>
                      <a:pt x="98" y="222"/>
                      <a:pt x="98" y="222"/>
                    </a:cubicBezTo>
                    <a:cubicBezTo>
                      <a:pt x="38" y="226"/>
                      <a:pt x="38" y="226"/>
                      <a:pt x="38" y="226"/>
                    </a:cubicBezTo>
                    <a:cubicBezTo>
                      <a:pt x="9" y="254"/>
                      <a:pt x="9" y="254"/>
                      <a:pt x="9" y="254"/>
                    </a:cubicBezTo>
                    <a:cubicBezTo>
                      <a:pt x="80" y="280"/>
                      <a:pt x="80" y="280"/>
                      <a:pt x="80" y="280"/>
                    </a:cubicBezTo>
                    <a:cubicBezTo>
                      <a:pt x="105" y="350"/>
                      <a:pt x="105" y="350"/>
                      <a:pt x="105" y="350"/>
                    </a:cubicBezTo>
                    <a:cubicBezTo>
                      <a:pt x="134" y="322"/>
                      <a:pt x="134" y="322"/>
                      <a:pt x="134" y="322"/>
                    </a:cubicBezTo>
                    <a:cubicBezTo>
                      <a:pt x="137" y="262"/>
                      <a:pt x="137" y="262"/>
                      <a:pt x="137" y="262"/>
                    </a:cubicBezTo>
                    <a:cubicBezTo>
                      <a:pt x="188" y="211"/>
                      <a:pt x="188" y="211"/>
                      <a:pt x="188" y="211"/>
                    </a:cubicBezTo>
                    <a:lnTo>
                      <a:pt x="266" y="36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56" name="Group 55"/>
            <p:cNvGrpSpPr/>
            <p:nvPr/>
          </p:nvGrpSpPr>
          <p:grpSpPr>
            <a:xfrm>
              <a:off x="5574932" y="1935228"/>
              <a:ext cx="1999668" cy="1908347"/>
              <a:chOff x="5574932" y="1935228"/>
              <a:chExt cx="1999668" cy="1908347"/>
            </a:xfrm>
          </p:grpSpPr>
          <p:sp>
            <p:nvSpPr>
              <p:cNvPr id="60" name="Freeform 59"/>
              <p:cNvSpPr>
                <a:spLocks/>
              </p:cNvSpPr>
              <p:nvPr/>
            </p:nvSpPr>
            <p:spPr bwMode="auto">
              <a:xfrm>
                <a:off x="5574932" y="1935228"/>
                <a:ext cx="1999668" cy="1908347"/>
              </a:xfrm>
              <a:custGeom>
                <a:avLst/>
                <a:gdLst>
                  <a:gd name="T0" fmla="*/ 604 w 629"/>
                  <a:gd name="T1" fmla="*/ 308 h 600"/>
                  <a:gd name="T2" fmla="*/ 602 w 629"/>
                  <a:gd name="T3" fmla="*/ 158 h 600"/>
                  <a:gd name="T4" fmla="*/ 550 w 629"/>
                  <a:gd name="T5" fmla="*/ 69 h 600"/>
                  <a:gd name="T6" fmla="*/ 430 w 629"/>
                  <a:gd name="T7" fmla="*/ 0 h 600"/>
                  <a:gd name="T8" fmla="*/ 0 w 629"/>
                  <a:gd name="T9" fmla="*/ 0 h 600"/>
                  <a:gd name="T10" fmla="*/ 131 w 629"/>
                  <a:gd name="T11" fmla="*/ 73 h 600"/>
                  <a:gd name="T12" fmla="*/ 436 w 629"/>
                  <a:gd name="T13" fmla="*/ 600 h 600"/>
                  <a:gd name="T14" fmla="*/ 604 w 629"/>
                  <a:gd name="T15" fmla="*/ 308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29" h="600">
                    <a:moveTo>
                      <a:pt x="604" y="308"/>
                    </a:moveTo>
                    <a:cubicBezTo>
                      <a:pt x="628" y="262"/>
                      <a:pt x="629" y="206"/>
                      <a:pt x="602" y="158"/>
                    </a:cubicBezTo>
                    <a:cubicBezTo>
                      <a:pt x="550" y="69"/>
                      <a:pt x="550" y="69"/>
                      <a:pt x="550" y="69"/>
                    </a:cubicBezTo>
                    <a:cubicBezTo>
                      <a:pt x="528" y="31"/>
                      <a:pt x="474" y="0"/>
                      <a:pt x="43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5" y="0"/>
                      <a:pt x="104" y="29"/>
                      <a:pt x="131" y="73"/>
                    </a:cubicBezTo>
                    <a:cubicBezTo>
                      <a:pt x="436" y="600"/>
                      <a:pt x="436" y="600"/>
                      <a:pt x="436" y="600"/>
                    </a:cubicBezTo>
                    <a:cubicBezTo>
                      <a:pt x="604" y="308"/>
                      <a:pt x="604" y="308"/>
                      <a:pt x="604" y="308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60"/>
              <p:cNvSpPr>
                <a:spLocks/>
              </p:cNvSpPr>
              <p:nvPr/>
            </p:nvSpPr>
            <p:spPr bwMode="auto">
              <a:xfrm>
                <a:off x="6856115" y="2914246"/>
                <a:ext cx="639249" cy="929328"/>
              </a:xfrm>
              <a:custGeom>
                <a:avLst/>
                <a:gdLst>
                  <a:gd name="T0" fmla="*/ 476 w 476"/>
                  <a:gd name="T1" fmla="*/ 0 h 692"/>
                  <a:gd name="T2" fmla="*/ 0 w 476"/>
                  <a:gd name="T3" fmla="*/ 559 h 692"/>
                  <a:gd name="T4" fmla="*/ 78 w 476"/>
                  <a:gd name="T5" fmla="*/ 692 h 692"/>
                  <a:gd name="T6" fmla="*/ 476 w 476"/>
                  <a:gd name="T7" fmla="*/ 0 h 6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6" h="692">
                    <a:moveTo>
                      <a:pt x="476" y="0"/>
                    </a:moveTo>
                    <a:lnTo>
                      <a:pt x="0" y="559"/>
                    </a:lnTo>
                    <a:lnTo>
                      <a:pt x="78" y="692"/>
                    </a:lnTo>
                    <a:lnTo>
                      <a:pt x="476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52" name="Group 51"/>
            <p:cNvGrpSpPr/>
            <p:nvPr/>
          </p:nvGrpSpPr>
          <p:grpSpPr>
            <a:xfrm>
              <a:off x="6528433" y="2437495"/>
              <a:ext cx="1713617" cy="2156795"/>
              <a:chOff x="6528433" y="2437495"/>
              <a:chExt cx="1713617" cy="2156795"/>
            </a:xfrm>
          </p:grpSpPr>
          <p:sp>
            <p:nvSpPr>
              <p:cNvPr id="54" name="Freeform 53"/>
              <p:cNvSpPr>
                <a:spLocks/>
              </p:cNvSpPr>
              <p:nvPr/>
            </p:nvSpPr>
            <p:spPr bwMode="auto">
              <a:xfrm>
                <a:off x="6528433" y="2437495"/>
                <a:ext cx="1713617" cy="2156794"/>
              </a:xfrm>
              <a:custGeom>
                <a:avLst/>
                <a:gdLst>
                  <a:gd name="T0" fmla="*/ 337 w 539"/>
                  <a:gd name="T1" fmla="*/ 678 h 678"/>
                  <a:gd name="T2" fmla="*/ 466 w 539"/>
                  <a:gd name="T3" fmla="*/ 600 h 678"/>
                  <a:gd name="T4" fmla="*/ 517 w 539"/>
                  <a:gd name="T5" fmla="*/ 511 h 678"/>
                  <a:gd name="T6" fmla="*/ 517 w 539"/>
                  <a:gd name="T7" fmla="*/ 373 h 678"/>
                  <a:gd name="T8" fmla="*/ 302 w 539"/>
                  <a:gd name="T9" fmla="*/ 0 h 678"/>
                  <a:gd name="T10" fmla="*/ 304 w 539"/>
                  <a:gd name="T11" fmla="*/ 150 h 678"/>
                  <a:gd name="T12" fmla="*/ 0 w 539"/>
                  <a:gd name="T13" fmla="*/ 678 h 678"/>
                  <a:gd name="T14" fmla="*/ 337 w 539"/>
                  <a:gd name="T15" fmla="*/ 678 h 6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9" h="678">
                    <a:moveTo>
                      <a:pt x="337" y="678"/>
                    </a:moveTo>
                    <a:cubicBezTo>
                      <a:pt x="389" y="676"/>
                      <a:pt x="438" y="648"/>
                      <a:pt x="466" y="600"/>
                    </a:cubicBezTo>
                    <a:cubicBezTo>
                      <a:pt x="517" y="511"/>
                      <a:pt x="517" y="511"/>
                      <a:pt x="517" y="511"/>
                    </a:cubicBezTo>
                    <a:cubicBezTo>
                      <a:pt x="539" y="473"/>
                      <a:pt x="539" y="411"/>
                      <a:pt x="517" y="373"/>
                    </a:cubicBezTo>
                    <a:cubicBezTo>
                      <a:pt x="302" y="0"/>
                      <a:pt x="302" y="0"/>
                      <a:pt x="302" y="0"/>
                    </a:cubicBezTo>
                    <a:cubicBezTo>
                      <a:pt x="329" y="48"/>
                      <a:pt x="328" y="104"/>
                      <a:pt x="304" y="150"/>
                    </a:cubicBezTo>
                    <a:cubicBezTo>
                      <a:pt x="0" y="678"/>
                      <a:pt x="0" y="678"/>
                      <a:pt x="0" y="678"/>
                    </a:cubicBezTo>
                    <a:cubicBezTo>
                      <a:pt x="337" y="678"/>
                      <a:pt x="337" y="678"/>
                      <a:pt x="337" y="678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54"/>
              <p:cNvSpPr>
                <a:spLocks/>
              </p:cNvSpPr>
              <p:nvPr/>
            </p:nvSpPr>
            <p:spPr bwMode="auto">
              <a:xfrm>
                <a:off x="6528433" y="4412990"/>
                <a:ext cx="1071682" cy="181300"/>
              </a:xfrm>
              <a:custGeom>
                <a:avLst/>
                <a:gdLst>
                  <a:gd name="T0" fmla="*/ 76 w 798"/>
                  <a:gd name="T1" fmla="*/ 0 h 135"/>
                  <a:gd name="T2" fmla="*/ 0 w 798"/>
                  <a:gd name="T3" fmla="*/ 135 h 135"/>
                  <a:gd name="T4" fmla="*/ 798 w 798"/>
                  <a:gd name="T5" fmla="*/ 135 h 135"/>
                  <a:gd name="T6" fmla="*/ 76 w 798"/>
                  <a:gd name="T7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8" h="135">
                    <a:moveTo>
                      <a:pt x="76" y="0"/>
                    </a:moveTo>
                    <a:lnTo>
                      <a:pt x="0" y="135"/>
                    </a:lnTo>
                    <a:lnTo>
                      <a:pt x="798" y="135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83" name="Shape 222"/>
            <p:cNvSpPr/>
            <p:nvPr/>
          </p:nvSpPr>
          <p:spPr>
            <a:xfrm>
              <a:off x="4445538" y="3585006"/>
              <a:ext cx="328470" cy="4126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15" h="21072" extrusionOk="0">
                  <a:moveTo>
                    <a:pt x="17468" y="6506"/>
                  </a:moveTo>
                  <a:cubicBezTo>
                    <a:pt x="16410" y="7763"/>
                    <a:pt x="15333" y="6878"/>
                    <a:pt x="13824" y="5996"/>
                  </a:cubicBezTo>
                  <a:cubicBezTo>
                    <a:pt x="12317" y="5116"/>
                    <a:pt x="10950" y="4575"/>
                    <a:pt x="12006" y="3318"/>
                  </a:cubicBezTo>
                  <a:cubicBezTo>
                    <a:pt x="13062" y="2059"/>
                    <a:pt x="15140" y="1754"/>
                    <a:pt x="16648" y="2634"/>
                  </a:cubicBezTo>
                  <a:cubicBezTo>
                    <a:pt x="18155" y="3515"/>
                    <a:pt x="18522" y="5248"/>
                    <a:pt x="17468" y="6506"/>
                  </a:cubicBezTo>
                  <a:close/>
                  <a:moveTo>
                    <a:pt x="20868" y="4865"/>
                  </a:moveTo>
                  <a:cubicBezTo>
                    <a:pt x="20191" y="1663"/>
                    <a:pt x="16530" y="-474"/>
                    <a:pt x="12691" y="90"/>
                  </a:cubicBezTo>
                  <a:cubicBezTo>
                    <a:pt x="8853" y="655"/>
                    <a:pt x="5613" y="3118"/>
                    <a:pt x="6290" y="6320"/>
                  </a:cubicBezTo>
                  <a:cubicBezTo>
                    <a:pt x="6436" y="7009"/>
                    <a:pt x="6840" y="8088"/>
                    <a:pt x="7318" y="8862"/>
                  </a:cubicBezTo>
                  <a:lnTo>
                    <a:pt x="346" y="17166"/>
                  </a:lnTo>
                  <a:cubicBezTo>
                    <a:pt x="90" y="17473"/>
                    <a:pt x="-56" y="18024"/>
                    <a:pt x="20" y="18392"/>
                  </a:cubicBezTo>
                  <a:lnTo>
                    <a:pt x="470" y="20511"/>
                  </a:lnTo>
                  <a:cubicBezTo>
                    <a:pt x="547" y="20879"/>
                    <a:pt x="971" y="21126"/>
                    <a:pt x="1412" y="21061"/>
                  </a:cubicBezTo>
                  <a:lnTo>
                    <a:pt x="3454" y="20761"/>
                  </a:lnTo>
                  <a:cubicBezTo>
                    <a:pt x="3895" y="20696"/>
                    <a:pt x="4457" y="20387"/>
                    <a:pt x="4700" y="20072"/>
                  </a:cubicBezTo>
                  <a:lnTo>
                    <a:pt x="7456" y="16513"/>
                  </a:lnTo>
                  <a:lnTo>
                    <a:pt x="7480" y="16490"/>
                  </a:lnTo>
                  <a:lnTo>
                    <a:pt x="9346" y="16216"/>
                  </a:lnTo>
                  <a:lnTo>
                    <a:pt x="12566" y="12046"/>
                  </a:lnTo>
                  <a:cubicBezTo>
                    <a:pt x="13623" y="12195"/>
                    <a:pt x="15142" y="12146"/>
                    <a:pt x="16039" y="12013"/>
                  </a:cubicBezTo>
                  <a:cubicBezTo>
                    <a:pt x="19878" y="11449"/>
                    <a:pt x="21544" y="8068"/>
                    <a:pt x="20868" y="4865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  <p:grpSp>
          <p:nvGrpSpPr>
            <p:cNvPr id="84" name="Group 83"/>
            <p:cNvGrpSpPr/>
            <p:nvPr/>
          </p:nvGrpSpPr>
          <p:grpSpPr>
            <a:xfrm>
              <a:off x="5051424" y="2328257"/>
              <a:ext cx="612143" cy="429803"/>
              <a:chOff x="7350125" y="1003300"/>
              <a:chExt cx="522288" cy="366713"/>
            </a:xfrm>
            <a:solidFill>
              <a:schemeClr val="bg1"/>
            </a:solidFill>
          </p:grpSpPr>
          <p:sp>
            <p:nvSpPr>
              <p:cNvPr id="85" name="Freeform 21"/>
              <p:cNvSpPr>
                <a:spLocks noEditPoints="1"/>
              </p:cNvSpPr>
              <p:nvPr/>
            </p:nvSpPr>
            <p:spPr bwMode="auto">
              <a:xfrm>
                <a:off x="7350125" y="1003300"/>
                <a:ext cx="373063" cy="366713"/>
              </a:xfrm>
              <a:custGeom>
                <a:avLst/>
                <a:gdLst>
                  <a:gd name="T0" fmla="*/ 85 w 99"/>
                  <a:gd name="T1" fmla="*/ 60 h 97"/>
                  <a:gd name="T2" fmla="*/ 99 w 99"/>
                  <a:gd name="T3" fmla="*/ 54 h 97"/>
                  <a:gd name="T4" fmla="*/ 99 w 99"/>
                  <a:gd name="T5" fmla="*/ 43 h 97"/>
                  <a:gd name="T6" fmla="*/ 85 w 99"/>
                  <a:gd name="T7" fmla="*/ 38 h 97"/>
                  <a:gd name="T8" fmla="*/ 83 w 99"/>
                  <a:gd name="T9" fmla="*/ 32 h 97"/>
                  <a:gd name="T10" fmla="*/ 88 w 99"/>
                  <a:gd name="T11" fmla="*/ 18 h 97"/>
                  <a:gd name="T12" fmla="*/ 81 w 99"/>
                  <a:gd name="T13" fmla="*/ 11 h 97"/>
                  <a:gd name="T14" fmla="*/ 67 w 99"/>
                  <a:gd name="T15" fmla="*/ 16 h 97"/>
                  <a:gd name="T16" fmla="*/ 61 w 99"/>
                  <a:gd name="T17" fmla="*/ 14 h 97"/>
                  <a:gd name="T18" fmla="*/ 55 w 99"/>
                  <a:gd name="T19" fmla="*/ 0 h 97"/>
                  <a:gd name="T20" fmla="*/ 44 w 99"/>
                  <a:gd name="T21" fmla="*/ 0 h 97"/>
                  <a:gd name="T22" fmla="*/ 38 w 99"/>
                  <a:gd name="T23" fmla="*/ 14 h 97"/>
                  <a:gd name="T24" fmla="*/ 32 w 99"/>
                  <a:gd name="T25" fmla="*/ 16 h 97"/>
                  <a:gd name="T26" fmla="*/ 18 w 99"/>
                  <a:gd name="T27" fmla="*/ 11 h 97"/>
                  <a:gd name="T28" fmla="*/ 10 w 99"/>
                  <a:gd name="T29" fmla="*/ 18 h 97"/>
                  <a:gd name="T30" fmla="*/ 16 w 99"/>
                  <a:gd name="T31" fmla="*/ 32 h 97"/>
                  <a:gd name="T32" fmla="*/ 14 w 99"/>
                  <a:gd name="T33" fmla="*/ 38 h 97"/>
                  <a:gd name="T34" fmla="*/ 0 w 99"/>
                  <a:gd name="T35" fmla="*/ 44 h 97"/>
                  <a:gd name="T36" fmla="*/ 0 w 99"/>
                  <a:gd name="T37" fmla="*/ 54 h 97"/>
                  <a:gd name="T38" fmla="*/ 14 w 99"/>
                  <a:gd name="T39" fmla="*/ 60 h 97"/>
                  <a:gd name="T40" fmla="*/ 16 w 99"/>
                  <a:gd name="T41" fmla="*/ 66 h 97"/>
                  <a:gd name="T42" fmla="*/ 11 w 99"/>
                  <a:gd name="T43" fmla="*/ 79 h 97"/>
                  <a:gd name="T44" fmla="*/ 18 w 99"/>
                  <a:gd name="T45" fmla="*/ 87 h 97"/>
                  <a:gd name="T46" fmla="*/ 32 w 99"/>
                  <a:gd name="T47" fmla="*/ 82 h 97"/>
                  <a:gd name="T48" fmla="*/ 38 w 99"/>
                  <a:gd name="T49" fmla="*/ 84 h 97"/>
                  <a:gd name="T50" fmla="*/ 44 w 99"/>
                  <a:gd name="T51" fmla="*/ 97 h 97"/>
                  <a:gd name="T52" fmla="*/ 55 w 99"/>
                  <a:gd name="T53" fmla="*/ 97 h 97"/>
                  <a:gd name="T54" fmla="*/ 61 w 99"/>
                  <a:gd name="T55" fmla="*/ 84 h 97"/>
                  <a:gd name="T56" fmla="*/ 67 w 99"/>
                  <a:gd name="T57" fmla="*/ 81 h 97"/>
                  <a:gd name="T58" fmla="*/ 81 w 99"/>
                  <a:gd name="T59" fmla="*/ 87 h 97"/>
                  <a:gd name="T60" fmla="*/ 89 w 99"/>
                  <a:gd name="T61" fmla="*/ 79 h 97"/>
                  <a:gd name="T62" fmla="*/ 83 w 99"/>
                  <a:gd name="T63" fmla="*/ 66 h 97"/>
                  <a:gd name="T64" fmla="*/ 85 w 99"/>
                  <a:gd name="T65" fmla="*/ 60 h 97"/>
                  <a:gd name="T66" fmla="*/ 49 w 99"/>
                  <a:gd name="T67" fmla="*/ 64 h 97"/>
                  <a:gd name="T68" fmla="*/ 34 w 99"/>
                  <a:gd name="T69" fmla="*/ 49 h 97"/>
                  <a:gd name="T70" fmla="*/ 49 w 99"/>
                  <a:gd name="T71" fmla="*/ 33 h 97"/>
                  <a:gd name="T72" fmla="*/ 65 w 99"/>
                  <a:gd name="T73" fmla="*/ 49 h 97"/>
                  <a:gd name="T74" fmla="*/ 49 w 99"/>
                  <a:gd name="T75" fmla="*/ 64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9" h="97">
                    <a:moveTo>
                      <a:pt x="85" y="60"/>
                    </a:moveTo>
                    <a:cubicBezTo>
                      <a:pt x="85" y="60"/>
                      <a:pt x="99" y="55"/>
                      <a:pt x="99" y="54"/>
                    </a:cubicBezTo>
                    <a:cubicBezTo>
                      <a:pt x="99" y="43"/>
                      <a:pt x="99" y="43"/>
                      <a:pt x="99" y="43"/>
                    </a:cubicBezTo>
                    <a:cubicBezTo>
                      <a:pt x="99" y="42"/>
                      <a:pt x="85" y="38"/>
                      <a:pt x="85" y="38"/>
                    </a:cubicBezTo>
                    <a:cubicBezTo>
                      <a:pt x="83" y="32"/>
                      <a:pt x="83" y="32"/>
                      <a:pt x="83" y="32"/>
                    </a:cubicBezTo>
                    <a:cubicBezTo>
                      <a:pt x="83" y="32"/>
                      <a:pt x="89" y="19"/>
                      <a:pt x="88" y="18"/>
                    </a:cubicBezTo>
                    <a:cubicBezTo>
                      <a:pt x="81" y="11"/>
                      <a:pt x="81" y="11"/>
                      <a:pt x="81" y="11"/>
                    </a:cubicBezTo>
                    <a:cubicBezTo>
                      <a:pt x="80" y="10"/>
                      <a:pt x="67" y="16"/>
                      <a:pt x="67" y="16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1" y="14"/>
                      <a:pt x="55" y="0"/>
                      <a:pt x="55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3" y="0"/>
                      <a:pt x="38" y="14"/>
                      <a:pt x="38" y="14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6"/>
                      <a:pt x="19" y="10"/>
                      <a:pt x="18" y="11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9"/>
                      <a:pt x="16" y="32"/>
                      <a:pt x="16" y="32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4" y="38"/>
                      <a:pt x="0" y="43"/>
                      <a:pt x="0" y="4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5"/>
                      <a:pt x="14" y="60"/>
                      <a:pt x="14" y="60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6" y="66"/>
                      <a:pt x="10" y="79"/>
                      <a:pt x="11" y="79"/>
                    </a:cubicBezTo>
                    <a:cubicBezTo>
                      <a:pt x="18" y="87"/>
                      <a:pt x="18" y="87"/>
                      <a:pt x="18" y="87"/>
                    </a:cubicBezTo>
                    <a:cubicBezTo>
                      <a:pt x="19" y="88"/>
                      <a:pt x="32" y="82"/>
                      <a:pt x="32" y="82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4"/>
                      <a:pt x="44" y="97"/>
                      <a:pt x="44" y="97"/>
                    </a:cubicBezTo>
                    <a:cubicBezTo>
                      <a:pt x="55" y="97"/>
                      <a:pt x="55" y="97"/>
                      <a:pt x="55" y="97"/>
                    </a:cubicBezTo>
                    <a:cubicBezTo>
                      <a:pt x="56" y="97"/>
                      <a:pt x="61" y="84"/>
                      <a:pt x="61" y="84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80" y="87"/>
                      <a:pt x="81" y="87"/>
                    </a:cubicBezTo>
                    <a:cubicBezTo>
                      <a:pt x="89" y="79"/>
                      <a:pt x="89" y="79"/>
                      <a:pt x="89" y="79"/>
                    </a:cubicBezTo>
                    <a:cubicBezTo>
                      <a:pt x="89" y="79"/>
                      <a:pt x="83" y="66"/>
                      <a:pt x="83" y="66"/>
                    </a:cubicBezTo>
                    <a:lnTo>
                      <a:pt x="85" y="60"/>
                    </a:lnTo>
                    <a:close/>
                    <a:moveTo>
                      <a:pt x="49" y="64"/>
                    </a:moveTo>
                    <a:cubicBezTo>
                      <a:pt x="41" y="64"/>
                      <a:pt x="34" y="57"/>
                      <a:pt x="34" y="49"/>
                    </a:cubicBezTo>
                    <a:cubicBezTo>
                      <a:pt x="34" y="40"/>
                      <a:pt x="41" y="33"/>
                      <a:pt x="49" y="33"/>
                    </a:cubicBezTo>
                    <a:cubicBezTo>
                      <a:pt x="58" y="33"/>
                      <a:pt x="65" y="40"/>
                      <a:pt x="65" y="49"/>
                    </a:cubicBezTo>
                    <a:cubicBezTo>
                      <a:pt x="65" y="57"/>
                      <a:pt x="58" y="64"/>
                      <a:pt x="49" y="6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6" name="Freeform 22"/>
              <p:cNvSpPr>
                <a:spLocks noEditPoints="1"/>
              </p:cNvSpPr>
              <p:nvPr/>
            </p:nvSpPr>
            <p:spPr bwMode="auto">
              <a:xfrm>
                <a:off x="7699375" y="1189038"/>
                <a:ext cx="173038" cy="176213"/>
              </a:xfrm>
              <a:custGeom>
                <a:avLst/>
                <a:gdLst>
                  <a:gd name="T0" fmla="*/ 41 w 46"/>
                  <a:gd name="T1" fmla="*/ 22 h 47"/>
                  <a:gd name="T2" fmla="*/ 40 w 46"/>
                  <a:gd name="T3" fmla="*/ 19 h 47"/>
                  <a:gd name="T4" fmla="*/ 44 w 46"/>
                  <a:gd name="T5" fmla="*/ 13 h 47"/>
                  <a:gd name="T6" fmla="*/ 42 w 46"/>
                  <a:gd name="T7" fmla="*/ 9 h 47"/>
                  <a:gd name="T8" fmla="*/ 35 w 46"/>
                  <a:gd name="T9" fmla="*/ 10 h 47"/>
                  <a:gd name="T10" fmla="*/ 32 w 46"/>
                  <a:gd name="T11" fmla="*/ 8 h 47"/>
                  <a:gd name="T12" fmla="*/ 31 w 46"/>
                  <a:gd name="T13" fmla="*/ 1 h 47"/>
                  <a:gd name="T14" fmla="*/ 26 w 46"/>
                  <a:gd name="T15" fmla="*/ 0 h 47"/>
                  <a:gd name="T16" fmla="*/ 22 w 46"/>
                  <a:gd name="T17" fmla="*/ 5 h 47"/>
                  <a:gd name="T18" fmla="*/ 19 w 46"/>
                  <a:gd name="T19" fmla="*/ 6 h 47"/>
                  <a:gd name="T20" fmla="*/ 13 w 46"/>
                  <a:gd name="T21" fmla="*/ 2 h 47"/>
                  <a:gd name="T22" fmla="*/ 9 w 46"/>
                  <a:gd name="T23" fmla="*/ 5 h 47"/>
                  <a:gd name="T24" fmla="*/ 10 w 46"/>
                  <a:gd name="T25" fmla="*/ 12 h 47"/>
                  <a:gd name="T26" fmla="*/ 8 w 46"/>
                  <a:gd name="T27" fmla="*/ 14 h 47"/>
                  <a:gd name="T28" fmla="*/ 1 w 46"/>
                  <a:gd name="T29" fmla="*/ 15 h 47"/>
                  <a:gd name="T30" fmla="*/ 0 w 46"/>
                  <a:gd name="T31" fmla="*/ 20 h 47"/>
                  <a:gd name="T32" fmla="*/ 6 w 46"/>
                  <a:gd name="T33" fmla="*/ 25 h 47"/>
                  <a:gd name="T34" fmla="*/ 6 w 46"/>
                  <a:gd name="T35" fmla="*/ 28 h 47"/>
                  <a:gd name="T36" fmla="*/ 2 w 46"/>
                  <a:gd name="T37" fmla="*/ 34 h 47"/>
                  <a:gd name="T38" fmla="*/ 5 w 46"/>
                  <a:gd name="T39" fmla="*/ 38 h 47"/>
                  <a:gd name="T40" fmla="*/ 11 w 46"/>
                  <a:gd name="T41" fmla="*/ 37 h 47"/>
                  <a:gd name="T42" fmla="*/ 14 w 46"/>
                  <a:gd name="T43" fmla="*/ 39 h 47"/>
                  <a:gd name="T44" fmla="*/ 15 w 46"/>
                  <a:gd name="T45" fmla="*/ 46 h 47"/>
                  <a:gd name="T46" fmla="*/ 20 w 46"/>
                  <a:gd name="T47" fmla="*/ 47 h 47"/>
                  <a:gd name="T48" fmla="*/ 24 w 46"/>
                  <a:gd name="T49" fmla="*/ 41 h 47"/>
                  <a:gd name="T50" fmla="*/ 27 w 46"/>
                  <a:gd name="T51" fmla="*/ 41 h 47"/>
                  <a:gd name="T52" fmla="*/ 33 w 46"/>
                  <a:gd name="T53" fmla="*/ 45 h 47"/>
                  <a:gd name="T54" fmla="*/ 37 w 46"/>
                  <a:gd name="T55" fmla="*/ 42 h 47"/>
                  <a:gd name="T56" fmla="*/ 36 w 46"/>
                  <a:gd name="T57" fmla="*/ 35 h 47"/>
                  <a:gd name="T58" fmla="*/ 38 w 46"/>
                  <a:gd name="T59" fmla="*/ 33 h 47"/>
                  <a:gd name="T60" fmla="*/ 45 w 46"/>
                  <a:gd name="T61" fmla="*/ 31 h 47"/>
                  <a:gd name="T62" fmla="*/ 46 w 46"/>
                  <a:gd name="T63" fmla="*/ 26 h 47"/>
                  <a:gd name="T64" fmla="*/ 41 w 46"/>
                  <a:gd name="T65" fmla="*/ 22 h 47"/>
                  <a:gd name="T66" fmla="*/ 30 w 46"/>
                  <a:gd name="T67" fmla="*/ 25 h 47"/>
                  <a:gd name="T68" fmla="*/ 21 w 46"/>
                  <a:gd name="T69" fmla="*/ 31 h 47"/>
                  <a:gd name="T70" fmla="*/ 16 w 46"/>
                  <a:gd name="T71" fmla="*/ 22 h 47"/>
                  <a:gd name="T72" fmla="*/ 25 w 46"/>
                  <a:gd name="T73" fmla="*/ 16 h 47"/>
                  <a:gd name="T74" fmla="*/ 30 w 46"/>
                  <a:gd name="T75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6" h="47">
                    <a:moveTo>
                      <a:pt x="41" y="22"/>
                    </a:moveTo>
                    <a:cubicBezTo>
                      <a:pt x="40" y="19"/>
                      <a:pt x="40" y="19"/>
                      <a:pt x="40" y="19"/>
                    </a:cubicBezTo>
                    <a:cubicBezTo>
                      <a:pt x="40" y="19"/>
                      <a:pt x="44" y="13"/>
                      <a:pt x="44" y="13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1" y="8"/>
                      <a:pt x="35" y="10"/>
                      <a:pt x="35" y="1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1"/>
                      <a:pt x="31" y="1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2" y="5"/>
                      <a:pt x="22" y="5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4" y="2"/>
                      <a:pt x="13" y="2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0" y="12"/>
                      <a:pt x="10" y="12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1" y="15"/>
                      <a:pt x="1" y="15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6" y="25"/>
                      <a:pt x="6" y="25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2" y="33"/>
                      <a:pt x="2" y="34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5" y="38"/>
                      <a:pt x="11" y="37"/>
                      <a:pt x="11" y="37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4" y="39"/>
                      <a:pt x="15" y="46"/>
                      <a:pt x="15" y="46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0" y="47"/>
                      <a:pt x="24" y="41"/>
                      <a:pt x="24" y="41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27" y="41"/>
                      <a:pt x="33" y="45"/>
                      <a:pt x="33" y="45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8" y="42"/>
                      <a:pt x="36" y="35"/>
                      <a:pt x="36" y="35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8" y="33"/>
                      <a:pt x="45" y="32"/>
                      <a:pt x="45" y="31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6" y="26"/>
                      <a:pt x="41" y="22"/>
                      <a:pt x="41" y="22"/>
                    </a:cubicBezTo>
                    <a:close/>
                    <a:moveTo>
                      <a:pt x="30" y="25"/>
                    </a:moveTo>
                    <a:cubicBezTo>
                      <a:pt x="29" y="29"/>
                      <a:pt x="25" y="32"/>
                      <a:pt x="21" y="31"/>
                    </a:cubicBezTo>
                    <a:cubicBezTo>
                      <a:pt x="17" y="30"/>
                      <a:pt x="15" y="26"/>
                      <a:pt x="16" y="22"/>
                    </a:cubicBezTo>
                    <a:cubicBezTo>
                      <a:pt x="17" y="18"/>
                      <a:pt x="21" y="15"/>
                      <a:pt x="25" y="16"/>
                    </a:cubicBezTo>
                    <a:cubicBezTo>
                      <a:pt x="29" y="17"/>
                      <a:pt x="31" y="21"/>
                      <a:pt x="30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87" name="Freeform 71"/>
            <p:cNvSpPr>
              <a:spLocks noEditPoints="1"/>
            </p:cNvSpPr>
            <p:nvPr/>
          </p:nvSpPr>
          <p:spPr bwMode="auto">
            <a:xfrm>
              <a:off x="6760765" y="2349305"/>
              <a:ext cx="252470" cy="383135"/>
            </a:xfrm>
            <a:custGeom>
              <a:avLst/>
              <a:gdLst>
                <a:gd name="T0" fmla="*/ 13 w 48"/>
                <a:gd name="T1" fmla="*/ 59 h 73"/>
                <a:gd name="T2" fmla="*/ 36 w 48"/>
                <a:gd name="T3" fmla="*/ 59 h 73"/>
                <a:gd name="T4" fmla="*/ 36 w 48"/>
                <a:gd name="T5" fmla="*/ 59 h 73"/>
                <a:gd name="T6" fmla="*/ 37 w 48"/>
                <a:gd name="T7" fmla="*/ 59 h 73"/>
                <a:gd name="T8" fmla="*/ 38 w 48"/>
                <a:gd name="T9" fmla="*/ 57 h 73"/>
                <a:gd name="T10" fmla="*/ 24 w 48"/>
                <a:gd name="T11" fmla="*/ 41 h 73"/>
                <a:gd name="T12" fmla="*/ 11 w 48"/>
                <a:gd name="T13" fmla="*/ 57 h 73"/>
                <a:gd name="T14" fmla="*/ 11 w 48"/>
                <a:gd name="T15" fmla="*/ 59 h 73"/>
                <a:gd name="T16" fmla="*/ 13 w 48"/>
                <a:gd name="T17" fmla="*/ 59 h 73"/>
                <a:gd name="T18" fmla="*/ 13 w 48"/>
                <a:gd name="T19" fmla="*/ 59 h 73"/>
                <a:gd name="T20" fmla="*/ 44 w 48"/>
                <a:gd name="T21" fmla="*/ 11 h 73"/>
                <a:gd name="T22" fmla="*/ 48 w 48"/>
                <a:gd name="T23" fmla="*/ 7 h 73"/>
                <a:gd name="T24" fmla="*/ 48 w 48"/>
                <a:gd name="T25" fmla="*/ 5 h 73"/>
                <a:gd name="T26" fmla="*/ 44 w 48"/>
                <a:gd name="T27" fmla="*/ 0 h 73"/>
                <a:gd name="T28" fmla="*/ 5 w 48"/>
                <a:gd name="T29" fmla="*/ 0 h 73"/>
                <a:gd name="T30" fmla="*/ 0 w 48"/>
                <a:gd name="T31" fmla="*/ 5 h 73"/>
                <a:gd name="T32" fmla="*/ 0 w 48"/>
                <a:gd name="T33" fmla="*/ 7 h 73"/>
                <a:gd name="T34" fmla="*/ 4 w 48"/>
                <a:gd name="T35" fmla="*/ 11 h 73"/>
                <a:gd name="T36" fmla="*/ 44 w 48"/>
                <a:gd name="T37" fmla="*/ 11 h 73"/>
                <a:gd name="T38" fmla="*/ 40 w 48"/>
                <a:gd name="T39" fmla="*/ 13 h 73"/>
                <a:gd name="T40" fmla="*/ 44 w 48"/>
                <a:gd name="T41" fmla="*/ 13 h 73"/>
                <a:gd name="T42" fmla="*/ 31 w 48"/>
                <a:gd name="T43" fmla="*/ 36 h 73"/>
                <a:gd name="T44" fmla="*/ 44 w 48"/>
                <a:gd name="T45" fmla="*/ 59 h 73"/>
                <a:gd name="T46" fmla="*/ 40 w 48"/>
                <a:gd name="T47" fmla="*/ 59 h 73"/>
                <a:gd name="T48" fmla="*/ 26 w 48"/>
                <a:gd name="T49" fmla="*/ 38 h 73"/>
                <a:gd name="T50" fmla="*/ 25 w 48"/>
                <a:gd name="T51" fmla="*/ 36 h 73"/>
                <a:gd name="T52" fmla="*/ 26 w 48"/>
                <a:gd name="T53" fmla="*/ 35 h 73"/>
                <a:gd name="T54" fmla="*/ 26 w 48"/>
                <a:gd name="T55" fmla="*/ 35 h 73"/>
                <a:gd name="T56" fmla="*/ 40 w 48"/>
                <a:gd name="T57" fmla="*/ 13 h 73"/>
                <a:gd name="T58" fmla="*/ 4 w 48"/>
                <a:gd name="T59" fmla="*/ 61 h 73"/>
                <a:gd name="T60" fmla="*/ 0 w 48"/>
                <a:gd name="T61" fmla="*/ 66 h 73"/>
                <a:gd name="T62" fmla="*/ 0 w 48"/>
                <a:gd name="T63" fmla="*/ 68 h 73"/>
                <a:gd name="T64" fmla="*/ 5 w 48"/>
                <a:gd name="T65" fmla="*/ 73 h 73"/>
                <a:gd name="T66" fmla="*/ 44 w 48"/>
                <a:gd name="T67" fmla="*/ 73 h 73"/>
                <a:gd name="T68" fmla="*/ 48 w 48"/>
                <a:gd name="T69" fmla="*/ 68 h 73"/>
                <a:gd name="T70" fmla="*/ 48 w 48"/>
                <a:gd name="T71" fmla="*/ 66 h 73"/>
                <a:gd name="T72" fmla="*/ 44 w 48"/>
                <a:gd name="T73" fmla="*/ 61 h 73"/>
                <a:gd name="T74" fmla="*/ 4 w 48"/>
                <a:gd name="T75" fmla="*/ 61 h 73"/>
                <a:gd name="T76" fmla="*/ 8 w 48"/>
                <a:gd name="T77" fmla="*/ 59 h 73"/>
                <a:gd name="T78" fmla="*/ 4 w 48"/>
                <a:gd name="T79" fmla="*/ 59 h 73"/>
                <a:gd name="T80" fmla="*/ 18 w 48"/>
                <a:gd name="T81" fmla="*/ 36 h 73"/>
                <a:gd name="T82" fmla="*/ 4 w 48"/>
                <a:gd name="T83" fmla="*/ 13 h 73"/>
                <a:gd name="T84" fmla="*/ 8 w 48"/>
                <a:gd name="T85" fmla="*/ 13 h 73"/>
                <a:gd name="T86" fmla="*/ 22 w 48"/>
                <a:gd name="T87" fmla="*/ 35 h 73"/>
                <a:gd name="T88" fmla="*/ 24 w 48"/>
                <a:gd name="T89" fmla="*/ 37 h 73"/>
                <a:gd name="T90" fmla="*/ 22 w 48"/>
                <a:gd name="T91" fmla="*/ 38 h 73"/>
                <a:gd name="T92" fmla="*/ 8 w 48"/>
                <a:gd name="T93" fmla="*/ 5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8" h="73">
                  <a:moveTo>
                    <a:pt x="13" y="59"/>
                  </a:move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7" y="59"/>
                    <a:pt x="37" y="59"/>
                  </a:cubicBezTo>
                  <a:cubicBezTo>
                    <a:pt x="38" y="58"/>
                    <a:pt x="38" y="57"/>
                    <a:pt x="38" y="57"/>
                  </a:cubicBezTo>
                  <a:cubicBezTo>
                    <a:pt x="36" y="49"/>
                    <a:pt x="31" y="41"/>
                    <a:pt x="24" y="41"/>
                  </a:cubicBezTo>
                  <a:cubicBezTo>
                    <a:pt x="17" y="41"/>
                    <a:pt x="12" y="49"/>
                    <a:pt x="11" y="57"/>
                  </a:cubicBezTo>
                  <a:cubicBezTo>
                    <a:pt x="11" y="57"/>
                    <a:pt x="11" y="58"/>
                    <a:pt x="11" y="59"/>
                  </a:cubicBezTo>
                  <a:cubicBezTo>
                    <a:pt x="12" y="59"/>
                    <a:pt x="12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lose/>
                  <a:moveTo>
                    <a:pt x="44" y="11"/>
                  </a:moveTo>
                  <a:cubicBezTo>
                    <a:pt x="47" y="11"/>
                    <a:pt x="48" y="9"/>
                    <a:pt x="48" y="7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2"/>
                    <a:pt x="46" y="0"/>
                    <a:pt x="4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2" y="11"/>
                    <a:pt x="4" y="11"/>
                  </a:cubicBezTo>
                  <a:cubicBezTo>
                    <a:pt x="44" y="11"/>
                    <a:pt x="44" y="11"/>
                    <a:pt x="44" y="11"/>
                  </a:cubicBezTo>
                  <a:close/>
                  <a:moveTo>
                    <a:pt x="40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43" y="22"/>
                    <a:pt x="39" y="31"/>
                    <a:pt x="31" y="36"/>
                  </a:cubicBezTo>
                  <a:cubicBezTo>
                    <a:pt x="39" y="42"/>
                    <a:pt x="43" y="50"/>
                    <a:pt x="44" y="59"/>
                  </a:cubicBezTo>
                  <a:cubicBezTo>
                    <a:pt x="40" y="59"/>
                    <a:pt x="40" y="59"/>
                    <a:pt x="40" y="59"/>
                  </a:cubicBezTo>
                  <a:cubicBezTo>
                    <a:pt x="39" y="51"/>
                    <a:pt x="35" y="41"/>
                    <a:pt x="26" y="38"/>
                  </a:cubicBezTo>
                  <a:cubicBezTo>
                    <a:pt x="25" y="38"/>
                    <a:pt x="25" y="37"/>
                    <a:pt x="25" y="36"/>
                  </a:cubicBezTo>
                  <a:cubicBezTo>
                    <a:pt x="25" y="35"/>
                    <a:pt x="26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34" y="32"/>
                    <a:pt x="39" y="21"/>
                    <a:pt x="40" y="13"/>
                  </a:cubicBezTo>
                  <a:close/>
                  <a:moveTo>
                    <a:pt x="4" y="61"/>
                  </a:moveTo>
                  <a:cubicBezTo>
                    <a:pt x="2" y="62"/>
                    <a:pt x="0" y="64"/>
                    <a:pt x="0" y="66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70"/>
                    <a:pt x="2" y="73"/>
                    <a:pt x="5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6" y="73"/>
                    <a:pt x="48" y="70"/>
                    <a:pt x="48" y="68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4"/>
                    <a:pt x="47" y="62"/>
                    <a:pt x="44" y="61"/>
                  </a:cubicBezTo>
                  <a:cubicBezTo>
                    <a:pt x="4" y="61"/>
                    <a:pt x="4" y="61"/>
                    <a:pt x="4" y="61"/>
                  </a:cubicBezTo>
                  <a:close/>
                  <a:moveTo>
                    <a:pt x="8" y="59"/>
                  </a:moveTo>
                  <a:cubicBezTo>
                    <a:pt x="4" y="59"/>
                    <a:pt x="4" y="59"/>
                    <a:pt x="4" y="59"/>
                  </a:cubicBezTo>
                  <a:cubicBezTo>
                    <a:pt x="5" y="50"/>
                    <a:pt x="10" y="42"/>
                    <a:pt x="18" y="36"/>
                  </a:cubicBezTo>
                  <a:cubicBezTo>
                    <a:pt x="10" y="31"/>
                    <a:pt x="5" y="22"/>
                    <a:pt x="4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21"/>
                    <a:pt x="14" y="32"/>
                    <a:pt x="22" y="35"/>
                  </a:cubicBezTo>
                  <a:cubicBezTo>
                    <a:pt x="23" y="35"/>
                    <a:pt x="24" y="36"/>
                    <a:pt x="24" y="37"/>
                  </a:cubicBezTo>
                  <a:cubicBezTo>
                    <a:pt x="23" y="38"/>
                    <a:pt x="23" y="38"/>
                    <a:pt x="22" y="38"/>
                  </a:cubicBezTo>
                  <a:cubicBezTo>
                    <a:pt x="14" y="41"/>
                    <a:pt x="9" y="51"/>
                    <a:pt x="8" y="5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Shape 227"/>
            <p:cNvSpPr/>
            <p:nvPr/>
          </p:nvSpPr>
          <p:spPr>
            <a:xfrm>
              <a:off x="7351672" y="3651621"/>
              <a:ext cx="433011" cy="4618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3" h="21260" extrusionOk="0">
                  <a:moveTo>
                    <a:pt x="11752" y="11733"/>
                  </a:moveTo>
                  <a:lnTo>
                    <a:pt x="9401" y="11733"/>
                  </a:lnTo>
                  <a:lnTo>
                    <a:pt x="9401" y="5975"/>
                  </a:lnTo>
                  <a:lnTo>
                    <a:pt x="11752" y="5975"/>
                  </a:lnTo>
                  <a:cubicBezTo>
                    <a:pt x="11752" y="5975"/>
                    <a:pt x="11752" y="11733"/>
                    <a:pt x="11752" y="11733"/>
                  </a:cubicBezTo>
                  <a:close/>
                  <a:moveTo>
                    <a:pt x="11752" y="15276"/>
                  </a:moveTo>
                  <a:lnTo>
                    <a:pt x="9401" y="15276"/>
                  </a:lnTo>
                  <a:lnTo>
                    <a:pt x="9401" y="12951"/>
                  </a:lnTo>
                  <a:lnTo>
                    <a:pt x="11752" y="12951"/>
                  </a:lnTo>
                  <a:cubicBezTo>
                    <a:pt x="11752" y="12951"/>
                    <a:pt x="11752" y="15276"/>
                    <a:pt x="11752" y="15276"/>
                  </a:cubicBezTo>
                  <a:close/>
                  <a:moveTo>
                    <a:pt x="20789" y="13227"/>
                  </a:moveTo>
                  <a:lnTo>
                    <a:pt x="18761" y="11523"/>
                  </a:lnTo>
                  <a:cubicBezTo>
                    <a:pt x="18172" y="11029"/>
                    <a:pt x="18172" y="10223"/>
                    <a:pt x="18761" y="9729"/>
                  </a:cubicBezTo>
                  <a:lnTo>
                    <a:pt x="20789" y="8025"/>
                  </a:lnTo>
                  <a:cubicBezTo>
                    <a:pt x="21376" y="7532"/>
                    <a:pt x="21220" y="7072"/>
                    <a:pt x="20441" y="7001"/>
                  </a:cubicBezTo>
                  <a:lnTo>
                    <a:pt x="17751" y="6761"/>
                  </a:lnTo>
                  <a:cubicBezTo>
                    <a:pt x="16971" y="6692"/>
                    <a:pt x="16552" y="6061"/>
                    <a:pt x="16819" y="5360"/>
                  </a:cubicBezTo>
                  <a:lnTo>
                    <a:pt x="18247" y="1615"/>
                  </a:lnTo>
                  <a:cubicBezTo>
                    <a:pt x="18515" y="912"/>
                    <a:pt x="18188" y="656"/>
                    <a:pt x="17520" y="1047"/>
                  </a:cubicBezTo>
                  <a:lnTo>
                    <a:pt x="14346" y="2896"/>
                  </a:lnTo>
                  <a:cubicBezTo>
                    <a:pt x="13678" y="3285"/>
                    <a:pt x="12815" y="3072"/>
                    <a:pt x="12430" y="2423"/>
                  </a:cubicBezTo>
                  <a:lnTo>
                    <a:pt x="11279" y="489"/>
                  </a:lnTo>
                  <a:cubicBezTo>
                    <a:pt x="10893" y="-160"/>
                    <a:pt x="10255" y="-164"/>
                    <a:pt x="9860" y="481"/>
                  </a:cubicBezTo>
                  <a:lnTo>
                    <a:pt x="8793" y="2232"/>
                  </a:lnTo>
                  <a:cubicBezTo>
                    <a:pt x="8398" y="2877"/>
                    <a:pt x="7493" y="3153"/>
                    <a:pt x="6781" y="2844"/>
                  </a:cubicBezTo>
                  <a:lnTo>
                    <a:pt x="4900" y="2031"/>
                  </a:lnTo>
                  <a:cubicBezTo>
                    <a:pt x="4188" y="1723"/>
                    <a:pt x="3639" y="2080"/>
                    <a:pt x="3682" y="2825"/>
                  </a:cubicBezTo>
                  <a:lnTo>
                    <a:pt x="3784" y="4615"/>
                  </a:lnTo>
                  <a:cubicBezTo>
                    <a:pt x="3826" y="5360"/>
                    <a:pt x="3242" y="6128"/>
                    <a:pt x="2486" y="6320"/>
                  </a:cubicBezTo>
                  <a:lnTo>
                    <a:pt x="670" y="6780"/>
                  </a:lnTo>
                  <a:cubicBezTo>
                    <a:pt x="-85" y="6972"/>
                    <a:pt x="-224" y="7532"/>
                    <a:pt x="365" y="8025"/>
                  </a:cubicBezTo>
                  <a:lnTo>
                    <a:pt x="2394" y="9729"/>
                  </a:lnTo>
                  <a:cubicBezTo>
                    <a:pt x="2981" y="10223"/>
                    <a:pt x="2981" y="11029"/>
                    <a:pt x="2394" y="11523"/>
                  </a:cubicBezTo>
                  <a:lnTo>
                    <a:pt x="365" y="13225"/>
                  </a:lnTo>
                  <a:cubicBezTo>
                    <a:pt x="-224" y="13720"/>
                    <a:pt x="-68" y="14196"/>
                    <a:pt x="709" y="14285"/>
                  </a:cubicBezTo>
                  <a:lnTo>
                    <a:pt x="3171" y="14567"/>
                  </a:lnTo>
                  <a:cubicBezTo>
                    <a:pt x="3948" y="14656"/>
                    <a:pt x="4381" y="15309"/>
                    <a:pt x="4133" y="16017"/>
                  </a:cubicBezTo>
                  <a:lnTo>
                    <a:pt x="2869" y="19625"/>
                  </a:lnTo>
                  <a:cubicBezTo>
                    <a:pt x="2622" y="20333"/>
                    <a:pt x="2976" y="20609"/>
                    <a:pt x="3655" y="20240"/>
                  </a:cubicBezTo>
                  <a:lnTo>
                    <a:pt x="6549" y="18661"/>
                  </a:lnTo>
                  <a:cubicBezTo>
                    <a:pt x="7229" y="18291"/>
                    <a:pt x="8143" y="18495"/>
                    <a:pt x="8581" y="19113"/>
                  </a:cubicBezTo>
                  <a:lnTo>
                    <a:pt x="9782" y="20816"/>
                  </a:lnTo>
                  <a:cubicBezTo>
                    <a:pt x="10219" y="21436"/>
                    <a:pt x="10875" y="21403"/>
                    <a:pt x="11240" y="20741"/>
                  </a:cubicBezTo>
                  <a:lnTo>
                    <a:pt x="12297" y="18823"/>
                  </a:lnTo>
                  <a:cubicBezTo>
                    <a:pt x="12660" y="18160"/>
                    <a:pt x="13532" y="17891"/>
                    <a:pt x="14234" y="18221"/>
                  </a:cubicBezTo>
                  <a:lnTo>
                    <a:pt x="16272" y="19181"/>
                  </a:lnTo>
                  <a:cubicBezTo>
                    <a:pt x="16974" y="19511"/>
                    <a:pt x="17514" y="19172"/>
                    <a:pt x="17472" y="18427"/>
                  </a:cubicBezTo>
                  <a:lnTo>
                    <a:pt x="17370" y="16637"/>
                  </a:lnTo>
                  <a:cubicBezTo>
                    <a:pt x="17327" y="15891"/>
                    <a:pt x="17912" y="15124"/>
                    <a:pt x="18668" y="14932"/>
                  </a:cubicBezTo>
                  <a:lnTo>
                    <a:pt x="20482" y="14472"/>
                  </a:lnTo>
                  <a:cubicBezTo>
                    <a:pt x="21239" y="14280"/>
                    <a:pt x="21376" y="13720"/>
                    <a:pt x="20789" y="13227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9109487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3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40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5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5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  <p:bldP spid="81" grpId="0"/>
      <p:bldP spid="81" grpId="1"/>
      <p:bldP spid="81" grpId="2"/>
      <p:bldP spid="81" grpId="3"/>
      <p:bldP spid="81" grpId="4"/>
      <p:bldP spid="81" grpId="5"/>
      <p:bldP spid="81" grpId="6"/>
      <p:bldP spid="81" grpId="7"/>
      <p:bldP spid="81" grpId="8"/>
      <p:bldP spid="81" grpId="9"/>
      <p:bldP spid="81" grpId="10"/>
      <p:bldP spid="81" grpId="11"/>
      <p:bldP spid="81" grpId="12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Matrix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Rectangle 3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9" name="Group 38"/>
          <p:cNvGrpSpPr/>
          <p:nvPr/>
        </p:nvGrpSpPr>
        <p:grpSpPr>
          <a:xfrm>
            <a:off x="7244862" y="2220523"/>
            <a:ext cx="1005315" cy="299674"/>
            <a:chOff x="7244862" y="2564012"/>
            <a:chExt cx="1005315" cy="299674"/>
          </a:xfrm>
        </p:grpSpPr>
        <p:cxnSp>
          <p:nvCxnSpPr>
            <p:cNvPr id="40" name="Straight Connector 39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" name="Group 41"/>
          <p:cNvGrpSpPr/>
          <p:nvPr/>
        </p:nvGrpSpPr>
        <p:grpSpPr>
          <a:xfrm flipH="1">
            <a:off x="3934187" y="2220523"/>
            <a:ext cx="1005315" cy="299674"/>
            <a:chOff x="7244862" y="2564012"/>
            <a:chExt cx="1005315" cy="299674"/>
          </a:xfrm>
        </p:grpSpPr>
        <p:cxnSp>
          <p:nvCxnSpPr>
            <p:cNvPr id="43" name="Straight Connector 42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" name="Group 44"/>
          <p:cNvGrpSpPr/>
          <p:nvPr/>
        </p:nvGrpSpPr>
        <p:grpSpPr>
          <a:xfrm rot="1354404" flipV="1">
            <a:off x="6451557" y="4156484"/>
            <a:ext cx="1005315" cy="299674"/>
            <a:chOff x="7244862" y="2564012"/>
            <a:chExt cx="1005315" cy="299674"/>
          </a:xfrm>
        </p:grpSpPr>
        <p:cxnSp>
          <p:nvCxnSpPr>
            <p:cNvPr id="46" name="Straight Connector 45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8" name="Group 47"/>
          <p:cNvGrpSpPr/>
          <p:nvPr/>
        </p:nvGrpSpPr>
        <p:grpSpPr>
          <a:xfrm rot="20245596" flipH="1" flipV="1">
            <a:off x="4746108" y="4156484"/>
            <a:ext cx="1005315" cy="299674"/>
            <a:chOff x="7244862" y="2564012"/>
            <a:chExt cx="1005315" cy="299674"/>
          </a:xfrm>
        </p:grpSpPr>
        <p:cxnSp>
          <p:nvCxnSpPr>
            <p:cNvPr id="49" name="Straight Connector 48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" name="Group 50"/>
          <p:cNvGrpSpPr/>
          <p:nvPr/>
        </p:nvGrpSpPr>
        <p:grpSpPr>
          <a:xfrm>
            <a:off x="8480453" y="1805826"/>
            <a:ext cx="2955174" cy="1077937"/>
            <a:chOff x="1603804" y="2220559"/>
            <a:chExt cx="2955174" cy="1077937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Disversification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7623203" y="4255850"/>
            <a:ext cx="2955174" cy="1128737"/>
            <a:chOff x="1603804" y="2220559"/>
            <a:chExt cx="2955174" cy="1128737"/>
          </a:xfrm>
        </p:grpSpPr>
        <p:sp>
          <p:nvSpPr>
            <p:cNvPr id="5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Development</a:t>
              </a: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679271" y="26106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34342" y="1805826"/>
            <a:ext cx="2959965" cy="1077937"/>
            <a:chOff x="1679271" y="2220559"/>
            <a:chExt cx="2959965" cy="1077937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Penetration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1634442" y="4250822"/>
            <a:ext cx="2959965" cy="1128737"/>
            <a:chOff x="1679271" y="2220559"/>
            <a:chExt cx="2959965" cy="1128737"/>
          </a:xfrm>
        </p:grpSpPr>
        <p:sp>
          <p:nvSpPr>
            <p:cNvPr id="61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Development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1679271" y="26106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121518" y="1915221"/>
            <a:ext cx="3939219" cy="3837413"/>
            <a:chOff x="4121518" y="1915221"/>
            <a:chExt cx="3939219" cy="3837413"/>
          </a:xfrm>
        </p:grpSpPr>
        <p:grpSp>
          <p:nvGrpSpPr>
            <p:cNvPr id="5" name="Group 52"/>
            <p:cNvGrpSpPr/>
            <p:nvPr/>
          </p:nvGrpSpPr>
          <p:grpSpPr>
            <a:xfrm>
              <a:off x="4121518" y="1915221"/>
              <a:ext cx="3939219" cy="3837413"/>
              <a:chOff x="3160707" y="1634350"/>
              <a:chExt cx="2825746" cy="2752719"/>
            </a:xfrm>
          </p:grpSpPr>
          <p:sp>
            <p:nvSpPr>
              <p:cNvPr id="6" name="Freeform 5"/>
              <p:cNvSpPr>
                <a:spLocks noEditPoints="1"/>
              </p:cNvSpPr>
              <p:nvPr/>
            </p:nvSpPr>
            <p:spPr bwMode="auto">
              <a:xfrm>
                <a:off x="3160707" y="1912160"/>
                <a:ext cx="1181098" cy="1243010"/>
              </a:xfrm>
              <a:custGeom>
                <a:avLst/>
                <a:gdLst/>
                <a:ahLst/>
                <a:cxnLst>
                  <a:cxn ang="0">
                    <a:pos x="85" y="294"/>
                  </a:cxn>
                  <a:cxn ang="0">
                    <a:pos x="0" y="330"/>
                  </a:cxn>
                  <a:cxn ang="0">
                    <a:pos x="314" y="0"/>
                  </a:cxn>
                  <a:cxn ang="0">
                    <a:pos x="167" y="327"/>
                  </a:cxn>
                  <a:cxn ang="0">
                    <a:pos x="85" y="294"/>
                  </a:cxn>
                  <a:cxn ang="0">
                    <a:pos x="85" y="294"/>
                  </a:cxn>
                  <a:cxn ang="0">
                    <a:pos x="85" y="294"/>
                  </a:cxn>
                </a:cxnLst>
                <a:rect l="0" t="0" r="r" b="b"/>
                <a:pathLst>
                  <a:path w="314" h="330">
                    <a:moveTo>
                      <a:pt x="85" y="294"/>
                    </a:moveTo>
                    <a:cubicBezTo>
                      <a:pt x="52" y="294"/>
                      <a:pt x="21" y="307"/>
                      <a:pt x="0" y="330"/>
                    </a:cubicBezTo>
                    <a:cubicBezTo>
                      <a:pt x="19" y="162"/>
                      <a:pt x="149" y="27"/>
                      <a:pt x="314" y="0"/>
                    </a:cubicBezTo>
                    <a:cubicBezTo>
                      <a:pt x="176" y="99"/>
                      <a:pt x="167" y="274"/>
                      <a:pt x="167" y="327"/>
                    </a:cubicBezTo>
                    <a:cubicBezTo>
                      <a:pt x="146" y="306"/>
                      <a:pt x="116" y="294"/>
                      <a:pt x="85" y="294"/>
                    </a:cubicBezTo>
                    <a:close/>
                    <a:moveTo>
                      <a:pt x="85" y="294"/>
                    </a:moveTo>
                    <a:cubicBezTo>
                      <a:pt x="85" y="294"/>
                      <a:pt x="85" y="294"/>
                      <a:pt x="85" y="294"/>
                    </a:cubicBezTo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" name="Freeform 6"/>
              <p:cNvSpPr>
                <a:spLocks noEditPoints="1"/>
              </p:cNvSpPr>
              <p:nvPr/>
            </p:nvSpPr>
            <p:spPr bwMode="auto">
              <a:xfrm>
                <a:off x="3886194" y="1916923"/>
                <a:ext cx="636587" cy="1238248"/>
              </a:xfrm>
              <a:custGeom>
                <a:avLst/>
                <a:gdLst/>
                <a:ahLst/>
                <a:cxnLst>
                  <a:cxn ang="0">
                    <a:pos x="84" y="293"/>
                  </a:cxn>
                  <a:cxn ang="0">
                    <a:pos x="1" y="327"/>
                  </a:cxn>
                  <a:cxn ang="0">
                    <a:pos x="169" y="0"/>
                  </a:cxn>
                  <a:cxn ang="0">
                    <a:pos x="169" y="329"/>
                  </a:cxn>
                  <a:cxn ang="0">
                    <a:pos x="84" y="293"/>
                  </a:cxn>
                  <a:cxn ang="0">
                    <a:pos x="84" y="293"/>
                  </a:cxn>
                  <a:cxn ang="0">
                    <a:pos x="84" y="293"/>
                  </a:cxn>
                </a:cxnLst>
                <a:rect l="0" t="0" r="r" b="b"/>
                <a:pathLst>
                  <a:path w="169" h="329">
                    <a:moveTo>
                      <a:pt x="84" y="293"/>
                    </a:moveTo>
                    <a:cubicBezTo>
                      <a:pt x="52" y="293"/>
                      <a:pt x="22" y="306"/>
                      <a:pt x="1" y="327"/>
                    </a:cubicBezTo>
                    <a:cubicBezTo>
                      <a:pt x="0" y="276"/>
                      <a:pt x="8" y="87"/>
                      <a:pt x="169" y="0"/>
                    </a:cubicBezTo>
                    <a:cubicBezTo>
                      <a:pt x="169" y="329"/>
                      <a:pt x="169" y="329"/>
                      <a:pt x="169" y="329"/>
                    </a:cubicBezTo>
                    <a:cubicBezTo>
                      <a:pt x="147" y="306"/>
                      <a:pt x="117" y="293"/>
                      <a:pt x="84" y="293"/>
                    </a:cubicBezTo>
                    <a:close/>
                    <a:moveTo>
                      <a:pt x="84" y="293"/>
                    </a:moveTo>
                    <a:cubicBezTo>
                      <a:pt x="84" y="293"/>
                      <a:pt x="84" y="293"/>
                      <a:pt x="84" y="293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" name="Freeform 7"/>
              <p:cNvSpPr>
                <a:spLocks noEditPoints="1"/>
              </p:cNvSpPr>
              <p:nvPr/>
            </p:nvSpPr>
            <p:spPr bwMode="auto">
              <a:xfrm>
                <a:off x="4621205" y="1916923"/>
                <a:ext cx="634999" cy="1238248"/>
              </a:xfrm>
              <a:custGeom>
                <a:avLst/>
                <a:gdLst/>
                <a:ahLst/>
                <a:cxnLst>
                  <a:cxn ang="0">
                    <a:pos x="85" y="293"/>
                  </a:cxn>
                  <a:cxn ang="0">
                    <a:pos x="0" y="329"/>
                  </a:cxn>
                  <a:cxn ang="0">
                    <a:pos x="0" y="0"/>
                  </a:cxn>
                  <a:cxn ang="0">
                    <a:pos x="168" y="327"/>
                  </a:cxn>
                  <a:cxn ang="0">
                    <a:pos x="85" y="293"/>
                  </a:cxn>
                  <a:cxn ang="0">
                    <a:pos x="85" y="293"/>
                  </a:cxn>
                  <a:cxn ang="0">
                    <a:pos x="85" y="293"/>
                  </a:cxn>
                </a:cxnLst>
                <a:rect l="0" t="0" r="r" b="b"/>
                <a:pathLst>
                  <a:path w="169" h="329">
                    <a:moveTo>
                      <a:pt x="85" y="293"/>
                    </a:moveTo>
                    <a:cubicBezTo>
                      <a:pt x="52" y="293"/>
                      <a:pt x="22" y="306"/>
                      <a:pt x="0" y="32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61" y="87"/>
                      <a:pt x="169" y="276"/>
                      <a:pt x="168" y="327"/>
                    </a:cubicBezTo>
                    <a:cubicBezTo>
                      <a:pt x="146" y="306"/>
                      <a:pt x="116" y="293"/>
                      <a:pt x="85" y="293"/>
                    </a:cubicBezTo>
                    <a:close/>
                    <a:moveTo>
                      <a:pt x="85" y="293"/>
                    </a:moveTo>
                    <a:cubicBezTo>
                      <a:pt x="85" y="293"/>
                      <a:pt x="85" y="293"/>
                      <a:pt x="85" y="293"/>
                    </a:cubicBezTo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" name="Freeform 8"/>
              <p:cNvSpPr>
                <a:spLocks noEditPoints="1"/>
              </p:cNvSpPr>
              <p:nvPr/>
            </p:nvSpPr>
            <p:spPr bwMode="auto">
              <a:xfrm>
                <a:off x="4797417" y="1912160"/>
                <a:ext cx="1189036" cy="1250949"/>
              </a:xfrm>
              <a:custGeom>
                <a:avLst/>
                <a:gdLst/>
                <a:ahLst/>
                <a:cxnLst>
                  <a:cxn ang="0">
                    <a:pos x="229" y="294"/>
                  </a:cxn>
                  <a:cxn ang="0">
                    <a:pos x="147" y="327"/>
                  </a:cxn>
                  <a:cxn ang="0">
                    <a:pos x="0" y="0"/>
                  </a:cxn>
                  <a:cxn ang="0">
                    <a:pos x="316" y="332"/>
                  </a:cxn>
                  <a:cxn ang="0">
                    <a:pos x="229" y="294"/>
                  </a:cxn>
                  <a:cxn ang="0">
                    <a:pos x="229" y="294"/>
                  </a:cxn>
                  <a:cxn ang="0">
                    <a:pos x="229" y="294"/>
                  </a:cxn>
                </a:cxnLst>
                <a:rect l="0" t="0" r="r" b="b"/>
                <a:pathLst>
                  <a:path w="316" h="332">
                    <a:moveTo>
                      <a:pt x="229" y="294"/>
                    </a:moveTo>
                    <a:cubicBezTo>
                      <a:pt x="198" y="294"/>
                      <a:pt x="169" y="306"/>
                      <a:pt x="147" y="327"/>
                    </a:cubicBezTo>
                    <a:cubicBezTo>
                      <a:pt x="148" y="274"/>
                      <a:pt x="138" y="99"/>
                      <a:pt x="0" y="0"/>
                    </a:cubicBezTo>
                    <a:cubicBezTo>
                      <a:pt x="167" y="26"/>
                      <a:pt x="298" y="162"/>
                      <a:pt x="316" y="332"/>
                    </a:cubicBezTo>
                    <a:cubicBezTo>
                      <a:pt x="295" y="308"/>
                      <a:pt x="263" y="294"/>
                      <a:pt x="229" y="294"/>
                    </a:cubicBezTo>
                    <a:close/>
                    <a:moveTo>
                      <a:pt x="229" y="294"/>
                    </a:moveTo>
                    <a:cubicBezTo>
                      <a:pt x="229" y="294"/>
                      <a:pt x="229" y="294"/>
                      <a:pt x="229" y="294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" name="Freeform 9"/>
              <p:cNvSpPr>
                <a:spLocks noEditPoints="1"/>
              </p:cNvSpPr>
              <p:nvPr/>
            </p:nvSpPr>
            <p:spPr bwMode="auto">
              <a:xfrm>
                <a:off x="4522777" y="3336146"/>
                <a:ext cx="493712" cy="1050923"/>
              </a:xfrm>
              <a:custGeom>
                <a:avLst/>
                <a:gdLst/>
                <a:ahLst/>
                <a:cxnLst>
                  <a:cxn ang="0">
                    <a:pos x="13" y="7"/>
                  </a:cxn>
                  <a:cxn ang="0">
                    <a:pos x="0" y="0"/>
                  </a:cxn>
                  <a:cxn ang="0">
                    <a:pos x="0" y="214"/>
                  </a:cxn>
                  <a:cxn ang="0">
                    <a:pos x="2" y="219"/>
                  </a:cxn>
                  <a:cxn ang="0">
                    <a:pos x="66" y="279"/>
                  </a:cxn>
                  <a:cxn ang="0">
                    <a:pos x="131" y="214"/>
                  </a:cxn>
                  <a:cxn ang="0">
                    <a:pos x="118" y="201"/>
                  </a:cxn>
                  <a:cxn ang="0">
                    <a:pos x="105" y="214"/>
                  </a:cxn>
                  <a:cxn ang="0">
                    <a:pos x="66" y="253"/>
                  </a:cxn>
                  <a:cxn ang="0">
                    <a:pos x="27" y="214"/>
                  </a:cxn>
                  <a:cxn ang="0">
                    <a:pos x="26" y="211"/>
                  </a:cxn>
                  <a:cxn ang="0">
                    <a:pos x="26" y="0"/>
                  </a:cxn>
                  <a:cxn ang="0">
                    <a:pos x="13" y="7"/>
                  </a:cxn>
                  <a:cxn ang="0">
                    <a:pos x="13" y="7"/>
                  </a:cxn>
                  <a:cxn ang="0">
                    <a:pos x="13" y="7"/>
                  </a:cxn>
                </a:cxnLst>
                <a:rect l="0" t="0" r="r" b="b"/>
                <a:pathLst>
                  <a:path w="131" h="279">
                    <a:moveTo>
                      <a:pt x="13" y="7"/>
                    </a:moveTo>
                    <a:cubicBezTo>
                      <a:pt x="8" y="7"/>
                      <a:pt x="3" y="4"/>
                      <a:pt x="0" y="0"/>
                    </a:cubicBezTo>
                    <a:cubicBezTo>
                      <a:pt x="0" y="214"/>
                      <a:pt x="0" y="214"/>
                      <a:pt x="0" y="214"/>
                    </a:cubicBezTo>
                    <a:cubicBezTo>
                      <a:pt x="0" y="216"/>
                      <a:pt x="1" y="218"/>
                      <a:pt x="2" y="219"/>
                    </a:cubicBezTo>
                    <a:cubicBezTo>
                      <a:pt x="4" y="253"/>
                      <a:pt x="32" y="279"/>
                      <a:pt x="66" y="279"/>
                    </a:cubicBezTo>
                    <a:cubicBezTo>
                      <a:pt x="102" y="279"/>
                      <a:pt x="131" y="250"/>
                      <a:pt x="131" y="214"/>
                    </a:cubicBezTo>
                    <a:cubicBezTo>
                      <a:pt x="131" y="207"/>
                      <a:pt x="126" y="201"/>
                      <a:pt x="118" y="201"/>
                    </a:cubicBezTo>
                    <a:cubicBezTo>
                      <a:pt x="111" y="201"/>
                      <a:pt x="105" y="207"/>
                      <a:pt x="105" y="214"/>
                    </a:cubicBezTo>
                    <a:cubicBezTo>
                      <a:pt x="105" y="236"/>
                      <a:pt x="88" y="253"/>
                      <a:pt x="66" y="253"/>
                    </a:cubicBezTo>
                    <a:cubicBezTo>
                      <a:pt x="45" y="253"/>
                      <a:pt x="27" y="236"/>
                      <a:pt x="27" y="214"/>
                    </a:cubicBezTo>
                    <a:cubicBezTo>
                      <a:pt x="27" y="213"/>
                      <a:pt x="27" y="212"/>
                      <a:pt x="26" y="211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4" y="4"/>
                      <a:pt x="19" y="7"/>
                      <a:pt x="13" y="7"/>
                    </a:cubicBezTo>
                    <a:close/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" name="Freeform 10"/>
              <p:cNvSpPr>
                <a:spLocks noEditPoints="1"/>
              </p:cNvSpPr>
              <p:nvPr/>
            </p:nvSpPr>
            <p:spPr bwMode="auto">
              <a:xfrm>
                <a:off x="4522788" y="1634350"/>
                <a:ext cx="98425" cy="198437"/>
              </a:xfrm>
              <a:custGeom>
                <a:avLst/>
                <a:gdLst/>
                <a:ahLst/>
                <a:cxnLst>
                  <a:cxn ang="0">
                    <a:pos x="26" y="52"/>
                  </a:cxn>
                  <a:cxn ang="0">
                    <a:pos x="26" y="13"/>
                  </a:cxn>
                  <a:cxn ang="0">
                    <a:pos x="13" y="0"/>
                  </a:cxn>
                  <a:cxn ang="0">
                    <a:pos x="0" y="13"/>
                  </a:cxn>
                  <a:cxn ang="0">
                    <a:pos x="0" y="52"/>
                  </a:cxn>
                  <a:cxn ang="0">
                    <a:pos x="0" y="53"/>
                  </a:cxn>
                  <a:cxn ang="0">
                    <a:pos x="26" y="53"/>
                  </a:cxn>
                  <a:cxn ang="0">
                    <a:pos x="26" y="52"/>
                  </a:cxn>
                  <a:cxn ang="0">
                    <a:pos x="26" y="52"/>
                  </a:cxn>
                  <a:cxn ang="0">
                    <a:pos x="26" y="52"/>
                  </a:cxn>
                </a:cxnLst>
                <a:rect l="0" t="0" r="r" b="b"/>
                <a:pathLst>
                  <a:path w="26" h="53">
                    <a:moveTo>
                      <a:pt x="26" y="52"/>
                    </a:move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6"/>
                      <a:pt x="20" y="0"/>
                      <a:pt x="13" y="0"/>
                    </a:cubicBezTo>
                    <a:cubicBezTo>
                      <a:pt x="6" y="0"/>
                      <a:pt x="0" y="6"/>
                      <a:pt x="0" y="13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2"/>
                      <a:pt x="26" y="52"/>
                      <a:pt x="26" y="52"/>
                    </a:cubicBezTo>
                    <a:close/>
                    <a:moveTo>
                      <a:pt x="26" y="52"/>
                    </a:moveTo>
                    <a:cubicBezTo>
                      <a:pt x="26" y="52"/>
                      <a:pt x="26" y="52"/>
                      <a:pt x="26" y="52"/>
                    </a:cubicBezTo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38" name="Shape 1094"/>
            <p:cNvSpPr/>
            <p:nvPr/>
          </p:nvSpPr>
          <p:spPr>
            <a:xfrm>
              <a:off x="4568684" y="3131690"/>
              <a:ext cx="376996" cy="2692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3" name="Freeform 62"/>
            <p:cNvSpPr>
              <a:spLocks noEditPoints="1"/>
            </p:cNvSpPr>
            <p:nvPr/>
          </p:nvSpPr>
          <p:spPr bwMode="auto">
            <a:xfrm>
              <a:off x="5477986" y="3065772"/>
              <a:ext cx="320256" cy="360553"/>
            </a:xfrm>
            <a:custGeom>
              <a:avLst/>
              <a:gdLst>
                <a:gd name="T0" fmla="*/ 300 w 320"/>
                <a:gd name="T1" fmla="*/ 0 h 360"/>
                <a:gd name="T2" fmla="*/ 256 w 320"/>
                <a:gd name="T3" fmla="*/ 0 h 360"/>
                <a:gd name="T4" fmla="*/ 240 w 320"/>
                <a:gd name="T5" fmla="*/ 20 h 360"/>
                <a:gd name="T6" fmla="*/ 240 w 320"/>
                <a:gd name="T7" fmla="*/ 360 h 360"/>
                <a:gd name="T8" fmla="*/ 320 w 320"/>
                <a:gd name="T9" fmla="*/ 360 h 360"/>
                <a:gd name="T10" fmla="*/ 320 w 320"/>
                <a:gd name="T11" fmla="*/ 20 h 360"/>
                <a:gd name="T12" fmla="*/ 300 w 320"/>
                <a:gd name="T13" fmla="*/ 0 h 360"/>
                <a:gd name="T14" fmla="*/ 180 w 320"/>
                <a:gd name="T15" fmla="*/ 120 h 360"/>
                <a:gd name="T16" fmla="*/ 136 w 320"/>
                <a:gd name="T17" fmla="*/ 120 h 360"/>
                <a:gd name="T18" fmla="*/ 120 w 320"/>
                <a:gd name="T19" fmla="*/ 140 h 360"/>
                <a:gd name="T20" fmla="*/ 120 w 320"/>
                <a:gd name="T21" fmla="*/ 360 h 360"/>
                <a:gd name="T22" fmla="*/ 200 w 320"/>
                <a:gd name="T23" fmla="*/ 360 h 360"/>
                <a:gd name="T24" fmla="*/ 200 w 320"/>
                <a:gd name="T25" fmla="*/ 140 h 360"/>
                <a:gd name="T26" fmla="*/ 180 w 320"/>
                <a:gd name="T27" fmla="*/ 120 h 360"/>
                <a:gd name="T28" fmla="*/ 60 w 320"/>
                <a:gd name="T29" fmla="*/ 240 h 360"/>
                <a:gd name="T30" fmla="*/ 16 w 320"/>
                <a:gd name="T31" fmla="*/ 240 h 360"/>
                <a:gd name="T32" fmla="*/ 0 w 320"/>
                <a:gd name="T33" fmla="*/ 260 h 360"/>
                <a:gd name="T34" fmla="*/ 0 w 320"/>
                <a:gd name="T35" fmla="*/ 360 h 360"/>
                <a:gd name="T36" fmla="*/ 80 w 320"/>
                <a:gd name="T37" fmla="*/ 360 h 360"/>
                <a:gd name="T38" fmla="*/ 80 w 320"/>
                <a:gd name="T39" fmla="*/ 260 h 360"/>
                <a:gd name="T40" fmla="*/ 60 w 320"/>
                <a:gd name="T41" fmla="*/ 24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360">
                  <a:moveTo>
                    <a:pt x="30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45" y="0"/>
                    <a:pt x="240" y="9"/>
                    <a:pt x="240" y="20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320" y="360"/>
                    <a:pt x="320" y="360"/>
                    <a:pt x="320" y="36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9"/>
                    <a:pt x="311" y="0"/>
                    <a:pt x="300" y="0"/>
                  </a:cubicBezTo>
                  <a:close/>
                  <a:moveTo>
                    <a:pt x="180" y="120"/>
                  </a:moveTo>
                  <a:cubicBezTo>
                    <a:pt x="136" y="120"/>
                    <a:pt x="136" y="120"/>
                    <a:pt x="136" y="120"/>
                  </a:cubicBezTo>
                  <a:cubicBezTo>
                    <a:pt x="125" y="120"/>
                    <a:pt x="120" y="129"/>
                    <a:pt x="120" y="140"/>
                  </a:cubicBezTo>
                  <a:cubicBezTo>
                    <a:pt x="120" y="360"/>
                    <a:pt x="120" y="360"/>
                    <a:pt x="120" y="360"/>
                  </a:cubicBezTo>
                  <a:cubicBezTo>
                    <a:pt x="200" y="360"/>
                    <a:pt x="200" y="360"/>
                    <a:pt x="200" y="36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29"/>
                    <a:pt x="191" y="120"/>
                    <a:pt x="180" y="120"/>
                  </a:cubicBezTo>
                  <a:close/>
                  <a:moveTo>
                    <a:pt x="60" y="240"/>
                  </a:moveTo>
                  <a:cubicBezTo>
                    <a:pt x="16" y="240"/>
                    <a:pt x="16" y="240"/>
                    <a:pt x="16" y="240"/>
                  </a:cubicBezTo>
                  <a:cubicBezTo>
                    <a:pt x="5" y="240"/>
                    <a:pt x="0" y="249"/>
                    <a:pt x="0" y="260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0" y="249"/>
                    <a:pt x="71" y="240"/>
                    <a:pt x="60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64" name="Shape 1090"/>
            <p:cNvSpPr/>
            <p:nvPr/>
          </p:nvSpPr>
          <p:spPr>
            <a:xfrm>
              <a:off x="6331218" y="3128517"/>
              <a:ext cx="396184" cy="3365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064" y="14989"/>
                  </a:moveTo>
                  <a:lnTo>
                    <a:pt x="16300" y="14989"/>
                  </a:lnTo>
                  <a:cubicBezTo>
                    <a:pt x="14781" y="14989"/>
                    <a:pt x="13615" y="14098"/>
                    <a:pt x="12532" y="12778"/>
                  </a:cubicBezTo>
                  <a:cubicBezTo>
                    <a:pt x="12422" y="12943"/>
                    <a:pt x="12313" y="13112"/>
                    <a:pt x="12204" y="13283"/>
                  </a:cubicBezTo>
                  <a:cubicBezTo>
                    <a:pt x="11728" y="14021"/>
                    <a:pt x="11216" y="14811"/>
                    <a:pt x="10650" y="15592"/>
                  </a:cubicBezTo>
                  <a:cubicBezTo>
                    <a:pt x="12115" y="17276"/>
                    <a:pt x="13891" y="18547"/>
                    <a:pt x="16300" y="18547"/>
                  </a:cubicBezTo>
                  <a:lnTo>
                    <a:pt x="17064" y="18547"/>
                  </a:lnTo>
                  <a:lnTo>
                    <a:pt x="17064" y="21600"/>
                  </a:lnTo>
                  <a:lnTo>
                    <a:pt x="21600" y="17022"/>
                  </a:lnTo>
                  <a:lnTo>
                    <a:pt x="17064" y="12444"/>
                  </a:lnTo>
                  <a:cubicBezTo>
                    <a:pt x="17064" y="12444"/>
                    <a:pt x="17064" y="14989"/>
                    <a:pt x="17064" y="14989"/>
                  </a:cubicBezTo>
                  <a:close/>
                  <a:moveTo>
                    <a:pt x="5844" y="8840"/>
                  </a:moveTo>
                  <a:cubicBezTo>
                    <a:pt x="6014" y="8580"/>
                    <a:pt x="6185" y="8316"/>
                    <a:pt x="6358" y="8047"/>
                  </a:cubicBezTo>
                  <a:cubicBezTo>
                    <a:pt x="6781" y="7394"/>
                    <a:pt x="7227" y="6705"/>
                    <a:pt x="7709" y="6019"/>
                  </a:cubicBezTo>
                  <a:cubicBezTo>
                    <a:pt x="6284" y="4449"/>
                    <a:pt x="4562" y="3290"/>
                    <a:pt x="2260" y="3290"/>
                  </a:cubicBezTo>
                  <a:lnTo>
                    <a:pt x="0" y="3290"/>
                  </a:lnTo>
                  <a:lnTo>
                    <a:pt x="0" y="6850"/>
                  </a:lnTo>
                  <a:lnTo>
                    <a:pt x="2260" y="6850"/>
                  </a:lnTo>
                  <a:cubicBezTo>
                    <a:pt x="3693" y="6850"/>
                    <a:pt x="4812" y="7643"/>
                    <a:pt x="5844" y="8840"/>
                  </a:cubicBezTo>
                  <a:close/>
                  <a:moveTo>
                    <a:pt x="16300" y="6596"/>
                  </a:moveTo>
                  <a:lnTo>
                    <a:pt x="17064" y="6596"/>
                  </a:lnTo>
                  <a:lnTo>
                    <a:pt x="17064" y="9155"/>
                  </a:lnTo>
                  <a:lnTo>
                    <a:pt x="21600" y="4578"/>
                  </a:lnTo>
                  <a:lnTo>
                    <a:pt x="17064" y="0"/>
                  </a:lnTo>
                  <a:lnTo>
                    <a:pt x="17064" y="3036"/>
                  </a:lnTo>
                  <a:lnTo>
                    <a:pt x="16300" y="3036"/>
                  </a:lnTo>
                  <a:cubicBezTo>
                    <a:pt x="12312" y="3036"/>
                    <a:pt x="10062" y="6516"/>
                    <a:pt x="8077" y="9587"/>
                  </a:cubicBezTo>
                  <a:cubicBezTo>
                    <a:pt x="6293" y="12349"/>
                    <a:pt x="4752" y="14735"/>
                    <a:pt x="2260" y="14735"/>
                  </a:cubicBezTo>
                  <a:lnTo>
                    <a:pt x="0" y="14735"/>
                  </a:lnTo>
                  <a:lnTo>
                    <a:pt x="0" y="18293"/>
                  </a:lnTo>
                  <a:lnTo>
                    <a:pt x="2260" y="18293"/>
                  </a:lnTo>
                  <a:cubicBezTo>
                    <a:pt x="6250" y="18293"/>
                    <a:pt x="8500" y="14814"/>
                    <a:pt x="10485" y="11743"/>
                  </a:cubicBezTo>
                  <a:cubicBezTo>
                    <a:pt x="12269" y="8981"/>
                    <a:pt x="13810" y="6596"/>
                    <a:pt x="16300" y="6596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1687"/>
            <p:cNvSpPr/>
            <p:nvPr/>
          </p:nvSpPr>
          <p:spPr>
            <a:xfrm>
              <a:off x="7266129" y="3116104"/>
              <a:ext cx="361315" cy="3613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679" y="19547"/>
                  </a:moveTo>
                  <a:lnTo>
                    <a:pt x="11679" y="14693"/>
                  </a:lnTo>
                  <a:lnTo>
                    <a:pt x="9921" y="14693"/>
                  </a:lnTo>
                  <a:lnTo>
                    <a:pt x="9921" y="19547"/>
                  </a:lnTo>
                  <a:cubicBezTo>
                    <a:pt x="5768" y="19134"/>
                    <a:pt x="2465" y="15832"/>
                    <a:pt x="2052" y="11679"/>
                  </a:cubicBezTo>
                  <a:lnTo>
                    <a:pt x="6907" y="11679"/>
                  </a:lnTo>
                  <a:lnTo>
                    <a:pt x="6907" y="9921"/>
                  </a:lnTo>
                  <a:lnTo>
                    <a:pt x="2052" y="9921"/>
                  </a:lnTo>
                  <a:cubicBezTo>
                    <a:pt x="2465" y="5768"/>
                    <a:pt x="5768" y="2466"/>
                    <a:pt x="9921" y="2054"/>
                  </a:cubicBezTo>
                  <a:lnTo>
                    <a:pt x="9921" y="6907"/>
                  </a:lnTo>
                  <a:lnTo>
                    <a:pt x="11679" y="6907"/>
                  </a:lnTo>
                  <a:lnTo>
                    <a:pt x="11679" y="2054"/>
                  </a:lnTo>
                  <a:cubicBezTo>
                    <a:pt x="15832" y="2466"/>
                    <a:pt x="19135" y="5768"/>
                    <a:pt x="19548" y="9921"/>
                  </a:cubicBezTo>
                  <a:lnTo>
                    <a:pt x="14693" y="9921"/>
                  </a:lnTo>
                  <a:lnTo>
                    <a:pt x="14693" y="11679"/>
                  </a:lnTo>
                  <a:lnTo>
                    <a:pt x="19548" y="11679"/>
                  </a:lnTo>
                  <a:cubicBezTo>
                    <a:pt x="19135" y="15832"/>
                    <a:pt x="15832" y="19134"/>
                    <a:pt x="11679" y="19547"/>
                  </a:cubicBezTo>
                  <a:close/>
                  <a:moveTo>
                    <a:pt x="10799" y="0"/>
                  </a:moveTo>
                  <a:cubicBezTo>
                    <a:pt x="4835" y="0"/>
                    <a:pt x="0" y="4836"/>
                    <a:pt x="0" y="10800"/>
                  </a:cubicBezTo>
                  <a:cubicBezTo>
                    <a:pt x="0" y="16765"/>
                    <a:pt x="4835" y="21600"/>
                    <a:pt x="10799" y="21600"/>
                  </a:cubicBezTo>
                  <a:cubicBezTo>
                    <a:pt x="16765" y="21600"/>
                    <a:pt x="21600" y="16765"/>
                    <a:pt x="21600" y="10800"/>
                  </a:cubicBezTo>
                  <a:cubicBezTo>
                    <a:pt x="21600" y="4836"/>
                    <a:pt x="16765" y="0"/>
                    <a:pt x="10799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5340747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900" decel="100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4000"/>
                            </p:stCondLst>
                            <p:childTnLst>
                              <p:par>
                                <p:cTn id="3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5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0"/>
                            </p:stCondLst>
                            <p:childTnLst>
                              <p:par>
                                <p:cTn id="4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5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36" grpId="0"/>
      <p:bldP spid="36" grpId="1"/>
      <p:bldP spid="36" grpId="2"/>
      <p:bldP spid="36" grpId="3"/>
      <p:bldP spid="36" grpId="4"/>
      <p:bldP spid="36" grpId="5"/>
      <p:bldP spid="36" grpId="6"/>
      <p:bldP spid="36" grpId="7"/>
      <p:bldP spid="36" grpId="8"/>
      <p:bldP spid="36" grpId="9"/>
      <p:bldP spid="36" grpId="10"/>
      <p:bldP spid="36" grpId="11"/>
      <p:bldP spid="36" grpId="12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Market Need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1" name="Rectangle 4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1358545" y="4539879"/>
            <a:ext cx="9495531" cy="600164"/>
            <a:chOff x="1358545" y="4539879"/>
            <a:chExt cx="9495531" cy="600164"/>
          </a:xfrm>
        </p:grpSpPr>
        <p:sp>
          <p:nvSpPr>
            <p:cNvPr id="44" name="Rectangle 43"/>
            <p:cNvSpPr/>
            <p:nvPr/>
          </p:nvSpPr>
          <p:spPr>
            <a:xfrm>
              <a:off x="1358545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3233752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149958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7" name="Rectangle 46"/>
            <p:cNvSpPr/>
            <p:nvPr/>
          </p:nvSpPr>
          <p:spPr>
            <a:xfrm>
              <a:off x="7028666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8" name="Rectangle 47"/>
            <p:cNvSpPr/>
            <p:nvPr/>
          </p:nvSpPr>
          <p:spPr>
            <a:xfrm>
              <a:off x="8927924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1542167" y="2258938"/>
            <a:ext cx="1554272" cy="2164242"/>
            <a:chOff x="1542167" y="2258938"/>
            <a:chExt cx="1554272" cy="2164242"/>
          </a:xfrm>
        </p:grpSpPr>
        <p:grpSp>
          <p:nvGrpSpPr>
            <p:cNvPr id="2" name="Group 47"/>
            <p:cNvGrpSpPr/>
            <p:nvPr/>
          </p:nvGrpSpPr>
          <p:grpSpPr>
            <a:xfrm>
              <a:off x="1542167" y="2258940"/>
              <a:ext cx="1554272" cy="2164240"/>
              <a:chOff x="663207" y="1246790"/>
              <a:chExt cx="1324962" cy="1844938"/>
            </a:xfrm>
            <a:solidFill>
              <a:srgbClr val="FFC000">
                <a:alpha val="76000"/>
              </a:srgbClr>
            </a:solidFill>
          </p:grpSpPr>
          <p:sp>
            <p:nvSpPr>
              <p:cNvPr id="3" name="Rounded Rectangle 2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" name="Isosceles Triangle 3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" name="Text Placeholder 3"/>
              <p:cNvSpPr txBox="1">
                <a:spLocks/>
              </p:cNvSpPr>
              <p:nvPr/>
            </p:nvSpPr>
            <p:spPr>
              <a:xfrm>
                <a:off x="999778" y="2561751"/>
                <a:ext cx="651823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Tx/>
                  <a:buSzTx/>
                  <a:buFont typeface="Arial" pitchFamily="34" charset="0"/>
                  <a:buNone/>
                  <a:tabLst/>
                  <a:defRPr/>
                </a:pPr>
                <a:r>
                  <a:rPr kumimoji="0" lang="en-US" sz="160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Analysis</a:t>
                </a:r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1542167" y="2258938"/>
              <a:ext cx="1554272" cy="1506237"/>
              <a:chOff x="1542167" y="2258938"/>
              <a:chExt cx="1554272" cy="1506237"/>
            </a:xfrm>
          </p:grpSpPr>
          <p:sp>
            <p:nvSpPr>
              <p:cNvPr id="7" name="Round Same Side Corner Rectangle 6"/>
              <p:cNvSpPr/>
              <p:nvPr/>
            </p:nvSpPr>
            <p:spPr>
              <a:xfrm>
                <a:off x="1542167" y="2258938"/>
                <a:ext cx="1554272" cy="1506237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0" name="Shape 719"/>
              <p:cNvSpPr/>
              <p:nvPr/>
            </p:nvSpPr>
            <p:spPr>
              <a:xfrm>
                <a:off x="1926940" y="2723391"/>
                <a:ext cx="634861" cy="54598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2" h="21446" extrusionOk="0">
                    <a:moveTo>
                      <a:pt x="9262" y="7207"/>
                    </a:moveTo>
                    <a:lnTo>
                      <a:pt x="14475" y="11108"/>
                    </a:lnTo>
                    <a:cubicBezTo>
                      <a:pt x="14915" y="11436"/>
                      <a:pt x="15500" y="11301"/>
                      <a:pt x="15796" y="10800"/>
                    </a:cubicBezTo>
                    <a:lnTo>
                      <a:pt x="21160" y="1771"/>
                    </a:lnTo>
                    <a:cubicBezTo>
                      <a:pt x="21464" y="1257"/>
                      <a:pt x="21354" y="555"/>
                      <a:pt x="20913" y="200"/>
                    </a:cubicBezTo>
                    <a:cubicBezTo>
                      <a:pt x="20472" y="-154"/>
                      <a:pt x="19869" y="-26"/>
                      <a:pt x="19564" y="487"/>
                    </a:cubicBezTo>
                    <a:lnTo>
                      <a:pt x="14734" y="8618"/>
                    </a:lnTo>
                    <a:lnTo>
                      <a:pt x="9490" y="4694"/>
                    </a:lnTo>
                    <a:cubicBezTo>
                      <a:pt x="9273" y="4532"/>
                      <a:pt x="9010" y="4478"/>
                      <a:pt x="8757" y="4541"/>
                    </a:cubicBezTo>
                    <a:cubicBezTo>
                      <a:pt x="8505" y="4607"/>
                      <a:pt x="8285" y="4785"/>
                      <a:pt x="8147" y="5039"/>
                    </a:cubicBezTo>
                    <a:lnTo>
                      <a:pt x="152" y="19712"/>
                    </a:lnTo>
                    <a:cubicBezTo>
                      <a:pt x="-136" y="20237"/>
                      <a:pt x="-2" y="20936"/>
                      <a:pt x="450" y="21269"/>
                    </a:cubicBezTo>
                    <a:cubicBezTo>
                      <a:pt x="611" y="21389"/>
                      <a:pt x="791" y="21446"/>
                      <a:pt x="969" y="21446"/>
                    </a:cubicBezTo>
                    <a:cubicBezTo>
                      <a:pt x="1290" y="21446"/>
                      <a:pt x="1604" y="21260"/>
                      <a:pt x="1788" y="20921"/>
                    </a:cubicBezTo>
                    <a:cubicBezTo>
                      <a:pt x="1788" y="20921"/>
                      <a:pt x="9262" y="7207"/>
                      <a:pt x="9262" y="7207"/>
                    </a:cubicBezTo>
                    <a:close/>
                    <a:moveTo>
                      <a:pt x="19712" y="12707"/>
                    </a:moveTo>
                    <a:lnTo>
                      <a:pt x="14952" y="17715"/>
                    </a:lnTo>
                    <a:lnTo>
                      <a:pt x="9355" y="12653"/>
                    </a:lnTo>
                    <a:cubicBezTo>
                      <a:pt x="9249" y="12556"/>
                      <a:pt x="9125" y="12487"/>
                      <a:pt x="8994" y="12450"/>
                    </a:cubicBezTo>
                    <a:lnTo>
                      <a:pt x="8249" y="12234"/>
                    </a:lnTo>
                    <a:lnTo>
                      <a:pt x="7154" y="14242"/>
                    </a:lnTo>
                    <a:lnTo>
                      <a:pt x="8327" y="14582"/>
                    </a:lnTo>
                    <a:lnTo>
                      <a:pt x="14404" y="20078"/>
                    </a:lnTo>
                    <a:cubicBezTo>
                      <a:pt x="14580" y="20237"/>
                      <a:pt x="14789" y="20317"/>
                      <a:pt x="14999" y="20317"/>
                    </a:cubicBezTo>
                    <a:cubicBezTo>
                      <a:pt x="15232" y="20317"/>
                      <a:pt x="15466" y="20218"/>
                      <a:pt x="15650" y="20026"/>
                    </a:cubicBezTo>
                    <a:lnTo>
                      <a:pt x="21012" y="14382"/>
                    </a:lnTo>
                    <a:cubicBezTo>
                      <a:pt x="21410" y="13963"/>
                      <a:pt x="21441" y="13250"/>
                      <a:pt x="21081" y="12788"/>
                    </a:cubicBezTo>
                    <a:cubicBezTo>
                      <a:pt x="20722" y="12325"/>
                      <a:pt x="20109" y="12289"/>
                      <a:pt x="19712" y="12707"/>
                    </a:cubicBezTo>
                    <a:close/>
                    <a:moveTo>
                      <a:pt x="735" y="12382"/>
                    </a:moveTo>
                    <a:lnTo>
                      <a:pt x="2190" y="12804"/>
                    </a:lnTo>
                    <a:lnTo>
                      <a:pt x="3284" y="10795"/>
                    </a:lnTo>
                    <a:lnTo>
                      <a:pt x="1204" y="10192"/>
                    </a:lnTo>
                    <a:cubicBezTo>
                      <a:pt x="683" y="10040"/>
                      <a:pt x="158" y="10410"/>
                      <a:pt x="28" y="11015"/>
                    </a:cubicBezTo>
                    <a:cubicBezTo>
                      <a:pt x="-100" y="11620"/>
                      <a:pt x="216" y="12231"/>
                      <a:pt x="735" y="12382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33" name="Group 32"/>
          <p:cNvGrpSpPr/>
          <p:nvPr/>
        </p:nvGrpSpPr>
        <p:grpSpPr>
          <a:xfrm>
            <a:off x="3434322" y="2258938"/>
            <a:ext cx="1554272" cy="2164242"/>
            <a:chOff x="3434322" y="2258938"/>
            <a:chExt cx="1554272" cy="2164242"/>
          </a:xfrm>
        </p:grpSpPr>
        <p:grpSp>
          <p:nvGrpSpPr>
            <p:cNvPr id="9" name="Group 48"/>
            <p:cNvGrpSpPr/>
            <p:nvPr/>
          </p:nvGrpSpPr>
          <p:grpSpPr>
            <a:xfrm>
              <a:off x="3434322" y="2258940"/>
              <a:ext cx="1554272" cy="2164240"/>
              <a:chOff x="663207" y="1246790"/>
              <a:chExt cx="1324962" cy="1844938"/>
            </a:xfrm>
            <a:solidFill>
              <a:srgbClr val="B2D235">
                <a:alpha val="76000"/>
              </a:srgbClr>
            </a:solidFill>
          </p:grpSpPr>
          <p:sp>
            <p:nvSpPr>
              <p:cNvPr id="10" name="Rounded Rectangle 9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" name="Isosceles Triangle 10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" name="Text Placeholder 3"/>
              <p:cNvSpPr txBox="1">
                <a:spLocks/>
              </p:cNvSpPr>
              <p:nvPr/>
            </p:nvSpPr>
            <p:spPr>
              <a:xfrm>
                <a:off x="989911" y="2561751"/>
                <a:ext cx="671555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Strategy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3434322" y="2258938"/>
              <a:ext cx="1554272" cy="1494341"/>
              <a:chOff x="3434322" y="2258938"/>
              <a:chExt cx="1554272" cy="1494341"/>
            </a:xfrm>
          </p:grpSpPr>
          <p:sp>
            <p:nvSpPr>
              <p:cNvPr id="13" name="Round Same Side Corner Rectangle 12"/>
              <p:cNvSpPr/>
              <p:nvPr/>
            </p:nvSpPr>
            <p:spPr>
              <a:xfrm>
                <a:off x="3434322" y="2258938"/>
                <a:ext cx="1554272" cy="1494341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2">
                      <a:lumMod val="50000"/>
                    </a:schemeClr>
                  </a:solidFill>
                  <a:cs typeface="+mj-cs"/>
                </a:endParaRPr>
              </a:p>
            </p:txBody>
          </p:sp>
          <p:sp>
            <p:nvSpPr>
              <p:cNvPr id="61" name="Shape 2102"/>
              <p:cNvSpPr/>
              <p:nvPr/>
            </p:nvSpPr>
            <p:spPr>
              <a:xfrm>
                <a:off x="3880227" y="2753830"/>
                <a:ext cx="661621" cy="5292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4" name="Group 33"/>
          <p:cNvGrpSpPr/>
          <p:nvPr/>
        </p:nvGrpSpPr>
        <p:grpSpPr>
          <a:xfrm>
            <a:off x="5326478" y="2258939"/>
            <a:ext cx="1554272" cy="2164241"/>
            <a:chOff x="5326478" y="2258939"/>
            <a:chExt cx="1554272" cy="2164241"/>
          </a:xfrm>
        </p:grpSpPr>
        <p:grpSp>
          <p:nvGrpSpPr>
            <p:cNvPr id="15" name="Group 54"/>
            <p:cNvGrpSpPr/>
            <p:nvPr/>
          </p:nvGrpSpPr>
          <p:grpSpPr>
            <a:xfrm>
              <a:off x="5326478" y="2258940"/>
              <a:ext cx="1554272" cy="2164240"/>
              <a:chOff x="663207" y="1246790"/>
              <a:chExt cx="1324962" cy="1844938"/>
            </a:xfrm>
            <a:solidFill>
              <a:srgbClr val="F23B48">
                <a:alpha val="76000"/>
              </a:srgbClr>
            </a:solidFill>
          </p:grpSpPr>
          <p:sp>
            <p:nvSpPr>
              <p:cNvPr id="16" name="Rounded Rectangle 15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" name="Isosceles Triangle 16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" name="Text Placeholder 3"/>
              <p:cNvSpPr txBox="1">
                <a:spLocks/>
              </p:cNvSpPr>
              <p:nvPr/>
            </p:nvSpPr>
            <p:spPr>
              <a:xfrm>
                <a:off x="966436" y="2561751"/>
                <a:ext cx="718508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Reseacrh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14" name="Group 13"/>
            <p:cNvGrpSpPr/>
            <p:nvPr/>
          </p:nvGrpSpPr>
          <p:grpSpPr>
            <a:xfrm>
              <a:off x="5326478" y="2258939"/>
              <a:ext cx="1554272" cy="1506236"/>
              <a:chOff x="5326478" y="2258939"/>
              <a:chExt cx="1554272" cy="1506236"/>
            </a:xfrm>
          </p:grpSpPr>
          <p:sp>
            <p:nvSpPr>
              <p:cNvPr id="19" name="Round Same Side Corner Rectangle 18"/>
              <p:cNvSpPr/>
              <p:nvPr/>
            </p:nvSpPr>
            <p:spPr>
              <a:xfrm>
                <a:off x="5326478" y="2258939"/>
                <a:ext cx="1554272" cy="1506236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3">
                      <a:lumMod val="50000"/>
                    </a:schemeClr>
                  </a:solidFill>
                </a:endParaRPr>
              </a:p>
            </p:txBody>
          </p:sp>
          <p:grpSp>
            <p:nvGrpSpPr>
              <p:cNvPr id="62" name="Group 61"/>
              <p:cNvGrpSpPr/>
              <p:nvPr/>
            </p:nvGrpSpPr>
            <p:grpSpPr>
              <a:xfrm>
                <a:off x="5809323" y="2701621"/>
                <a:ext cx="624284" cy="633395"/>
                <a:chOff x="2360613" y="2686051"/>
                <a:chExt cx="217488" cy="220662"/>
              </a:xfrm>
              <a:solidFill>
                <a:schemeClr val="bg1"/>
              </a:solidFill>
            </p:grpSpPr>
            <p:sp>
              <p:nvSpPr>
                <p:cNvPr id="63" name="Freeform 34"/>
                <p:cNvSpPr>
                  <a:spLocks noEditPoints="1"/>
                </p:cNvSpPr>
                <p:nvPr/>
              </p:nvSpPr>
              <p:spPr bwMode="auto">
                <a:xfrm>
                  <a:off x="2427288" y="2686051"/>
                  <a:ext cx="150813" cy="150813"/>
                </a:xfrm>
                <a:custGeom>
                  <a:avLst/>
                  <a:gdLst>
                    <a:gd name="T0" fmla="*/ 65 w 79"/>
                    <a:gd name="T1" fmla="*/ 14 h 79"/>
                    <a:gd name="T2" fmla="*/ 14 w 79"/>
                    <a:gd name="T3" fmla="*/ 14 h 79"/>
                    <a:gd name="T4" fmla="*/ 12 w 79"/>
                    <a:gd name="T5" fmla="*/ 63 h 79"/>
                    <a:gd name="T6" fmla="*/ 12 w 79"/>
                    <a:gd name="T7" fmla="*/ 63 h 79"/>
                    <a:gd name="T8" fmla="*/ 17 w 79"/>
                    <a:gd name="T9" fmla="*/ 68 h 79"/>
                    <a:gd name="T10" fmla="*/ 65 w 79"/>
                    <a:gd name="T11" fmla="*/ 65 h 79"/>
                    <a:gd name="T12" fmla="*/ 65 w 79"/>
                    <a:gd name="T13" fmla="*/ 14 h 79"/>
                    <a:gd name="T14" fmla="*/ 58 w 79"/>
                    <a:gd name="T15" fmla="*/ 59 h 79"/>
                    <a:gd name="T16" fmla="*/ 20 w 79"/>
                    <a:gd name="T17" fmla="*/ 59 h 79"/>
                    <a:gd name="T18" fmla="*/ 20 w 79"/>
                    <a:gd name="T19" fmla="*/ 21 h 79"/>
                    <a:gd name="T20" fmla="*/ 59 w 79"/>
                    <a:gd name="T21" fmla="*/ 21 h 79"/>
                    <a:gd name="T22" fmla="*/ 58 w 79"/>
                    <a:gd name="T23" fmla="*/ 59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79">
                      <a:moveTo>
                        <a:pt x="65" y="14"/>
                      </a:moveTo>
                      <a:cubicBezTo>
                        <a:pt x="51" y="0"/>
                        <a:pt x="28" y="0"/>
                        <a:pt x="14" y="14"/>
                      </a:cubicBezTo>
                      <a:cubicBezTo>
                        <a:pt x="1" y="27"/>
                        <a:pt x="0" y="48"/>
                        <a:pt x="12" y="63"/>
                      </a:cubicBezTo>
                      <a:cubicBezTo>
                        <a:pt x="12" y="63"/>
                        <a:pt x="12" y="63"/>
                        <a:pt x="12" y="63"/>
                      </a:cubicBezTo>
                      <a:cubicBezTo>
                        <a:pt x="14" y="65"/>
                        <a:pt x="15" y="66"/>
                        <a:pt x="17" y="68"/>
                      </a:cubicBezTo>
                      <a:cubicBezTo>
                        <a:pt x="31" y="79"/>
                        <a:pt x="52" y="78"/>
                        <a:pt x="65" y="65"/>
                      </a:cubicBezTo>
                      <a:cubicBezTo>
                        <a:pt x="79" y="51"/>
                        <a:pt x="79" y="28"/>
                        <a:pt x="65" y="14"/>
                      </a:cubicBezTo>
                      <a:close/>
                      <a:moveTo>
                        <a:pt x="58" y="59"/>
                      </a:moveTo>
                      <a:cubicBezTo>
                        <a:pt x="48" y="69"/>
                        <a:pt x="31" y="69"/>
                        <a:pt x="20" y="59"/>
                      </a:cubicBezTo>
                      <a:cubicBezTo>
                        <a:pt x="10" y="48"/>
                        <a:pt x="10" y="31"/>
                        <a:pt x="20" y="21"/>
                      </a:cubicBezTo>
                      <a:cubicBezTo>
                        <a:pt x="31" y="10"/>
                        <a:pt x="48" y="10"/>
                        <a:pt x="59" y="21"/>
                      </a:cubicBezTo>
                      <a:cubicBezTo>
                        <a:pt x="69" y="31"/>
                        <a:pt x="69" y="48"/>
                        <a:pt x="58" y="5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4" name="Freeform 35"/>
                <p:cNvSpPr>
                  <a:spLocks/>
                </p:cNvSpPr>
                <p:nvPr/>
              </p:nvSpPr>
              <p:spPr bwMode="auto">
                <a:xfrm>
                  <a:off x="2360613" y="2814638"/>
                  <a:ext cx="92075" cy="92075"/>
                </a:xfrm>
                <a:custGeom>
                  <a:avLst/>
                  <a:gdLst>
                    <a:gd name="T0" fmla="*/ 0 w 58"/>
                    <a:gd name="T1" fmla="*/ 46 h 58"/>
                    <a:gd name="T2" fmla="*/ 11 w 58"/>
                    <a:gd name="T3" fmla="*/ 58 h 58"/>
                    <a:gd name="T4" fmla="*/ 58 w 58"/>
                    <a:gd name="T5" fmla="*/ 7 h 58"/>
                    <a:gd name="T6" fmla="*/ 50 w 58"/>
                    <a:gd name="T7" fmla="*/ 0 h 58"/>
                    <a:gd name="T8" fmla="*/ 0 w 58"/>
                    <a:gd name="T9" fmla="*/ 4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" h="58">
                      <a:moveTo>
                        <a:pt x="0" y="46"/>
                      </a:moveTo>
                      <a:lnTo>
                        <a:pt x="11" y="58"/>
                      </a:lnTo>
                      <a:lnTo>
                        <a:pt x="58" y="7"/>
                      </a:lnTo>
                      <a:lnTo>
                        <a:pt x="50" y="0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5" name="Freeform 36"/>
                <p:cNvSpPr>
                  <a:spLocks/>
                </p:cNvSpPr>
                <p:nvPr/>
              </p:nvSpPr>
              <p:spPr bwMode="auto">
                <a:xfrm>
                  <a:off x="2505075" y="2736851"/>
                  <a:ext cx="57150" cy="68263"/>
                </a:xfrm>
                <a:custGeom>
                  <a:avLst/>
                  <a:gdLst>
                    <a:gd name="T0" fmla="*/ 16 w 30"/>
                    <a:gd name="T1" fmla="*/ 0 h 36"/>
                    <a:gd name="T2" fmla="*/ 0 w 30"/>
                    <a:gd name="T3" fmla="*/ 34 h 36"/>
                    <a:gd name="T4" fmla="*/ 6 w 30"/>
                    <a:gd name="T5" fmla="*/ 36 h 36"/>
                    <a:gd name="T6" fmla="*/ 16 w 30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36">
                      <a:moveTo>
                        <a:pt x="16" y="0"/>
                      </a:moveTo>
                      <a:cubicBezTo>
                        <a:pt x="21" y="26"/>
                        <a:pt x="0" y="34"/>
                        <a:pt x="0" y="34"/>
                      </a:cubicBezTo>
                      <a:cubicBezTo>
                        <a:pt x="6" y="36"/>
                        <a:pt x="6" y="36"/>
                        <a:pt x="6" y="36"/>
                      </a:cubicBezTo>
                      <a:cubicBezTo>
                        <a:pt x="30" y="21"/>
                        <a:pt x="16" y="0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  <p:grpSp>
        <p:nvGrpSpPr>
          <p:cNvPr id="35" name="Group 34"/>
          <p:cNvGrpSpPr/>
          <p:nvPr/>
        </p:nvGrpSpPr>
        <p:grpSpPr>
          <a:xfrm>
            <a:off x="7218634" y="2258939"/>
            <a:ext cx="1554272" cy="2164241"/>
            <a:chOff x="7218634" y="2258939"/>
            <a:chExt cx="1554272" cy="2164241"/>
          </a:xfrm>
        </p:grpSpPr>
        <p:grpSp>
          <p:nvGrpSpPr>
            <p:cNvPr id="21" name="Group 60"/>
            <p:cNvGrpSpPr/>
            <p:nvPr/>
          </p:nvGrpSpPr>
          <p:grpSpPr>
            <a:xfrm>
              <a:off x="7218634" y="2258940"/>
              <a:ext cx="1554272" cy="2164240"/>
              <a:chOff x="663207" y="1246790"/>
              <a:chExt cx="1324962" cy="1844938"/>
            </a:xfrm>
            <a:solidFill>
              <a:srgbClr val="00BBD6">
                <a:alpha val="76000"/>
              </a:srgbClr>
            </a:solidFill>
          </p:grpSpPr>
          <p:sp>
            <p:nvSpPr>
              <p:cNvPr id="22" name="Rounded Rectangle 21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" name="Isosceles Triangle 22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" name="Text Placeholder 3"/>
              <p:cNvSpPr txBox="1">
                <a:spLocks/>
              </p:cNvSpPr>
              <p:nvPr/>
            </p:nvSpPr>
            <p:spPr>
              <a:xfrm>
                <a:off x="974933" y="2561751"/>
                <a:ext cx="701509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Planning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20" name="Group 19"/>
            <p:cNvGrpSpPr/>
            <p:nvPr/>
          </p:nvGrpSpPr>
          <p:grpSpPr>
            <a:xfrm>
              <a:off x="7218634" y="2258939"/>
              <a:ext cx="1554272" cy="1494340"/>
              <a:chOff x="7218634" y="2258939"/>
              <a:chExt cx="1554272" cy="1494340"/>
            </a:xfrm>
          </p:grpSpPr>
          <p:sp>
            <p:nvSpPr>
              <p:cNvPr id="25" name="Round Same Side Corner Rectangle 24"/>
              <p:cNvSpPr/>
              <p:nvPr/>
            </p:nvSpPr>
            <p:spPr>
              <a:xfrm>
                <a:off x="7218634" y="2258939"/>
                <a:ext cx="1554272" cy="1494340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4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6" name="Shape 3659"/>
              <p:cNvSpPr/>
              <p:nvPr/>
            </p:nvSpPr>
            <p:spPr>
              <a:xfrm>
                <a:off x="7647536" y="2723391"/>
                <a:ext cx="658225" cy="61711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93" h="21440" extrusionOk="0">
                    <a:moveTo>
                      <a:pt x="20097" y="14373"/>
                    </a:moveTo>
                    <a:lnTo>
                      <a:pt x="15990" y="12571"/>
                    </a:lnTo>
                    <a:lnTo>
                      <a:pt x="16463" y="14008"/>
                    </a:lnTo>
                    <a:cubicBezTo>
                      <a:pt x="16439" y="15532"/>
                      <a:pt x="13726" y="16745"/>
                      <a:pt x="10496" y="16745"/>
                    </a:cubicBezTo>
                    <a:cubicBezTo>
                      <a:pt x="7268" y="16745"/>
                      <a:pt x="4553" y="15532"/>
                      <a:pt x="4529" y="14008"/>
                    </a:cubicBezTo>
                    <a:lnTo>
                      <a:pt x="5002" y="12571"/>
                    </a:lnTo>
                    <a:lnTo>
                      <a:pt x="895" y="14373"/>
                    </a:lnTo>
                    <a:cubicBezTo>
                      <a:pt x="-255" y="14878"/>
                      <a:pt x="-304" y="15814"/>
                      <a:pt x="789" y="16451"/>
                    </a:cubicBezTo>
                    <a:lnTo>
                      <a:pt x="8511" y="20962"/>
                    </a:lnTo>
                    <a:cubicBezTo>
                      <a:pt x="9602" y="21600"/>
                      <a:pt x="11390" y="21600"/>
                      <a:pt x="12481" y="20962"/>
                    </a:cubicBezTo>
                    <a:lnTo>
                      <a:pt x="20205" y="16451"/>
                    </a:lnTo>
                    <a:cubicBezTo>
                      <a:pt x="21296" y="15814"/>
                      <a:pt x="21247" y="14878"/>
                      <a:pt x="20097" y="14373"/>
                    </a:cubicBezTo>
                    <a:close/>
                    <a:moveTo>
                      <a:pt x="10496" y="5209"/>
                    </a:moveTo>
                    <a:cubicBezTo>
                      <a:pt x="11724" y="5209"/>
                      <a:pt x="12866" y="4796"/>
                      <a:pt x="13199" y="4152"/>
                    </a:cubicBezTo>
                    <a:cubicBezTo>
                      <a:pt x="12739" y="2744"/>
                      <a:pt x="12343" y="1535"/>
                      <a:pt x="12094" y="773"/>
                    </a:cubicBezTo>
                    <a:cubicBezTo>
                      <a:pt x="11927" y="264"/>
                      <a:pt x="11175" y="0"/>
                      <a:pt x="10496" y="0"/>
                    </a:cubicBezTo>
                    <a:cubicBezTo>
                      <a:pt x="9817" y="0"/>
                      <a:pt x="9065" y="264"/>
                      <a:pt x="8898" y="773"/>
                    </a:cubicBezTo>
                    <a:cubicBezTo>
                      <a:pt x="8649" y="1535"/>
                      <a:pt x="8253" y="2744"/>
                      <a:pt x="7792" y="4152"/>
                    </a:cubicBezTo>
                    <a:cubicBezTo>
                      <a:pt x="8126" y="4796"/>
                      <a:pt x="9268" y="5209"/>
                      <a:pt x="10496" y="5209"/>
                    </a:cubicBezTo>
                    <a:close/>
                    <a:moveTo>
                      <a:pt x="10496" y="13197"/>
                    </a:moveTo>
                    <a:cubicBezTo>
                      <a:pt x="13109" y="13197"/>
                      <a:pt x="15296" y="12229"/>
                      <a:pt x="15429" y="10966"/>
                    </a:cubicBezTo>
                    <a:cubicBezTo>
                      <a:pt x="15041" y="9779"/>
                      <a:pt x="14617" y="8484"/>
                      <a:pt x="14201" y="7211"/>
                    </a:cubicBezTo>
                    <a:cubicBezTo>
                      <a:pt x="13911" y="8118"/>
                      <a:pt x="12316" y="8759"/>
                      <a:pt x="10496" y="8759"/>
                    </a:cubicBezTo>
                    <a:cubicBezTo>
                      <a:pt x="8678" y="8759"/>
                      <a:pt x="7081" y="8118"/>
                      <a:pt x="6791" y="7211"/>
                    </a:cubicBezTo>
                    <a:cubicBezTo>
                      <a:pt x="6375" y="8484"/>
                      <a:pt x="5951" y="9779"/>
                      <a:pt x="5563" y="10966"/>
                    </a:cubicBezTo>
                    <a:cubicBezTo>
                      <a:pt x="5696" y="12229"/>
                      <a:pt x="7883" y="13197"/>
                      <a:pt x="10496" y="1319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6" name="Group 35"/>
          <p:cNvGrpSpPr/>
          <p:nvPr/>
        </p:nvGrpSpPr>
        <p:grpSpPr>
          <a:xfrm>
            <a:off x="9110789" y="2258939"/>
            <a:ext cx="1554272" cy="2164241"/>
            <a:chOff x="9110789" y="2258939"/>
            <a:chExt cx="1554272" cy="2164241"/>
          </a:xfrm>
        </p:grpSpPr>
        <p:grpSp>
          <p:nvGrpSpPr>
            <p:cNvPr id="27" name="Group 66"/>
            <p:cNvGrpSpPr/>
            <p:nvPr/>
          </p:nvGrpSpPr>
          <p:grpSpPr>
            <a:xfrm>
              <a:off x="9110789" y="2258940"/>
              <a:ext cx="1554272" cy="2164240"/>
              <a:chOff x="663207" y="1246790"/>
              <a:chExt cx="1324962" cy="1844938"/>
            </a:xfrm>
            <a:solidFill>
              <a:srgbClr val="895881">
                <a:alpha val="76000"/>
              </a:srgbClr>
            </a:solidFill>
          </p:grpSpPr>
          <p:sp>
            <p:nvSpPr>
              <p:cNvPr id="28" name="Rounded Rectangle 27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" name="Isosceles Triangle 28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" name="Text Placeholder 3"/>
              <p:cNvSpPr txBox="1">
                <a:spLocks/>
              </p:cNvSpPr>
              <p:nvPr/>
            </p:nvSpPr>
            <p:spPr>
              <a:xfrm>
                <a:off x="950775" y="2561751"/>
                <a:ext cx="749829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Costumer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26" name="Group 25"/>
            <p:cNvGrpSpPr/>
            <p:nvPr/>
          </p:nvGrpSpPr>
          <p:grpSpPr>
            <a:xfrm>
              <a:off x="9110789" y="2258939"/>
              <a:ext cx="1554272" cy="1494340"/>
              <a:chOff x="9110789" y="2258939"/>
              <a:chExt cx="1554272" cy="1494340"/>
            </a:xfrm>
          </p:grpSpPr>
          <p:sp>
            <p:nvSpPr>
              <p:cNvPr id="31" name="Round Same Side Corner Rectangle 30"/>
              <p:cNvSpPr/>
              <p:nvPr/>
            </p:nvSpPr>
            <p:spPr>
              <a:xfrm>
                <a:off x="9110789" y="2258939"/>
                <a:ext cx="1554272" cy="1494340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5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7" name="Freeform 11"/>
              <p:cNvSpPr>
                <a:spLocks noEditPoints="1"/>
              </p:cNvSpPr>
              <p:nvPr/>
            </p:nvSpPr>
            <p:spPr bwMode="auto">
              <a:xfrm>
                <a:off x="9611345" y="2771772"/>
                <a:ext cx="616508" cy="510308"/>
              </a:xfrm>
              <a:custGeom>
                <a:avLst/>
                <a:gdLst>
                  <a:gd name="T0" fmla="*/ 260 w 287"/>
                  <a:gd name="T1" fmla="*/ 78 h 237"/>
                  <a:gd name="T2" fmla="*/ 244 w 287"/>
                  <a:gd name="T3" fmla="*/ 94 h 237"/>
                  <a:gd name="T4" fmla="*/ 260 w 287"/>
                  <a:gd name="T5" fmla="*/ 111 h 237"/>
                  <a:gd name="T6" fmla="*/ 277 w 287"/>
                  <a:gd name="T7" fmla="*/ 94 h 237"/>
                  <a:gd name="T8" fmla="*/ 260 w 287"/>
                  <a:gd name="T9" fmla="*/ 78 h 237"/>
                  <a:gd name="T10" fmla="*/ 27 w 287"/>
                  <a:gd name="T11" fmla="*/ 78 h 237"/>
                  <a:gd name="T12" fmla="*/ 11 w 287"/>
                  <a:gd name="T13" fmla="*/ 94 h 237"/>
                  <a:gd name="T14" fmla="*/ 27 w 287"/>
                  <a:gd name="T15" fmla="*/ 111 h 237"/>
                  <a:gd name="T16" fmla="*/ 43 w 287"/>
                  <a:gd name="T17" fmla="*/ 94 h 237"/>
                  <a:gd name="T18" fmla="*/ 27 w 287"/>
                  <a:gd name="T19" fmla="*/ 78 h 237"/>
                  <a:gd name="T20" fmla="*/ 212 w 287"/>
                  <a:gd name="T21" fmla="*/ 49 h 237"/>
                  <a:gd name="T22" fmla="*/ 188 w 287"/>
                  <a:gd name="T23" fmla="*/ 73 h 237"/>
                  <a:gd name="T24" fmla="*/ 212 w 287"/>
                  <a:gd name="T25" fmla="*/ 97 h 237"/>
                  <a:gd name="T26" fmla="*/ 236 w 287"/>
                  <a:gd name="T27" fmla="*/ 73 h 237"/>
                  <a:gd name="T28" fmla="*/ 212 w 287"/>
                  <a:gd name="T29" fmla="*/ 49 h 237"/>
                  <a:gd name="T30" fmla="*/ 287 w 287"/>
                  <a:gd name="T31" fmla="*/ 196 h 237"/>
                  <a:gd name="T32" fmla="*/ 259 w 287"/>
                  <a:gd name="T33" fmla="*/ 196 h 237"/>
                  <a:gd name="T34" fmla="*/ 259 w 287"/>
                  <a:gd name="T35" fmla="*/ 145 h 237"/>
                  <a:gd name="T36" fmla="*/ 253 w 287"/>
                  <a:gd name="T37" fmla="*/ 121 h 237"/>
                  <a:gd name="T38" fmla="*/ 260 w 287"/>
                  <a:gd name="T39" fmla="*/ 120 h 237"/>
                  <a:gd name="T40" fmla="*/ 287 w 287"/>
                  <a:gd name="T41" fmla="*/ 147 h 237"/>
                  <a:gd name="T42" fmla="*/ 287 w 287"/>
                  <a:gd name="T43" fmla="*/ 196 h 237"/>
                  <a:gd name="T44" fmla="*/ 75 w 287"/>
                  <a:gd name="T45" fmla="*/ 49 h 237"/>
                  <a:gd name="T46" fmla="*/ 51 w 287"/>
                  <a:gd name="T47" fmla="*/ 73 h 237"/>
                  <a:gd name="T48" fmla="*/ 75 w 287"/>
                  <a:gd name="T49" fmla="*/ 97 h 237"/>
                  <a:gd name="T50" fmla="*/ 99 w 287"/>
                  <a:gd name="T51" fmla="*/ 73 h 237"/>
                  <a:gd name="T52" fmla="*/ 75 w 287"/>
                  <a:gd name="T53" fmla="*/ 49 h 237"/>
                  <a:gd name="T54" fmla="*/ 27 w 287"/>
                  <a:gd name="T55" fmla="*/ 120 h 237"/>
                  <a:gd name="T56" fmla="*/ 34 w 287"/>
                  <a:gd name="T57" fmla="*/ 121 h 237"/>
                  <a:gd name="T58" fmla="*/ 28 w 287"/>
                  <a:gd name="T59" fmla="*/ 145 h 237"/>
                  <a:gd name="T60" fmla="*/ 28 w 287"/>
                  <a:gd name="T61" fmla="*/ 196 h 237"/>
                  <a:gd name="T62" fmla="*/ 0 w 287"/>
                  <a:gd name="T63" fmla="*/ 196 h 237"/>
                  <a:gd name="T64" fmla="*/ 0 w 287"/>
                  <a:gd name="T65" fmla="*/ 147 h 237"/>
                  <a:gd name="T66" fmla="*/ 27 w 287"/>
                  <a:gd name="T67" fmla="*/ 120 h 237"/>
                  <a:gd name="T68" fmla="*/ 144 w 287"/>
                  <a:gd name="T69" fmla="*/ 0 h 237"/>
                  <a:gd name="T70" fmla="*/ 108 w 287"/>
                  <a:gd name="T71" fmla="*/ 36 h 237"/>
                  <a:gd name="T72" fmla="*/ 144 w 287"/>
                  <a:gd name="T73" fmla="*/ 72 h 237"/>
                  <a:gd name="T74" fmla="*/ 179 w 287"/>
                  <a:gd name="T75" fmla="*/ 36 h 237"/>
                  <a:gd name="T76" fmla="*/ 144 w 287"/>
                  <a:gd name="T77" fmla="*/ 0 h 237"/>
                  <a:gd name="T78" fmla="*/ 251 w 287"/>
                  <a:gd name="T79" fmla="*/ 214 h 237"/>
                  <a:gd name="T80" fmla="*/ 208 w 287"/>
                  <a:gd name="T81" fmla="*/ 214 h 237"/>
                  <a:gd name="T82" fmla="*/ 208 w 287"/>
                  <a:gd name="T83" fmla="*/ 137 h 237"/>
                  <a:gd name="T84" fmla="*/ 201 w 287"/>
                  <a:gd name="T85" fmla="*/ 108 h 237"/>
                  <a:gd name="T86" fmla="*/ 212 w 287"/>
                  <a:gd name="T87" fmla="*/ 106 h 237"/>
                  <a:gd name="T88" fmla="*/ 251 w 287"/>
                  <a:gd name="T89" fmla="*/ 145 h 237"/>
                  <a:gd name="T90" fmla="*/ 251 w 287"/>
                  <a:gd name="T91" fmla="*/ 214 h 237"/>
                  <a:gd name="T92" fmla="*/ 79 w 287"/>
                  <a:gd name="T93" fmla="*/ 137 h 237"/>
                  <a:gd name="T94" fmla="*/ 79 w 287"/>
                  <a:gd name="T95" fmla="*/ 214 h 237"/>
                  <a:gd name="T96" fmla="*/ 37 w 287"/>
                  <a:gd name="T97" fmla="*/ 214 h 237"/>
                  <a:gd name="T98" fmla="*/ 37 w 287"/>
                  <a:gd name="T99" fmla="*/ 145 h 237"/>
                  <a:gd name="T100" fmla="*/ 75 w 287"/>
                  <a:gd name="T101" fmla="*/ 106 h 237"/>
                  <a:gd name="T102" fmla="*/ 86 w 287"/>
                  <a:gd name="T103" fmla="*/ 108 h 237"/>
                  <a:gd name="T104" fmla="*/ 79 w 287"/>
                  <a:gd name="T105" fmla="*/ 137 h 237"/>
                  <a:gd name="T106" fmla="*/ 88 w 287"/>
                  <a:gd name="T107" fmla="*/ 237 h 237"/>
                  <a:gd name="T108" fmla="*/ 200 w 287"/>
                  <a:gd name="T109" fmla="*/ 237 h 237"/>
                  <a:gd name="T110" fmla="*/ 200 w 287"/>
                  <a:gd name="T111" fmla="*/ 137 h 237"/>
                  <a:gd name="T112" fmla="*/ 144 w 287"/>
                  <a:gd name="T113" fmla="*/ 81 h 237"/>
                  <a:gd name="T114" fmla="*/ 88 w 287"/>
                  <a:gd name="T115" fmla="*/ 137 h 237"/>
                  <a:gd name="T116" fmla="*/ 88 w 287"/>
                  <a:gd name="T117" fmla="*/ 237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87" h="237">
                    <a:moveTo>
                      <a:pt x="260" y="78"/>
                    </a:moveTo>
                    <a:cubicBezTo>
                      <a:pt x="251" y="78"/>
                      <a:pt x="244" y="85"/>
                      <a:pt x="244" y="94"/>
                    </a:cubicBezTo>
                    <a:cubicBezTo>
                      <a:pt x="244" y="103"/>
                      <a:pt x="251" y="111"/>
                      <a:pt x="260" y="111"/>
                    </a:cubicBezTo>
                    <a:cubicBezTo>
                      <a:pt x="269" y="111"/>
                      <a:pt x="277" y="103"/>
                      <a:pt x="277" y="94"/>
                    </a:cubicBezTo>
                    <a:cubicBezTo>
                      <a:pt x="277" y="85"/>
                      <a:pt x="269" y="78"/>
                      <a:pt x="260" y="78"/>
                    </a:cubicBezTo>
                    <a:close/>
                    <a:moveTo>
                      <a:pt x="27" y="78"/>
                    </a:moveTo>
                    <a:cubicBezTo>
                      <a:pt x="18" y="78"/>
                      <a:pt x="11" y="85"/>
                      <a:pt x="11" y="94"/>
                    </a:cubicBezTo>
                    <a:cubicBezTo>
                      <a:pt x="11" y="103"/>
                      <a:pt x="18" y="111"/>
                      <a:pt x="27" y="111"/>
                    </a:cubicBezTo>
                    <a:cubicBezTo>
                      <a:pt x="36" y="111"/>
                      <a:pt x="43" y="103"/>
                      <a:pt x="43" y="94"/>
                    </a:cubicBezTo>
                    <a:cubicBezTo>
                      <a:pt x="43" y="85"/>
                      <a:pt x="36" y="78"/>
                      <a:pt x="27" y="78"/>
                    </a:cubicBezTo>
                    <a:close/>
                    <a:moveTo>
                      <a:pt x="212" y="49"/>
                    </a:moveTo>
                    <a:cubicBezTo>
                      <a:pt x="199" y="49"/>
                      <a:pt x="188" y="59"/>
                      <a:pt x="188" y="73"/>
                    </a:cubicBezTo>
                    <a:cubicBezTo>
                      <a:pt x="188" y="86"/>
                      <a:pt x="199" y="97"/>
                      <a:pt x="212" y="97"/>
                    </a:cubicBezTo>
                    <a:cubicBezTo>
                      <a:pt x="225" y="97"/>
                      <a:pt x="236" y="86"/>
                      <a:pt x="236" y="73"/>
                    </a:cubicBezTo>
                    <a:cubicBezTo>
                      <a:pt x="236" y="59"/>
                      <a:pt x="225" y="49"/>
                      <a:pt x="212" y="49"/>
                    </a:cubicBezTo>
                    <a:close/>
                    <a:moveTo>
                      <a:pt x="287" y="196"/>
                    </a:moveTo>
                    <a:cubicBezTo>
                      <a:pt x="259" y="196"/>
                      <a:pt x="259" y="196"/>
                      <a:pt x="259" y="196"/>
                    </a:cubicBezTo>
                    <a:cubicBezTo>
                      <a:pt x="259" y="145"/>
                      <a:pt x="259" y="145"/>
                      <a:pt x="259" y="145"/>
                    </a:cubicBezTo>
                    <a:cubicBezTo>
                      <a:pt x="259" y="136"/>
                      <a:pt x="257" y="128"/>
                      <a:pt x="253" y="121"/>
                    </a:cubicBezTo>
                    <a:cubicBezTo>
                      <a:pt x="255" y="120"/>
                      <a:pt x="258" y="120"/>
                      <a:pt x="260" y="120"/>
                    </a:cubicBezTo>
                    <a:cubicBezTo>
                      <a:pt x="275" y="120"/>
                      <a:pt x="287" y="132"/>
                      <a:pt x="287" y="147"/>
                    </a:cubicBezTo>
                    <a:lnTo>
                      <a:pt x="287" y="196"/>
                    </a:lnTo>
                    <a:close/>
                    <a:moveTo>
                      <a:pt x="75" y="49"/>
                    </a:moveTo>
                    <a:cubicBezTo>
                      <a:pt x="62" y="49"/>
                      <a:pt x="51" y="59"/>
                      <a:pt x="51" y="73"/>
                    </a:cubicBezTo>
                    <a:cubicBezTo>
                      <a:pt x="51" y="86"/>
                      <a:pt x="62" y="97"/>
                      <a:pt x="75" y="97"/>
                    </a:cubicBezTo>
                    <a:cubicBezTo>
                      <a:pt x="88" y="97"/>
                      <a:pt x="99" y="86"/>
                      <a:pt x="99" y="73"/>
                    </a:cubicBezTo>
                    <a:cubicBezTo>
                      <a:pt x="99" y="59"/>
                      <a:pt x="88" y="49"/>
                      <a:pt x="75" y="49"/>
                    </a:cubicBezTo>
                    <a:close/>
                    <a:moveTo>
                      <a:pt x="27" y="120"/>
                    </a:moveTo>
                    <a:cubicBezTo>
                      <a:pt x="29" y="120"/>
                      <a:pt x="32" y="120"/>
                      <a:pt x="34" y="121"/>
                    </a:cubicBezTo>
                    <a:cubicBezTo>
                      <a:pt x="30" y="128"/>
                      <a:pt x="28" y="136"/>
                      <a:pt x="28" y="145"/>
                    </a:cubicBezTo>
                    <a:cubicBezTo>
                      <a:pt x="28" y="196"/>
                      <a:pt x="28" y="196"/>
                      <a:pt x="28" y="196"/>
                    </a:cubicBezTo>
                    <a:cubicBezTo>
                      <a:pt x="0" y="196"/>
                      <a:pt x="0" y="196"/>
                      <a:pt x="0" y="196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32"/>
                      <a:pt x="12" y="120"/>
                      <a:pt x="27" y="120"/>
                    </a:cubicBezTo>
                    <a:close/>
                    <a:moveTo>
                      <a:pt x="144" y="0"/>
                    </a:moveTo>
                    <a:cubicBezTo>
                      <a:pt x="124" y="0"/>
                      <a:pt x="108" y="16"/>
                      <a:pt x="108" y="36"/>
                    </a:cubicBezTo>
                    <a:cubicBezTo>
                      <a:pt x="108" y="56"/>
                      <a:pt x="124" y="72"/>
                      <a:pt x="144" y="72"/>
                    </a:cubicBezTo>
                    <a:cubicBezTo>
                      <a:pt x="163" y="72"/>
                      <a:pt x="179" y="56"/>
                      <a:pt x="179" y="36"/>
                    </a:cubicBezTo>
                    <a:cubicBezTo>
                      <a:pt x="179" y="16"/>
                      <a:pt x="163" y="0"/>
                      <a:pt x="144" y="0"/>
                    </a:cubicBezTo>
                    <a:close/>
                    <a:moveTo>
                      <a:pt x="251" y="214"/>
                    </a:moveTo>
                    <a:cubicBezTo>
                      <a:pt x="208" y="214"/>
                      <a:pt x="208" y="214"/>
                      <a:pt x="208" y="214"/>
                    </a:cubicBezTo>
                    <a:cubicBezTo>
                      <a:pt x="208" y="137"/>
                      <a:pt x="208" y="137"/>
                      <a:pt x="208" y="137"/>
                    </a:cubicBezTo>
                    <a:cubicBezTo>
                      <a:pt x="208" y="127"/>
                      <a:pt x="206" y="117"/>
                      <a:pt x="201" y="108"/>
                    </a:cubicBezTo>
                    <a:cubicBezTo>
                      <a:pt x="205" y="107"/>
                      <a:pt x="208" y="106"/>
                      <a:pt x="212" y="106"/>
                    </a:cubicBezTo>
                    <a:cubicBezTo>
                      <a:pt x="233" y="106"/>
                      <a:pt x="251" y="124"/>
                      <a:pt x="251" y="145"/>
                    </a:cubicBezTo>
                    <a:lnTo>
                      <a:pt x="251" y="214"/>
                    </a:lnTo>
                    <a:close/>
                    <a:moveTo>
                      <a:pt x="79" y="137"/>
                    </a:moveTo>
                    <a:cubicBezTo>
                      <a:pt x="79" y="214"/>
                      <a:pt x="79" y="214"/>
                      <a:pt x="79" y="214"/>
                    </a:cubicBezTo>
                    <a:cubicBezTo>
                      <a:pt x="37" y="214"/>
                      <a:pt x="37" y="214"/>
                      <a:pt x="37" y="214"/>
                    </a:cubicBezTo>
                    <a:cubicBezTo>
                      <a:pt x="37" y="145"/>
                      <a:pt x="37" y="145"/>
                      <a:pt x="37" y="145"/>
                    </a:cubicBezTo>
                    <a:cubicBezTo>
                      <a:pt x="37" y="124"/>
                      <a:pt x="54" y="106"/>
                      <a:pt x="75" y="106"/>
                    </a:cubicBezTo>
                    <a:cubicBezTo>
                      <a:pt x="79" y="106"/>
                      <a:pt x="83" y="107"/>
                      <a:pt x="86" y="108"/>
                    </a:cubicBezTo>
                    <a:cubicBezTo>
                      <a:pt x="81" y="117"/>
                      <a:pt x="79" y="127"/>
                      <a:pt x="79" y="137"/>
                    </a:cubicBezTo>
                    <a:close/>
                    <a:moveTo>
                      <a:pt x="88" y="237"/>
                    </a:moveTo>
                    <a:cubicBezTo>
                      <a:pt x="200" y="237"/>
                      <a:pt x="200" y="237"/>
                      <a:pt x="200" y="237"/>
                    </a:cubicBezTo>
                    <a:cubicBezTo>
                      <a:pt x="200" y="137"/>
                      <a:pt x="200" y="137"/>
                      <a:pt x="200" y="137"/>
                    </a:cubicBezTo>
                    <a:cubicBezTo>
                      <a:pt x="200" y="106"/>
                      <a:pt x="174" y="81"/>
                      <a:pt x="144" y="81"/>
                    </a:cubicBezTo>
                    <a:cubicBezTo>
                      <a:pt x="113" y="81"/>
                      <a:pt x="88" y="106"/>
                      <a:pt x="88" y="137"/>
                    </a:cubicBezTo>
                    <a:lnTo>
                      <a:pt x="88" y="23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099619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41" grpId="0"/>
      <p:bldP spid="41" grpId="1"/>
      <p:bldP spid="41" grpId="2"/>
      <p:bldP spid="41" grpId="3"/>
      <p:bldP spid="41" grpId="4"/>
      <p:bldP spid="41" grpId="5"/>
      <p:bldP spid="41" grpId="6"/>
      <p:bldP spid="41" grpId="7"/>
      <p:bldP spid="41" grpId="8"/>
      <p:bldP spid="41" grpId="9"/>
      <p:bldP spid="41" grpId="10"/>
      <p:bldP spid="41" grpId="11"/>
      <p:bldP spid="41" grpId="12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Gear Function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0" name="Group 39"/>
          <p:cNvGrpSpPr/>
          <p:nvPr/>
        </p:nvGrpSpPr>
        <p:grpSpPr>
          <a:xfrm>
            <a:off x="8039202" y="1983408"/>
            <a:ext cx="2806200" cy="1026138"/>
            <a:chOff x="8187119" y="1848938"/>
            <a:chExt cx="2806200" cy="1026138"/>
          </a:xfrm>
        </p:grpSpPr>
        <p:sp>
          <p:nvSpPr>
            <p:cNvPr id="38" name="TextBox 37"/>
            <p:cNvSpPr txBox="1"/>
            <p:nvPr/>
          </p:nvSpPr>
          <p:spPr>
            <a:xfrm>
              <a:off x="8187119" y="1848938"/>
              <a:ext cx="170380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Reduction Boxes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8187119" y="4513664"/>
            <a:ext cx="2806200" cy="1026138"/>
            <a:chOff x="8187119" y="1848938"/>
            <a:chExt cx="2806200" cy="1026138"/>
          </a:xfrm>
        </p:grpSpPr>
        <p:sp>
          <p:nvSpPr>
            <p:cNvPr id="42" name="TextBox 41"/>
            <p:cNvSpPr txBox="1"/>
            <p:nvPr/>
          </p:nvSpPr>
          <p:spPr>
            <a:xfrm>
              <a:off x="8187119" y="1848938"/>
              <a:ext cx="15884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Increase Speed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1335262" y="1983408"/>
            <a:ext cx="2815996" cy="1026138"/>
            <a:chOff x="8273287" y="1848938"/>
            <a:chExt cx="2815996" cy="1026138"/>
          </a:xfrm>
        </p:grpSpPr>
        <p:sp>
          <p:nvSpPr>
            <p:cNvPr id="45" name="TextBox 44"/>
            <p:cNvSpPr txBox="1"/>
            <p:nvPr/>
          </p:nvSpPr>
          <p:spPr>
            <a:xfrm>
              <a:off x="9690374" y="1848938"/>
              <a:ext cx="13989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Transmission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214239" y="4513664"/>
            <a:ext cx="2815996" cy="1026138"/>
            <a:chOff x="8273287" y="1848938"/>
            <a:chExt cx="2815996" cy="1026138"/>
          </a:xfrm>
        </p:grpSpPr>
        <p:sp>
          <p:nvSpPr>
            <p:cNvPr id="48" name="TextBox 47"/>
            <p:cNvSpPr txBox="1"/>
            <p:nvPr/>
          </p:nvSpPr>
          <p:spPr>
            <a:xfrm>
              <a:off x="9287378" y="1848938"/>
              <a:ext cx="18019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Rotating Machine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092255" y="1838977"/>
            <a:ext cx="3961784" cy="3970151"/>
            <a:chOff x="4092255" y="1838977"/>
            <a:chExt cx="3961784" cy="3970151"/>
          </a:xfrm>
        </p:grpSpPr>
        <p:grpSp>
          <p:nvGrpSpPr>
            <p:cNvPr id="8" name="Group 7"/>
            <p:cNvGrpSpPr/>
            <p:nvPr/>
          </p:nvGrpSpPr>
          <p:grpSpPr>
            <a:xfrm>
              <a:off x="5671529" y="3836603"/>
              <a:ext cx="2382510" cy="1972525"/>
              <a:chOff x="5671529" y="3836603"/>
              <a:chExt cx="2382510" cy="1972525"/>
            </a:xfrm>
          </p:grpSpPr>
          <p:sp>
            <p:nvSpPr>
              <p:cNvPr id="4" name="Freeform 11"/>
              <p:cNvSpPr>
                <a:spLocks/>
              </p:cNvSpPr>
              <p:nvPr/>
            </p:nvSpPr>
            <p:spPr bwMode="auto">
              <a:xfrm>
                <a:off x="5671529" y="3836603"/>
                <a:ext cx="2382510" cy="1972525"/>
              </a:xfrm>
              <a:custGeom>
                <a:avLst/>
                <a:gdLst/>
                <a:ahLst/>
                <a:cxnLst>
                  <a:cxn ang="0">
                    <a:pos x="74" y="156"/>
                  </a:cxn>
                  <a:cxn ang="0">
                    <a:pos x="185" y="110"/>
                  </a:cxn>
                  <a:cxn ang="0">
                    <a:pos x="232" y="0"/>
                  </a:cxn>
                  <a:cxn ang="0">
                    <a:pos x="274" y="0"/>
                  </a:cxn>
                  <a:cxn ang="0">
                    <a:pos x="274" y="1"/>
                  </a:cxn>
                  <a:cxn ang="0">
                    <a:pos x="262" y="30"/>
                  </a:cxn>
                  <a:cxn ang="0">
                    <a:pos x="274" y="58"/>
                  </a:cxn>
                  <a:cxn ang="0">
                    <a:pos x="302" y="70"/>
                  </a:cxn>
                  <a:cxn ang="0">
                    <a:pos x="331" y="58"/>
                  </a:cxn>
                  <a:cxn ang="0">
                    <a:pos x="343" y="30"/>
                  </a:cxn>
                  <a:cxn ang="0">
                    <a:pos x="331" y="1"/>
                  </a:cxn>
                  <a:cxn ang="0">
                    <a:pos x="330" y="0"/>
                  </a:cxn>
                  <a:cxn ang="0">
                    <a:pos x="388" y="0"/>
                  </a:cxn>
                  <a:cxn ang="0">
                    <a:pos x="387" y="32"/>
                  </a:cxn>
                  <a:cxn ang="0">
                    <a:pos x="449" y="66"/>
                  </a:cxn>
                  <a:cxn ang="0">
                    <a:pos x="435" y="121"/>
                  </a:cxn>
                  <a:cxn ang="0">
                    <a:pos x="362" y="125"/>
                  </a:cxn>
                  <a:cxn ang="0">
                    <a:pos x="328" y="183"/>
                  </a:cxn>
                  <a:cxn ang="0">
                    <a:pos x="365" y="243"/>
                  </a:cxn>
                  <a:cxn ang="0">
                    <a:pos x="344" y="266"/>
                  </a:cxn>
                  <a:cxn ang="0">
                    <a:pos x="321" y="287"/>
                  </a:cxn>
                  <a:cxn ang="0">
                    <a:pos x="260" y="251"/>
                  </a:cxn>
                  <a:cxn ang="0">
                    <a:pos x="202" y="285"/>
                  </a:cxn>
                  <a:cxn ang="0">
                    <a:pos x="202" y="356"/>
                  </a:cxn>
                  <a:cxn ang="0">
                    <a:pos x="144" y="371"/>
                  </a:cxn>
                  <a:cxn ang="0">
                    <a:pos x="108" y="309"/>
                  </a:cxn>
                  <a:cxn ang="0">
                    <a:pos x="76" y="311"/>
                  </a:cxn>
                  <a:cxn ang="0">
                    <a:pos x="74" y="311"/>
                  </a:cxn>
                  <a:cxn ang="0">
                    <a:pos x="74" y="248"/>
                  </a:cxn>
                  <a:cxn ang="0">
                    <a:pos x="69" y="254"/>
                  </a:cxn>
                  <a:cxn ang="0">
                    <a:pos x="40" y="266"/>
                  </a:cxn>
                  <a:cxn ang="0">
                    <a:pos x="11" y="254"/>
                  </a:cxn>
                  <a:cxn ang="0">
                    <a:pos x="0" y="226"/>
                  </a:cxn>
                  <a:cxn ang="0">
                    <a:pos x="11" y="197"/>
                  </a:cxn>
                  <a:cxn ang="0">
                    <a:pos x="40" y="185"/>
                  </a:cxn>
                  <a:cxn ang="0">
                    <a:pos x="69" y="197"/>
                  </a:cxn>
                  <a:cxn ang="0">
                    <a:pos x="74" y="203"/>
                  </a:cxn>
                  <a:cxn ang="0">
                    <a:pos x="74" y="156"/>
                  </a:cxn>
                </a:cxnLst>
                <a:rect l="0" t="0" r="r" b="b"/>
                <a:pathLst>
                  <a:path w="449" h="371">
                    <a:moveTo>
                      <a:pt x="74" y="156"/>
                    </a:moveTo>
                    <a:cubicBezTo>
                      <a:pt x="117" y="156"/>
                      <a:pt x="155" y="141"/>
                      <a:pt x="185" y="110"/>
                    </a:cubicBezTo>
                    <a:cubicBezTo>
                      <a:pt x="216" y="80"/>
                      <a:pt x="231" y="43"/>
                      <a:pt x="232" y="0"/>
                    </a:cubicBezTo>
                    <a:cubicBezTo>
                      <a:pt x="274" y="0"/>
                      <a:pt x="274" y="0"/>
                      <a:pt x="274" y="0"/>
                    </a:cubicBezTo>
                    <a:cubicBezTo>
                      <a:pt x="274" y="0"/>
                      <a:pt x="274" y="1"/>
                      <a:pt x="274" y="1"/>
                    </a:cubicBezTo>
                    <a:cubicBezTo>
                      <a:pt x="266" y="9"/>
                      <a:pt x="262" y="19"/>
                      <a:pt x="262" y="30"/>
                    </a:cubicBezTo>
                    <a:cubicBezTo>
                      <a:pt x="262" y="41"/>
                      <a:pt x="266" y="51"/>
                      <a:pt x="274" y="58"/>
                    </a:cubicBezTo>
                    <a:cubicBezTo>
                      <a:pt x="282" y="66"/>
                      <a:pt x="291" y="70"/>
                      <a:pt x="302" y="70"/>
                    </a:cubicBezTo>
                    <a:cubicBezTo>
                      <a:pt x="314" y="70"/>
                      <a:pt x="323" y="66"/>
                      <a:pt x="331" y="58"/>
                    </a:cubicBezTo>
                    <a:cubicBezTo>
                      <a:pt x="339" y="51"/>
                      <a:pt x="343" y="41"/>
                      <a:pt x="343" y="30"/>
                    </a:cubicBezTo>
                    <a:cubicBezTo>
                      <a:pt x="343" y="19"/>
                      <a:pt x="339" y="9"/>
                      <a:pt x="331" y="1"/>
                    </a:cubicBezTo>
                    <a:cubicBezTo>
                      <a:pt x="331" y="1"/>
                      <a:pt x="330" y="0"/>
                      <a:pt x="330" y="0"/>
                    </a:cubicBezTo>
                    <a:cubicBezTo>
                      <a:pt x="388" y="0"/>
                      <a:pt x="388" y="0"/>
                      <a:pt x="388" y="0"/>
                    </a:cubicBezTo>
                    <a:cubicBezTo>
                      <a:pt x="388" y="11"/>
                      <a:pt x="388" y="22"/>
                      <a:pt x="387" y="32"/>
                    </a:cubicBezTo>
                    <a:cubicBezTo>
                      <a:pt x="449" y="66"/>
                      <a:pt x="449" y="66"/>
                      <a:pt x="449" y="66"/>
                    </a:cubicBezTo>
                    <a:cubicBezTo>
                      <a:pt x="446" y="85"/>
                      <a:pt x="441" y="103"/>
                      <a:pt x="435" y="121"/>
                    </a:cubicBezTo>
                    <a:cubicBezTo>
                      <a:pt x="362" y="125"/>
                      <a:pt x="362" y="125"/>
                      <a:pt x="362" y="125"/>
                    </a:cubicBezTo>
                    <a:cubicBezTo>
                      <a:pt x="353" y="145"/>
                      <a:pt x="342" y="164"/>
                      <a:pt x="328" y="183"/>
                    </a:cubicBezTo>
                    <a:cubicBezTo>
                      <a:pt x="365" y="243"/>
                      <a:pt x="365" y="243"/>
                      <a:pt x="365" y="243"/>
                    </a:cubicBezTo>
                    <a:cubicBezTo>
                      <a:pt x="358" y="251"/>
                      <a:pt x="351" y="258"/>
                      <a:pt x="344" y="266"/>
                    </a:cubicBezTo>
                    <a:cubicBezTo>
                      <a:pt x="336" y="273"/>
                      <a:pt x="329" y="280"/>
                      <a:pt x="321" y="287"/>
                    </a:cubicBezTo>
                    <a:cubicBezTo>
                      <a:pt x="260" y="251"/>
                      <a:pt x="260" y="251"/>
                      <a:pt x="260" y="251"/>
                    </a:cubicBezTo>
                    <a:cubicBezTo>
                      <a:pt x="241" y="265"/>
                      <a:pt x="222" y="276"/>
                      <a:pt x="202" y="285"/>
                    </a:cubicBezTo>
                    <a:cubicBezTo>
                      <a:pt x="202" y="356"/>
                      <a:pt x="202" y="356"/>
                      <a:pt x="202" y="356"/>
                    </a:cubicBezTo>
                    <a:cubicBezTo>
                      <a:pt x="183" y="363"/>
                      <a:pt x="164" y="368"/>
                      <a:pt x="144" y="371"/>
                    </a:cubicBezTo>
                    <a:cubicBezTo>
                      <a:pt x="108" y="309"/>
                      <a:pt x="108" y="309"/>
                      <a:pt x="108" y="309"/>
                    </a:cubicBezTo>
                    <a:cubicBezTo>
                      <a:pt x="97" y="310"/>
                      <a:pt x="86" y="311"/>
                      <a:pt x="76" y="311"/>
                    </a:cubicBezTo>
                    <a:cubicBezTo>
                      <a:pt x="75" y="311"/>
                      <a:pt x="75" y="311"/>
                      <a:pt x="74" y="311"/>
                    </a:cubicBezTo>
                    <a:cubicBezTo>
                      <a:pt x="74" y="248"/>
                      <a:pt x="74" y="248"/>
                      <a:pt x="74" y="248"/>
                    </a:cubicBezTo>
                    <a:cubicBezTo>
                      <a:pt x="73" y="250"/>
                      <a:pt x="71" y="252"/>
                      <a:pt x="69" y="254"/>
                    </a:cubicBezTo>
                    <a:cubicBezTo>
                      <a:pt x="61" y="262"/>
                      <a:pt x="51" y="266"/>
                      <a:pt x="40" y="266"/>
                    </a:cubicBezTo>
                    <a:cubicBezTo>
                      <a:pt x="29" y="266"/>
                      <a:pt x="19" y="262"/>
                      <a:pt x="11" y="254"/>
                    </a:cubicBezTo>
                    <a:cubicBezTo>
                      <a:pt x="4" y="247"/>
                      <a:pt x="0" y="237"/>
                      <a:pt x="0" y="226"/>
                    </a:cubicBezTo>
                    <a:cubicBezTo>
                      <a:pt x="0" y="215"/>
                      <a:pt x="4" y="205"/>
                      <a:pt x="11" y="197"/>
                    </a:cubicBezTo>
                    <a:cubicBezTo>
                      <a:pt x="19" y="189"/>
                      <a:pt x="29" y="185"/>
                      <a:pt x="40" y="185"/>
                    </a:cubicBezTo>
                    <a:cubicBezTo>
                      <a:pt x="51" y="185"/>
                      <a:pt x="61" y="189"/>
                      <a:pt x="69" y="197"/>
                    </a:cubicBezTo>
                    <a:cubicBezTo>
                      <a:pt x="71" y="199"/>
                      <a:pt x="73" y="201"/>
                      <a:pt x="74" y="203"/>
                    </a:cubicBezTo>
                    <a:lnTo>
                      <a:pt x="74" y="156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3" name="Shape 162"/>
              <p:cNvSpPr/>
              <p:nvPr/>
            </p:nvSpPr>
            <p:spPr>
              <a:xfrm>
                <a:off x="6638729" y="4502942"/>
                <a:ext cx="485971" cy="42716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8071" y="8035"/>
                    </a:moveTo>
                    <a:lnTo>
                      <a:pt x="11327" y="9235"/>
                    </a:lnTo>
                    <a:lnTo>
                      <a:pt x="14583" y="4904"/>
                    </a:lnTo>
                    <a:lnTo>
                      <a:pt x="15088" y="4330"/>
                    </a:lnTo>
                    <a:lnTo>
                      <a:pt x="17289" y="6157"/>
                    </a:lnTo>
                    <a:lnTo>
                      <a:pt x="17289" y="3078"/>
                    </a:lnTo>
                    <a:lnTo>
                      <a:pt x="17289" y="0"/>
                    </a:lnTo>
                    <a:lnTo>
                      <a:pt x="14583" y="626"/>
                    </a:lnTo>
                    <a:lnTo>
                      <a:pt x="11878" y="1200"/>
                    </a:lnTo>
                    <a:lnTo>
                      <a:pt x="14033" y="3704"/>
                    </a:lnTo>
                    <a:lnTo>
                      <a:pt x="10777" y="7409"/>
                    </a:lnTo>
                    <a:lnTo>
                      <a:pt x="7567" y="6157"/>
                    </a:lnTo>
                    <a:lnTo>
                      <a:pt x="5411" y="10487"/>
                    </a:lnTo>
                    <a:lnTo>
                      <a:pt x="2155" y="9235"/>
                    </a:lnTo>
                    <a:lnTo>
                      <a:pt x="550" y="14817"/>
                    </a:lnTo>
                    <a:lnTo>
                      <a:pt x="0" y="16017"/>
                    </a:lnTo>
                    <a:lnTo>
                      <a:pt x="1055" y="16643"/>
                    </a:lnTo>
                    <a:lnTo>
                      <a:pt x="2706" y="11113"/>
                    </a:lnTo>
                    <a:lnTo>
                      <a:pt x="5916" y="12313"/>
                    </a:lnTo>
                    <a:lnTo>
                      <a:pt x="8071" y="8035"/>
                    </a:lnTo>
                    <a:lnTo>
                      <a:pt x="8071" y="8035"/>
                    </a:lnTo>
                    <a:close/>
                    <a:moveTo>
                      <a:pt x="6466" y="21600"/>
                    </a:moveTo>
                    <a:lnTo>
                      <a:pt x="6466" y="16643"/>
                    </a:lnTo>
                    <a:lnTo>
                      <a:pt x="3761" y="16643"/>
                    </a:lnTo>
                    <a:lnTo>
                      <a:pt x="3761" y="21600"/>
                    </a:lnTo>
                    <a:lnTo>
                      <a:pt x="6466" y="21600"/>
                    </a:lnTo>
                    <a:lnTo>
                      <a:pt x="6466" y="21600"/>
                    </a:lnTo>
                    <a:close/>
                    <a:moveTo>
                      <a:pt x="10227" y="21600"/>
                    </a:moveTo>
                    <a:lnTo>
                      <a:pt x="7567" y="21600"/>
                    </a:lnTo>
                    <a:lnTo>
                      <a:pt x="7567" y="14817"/>
                    </a:lnTo>
                    <a:lnTo>
                      <a:pt x="10227" y="14817"/>
                    </a:lnTo>
                    <a:lnTo>
                      <a:pt x="10227" y="21600"/>
                    </a:lnTo>
                    <a:lnTo>
                      <a:pt x="10227" y="21600"/>
                    </a:lnTo>
                    <a:close/>
                    <a:moveTo>
                      <a:pt x="14033" y="21600"/>
                    </a:moveTo>
                    <a:lnTo>
                      <a:pt x="11327" y="21600"/>
                    </a:lnTo>
                    <a:lnTo>
                      <a:pt x="11327" y="12313"/>
                    </a:lnTo>
                    <a:lnTo>
                      <a:pt x="14033" y="12313"/>
                    </a:lnTo>
                    <a:lnTo>
                      <a:pt x="14033" y="21600"/>
                    </a:lnTo>
                    <a:lnTo>
                      <a:pt x="14033" y="21600"/>
                    </a:lnTo>
                    <a:close/>
                    <a:moveTo>
                      <a:pt x="17794" y="21600"/>
                    </a:moveTo>
                    <a:lnTo>
                      <a:pt x="15088" y="21600"/>
                    </a:lnTo>
                    <a:lnTo>
                      <a:pt x="15088" y="9861"/>
                    </a:lnTo>
                    <a:lnTo>
                      <a:pt x="17794" y="9861"/>
                    </a:lnTo>
                    <a:lnTo>
                      <a:pt x="17794" y="21600"/>
                    </a:lnTo>
                    <a:lnTo>
                      <a:pt x="17794" y="21600"/>
                    </a:lnTo>
                    <a:close/>
                    <a:moveTo>
                      <a:pt x="18894" y="6783"/>
                    </a:moveTo>
                    <a:lnTo>
                      <a:pt x="18894" y="21600"/>
                    </a:lnTo>
                    <a:lnTo>
                      <a:pt x="21600" y="21600"/>
                    </a:lnTo>
                    <a:lnTo>
                      <a:pt x="21600" y="6783"/>
                    </a:lnTo>
                    <a:lnTo>
                      <a:pt x="18894" y="6783"/>
                    </a:ln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spcBef>
                    <a:spcPts val="1000"/>
                  </a:spcBef>
                  <a:defRPr sz="2000">
                    <a:solidFill>
                      <a:srgbClr val="53585F"/>
                    </a:solidFill>
                    <a:latin typeface="Aller Light"/>
                    <a:ea typeface="Aller Light"/>
                    <a:cs typeface="Aller Light"/>
                    <a:sym typeface="Aller Light"/>
                  </a:defRPr>
                </a:pPr>
                <a:endParaRPr/>
              </a:p>
            </p:txBody>
          </p:sp>
        </p:grpSp>
        <p:grpSp>
          <p:nvGrpSpPr>
            <p:cNvPr id="7" name="Group 6"/>
            <p:cNvGrpSpPr/>
            <p:nvPr/>
          </p:nvGrpSpPr>
          <p:grpSpPr>
            <a:xfrm>
              <a:off x="6064778" y="1838977"/>
              <a:ext cx="1982984" cy="2369958"/>
              <a:chOff x="6064778" y="1838977"/>
              <a:chExt cx="1982984" cy="2369958"/>
            </a:xfrm>
          </p:grpSpPr>
          <p:sp>
            <p:nvSpPr>
              <p:cNvPr id="3" name="Freeform 10"/>
              <p:cNvSpPr>
                <a:spLocks/>
              </p:cNvSpPr>
              <p:nvPr/>
            </p:nvSpPr>
            <p:spPr bwMode="auto">
              <a:xfrm>
                <a:off x="6064778" y="1838977"/>
                <a:ext cx="1982984" cy="2369958"/>
              </a:xfrm>
              <a:custGeom>
                <a:avLst/>
                <a:gdLst/>
                <a:ahLst/>
                <a:cxnLst>
                  <a:cxn ang="0">
                    <a:pos x="314" y="376"/>
                  </a:cxn>
                  <a:cxn ang="0">
                    <a:pos x="256" y="376"/>
                  </a:cxn>
                  <a:cxn ang="0">
                    <a:pos x="257" y="377"/>
                  </a:cxn>
                  <a:cxn ang="0">
                    <a:pos x="269" y="406"/>
                  </a:cxn>
                  <a:cxn ang="0">
                    <a:pos x="257" y="434"/>
                  </a:cxn>
                  <a:cxn ang="0">
                    <a:pos x="228" y="446"/>
                  </a:cxn>
                  <a:cxn ang="0">
                    <a:pos x="200" y="434"/>
                  </a:cxn>
                  <a:cxn ang="0">
                    <a:pos x="188" y="406"/>
                  </a:cxn>
                  <a:cxn ang="0">
                    <a:pos x="200" y="377"/>
                  </a:cxn>
                  <a:cxn ang="0">
                    <a:pos x="200" y="376"/>
                  </a:cxn>
                  <a:cxn ang="0">
                    <a:pos x="158" y="376"/>
                  </a:cxn>
                  <a:cxn ang="0">
                    <a:pos x="158" y="374"/>
                  </a:cxn>
                  <a:cxn ang="0">
                    <a:pos x="111" y="263"/>
                  </a:cxn>
                  <a:cxn ang="0">
                    <a:pos x="0" y="216"/>
                  </a:cxn>
                  <a:cxn ang="0">
                    <a:pos x="0" y="171"/>
                  </a:cxn>
                  <a:cxn ang="0">
                    <a:pos x="3" y="175"/>
                  </a:cxn>
                  <a:cxn ang="0">
                    <a:pos x="32" y="187"/>
                  </a:cxn>
                  <a:cxn ang="0">
                    <a:pos x="61" y="175"/>
                  </a:cxn>
                  <a:cxn ang="0">
                    <a:pos x="73" y="146"/>
                  </a:cxn>
                  <a:cxn ang="0">
                    <a:pos x="61" y="118"/>
                  </a:cxn>
                  <a:cxn ang="0">
                    <a:pos x="32" y="106"/>
                  </a:cxn>
                  <a:cxn ang="0">
                    <a:pos x="3" y="118"/>
                  </a:cxn>
                  <a:cxn ang="0">
                    <a:pos x="0" y="122"/>
                  </a:cxn>
                  <a:cxn ang="0">
                    <a:pos x="0" y="61"/>
                  </a:cxn>
                  <a:cxn ang="0">
                    <a:pos x="2" y="61"/>
                  </a:cxn>
                  <a:cxn ang="0">
                    <a:pos x="32" y="62"/>
                  </a:cxn>
                  <a:cxn ang="0">
                    <a:pos x="67" y="0"/>
                  </a:cxn>
                  <a:cxn ang="0">
                    <a:pos x="126" y="15"/>
                  </a:cxn>
                  <a:cxn ang="0">
                    <a:pos x="126" y="86"/>
                  </a:cxn>
                  <a:cxn ang="0">
                    <a:pos x="186" y="120"/>
                  </a:cxn>
                  <a:cxn ang="0">
                    <a:pos x="246" y="84"/>
                  </a:cxn>
                  <a:cxn ang="0">
                    <a:pos x="270" y="106"/>
                  </a:cxn>
                  <a:cxn ang="0">
                    <a:pos x="288" y="126"/>
                  </a:cxn>
                  <a:cxn ang="0">
                    <a:pos x="252" y="186"/>
                  </a:cxn>
                  <a:cxn ang="0">
                    <a:pos x="288" y="244"/>
                  </a:cxn>
                  <a:cxn ang="0">
                    <a:pos x="359" y="244"/>
                  </a:cxn>
                  <a:cxn ang="0">
                    <a:pos x="374" y="301"/>
                  </a:cxn>
                  <a:cxn ang="0">
                    <a:pos x="313" y="341"/>
                  </a:cxn>
                  <a:cxn ang="0">
                    <a:pos x="314" y="374"/>
                  </a:cxn>
                  <a:cxn ang="0">
                    <a:pos x="314" y="376"/>
                  </a:cxn>
                </a:cxnLst>
                <a:rect l="0" t="0" r="r" b="b"/>
                <a:pathLst>
                  <a:path w="374" h="446">
                    <a:moveTo>
                      <a:pt x="314" y="376"/>
                    </a:moveTo>
                    <a:cubicBezTo>
                      <a:pt x="256" y="376"/>
                      <a:pt x="256" y="376"/>
                      <a:pt x="256" y="376"/>
                    </a:cubicBezTo>
                    <a:cubicBezTo>
                      <a:pt x="256" y="376"/>
                      <a:pt x="257" y="377"/>
                      <a:pt x="257" y="377"/>
                    </a:cubicBezTo>
                    <a:cubicBezTo>
                      <a:pt x="265" y="385"/>
                      <a:pt x="269" y="395"/>
                      <a:pt x="269" y="406"/>
                    </a:cubicBezTo>
                    <a:cubicBezTo>
                      <a:pt x="269" y="417"/>
                      <a:pt x="265" y="427"/>
                      <a:pt x="257" y="434"/>
                    </a:cubicBezTo>
                    <a:cubicBezTo>
                      <a:pt x="249" y="442"/>
                      <a:pt x="240" y="446"/>
                      <a:pt x="228" y="446"/>
                    </a:cubicBezTo>
                    <a:cubicBezTo>
                      <a:pt x="217" y="446"/>
                      <a:pt x="208" y="442"/>
                      <a:pt x="200" y="434"/>
                    </a:cubicBezTo>
                    <a:cubicBezTo>
                      <a:pt x="192" y="427"/>
                      <a:pt x="188" y="417"/>
                      <a:pt x="188" y="406"/>
                    </a:cubicBezTo>
                    <a:cubicBezTo>
                      <a:pt x="188" y="395"/>
                      <a:pt x="192" y="385"/>
                      <a:pt x="200" y="377"/>
                    </a:cubicBezTo>
                    <a:cubicBezTo>
                      <a:pt x="200" y="377"/>
                      <a:pt x="200" y="376"/>
                      <a:pt x="200" y="376"/>
                    </a:cubicBezTo>
                    <a:cubicBezTo>
                      <a:pt x="158" y="376"/>
                      <a:pt x="158" y="376"/>
                      <a:pt x="158" y="376"/>
                    </a:cubicBezTo>
                    <a:cubicBezTo>
                      <a:pt x="158" y="376"/>
                      <a:pt x="158" y="375"/>
                      <a:pt x="158" y="374"/>
                    </a:cubicBezTo>
                    <a:cubicBezTo>
                      <a:pt x="158" y="331"/>
                      <a:pt x="142" y="293"/>
                      <a:pt x="111" y="263"/>
                    </a:cubicBezTo>
                    <a:cubicBezTo>
                      <a:pt x="81" y="232"/>
                      <a:pt x="43" y="216"/>
                      <a:pt x="0" y="216"/>
                    </a:cubicBezTo>
                    <a:cubicBezTo>
                      <a:pt x="0" y="171"/>
                      <a:pt x="0" y="171"/>
                      <a:pt x="0" y="171"/>
                    </a:cubicBezTo>
                    <a:cubicBezTo>
                      <a:pt x="1" y="173"/>
                      <a:pt x="2" y="174"/>
                      <a:pt x="3" y="175"/>
                    </a:cubicBezTo>
                    <a:cubicBezTo>
                      <a:pt x="11" y="183"/>
                      <a:pt x="21" y="187"/>
                      <a:pt x="32" y="187"/>
                    </a:cubicBezTo>
                    <a:cubicBezTo>
                      <a:pt x="43" y="187"/>
                      <a:pt x="53" y="183"/>
                      <a:pt x="61" y="175"/>
                    </a:cubicBezTo>
                    <a:cubicBezTo>
                      <a:pt x="69" y="167"/>
                      <a:pt x="73" y="158"/>
                      <a:pt x="73" y="146"/>
                    </a:cubicBezTo>
                    <a:cubicBezTo>
                      <a:pt x="73" y="135"/>
                      <a:pt x="69" y="126"/>
                      <a:pt x="61" y="118"/>
                    </a:cubicBezTo>
                    <a:cubicBezTo>
                      <a:pt x="53" y="110"/>
                      <a:pt x="43" y="106"/>
                      <a:pt x="32" y="106"/>
                    </a:cubicBezTo>
                    <a:cubicBezTo>
                      <a:pt x="21" y="106"/>
                      <a:pt x="11" y="110"/>
                      <a:pt x="3" y="118"/>
                    </a:cubicBezTo>
                    <a:cubicBezTo>
                      <a:pt x="2" y="119"/>
                      <a:pt x="1" y="120"/>
                      <a:pt x="0" y="122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61"/>
                      <a:pt x="1" y="61"/>
                      <a:pt x="2" y="61"/>
                    </a:cubicBezTo>
                    <a:cubicBezTo>
                      <a:pt x="12" y="61"/>
                      <a:pt x="22" y="61"/>
                      <a:pt x="32" y="62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87" y="4"/>
                      <a:pt x="107" y="8"/>
                      <a:pt x="126" y="15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47" y="95"/>
                      <a:pt x="167" y="106"/>
                      <a:pt x="186" y="120"/>
                    </a:cubicBezTo>
                    <a:cubicBezTo>
                      <a:pt x="246" y="84"/>
                      <a:pt x="246" y="84"/>
                      <a:pt x="246" y="84"/>
                    </a:cubicBezTo>
                    <a:cubicBezTo>
                      <a:pt x="254" y="91"/>
                      <a:pt x="262" y="98"/>
                      <a:pt x="270" y="106"/>
                    </a:cubicBezTo>
                    <a:cubicBezTo>
                      <a:pt x="276" y="113"/>
                      <a:pt x="282" y="119"/>
                      <a:pt x="288" y="126"/>
                    </a:cubicBezTo>
                    <a:cubicBezTo>
                      <a:pt x="252" y="186"/>
                      <a:pt x="252" y="186"/>
                      <a:pt x="252" y="186"/>
                    </a:cubicBezTo>
                    <a:cubicBezTo>
                      <a:pt x="266" y="204"/>
                      <a:pt x="278" y="224"/>
                      <a:pt x="288" y="244"/>
                    </a:cubicBezTo>
                    <a:cubicBezTo>
                      <a:pt x="359" y="244"/>
                      <a:pt x="359" y="244"/>
                      <a:pt x="359" y="244"/>
                    </a:cubicBezTo>
                    <a:cubicBezTo>
                      <a:pt x="365" y="263"/>
                      <a:pt x="370" y="282"/>
                      <a:pt x="374" y="301"/>
                    </a:cubicBezTo>
                    <a:cubicBezTo>
                      <a:pt x="313" y="341"/>
                      <a:pt x="313" y="341"/>
                      <a:pt x="313" y="341"/>
                    </a:cubicBezTo>
                    <a:cubicBezTo>
                      <a:pt x="314" y="352"/>
                      <a:pt x="314" y="363"/>
                      <a:pt x="314" y="374"/>
                    </a:cubicBezTo>
                    <a:cubicBezTo>
                      <a:pt x="314" y="375"/>
                      <a:pt x="314" y="375"/>
                      <a:pt x="314" y="37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4" name="Freeform 61"/>
              <p:cNvSpPr>
                <a:spLocks noEditPoints="1"/>
              </p:cNvSpPr>
              <p:nvPr/>
            </p:nvSpPr>
            <p:spPr bwMode="auto">
              <a:xfrm>
                <a:off x="6785235" y="2840928"/>
                <a:ext cx="542070" cy="425449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4092255" y="3432894"/>
              <a:ext cx="1972526" cy="2369958"/>
              <a:chOff x="4092255" y="3432894"/>
              <a:chExt cx="1972526" cy="2369958"/>
            </a:xfrm>
          </p:grpSpPr>
          <p:sp>
            <p:nvSpPr>
              <p:cNvPr id="5" name="Freeform 12"/>
              <p:cNvSpPr>
                <a:spLocks/>
              </p:cNvSpPr>
              <p:nvPr/>
            </p:nvSpPr>
            <p:spPr bwMode="auto">
              <a:xfrm>
                <a:off x="4092255" y="3432894"/>
                <a:ext cx="1972526" cy="2369958"/>
              </a:xfrm>
              <a:custGeom>
                <a:avLst/>
                <a:gdLst/>
                <a:ahLst/>
                <a:cxnLst>
                  <a:cxn ang="0">
                    <a:pos x="372" y="232"/>
                  </a:cxn>
                  <a:cxn ang="0">
                    <a:pos x="372" y="279"/>
                  </a:cxn>
                  <a:cxn ang="0">
                    <a:pos x="367" y="273"/>
                  </a:cxn>
                  <a:cxn ang="0">
                    <a:pos x="338" y="261"/>
                  </a:cxn>
                  <a:cxn ang="0">
                    <a:pos x="309" y="273"/>
                  </a:cxn>
                  <a:cxn ang="0">
                    <a:pos x="298" y="302"/>
                  </a:cxn>
                  <a:cxn ang="0">
                    <a:pos x="309" y="330"/>
                  </a:cxn>
                  <a:cxn ang="0">
                    <a:pos x="338" y="342"/>
                  </a:cxn>
                  <a:cxn ang="0">
                    <a:pos x="367" y="330"/>
                  </a:cxn>
                  <a:cxn ang="0">
                    <a:pos x="372" y="324"/>
                  </a:cxn>
                  <a:cxn ang="0">
                    <a:pos x="372" y="387"/>
                  </a:cxn>
                  <a:cxn ang="0">
                    <a:pos x="340" y="385"/>
                  </a:cxn>
                  <a:cxn ang="0">
                    <a:pos x="302" y="446"/>
                  </a:cxn>
                  <a:cxn ang="0">
                    <a:pos x="242" y="430"/>
                  </a:cxn>
                  <a:cxn ang="0">
                    <a:pos x="247" y="361"/>
                  </a:cxn>
                  <a:cxn ang="0">
                    <a:pos x="184" y="323"/>
                  </a:cxn>
                  <a:cxn ang="0">
                    <a:pos x="129" y="363"/>
                  </a:cxn>
                  <a:cxn ang="0">
                    <a:pos x="106" y="342"/>
                  </a:cxn>
                  <a:cxn ang="0">
                    <a:pos x="82" y="316"/>
                  </a:cxn>
                  <a:cxn ang="0">
                    <a:pos x="118" y="254"/>
                  </a:cxn>
                  <a:cxn ang="0">
                    <a:pos x="86" y="199"/>
                  </a:cxn>
                  <a:cxn ang="0">
                    <a:pos x="15" y="199"/>
                  </a:cxn>
                  <a:cxn ang="0">
                    <a:pos x="0" y="141"/>
                  </a:cxn>
                  <a:cxn ang="0">
                    <a:pos x="62" y="104"/>
                  </a:cxn>
                  <a:cxn ang="0">
                    <a:pos x="61" y="84"/>
                  </a:cxn>
                  <a:cxn ang="0">
                    <a:pos x="61" y="76"/>
                  </a:cxn>
                  <a:cxn ang="0">
                    <a:pos x="118" y="76"/>
                  </a:cxn>
                  <a:cxn ang="0">
                    <a:pos x="109" y="69"/>
                  </a:cxn>
                  <a:cxn ang="0">
                    <a:pos x="97" y="41"/>
                  </a:cxn>
                  <a:cxn ang="0">
                    <a:pos x="109" y="12"/>
                  </a:cxn>
                  <a:cxn ang="0">
                    <a:pos x="138" y="0"/>
                  </a:cxn>
                  <a:cxn ang="0">
                    <a:pos x="167" y="12"/>
                  </a:cxn>
                  <a:cxn ang="0">
                    <a:pos x="179" y="41"/>
                  </a:cxn>
                  <a:cxn ang="0">
                    <a:pos x="167" y="69"/>
                  </a:cxn>
                  <a:cxn ang="0">
                    <a:pos x="158" y="76"/>
                  </a:cxn>
                  <a:cxn ang="0">
                    <a:pos x="214" y="76"/>
                  </a:cxn>
                  <a:cxn ang="0">
                    <a:pos x="260" y="186"/>
                  </a:cxn>
                  <a:cxn ang="0">
                    <a:pos x="372" y="232"/>
                  </a:cxn>
                  <a:cxn ang="0">
                    <a:pos x="372" y="232"/>
                  </a:cxn>
                </a:cxnLst>
                <a:rect l="0" t="0" r="r" b="b"/>
                <a:pathLst>
                  <a:path w="372" h="446">
                    <a:moveTo>
                      <a:pt x="372" y="232"/>
                    </a:moveTo>
                    <a:cubicBezTo>
                      <a:pt x="372" y="279"/>
                      <a:pt x="372" y="279"/>
                      <a:pt x="372" y="279"/>
                    </a:cubicBezTo>
                    <a:cubicBezTo>
                      <a:pt x="371" y="277"/>
                      <a:pt x="369" y="275"/>
                      <a:pt x="367" y="273"/>
                    </a:cubicBezTo>
                    <a:cubicBezTo>
                      <a:pt x="359" y="265"/>
                      <a:pt x="349" y="261"/>
                      <a:pt x="338" y="261"/>
                    </a:cubicBezTo>
                    <a:cubicBezTo>
                      <a:pt x="327" y="261"/>
                      <a:pt x="317" y="265"/>
                      <a:pt x="309" y="273"/>
                    </a:cubicBezTo>
                    <a:cubicBezTo>
                      <a:pt x="302" y="281"/>
                      <a:pt x="298" y="291"/>
                      <a:pt x="298" y="302"/>
                    </a:cubicBezTo>
                    <a:cubicBezTo>
                      <a:pt x="298" y="313"/>
                      <a:pt x="302" y="323"/>
                      <a:pt x="309" y="330"/>
                    </a:cubicBezTo>
                    <a:cubicBezTo>
                      <a:pt x="317" y="338"/>
                      <a:pt x="327" y="342"/>
                      <a:pt x="338" y="342"/>
                    </a:cubicBezTo>
                    <a:cubicBezTo>
                      <a:pt x="349" y="342"/>
                      <a:pt x="359" y="338"/>
                      <a:pt x="367" y="330"/>
                    </a:cubicBezTo>
                    <a:cubicBezTo>
                      <a:pt x="369" y="328"/>
                      <a:pt x="371" y="326"/>
                      <a:pt x="372" y="324"/>
                    </a:cubicBezTo>
                    <a:cubicBezTo>
                      <a:pt x="372" y="387"/>
                      <a:pt x="372" y="387"/>
                      <a:pt x="372" y="387"/>
                    </a:cubicBezTo>
                    <a:cubicBezTo>
                      <a:pt x="361" y="387"/>
                      <a:pt x="351" y="386"/>
                      <a:pt x="340" y="385"/>
                    </a:cubicBezTo>
                    <a:cubicBezTo>
                      <a:pt x="302" y="446"/>
                      <a:pt x="302" y="446"/>
                      <a:pt x="302" y="446"/>
                    </a:cubicBezTo>
                    <a:cubicBezTo>
                      <a:pt x="281" y="443"/>
                      <a:pt x="261" y="437"/>
                      <a:pt x="242" y="430"/>
                    </a:cubicBezTo>
                    <a:cubicBezTo>
                      <a:pt x="247" y="361"/>
                      <a:pt x="247" y="361"/>
                      <a:pt x="247" y="361"/>
                    </a:cubicBezTo>
                    <a:cubicBezTo>
                      <a:pt x="225" y="351"/>
                      <a:pt x="204" y="338"/>
                      <a:pt x="184" y="323"/>
                    </a:cubicBezTo>
                    <a:cubicBezTo>
                      <a:pt x="129" y="363"/>
                      <a:pt x="129" y="363"/>
                      <a:pt x="129" y="363"/>
                    </a:cubicBezTo>
                    <a:cubicBezTo>
                      <a:pt x="121" y="356"/>
                      <a:pt x="113" y="349"/>
                      <a:pt x="106" y="342"/>
                    </a:cubicBezTo>
                    <a:cubicBezTo>
                      <a:pt x="97" y="333"/>
                      <a:pt x="89" y="325"/>
                      <a:pt x="82" y="316"/>
                    </a:cubicBezTo>
                    <a:cubicBezTo>
                      <a:pt x="118" y="254"/>
                      <a:pt x="118" y="254"/>
                      <a:pt x="118" y="254"/>
                    </a:cubicBezTo>
                    <a:cubicBezTo>
                      <a:pt x="105" y="237"/>
                      <a:pt x="95" y="219"/>
                      <a:pt x="86" y="199"/>
                    </a:cubicBezTo>
                    <a:cubicBezTo>
                      <a:pt x="15" y="199"/>
                      <a:pt x="15" y="199"/>
                      <a:pt x="15" y="199"/>
                    </a:cubicBezTo>
                    <a:cubicBezTo>
                      <a:pt x="8" y="180"/>
                      <a:pt x="4" y="161"/>
                      <a:pt x="0" y="141"/>
                    </a:cubicBezTo>
                    <a:cubicBezTo>
                      <a:pt x="62" y="104"/>
                      <a:pt x="62" y="104"/>
                      <a:pt x="62" y="104"/>
                    </a:cubicBezTo>
                    <a:cubicBezTo>
                      <a:pt x="62" y="98"/>
                      <a:pt x="61" y="91"/>
                      <a:pt x="61" y="84"/>
                    </a:cubicBezTo>
                    <a:cubicBezTo>
                      <a:pt x="61" y="82"/>
                      <a:pt x="61" y="79"/>
                      <a:pt x="61" y="76"/>
                    </a:cubicBezTo>
                    <a:cubicBezTo>
                      <a:pt x="118" y="76"/>
                      <a:pt x="118" y="76"/>
                      <a:pt x="118" y="76"/>
                    </a:cubicBezTo>
                    <a:cubicBezTo>
                      <a:pt x="115" y="74"/>
                      <a:pt x="112" y="72"/>
                      <a:pt x="109" y="69"/>
                    </a:cubicBezTo>
                    <a:cubicBezTo>
                      <a:pt x="101" y="61"/>
                      <a:pt x="97" y="52"/>
                      <a:pt x="97" y="41"/>
                    </a:cubicBezTo>
                    <a:cubicBezTo>
                      <a:pt x="97" y="29"/>
                      <a:pt x="101" y="20"/>
                      <a:pt x="109" y="12"/>
                    </a:cubicBezTo>
                    <a:cubicBezTo>
                      <a:pt x="117" y="4"/>
                      <a:pt x="127" y="0"/>
                      <a:pt x="138" y="0"/>
                    </a:cubicBezTo>
                    <a:cubicBezTo>
                      <a:pt x="149" y="0"/>
                      <a:pt x="159" y="4"/>
                      <a:pt x="167" y="12"/>
                    </a:cubicBezTo>
                    <a:cubicBezTo>
                      <a:pt x="175" y="20"/>
                      <a:pt x="179" y="29"/>
                      <a:pt x="179" y="41"/>
                    </a:cubicBezTo>
                    <a:cubicBezTo>
                      <a:pt x="179" y="52"/>
                      <a:pt x="175" y="61"/>
                      <a:pt x="167" y="69"/>
                    </a:cubicBezTo>
                    <a:cubicBezTo>
                      <a:pt x="164" y="72"/>
                      <a:pt x="161" y="74"/>
                      <a:pt x="158" y="76"/>
                    </a:cubicBezTo>
                    <a:cubicBezTo>
                      <a:pt x="214" y="76"/>
                      <a:pt x="214" y="76"/>
                      <a:pt x="214" y="76"/>
                    </a:cubicBezTo>
                    <a:cubicBezTo>
                      <a:pt x="214" y="119"/>
                      <a:pt x="229" y="156"/>
                      <a:pt x="260" y="186"/>
                    </a:cubicBezTo>
                    <a:cubicBezTo>
                      <a:pt x="291" y="217"/>
                      <a:pt x="328" y="232"/>
                      <a:pt x="372" y="232"/>
                    </a:cubicBezTo>
                    <a:cubicBezTo>
                      <a:pt x="372" y="232"/>
                      <a:pt x="372" y="232"/>
                      <a:pt x="372" y="232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5" name="Shape 2102"/>
              <p:cNvSpPr/>
              <p:nvPr/>
            </p:nvSpPr>
            <p:spPr>
              <a:xfrm>
                <a:off x="4849092" y="4460799"/>
                <a:ext cx="535463" cy="42835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4092255" y="1845253"/>
              <a:ext cx="2359500" cy="1991350"/>
              <a:chOff x="4092255" y="1845253"/>
              <a:chExt cx="2359500" cy="1991350"/>
            </a:xfrm>
          </p:grpSpPr>
          <p:sp>
            <p:nvSpPr>
              <p:cNvPr id="2" name="Freeform 9"/>
              <p:cNvSpPr>
                <a:spLocks/>
              </p:cNvSpPr>
              <p:nvPr/>
            </p:nvSpPr>
            <p:spPr bwMode="auto">
              <a:xfrm>
                <a:off x="4092255" y="1845253"/>
                <a:ext cx="2359500" cy="1991350"/>
              </a:xfrm>
              <a:custGeom>
                <a:avLst/>
                <a:gdLst/>
                <a:ahLst/>
                <a:cxnLst>
                  <a:cxn ang="0">
                    <a:pos x="372" y="215"/>
                  </a:cxn>
                  <a:cxn ang="0">
                    <a:pos x="372" y="215"/>
                  </a:cxn>
                  <a:cxn ang="0">
                    <a:pos x="260" y="262"/>
                  </a:cxn>
                  <a:cxn ang="0">
                    <a:pos x="214" y="373"/>
                  </a:cxn>
                  <a:cxn ang="0">
                    <a:pos x="214" y="375"/>
                  </a:cxn>
                  <a:cxn ang="0">
                    <a:pos x="158" y="375"/>
                  </a:cxn>
                  <a:cxn ang="0">
                    <a:pos x="167" y="368"/>
                  </a:cxn>
                  <a:cxn ang="0">
                    <a:pos x="179" y="340"/>
                  </a:cxn>
                  <a:cxn ang="0">
                    <a:pos x="167" y="311"/>
                  </a:cxn>
                  <a:cxn ang="0">
                    <a:pos x="138" y="299"/>
                  </a:cxn>
                  <a:cxn ang="0">
                    <a:pos x="109" y="311"/>
                  </a:cxn>
                  <a:cxn ang="0">
                    <a:pos x="97" y="340"/>
                  </a:cxn>
                  <a:cxn ang="0">
                    <a:pos x="109" y="368"/>
                  </a:cxn>
                  <a:cxn ang="0">
                    <a:pos x="118" y="375"/>
                  </a:cxn>
                  <a:cxn ang="0">
                    <a:pos x="61" y="375"/>
                  </a:cxn>
                  <a:cxn ang="0">
                    <a:pos x="61" y="373"/>
                  </a:cxn>
                  <a:cxn ang="0">
                    <a:pos x="61" y="367"/>
                  </a:cxn>
                  <a:cxn ang="0">
                    <a:pos x="62" y="342"/>
                  </a:cxn>
                  <a:cxn ang="0">
                    <a:pos x="0" y="307"/>
                  </a:cxn>
                  <a:cxn ang="0">
                    <a:pos x="17" y="243"/>
                  </a:cxn>
                  <a:cxn ang="0">
                    <a:pos x="86" y="247"/>
                  </a:cxn>
                  <a:cxn ang="0">
                    <a:pos x="119" y="191"/>
                  </a:cxn>
                  <a:cxn ang="0">
                    <a:pos x="85" y="127"/>
                  </a:cxn>
                  <a:cxn ang="0">
                    <a:pos x="106" y="105"/>
                  </a:cxn>
                  <a:cxn ang="0">
                    <a:pos x="128" y="84"/>
                  </a:cxn>
                  <a:cxn ang="0">
                    <a:pos x="188" y="120"/>
                  </a:cxn>
                  <a:cxn ang="0">
                    <a:pos x="243" y="88"/>
                  </a:cxn>
                  <a:cxn ang="0">
                    <a:pos x="243" y="16"/>
                  </a:cxn>
                  <a:cxn ang="0">
                    <a:pos x="303" y="0"/>
                  </a:cxn>
                  <a:cxn ang="0">
                    <a:pos x="339" y="62"/>
                  </a:cxn>
                  <a:cxn ang="0">
                    <a:pos x="372" y="60"/>
                  </a:cxn>
                  <a:cxn ang="0">
                    <a:pos x="372" y="121"/>
                  </a:cxn>
                  <a:cxn ang="0">
                    <a:pos x="375" y="117"/>
                  </a:cxn>
                  <a:cxn ang="0">
                    <a:pos x="404" y="105"/>
                  </a:cxn>
                  <a:cxn ang="0">
                    <a:pos x="433" y="117"/>
                  </a:cxn>
                  <a:cxn ang="0">
                    <a:pos x="445" y="145"/>
                  </a:cxn>
                  <a:cxn ang="0">
                    <a:pos x="433" y="174"/>
                  </a:cxn>
                  <a:cxn ang="0">
                    <a:pos x="404" y="186"/>
                  </a:cxn>
                  <a:cxn ang="0">
                    <a:pos x="375" y="174"/>
                  </a:cxn>
                  <a:cxn ang="0">
                    <a:pos x="372" y="170"/>
                  </a:cxn>
                  <a:cxn ang="0">
                    <a:pos x="372" y="215"/>
                  </a:cxn>
                </a:cxnLst>
                <a:rect l="0" t="0" r="r" b="b"/>
                <a:pathLst>
                  <a:path w="445" h="375">
                    <a:moveTo>
                      <a:pt x="372" y="215"/>
                    </a:moveTo>
                    <a:cubicBezTo>
                      <a:pt x="372" y="215"/>
                      <a:pt x="372" y="215"/>
                      <a:pt x="372" y="215"/>
                    </a:cubicBezTo>
                    <a:cubicBezTo>
                      <a:pt x="328" y="215"/>
                      <a:pt x="291" y="231"/>
                      <a:pt x="260" y="262"/>
                    </a:cubicBezTo>
                    <a:cubicBezTo>
                      <a:pt x="229" y="292"/>
                      <a:pt x="214" y="330"/>
                      <a:pt x="214" y="373"/>
                    </a:cubicBezTo>
                    <a:cubicBezTo>
                      <a:pt x="214" y="374"/>
                      <a:pt x="214" y="375"/>
                      <a:pt x="214" y="375"/>
                    </a:cubicBezTo>
                    <a:cubicBezTo>
                      <a:pt x="158" y="375"/>
                      <a:pt x="158" y="375"/>
                      <a:pt x="158" y="375"/>
                    </a:cubicBezTo>
                    <a:cubicBezTo>
                      <a:pt x="161" y="373"/>
                      <a:pt x="164" y="371"/>
                      <a:pt x="167" y="368"/>
                    </a:cubicBezTo>
                    <a:cubicBezTo>
                      <a:pt x="175" y="360"/>
                      <a:pt x="179" y="351"/>
                      <a:pt x="179" y="340"/>
                    </a:cubicBezTo>
                    <a:cubicBezTo>
                      <a:pt x="179" y="328"/>
                      <a:pt x="175" y="319"/>
                      <a:pt x="167" y="311"/>
                    </a:cubicBezTo>
                    <a:cubicBezTo>
                      <a:pt x="159" y="303"/>
                      <a:pt x="149" y="299"/>
                      <a:pt x="138" y="299"/>
                    </a:cubicBezTo>
                    <a:cubicBezTo>
                      <a:pt x="127" y="299"/>
                      <a:pt x="117" y="303"/>
                      <a:pt x="109" y="311"/>
                    </a:cubicBezTo>
                    <a:cubicBezTo>
                      <a:pt x="101" y="319"/>
                      <a:pt x="97" y="328"/>
                      <a:pt x="97" y="340"/>
                    </a:cubicBezTo>
                    <a:cubicBezTo>
                      <a:pt x="97" y="351"/>
                      <a:pt x="101" y="360"/>
                      <a:pt x="109" y="368"/>
                    </a:cubicBezTo>
                    <a:cubicBezTo>
                      <a:pt x="112" y="371"/>
                      <a:pt x="115" y="373"/>
                      <a:pt x="118" y="375"/>
                    </a:cubicBezTo>
                    <a:cubicBezTo>
                      <a:pt x="61" y="375"/>
                      <a:pt x="61" y="375"/>
                      <a:pt x="61" y="375"/>
                    </a:cubicBezTo>
                    <a:cubicBezTo>
                      <a:pt x="61" y="374"/>
                      <a:pt x="61" y="374"/>
                      <a:pt x="61" y="373"/>
                    </a:cubicBezTo>
                    <a:cubicBezTo>
                      <a:pt x="61" y="371"/>
                      <a:pt x="61" y="369"/>
                      <a:pt x="61" y="367"/>
                    </a:cubicBezTo>
                    <a:cubicBezTo>
                      <a:pt x="61" y="359"/>
                      <a:pt x="62" y="350"/>
                      <a:pt x="62" y="342"/>
                    </a:cubicBezTo>
                    <a:cubicBezTo>
                      <a:pt x="0" y="307"/>
                      <a:pt x="0" y="307"/>
                      <a:pt x="0" y="307"/>
                    </a:cubicBezTo>
                    <a:cubicBezTo>
                      <a:pt x="4" y="285"/>
                      <a:pt x="9" y="263"/>
                      <a:pt x="17" y="243"/>
                    </a:cubicBezTo>
                    <a:cubicBezTo>
                      <a:pt x="86" y="247"/>
                      <a:pt x="86" y="247"/>
                      <a:pt x="86" y="247"/>
                    </a:cubicBezTo>
                    <a:cubicBezTo>
                      <a:pt x="95" y="227"/>
                      <a:pt x="106" y="209"/>
                      <a:pt x="119" y="191"/>
                    </a:cubicBezTo>
                    <a:cubicBezTo>
                      <a:pt x="85" y="127"/>
                      <a:pt x="85" y="127"/>
                      <a:pt x="85" y="127"/>
                    </a:cubicBezTo>
                    <a:cubicBezTo>
                      <a:pt x="92" y="120"/>
                      <a:pt x="99" y="112"/>
                      <a:pt x="106" y="105"/>
                    </a:cubicBezTo>
                    <a:cubicBezTo>
                      <a:pt x="113" y="98"/>
                      <a:pt x="120" y="91"/>
                      <a:pt x="128" y="84"/>
                    </a:cubicBezTo>
                    <a:cubicBezTo>
                      <a:pt x="188" y="120"/>
                      <a:pt x="188" y="120"/>
                      <a:pt x="188" y="120"/>
                    </a:cubicBezTo>
                    <a:cubicBezTo>
                      <a:pt x="206" y="107"/>
                      <a:pt x="224" y="96"/>
                      <a:pt x="243" y="88"/>
                    </a:cubicBezTo>
                    <a:cubicBezTo>
                      <a:pt x="243" y="16"/>
                      <a:pt x="243" y="16"/>
                      <a:pt x="243" y="16"/>
                    </a:cubicBezTo>
                    <a:cubicBezTo>
                      <a:pt x="262" y="9"/>
                      <a:pt x="283" y="4"/>
                      <a:pt x="303" y="0"/>
                    </a:cubicBezTo>
                    <a:cubicBezTo>
                      <a:pt x="339" y="62"/>
                      <a:pt x="339" y="62"/>
                      <a:pt x="339" y="62"/>
                    </a:cubicBezTo>
                    <a:cubicBezTo>
                      <a:pt x="350" y="61"/>
                      <a:pt x="361" y="60"/>
                      <a:pt x="372" y="60"/>
                    </a:cubicBezTo>
                    <a:cubicBezTo>
                      <a:pt x="372" y="121"/>
                      <a:pt x="372" y="121"/>
                      <a:pt x="372" y="121"/>
                    </a:cubicBezTo>
                    <a:cubicBezTo>
                      <a:pt x="373" y="119"/>
                      <a:pt x="374" y="118"/>
                      <a:pt x="375" y="117"/>
                    </a:cubicBezTo>
                    <a:cubicBezTo>
                      <a:pt x="383" y="109"/>
                      <a:pt x="393" y="105"/>
                      <a:pt x="404" y="105"/>
                    </a:cubicBezTo>
                    <a:cubicBezTo>
                      <a:pt x="415" y="105"/>
                      <a:pt x="425" y="109"/>
                      <a:pt x="433" y="117"/>
                    </a:cubicBezTo>
                    <a:cubicBezTo>
                      <a:pt x="441" y="125"/>
                      <a:pt x="445" y="134"/>
                      <a:pt x="445" y="145"/>
                    </a:cubicBezTo>
                    <a:cubicBezTo>
                      <a:pt x="445" y="157"/>
                      <a:pt x="441" y="166"/>
                      <a:pt x="433" y="174"/>
                    </a:cubicBezTo>
                    <a:cubicBezTo>
                      <a:pt x="425" y="182"/>
                      <a:pt x="415" y="186"/>
                      <a:pt x="404" y="186"/>
                    </a:cubicBezTo>
                    <a:cubicBezTo>
                      <a:pt x="393" y="186"/>
                      <a:pt x="383" y="182"/>
                      <a:pt x="375" y="174"/>
                    </a:cubicBezTo>
                    <a:cubicBezTo>
                      <a:pt x="374" y="173"/>
                      <a:pt x="373" y="172"/>
                      <a:pt x="372" y="170"/>
                    </a:cubicBezTo>
                    <a:lnTo>
                      <a:pt x="372" y="215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32" name="Shape 719"/>
              <p:cNvSpPr/>
              <p:nvPr/>
            </p:nvSpPr>
            <p:spPr>
              <a:xfrm>
                <a:off x="4889500" y="2714711"/>
                <a:ext cx="519827" cy="44705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2" h="21446" extrusionOk="0">
                    <a:moveTo>
                      <a:pt x="9262" y="7207"/>
                    </a:moveTo>
                    <a:lnTo>
                      <a:pt x="14475" y="11108"/>
                    </a:lnTo>
                    <a:cubicBezTo>
                      <a:pt x="14915" y="11436"/>
                      <a:pt x="15500" y="11301"/>
                      <a:pt x="15796" y="10800"/>
                    </a:cubicBezTo>
                    <a:lnTo>
                      <a:pt x="21160" y="1771"/>
                    </a:lnTo>
                    <a:cubicBezTo>
                      <a:pt x="21464" y="1257"/>
                      <a:pt x="21354" y="555"/>
                      <a:pt x="20913" y="200"/>
                    </a:cubicBezTo>
                    <a:cubicBezTo>
                      <a:pt x="20472" y="-154"/>
                      <a:pt x="19869" y="-26"/>
                      <a:pt x="19564" y="487"/>
                    </a:cubicBezTo>
                    <a:lnTo>
                      <a:pt x="14734" y="8618"/>
                    </a:lnTo>
                    <a:lnTo>
                      <a:pt x="9490" y="4694"/>
                    </a:lnTo>
                    <a:cubicBezTo>
                      <a:pt x="9273" y="4532"/>
                      <a:pt x="9010" y="4478"/>
                      <a:pt x="8757" y="4541"/>
                    </a:cubicBezTo>
                    <a:cubicBezTo>
                      <a:pt x="8505" y="4607"/>
                      <a:pt x="8285" y="4785"/>
                      <a:pt x="8147" y="5039"/>
                    </a:cubicBezTo>
                    <a:lnTo>
                      <a:pt x="152" y="19712"/>
                    </a:lnTo>
                    <a:cubicBezTo>
                      <a:pt x="-136" y="20237"/>
                      <a:pt x="-2" y="20936"/>
                      <a:pt x="450" y="21269"/>
                    </a:cubicBezTo>
                    <a:cubicBezTo>
                      <a:pt x="611" y="21389"/>
                      <a:pt x="791" y="21446"/>
                      <a:pt x="969" y="21446"/>
                    </a:cubicBezTo>
                    <a:cubicBezTo>
                      <a:pt x="1290" y="21446"/>
                      <a:pt x="1604" y="21260"/>
                      <a:pt x="1788" y="20921"/>
                    </a:cubicBezTo>
                    <a:cubicBezTo>
                      <a:pt x="1788" y="20921"/>
                      <a:pt x="9262" y="7207"/>
                      <a:pt x="9262" y="7207"/>
                    </a:cubicBezTo>
                    <a:close/>
                    <a:moveTo>
                      <a:pt x="19712" y="12707"/>
                    </a:moveTo>
                    <a:lnTo>
                      <a:pt x="14952" y="17715"/>
                    </a:lnTo>
                    <a:lnTo>
                      <a:pt x="9355" y="12653"/>
                    </a:lnTo>
                    <a:cubicBezTo>
                      <a:pt x="9249" y="12556"/>
                      <a:pt x="9125" y="12487"/>
                      <a:pt x="8994" y="12450"/>
                    </a:cubicBezTo>
                    <a:lnTo>
                      <a:pt x="8249" y="12234"/>
                    </a:lnTo>
                    <a:lnTo>
                      <a:pt x="7154" y="14242"/>
                    </a:lnTo>
                    <a:lnTo>
                      <a:pt x="8327" y="14582"/>
                    </a:lnTo>
                    <a:lnTo>
                      <a:pt x="14404" y="20078"/>
                    </a:lnTo>
                    <a:cubicBezTo>
                      <a:pt x="14580" y="20237"/>
                      <a:pt x="14789" y="20317"/>
                      <a:pt x="14999" y="20317"/>
                    </a:cubicBezTo>
                    <a:cubicBezTo>
                      <a:pt x="15232" y="20317"/>
                      <a:pt x="15466" y="20218"/>
                      <a:pt x="15650" y="20026"/>
                    </a:cubicBezTo>
                    <a:lnTo>
                      <a:pt x="21012" y="14382"/>
                    </a:lnTo>
                    <a:cubicBezTo>
                      <a:pt x="21410" y="13963"/>
                      <a:pt x="21441" y="13250"/>
                      <a:pt x="21081" y="12788"/>
                    </a:cubicBezTo>
                    <a:cubicBezTo>
                      <a:pt x="20722" y="12325"/>
                      <a:pt x="20109" y="12289"/>
                      <a:pt x="19712" y="12707"/>
                    </a:cubicBezTo>
                    <a:close/>
                    <a:moveTo>
                      <a:pt x="735" y="12382"/>
                    </a:moveTo>
                    <a:lnTo>
                      <a:pt x="2190" y="12804"/>
                    </a:lnTo>
                    <a:lnTo>
                      <a:pt x="3284" y="10795"/>
                    </a:lnTo>
                    <a:lnTo>
                      <a:pt x="1204" y="10192"/>
                    </a:lnTo>
                    <a:cubicBezTo>
                      <a:pt x="683" y="10040"/>
                      <a:pt x="158" y="10410"/>
                      <a:pt x="28" y="11015"/>
                    </a:cubicBezTo>
                    <a:cubicBezTo>
                      <a:pt x="-100" y="11620"/>
                      <a:pt x="216" y="12231"/>
                      <a:pt x="735" y="12382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0747263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30" grpId="0"/>
      <p:bldP spid="30" grpId="1"/>
      <p:bldP spid="30" grpId="2"/>
      <p:bldP spid="30" grpId="3"/>
      <p:bldP spid="30" grpId="4"/>
      <p:bldP spid="30" grpId="5"/>
      <p:bldP spid="30" grpId="6"/>
      <p:bldP spid="30" grpId="7"/>
      <p:bldP spid="30" grpId="8"/>
      <p:bldP spid="30" grpId="9"/>
      <p:bldP spid="30" grpId="10"/>
      <p:bldP spid="30" grpId="11"/>
      <p:bldP spid="30" grpId="12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Title 1"/>
          <p:cNvSpPr txBox="1">
            <a:spLocks/>
          </p:cNvSpPr>
          <p:nvPr/>
        </p:nvSpPr>
        <p:spPr>
          <a:xfrm>
            <a:off x="779934" y="426148"/>
            <a:ext cx="4052095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Mix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817663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</a:t>
            </a:r>
            <a:endParaRPr lang="en-US" sz="14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44" name="Group 43"/>
          <p:cNvGrpSpPr/>
          <p:nvPr/>
        </p:nvGrpSpPr>
        <p:grpSpPr>
          <a:xfrm>
            <a:off x="8730342" y="2927528"/>
            <a:ext cx="2955174" cy="1077937"/>
            <a:chOff x="1603804" y="2220559"/>
            <a:chExt cx="2955174" cy="1077937"/>
          </a:xfrm>
        </p:grpSpPr>
        <p:sp>
          <p:nvSpPr>
            <p:cNvPr id="4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595217" y="2943288"/>
            <a:ext cx="2959965" cy="1077937"/>
            <a:chOff x="1679271" y="2220559"/>
            <a:chExt cx="2959965" cy="1077937"/>
          </a:xfrm>
        </p:grpSpPr>
        <p:sp>
          <p:nvSpPr>
            <p:cNvPr id="48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4916017" y="656024"/>
            <a:ext cx="3390431" cy="978781"/>
            <a:chOff x="4410635" y="1274588"/>
            <a:chExt cx="3390431" cy="978781"/>
          </a:xfrm>
        </p:grpSpPr>
        <p:sp>
          <p:nvSpPr>
            <p:cNvPr id="50" name="Text Placeholder 2"/>
            <p:cNvSpPr txBox="1">
              <a:spLocks/>
            </p:cNvSpPr>
            <p:nvPr/>
          </p:nvSpPr>
          <p:spPr>
            <a:xfrm>
              <a:off x="5070611" y="1274588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Price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4410635" y="1607038"/>
              <a:ext cx="3390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4916017" y="5387741"/>
            <a:ext cx="3390431" cy="978781"/>
            <a:chOff x="4410635" y="1274588"/>
            <a:chExt cx="3390431" cy="978781"/>
          </a:xfrm>
        </p:grpSpPr>
        <p:sp>
          <p:nvSpPr>
            <p:cNvPr id="54" name="Text Placeholder 2"/>
            <p:cNvSpPr txBox="1">
              <a:spLocks/>
            </p:cNvSpPr>
            <p:nvPr/>
          </p:nvSpPr>
          <p:spPr>
            <a:xfrm>
              <a:off x="5070611" y="1274588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4410635" y="1607038"/>
              <a:ext cx="3390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6" name="TextBox 5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4932558" y="1806384"/>
            <a:ext cx="3355566" cy="3355564"/>
            <a:chOff x="4932558" y="1806384"/>
            <a:chExt cx="3355566" cy="3355564"/>
          </a:xfrm>
        </p:grpSpPr>
        <p:grpSp>
          <p:nvGrpSpPr>
            <p:cNvPr id="38" name="Group 37"/>
            <p:cNvGrpSpPr/>
            <p:nvPr/>
          </p:nvGrpSpPr>
          <p:grpSpPr>
            <a:xfrm>
              <a:off x="4932558" y="1806384"/>
              <a:ext cx="3355566" cy="3355564"/>
              <a:chOff x="2894218" y="1276350"/>
              <a:chExt cx="3355566" cy="3355564"/>
            </a:xfrm>
          </p:grpSpPr>
          <p:sp>
            <p:nvSpPr>
              <p:cNvPr id="5" name="Freeform 5"/>
              <p:cNvSpPr>
                <a:spLocks/>
              </p:cNvSpPr>
              <p:nvPr/>
            </p:nvSpPr>
            <p:spPr bwMode="auto">
              <a:xfrm>
                <a:off x="3079852" y="1462676"/>
                <a:ext cx="1490765" cy="1492148"/>
              </a:xfrm>
              <a:custGeom>
                <a:avLst/>
                <a:gdLst/>
                <a:ahLst/>
                <a:cxnLst>
                  <a:cxn ang="0">
                    <a:pos x="546" y="546"/>
                  </a:cxn>
                  <a:cxn ang="0">
                    <a:pos x="160" y="546"/>
                  </a:cxn>
                  <a:cxn ang="0">
                    <a:pos x="105" y="412"/>
                  </a:cxn>
                  <a:cxn ang="0">
                    <a:pos x="0" y="358"/>
                  </a:cxn>
                  <a:cxn ang="0">
                    <a:pos x="139" y="139"/>
                  </a:cxn>
                  <a:cxn ang="0">
                    <a:pos x="356" y="0"/>
                  </a:cxn>
                  <a:cxn ang="0">
                    <a:pos x="412" y="122"/>
                  </a:cxn>
                  <a:cxn ang="0">
                    <a:pos x="546" y="178"/>
                  </a:cxn>
                  <a:cxn ang="0">
                    <a:pos x="546" y="546"/>
                  </a:cxn>
                </a:cxnLst>
                <a:rect l="0" t="0" r="r" b="b"/>
                <a:pathLst>
                  <a:path w="546" h="546">
                    <a:moveTo>
                      <a:pt x="546" y="546"/>
                    </a:moveTo>
                    <a:cubicBezTo>
                      <a:pt x="160" y="546"/>
                      <a:pt x="160" y="546"/>
                      <a:pt x="160" y="546"/>
                    </a:cubicBezTo>
                    <a:cubicBezTo>
                      <a:pt x="160" y="493"/>
                      <a:pt x="142" y="449"/>
                      <a:pt x="105" y="412"/>
                    </a:cubicBezTo>
                    <a:cubicBezTo>
                      <a:pt x="75" y="382"/>
                      <a:pt x="40" y="364"/>
                      <a:pt x="0" y="358"/>
                    </a:cubicBezTo>
                    <a:cubicBezTo>
                      <a:pt x="27" y="277"/>
                      <a:pt x="73" y="204"/>
                      <a:pt x="139" y="139"/>
                    </a:cubicBezTo>
                    <a:cubicBezTo>
                      <a:pt x="203" y="74"/>
                      <a:pt x="276" y="28"/>
                      <a:pt x="356" y="0"/>
                    </a:cubicBezTo>
                    <a:cubicBezTo>
                      <a:pt x="359" y="48"/>
                      <a:pt x="377" y="88"/>
                      <a:pt x="412" y="122"/>
                    </a:cubicBezTo>
                    <a:cubicBezTo>
                      <a:pt x="449" y="159"/>
                      <a:pt x="493" y="178"/>
                      <a:pt x="546" y="178"/>
                    </a:cubicBezTo>
                    <a:lnTo>
                      <a:pt x="546" y="546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" name="Freeform 6"/>
              <p:cNvSpPr>
                <a:spLocks/>
              </p:cNvSpPr>
              <p:nvPr/>
            </p:nvSpPr>
            <p:spPr bwMode="auto">
              <a:xfrm>
                <a:off x="3079852" y="2954824"/>
                <a:ext cx="1490765" cy="1490764"/>
              </a:xfrm>
              <a:custGeom>
                <a:avLst/>
                <a:gdLst/>
                <a:ahLst/>
                <a:cxnLst>
                  <a:cxn ang="0">
                    <a:pos x="546" y="0"/>
                  </a:cxn>
                  <a:cxn ang="0">
                    <a:pos x="546" y="388"/>
                  </a:cxn>
                  <a:cxn ang="0">
                    <a:pos x="412" y="444"/>
                  </a:cxn>
                  <a:cxn ang="0">
                    <a:pos x="358" y="546"/>
                  </a:cxn>
                  <a:cxn ang="0">
                    <a:pos x="139" y="407"/>
                  </a:cxn>
                  <a:cxn ang="0">
                    <a:pos x="0" y="188"/>
                  </a:cxn>
                  <a:cxn ang="0">
                    <a:pos x="105" y="134"/>
                  </a:cxn>
                  <a:cxn ang="0">
                    <a:pos x="160" y="0"/>
                  </a:cxn>
                  <a:cxn ang="0">
                    <a:pos x="546" y="0"/>
                  </a:cxn>
                </a:cxnLst>
                <a:rect l="0" t="0" r="r" b="b"/>
                <a:pathLst>
                  <a:path w="546" h="546">
                    <a:moveTo>
                      <a:pt x="546" y="0"/>
                    </a:moveTo>
                    <a:cubicBezTo>
                      <a:pt x="546" y="388"/>
                      <a:pt x="546" y="388"/>
                      <a:pt x="546" y="388"/>
                    </a:cubicBezTo>
                    <a:cubicBezTo>
                      <a:pt x="493" y="388"/>
                      <a:pt x="449" y="407"/>
                      <a:pt x="412" y="444"/>
                    </a:cubicBezTo>
                    <a:cubicBezTo>
                      <a:pt x="382" y="473"/>
                      <a:pt x="364" y="507"/>
                      <a:pt x="358" y="546"/>
                    </a:cubicBezTo>
                    <a:cubicBezTo>
                      <a:pt x="277" y="519"/>
                      <a:pt x="204" y="473"/>
                      <a:pt x="139" y="407"/>
                    </a:cubicBezTo>
                    <a:cubicBezTo>
                      <a:pt x="73" y="342"/>
                      <a:pt x="27" y="269"/>
                      <a:pt x="0" y="188"/>
                    </a:cubicBezTo>
                    <a:cubicBezTo>
                      <a:pt x="40" y="182"/>
                      <a:pt x="75" y="164"/>
                      <a:pt x="105" y="134"/>
                    </a:cubicBezTo>
                    <a:cubicBezTo>
                      <a:pt x="142" y="97"/>
                      <a:pt x="160" y="53"/>
                      <a:pt x="160" y="0"/>
                    </a:cubicBezTo>
                    <a:lnTo>
                      <a:pt x="546" y="0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" name="Freeform 7"/>
              <p:cNvSpPr>
                <a:spLocks/>
              </p:cNvSpPr>
              <p:nvPr/>
            </p:nvSpPr>
            <p:spPr bwMode="auto">
              <a:xfrm>
                <a:off x="4570617" y="1462676"/>
                <a:ext cx="1493531" cy="1492148"/>
              </a:xfrm>
              <a:custGeom>
                <a:avLst/>
                <a:gdLst/>
                <a:ahLst/>
                <a:cxnLst>
                  <a:cxn ang="0">
                    <a:pos x="394" y="546"/>
                  </a:cxn>
                  <a:cxn ang="0">
                    <a:pos x="0" y="546"/>
                  </a:cxn>
                  <a:cxn ang="0">
                    <a:pos x="0" y="178"/>
                  </a:cxn>
                  <a:cxn ang="0">
                    <a:pos x="134" y="122"/>
                  </a:cxn>
                  <a:cxn ang="0">
                    <a:pos x="190" y="0"/>
                  </a:cxn>
                  <a:cxn ang="0">
                    <a:pos x="407" y="139"/>
                  </a:cxn>
                  <a:cxn ang="0">
                    <a:pos x="547" y="359"/>
                  </a:cxn>
                  <a:cxn ang="0">
                    <a:pos x="450" y="412"/>
                  </a:cxn>
                  <a:cxn ang="0">
                    <a:pos x="394" y="546"/>
                  </a:cxn>
                </a:cxnLst>
                <a:rect l="0" t="0" r="r" b="b"/>
                <a:pathLst>
                  <a:path w="547" h="546">
                    <a:moveTo>
                      <a:pt x="394" y="546"/>
                    </a:moveTo>
                    <a:cubicBezTo>
                      <a:pt x="0" y="546"/>
                      <a:pt x="0" y="546"/>
                      <a:pt x="0" y="546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53" y="178"/>
                      <a:pt x="97" y="159"/>
                      <a:pt x="134" y="122"/>
                    </a:cubicBezTo>
                    <a:cubicBezTo>
                      <a:pt x="169" y="88"/>
                      <a:pt x="187" y="48"/>
                      <a:pt x="190" y="0"/>
                    </a:cubicBezTo>
                    <a:cubicBezTo>
                      <a:pt x="270" y="28"/>
                      <a:pt x="342" y="74"/>
                      <a:pt x="407" y="139"/>
                    </a:cubicBezTo>
                    <a:cubicBezTo>
                      <a:pt x="473" y="204"/>
                      <a:pt x="519" y="278"/>
                      <a:pt x="547" y="359"/>
                    </a:cubicBezTo>
                    <a:cubicBezTo>
                      <a:pt x="510" y="366"/>
                      <a:pt x="478" y="384"/>
                      <a:pt x="450" y="412"/>
                    </a:cubicBezTo>
                    <a:cubicBezTo>
                      <a:pt x="413" y="449"/>
                      <a:pt x="394" y="493"/>
                      <a:pt x="394" y="546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" name="Freeform 8"/>
              <p:cNvSpPr>
                <a:spLocks/>
              </p:cNvSpPr>
              <p:nvPr/>
            </p:nvSpPr>
            <p:spPr bwMode="auto">
              <a:xfrm>
                <a:off x="4570617" y="2954824"/>
                <a:ext cx="1493531" cy="1490764"/>
              </a:xfrm>
              <a:custGeom>
                <a:avLst/>
                <a:gdLst/>
                <a:ahLst/>
                <a:cxnLst>
                  <a:cxn ang="0">
                    <a:pos x="0" y="388"/>
                  </a:cxn>
                  <a:cxn ang="0">
                    <a:pos x="0" y="0"/>
                  </a:cxn>
                  <a:cxn ang="0">
                    <a:pos x="394" y="0"/>
                  </a:cxn>
                  <a:cxn ang="0">
                    <a:pos x="450" y="134"/>
                  </a:cxn>
                  <a:cxn ang="0">
                    <a:pos x="547" y="187"/>
                  </a:cxn>
                  <a:cxn ang="0">
                    <a:pos x="407" y="407"/>
                  </a:cxn>
                  <a:cxn ang="0">
                    <a:pos x="188" y="546"/>
                  </a:cxn>
                  <a:cxn ang="0">
                    <a:pos x="134" y="444"/>
                  </a:cxn>
                  <a:cxn ang="0">
                    <a:pos x="0" y="388"/>
                  </a:cxn>
                </a:cxnLst>
                <a:rect l="0" t="0" r="r" b="b"/>
                <a:pathLst>
                  <a:path w="547" h="546">
                    <a:moveTo>
                      <a:pt x="0" y="38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94" y="0"/>
                      <a:pt x="394" y="0"/>
                      <a:pt x="394" y="0"/>
                    </a:cubicBezTo>
                    <a:cubicBezTo>
                      <a:pt x="394" y="53"/>
                      <a:pt x="413" y="97"/>
                      <a:pt x="450" y="134"/>
                    </a:cubicBezTo>
                    <a:cubicBezTo>
                      <a:pt x="478" y="162"/>
                      <a:pt x="510" y="180"/>
                      <a:pt x="547" y="187"/>
                    </a:cubicBezTo>
                    <a:cubicBezTo>
                      <a:pt x="519" y="268"/>
                      <a:pt x="473" y="342"/>
                      <a:pt x="407" y="407"/>
                    </a:cubicBezTo>
                    <a:cubicBezTo>
                      <a:pt x="342" y="473"/>
                      <a:pt x="269" y="519"/>
                      <a:pt x="188" y="546"/>
                    </a:cubicBezTo>
                    <a:cubicBezTo>
                      <a:pt x="182" y="507"/>
                      <a:pt x="164" y="473"/>
                      <a:pt x="134" y="444"/>
                    </a:cubicBezTo>
                    <a:cubicBezTo>
                      <a:pt x="97" y="407"/>
                      <a:pt x="53" y="388"/>
                      <a:pt x="0" y="388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" name="Arc 8"/>
              <p:cNvSpPr/>
              <p:nvPr/>
            </p:nvSpPr>
            <p:spPr>
              <a:xfrm rot="10800000">
                <a:off x="2894218" y="1276350"/>
                <a:ext cx="3355566" cy="3355564"/>
              </a:xfrm>
              <a:prstGeom prst="arc">
                <a:avLst>
                  <a:gd name="adj1" fmla="val 16200000"/>
                  <a:gd name="adj2" fmla="val 16185280"/>
                </a:avLst>
              </a:prstGeom>
              <a:ln w="19050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" name="Freeform 50"/>
              <p:cNvSpPr>
                <a:spLocks/>
              </p:cNvSpPr>
              <p:nvPr/>
            </p:nvSpPr>
            <p:spPr bwMode="auto">
              <a:xfrm>
                <a:off x="5883823" y="2769914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Freeform 50"/>
              <p:cNvSpPr>
                <a:spLocks/>
              </p:cNvSpPr>
              <p:nvPr/>
            </p:nvSpPr>
            <p:spPr bwMode="auto">
              <a:xfrm flipH="1">
                <a:off x="3071771" y="2769914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" name="Freeform 50"/>
              <p:cNvSpPr>
                <a:spLocks/>
              </p:cNvSpPr>
              <p:nvPr/>
            </p:nvSpPr>
            <p:spPr bwMode="auto">
              <a:xfrm rot="5400000" flipH="1">
                <a:off x="4456967" y="1402385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" name="Freeform 50"/>
              <p:cNvSpPr>
                <a:spLocks/>
              </p:cNvSpPr>
              <p:nvPr/>
            </p:nvSpPr>
            <p:spPr bwMode="auto">
              <a:xfrm rot="16200000" flipH="1" flipV="1">
                <a:off x="4456967" y="4164634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1" name="Freeform 61"/>
            <p:cNvSpPr>
              <a:spLocks noEditPoints="1"/>
            </p:cNvSpPr>
            <p:nvPr/>
          </p:nvSpPr>
          <p:spPr bwMode="auto">
            <a:xfrm>
              <a:off x="5685623" y="3907905"/>
              <a:ext cx="542070" cy="425449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Shape 2671"/>
            <p:cNvSpPr/>
            <p:nvPr/>
          </p:nvSpPr>
          <p:spPr>
            <a:xfrm>
              <a:off x="5766096" y="2642709"/>
              <a:ext cx="381124" cy="5369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Freeform 51"/>
            <p:cNvSpPr>
              <a:spLocks noEditPoints="1"/>
            </p:cNvSpPr>
            <p:nvPr/>
          </p:nvSpPr>
          <p:spPr bwMode="auto">
            <a:xfrm>
              <a:off x="6941771" y="2705607"/>
              <a:ext cx="538680" cy="444997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7" name="Group 56"/>
            <p:cNvGrpSpPr/>
            <p:nvPr/>
          </p:nvGrpSpPr>
          <p:grpSpPr>
            <a:xfrm>
              <a:off x="6984795" y="3907905"/>
              <a:ext cx="495656" cy="415061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59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888460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4149216178"/>
              </p:ext>
            </p:extLst>
          </p:nvPr>
        </p:nvGraphicFramePr>
        <p:xfrm>
          <a:off x="2779058" y="1698027"/>
          <a:ext cx="6633883" cy="34619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Table Chart Sample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1519519" y="5367075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60172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series"/>
        </p:bldSub>
      </p:bldGraphic>
      <p:bldP spid="7" grpId="0"/>
      <p:bldP spid="8" grpId="0"/>
      <p:bldP spid="10" grpId="0"/>
      <p:bldP spid="10" grpId="1"/>
      <p:bldP spid="10" grpId="2"/>
      <p:bldP spid="10" grpId="3"/>
      <p:bldP spid="10" grpId="4"/>
      <p:bldP spid="10" grpId="5"/>
      <p:bldP spid="10" grpId="6"/>
      <p:bldP spid="10" grpId="7"/>
      <p:bldP spid="10" grpId="8"/>
      <p:bldP spid="10" grpId="9"/>
      <p:bldP spid="10" grpId="10"/>
      <p:bldP spid="10" grpId="11"/>
      <p:bldP spid="10" grpId="12"/>
      <p:bldP spid="12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1113188333"/>
              </p:ext>
            </p:extLst>
          </p:nvPr>
        </p:nvGraphicFramePr>
        <p:xfrm>
          <a:off x="908894" y="1665409"/>
          <a:ext cx="10361022" cy="352718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Commodity Futures Chart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0" name="TextBox 9"/>
          <p:cNvSpPr txBox="1"/>
          <p:nvPr/>
        </p:nvSpPr>
        <p:spPr>
          <a:xfrm>
            <a:off x="1519519" y="5367075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38933281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  <p:bldP spid="8" grpId="0"/>
      <p:bldP spid="8" grpId="1"/>
      <p:bldP spid="8" grpId="2"/>
      <p:bldP spid="8" grpId="3"/>
      <p:bldP spid="8" grpId="4"/>
      <p:bldP spid="8" grpId="5"/>
      <p:bldP spid="8" grpId="6"/>
      <p:bldP spid="8" grpId="7"/>
      <p:bldP spid="8" grpId="8"/>
      <p:bldP spid="8" grpId="9"/>
      <p:bldP spid="8" grpId="10"/>
      <p:bldP spid="8" grpId="11"/>
      <p:bldP spid="8" grpId="12"/>
      <p:bldP spid="10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Commodity Forecast Chart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32" name="Group 31"/>
          <p:cNvGrpSpPr/>
          <p:nvPr/>
        </p:nvGrpSpPr>
        <p:grpSpPr>
          <a:xfrm>
            <a:off x="617862" y="1958226"/>
            <a:ext cx="5592438" cy="3568532"/>
            <a:chOff x="6182503" y="2342564"/>
            <a:chExt cx="4716138" cy="3009365"/>
          </a:xfrm>
        </p:grpSpPr>
        <p:grpSp>
          <p:nvGrpSpPr>
            <p:cNvPr id="33" name="Group 4033"/>
            <p:cNvGrpSpPr/>
            <p:nvPr/>
          </p:nvGrpSpPr>
          <p:grpSpPr>
            <a:xfrm>
              <a:off x="7022161" y="2664126"/>
              <a:ext cx="3649868" cy="2687803"/>
              <a:chOff x="0" y="0"/>
              <a:chExt cx="6461013" cy="4652441"/>
            </a:xfrm>
          </p:grpSpPr>
          <p:sp>
            <p:nvSpPr>
              <p:cNvPr id="46" name="Shape 4028"/>
              <p:cNvSpPr/>
              <p:nvPr/>
            </p:nvSpPr>
            <p:spPr>
              <a:xfrm flipV="1">
                <a:off x="-1" y="0"/>
                <a:ext cx="2" cy="4652442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4029"/>
              <p:cNvSpPr/>
              <p:nvPr/>
            </p:nvSpPr>
            <p:spPr>
              <a:xfrm flipV="1">
                <a:off x="1615253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8" name="Shape 4030"/>
              <p:cNvSpPr/>
              <p:nvPr/>
            </p:nvSpPr>
            <p:spPr>
              <a:xfrm flipV="1">
                <a:off x="3230506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9" name="Shape 4031"/>
              <p:cNvSpPr/>
              <p:nvPr/>
            </p:nvSpPr>
            <p:spPr>
              <a:xfrm flipV="1">
                <a:off x="4845759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0" name="Shape 4032"/>
              <p:cNvSpPr/>
              <p:nvPr/>
            </p:nvSpPr>
            <p:spPr>
              <a:xfrm flipV="1">
                <a:off x="6461013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34" name="Group 33"/>
            <p:cNvGrpSpPr/>
            <p:nvPr/>
          </p:nvGrpSpPr>
          <p:grpSpPr>
            <a:xfrm>
              <a:off x="6182503" y="2342564"/>
              <a:ext cx="4716138" cy="2953546"/>
              <a:chOff x="6182503" y="2342564"/>
              <a:chExt cx="4716138" cy="2953546"/>
            </a:xfrm>
          </p:grpSpPr>
          <p:grpSp>
            <p:nvGrpSpPr>
              <p:cNvPr id="35" name="Group 34"/>
              <p:cNvGrpSpPr/>
              <p:nvPr/>
            </p:nvGrpSpPr>
            <p:grpSpPr>
              <a:xfrm>
                <a:off x="6796652" y="2342564"/>
                <a:ext cx="4101989" cy="160615"/>
                <a:chOff x="6796652" y="2342564"/>
                <a:chExt cx="4101989" cy="160615"/>
              </a:xfrm>
            </p:grpSpPr>
            <p:sp>
              <p:nvSpPr>
                <p:cNvPr id="41" name="TextBox 40"/>
                <p:cNvSpPr txBox="1"/>
                <p:nvPr/>
              </p:nvSpPr>
              <p:spPr>
                <a:xfrm>
                  <a:off x="6796652" y="2349291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0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2" name="TextBox 41"/>
                <p:cNvSpPr txBox="1"/>
                <p:nvPr/>
              </p:nvSpPr>
              <p:spPr>
                <a:xfrm>
                  <a:off x="8629953" y="2343114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50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3" name="TextBox 42"/>
                <p:cNvSpPr txBox="1"/>
                <p:nvPr/>
              </p:nvSpPr>
              <p:spPr>
                <a:xfrm>
                  <a:off x="9552716" y="2348587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75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4" name="TextBox 43"/>
                <p:cNvSpPr txBox="1"/>
                <p:nvPr/>
              </p:nvSpPr>
              <p:spPr>
                <a:xfrm>
                  <a:off x="10468394" y="2347690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100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5" name="TextBox 44"/>
                <p:cNvSpPr txBox="1"/>
                <p:nvPr/>
              </p:nvSpPr>
              <p:spPr>
                <a:xfrm>
                  <a:off x="7707191" y="2342564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25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</p:grpSp>
          <p:grpSp>
            <p:nvGrpSpPr>
              <p:cNvPr id="36" name="Group 35"/>
              <p:cNvGrpSpPr/>
              <p:nvPr/>
            </p:nvGrpSpPr>
            <p:grpSpPr>
              <a:xfrm>
                <a:off x="6182503" y="2874215"/>
                <a:ext cx="645384" cy="2421895"/>
                <a:chOff x="6182503" y="2874215"/>
                <a:chExt cx="645384" cy="2421895"/>
              </a:xfrm>
            </p:grpSpPr>
            <p:sp>
              <p:nvSpPr>
                <p:cNvPr id="37" name="Text Placeholder 2"/>
                <p:cNvSpPr txBox="1">
                  <a:spLocks/>
                </p:cNvSpPr>
                <p:nvPr/>
              </p:nvSpPr>
              <p:spPr>
                <a:xfrm>
                  <a:off x="6182503" y="2874215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2015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  <p:sp>
              <p:nvSpPr>
                <p:cNvPr id="38" name="Text Placeholder 2"/>
                <p:cNvSpPr txBox="1">
                  <a:spLocks/>
                </p:cNvSpPr>
                <p:nvPr/>
              </p:nvSpPr>
              <p:spPr>
                <a:xfrm>
                  <a:off x="6182503" y="3587726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2014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  <p:sp>
              <p:nvSpPr>
                <p:cNvPr id="39" name="Text Placeholder 2"/>
                <p:cNvSpPr txBox="1">
                  <a:spLocks/>
                </p:cNvSpPr>
                <p:nvPr/>
              </p:nvSpPr>
              <p:spPr>
                <a:xfrm>
                  <a:off x="6183415" y="4292574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2013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  <p:sp>
              <p:nvSpPr>
                <p:cNvPr id="40" name="Text Placeholder 2"/>
                <p:cNvSpPr txBox="1">
                  <a:spLocks/>
                </p:cNvSpPr>
                <p:nvPr/>
              </p:nvSpPr>
              <p:spPr>
                <a:xfrm>
                  <a:off x="6182503" y="5013660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2012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</p:grpSp>
        </p:grpSp>
      </p:grpSp>
      <p:grpSp>
        <p:nvGrpSpPr>
          <p:cNvPr id="51" name="Group 4219"/>
          <p:cNvGrpSpPr/>
          <p:nvPr/>
        </p:nvGrpSpPr>
        <p:grpSpPr>
          <a:xfrm>
            <a:off x="1620718" y="2504508"/>
            <a:ext cx="3781464" cy="563661"/>
            <a:chOff x="-2" y="0"/>
            <a:chExt cx="5745928" cy="976885"/>
          </a:xfrm>
        </p:grpSpPr>
        <p:sp>
          <p:nvSpPr>
            <p:cNvPr id="52" name="Shape 4216"/>
            <p:cNvSpPr/>
            <p:nvPr/>
          </p:nvSpPr>
          <p:spPr>
            <a:xfrm>
              <a:off x="-2" y="0"/>
              <a:ext cx="2656681" cy="325627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Shape 4217"/>
            <p:cNvSpPr/>
            <p:nvPr/>
          </p:nvSpPr>
          <p:spPr>
            <a:xfrm>
              <a:off x="0" y="325628"/>
              <a:ext cx="3230507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4" name="Shape 4218"/>
            <p:cNvSpPr/>
            <p:nvPr/>
          </p:nvSpPr>
          <p:spPr>
            <a:xfrm>
              <a:off x="0" y="651255"/>
              <a:ext cx="5745926" cy="32563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5" name="Group 4223"/>
          <p:cNvGrpSpPr/>
          <p:nvPr/>
        </p:nvGrpSpPr>
        <p:grpSpPr>
          <a:xfrm>
            <a:off x="1620718" y="3318513"/>
            <a:ext cx="4079391" cy="558252"/>
            <a:chOff x="-2" y="0"/>
            <a:chExt cx="6198623" cy="967508"/>
          </a:xfrm>
        </p:grpSpPr>
        <p:sp>
          <p:nvSpPr>
            <p:cNvPr id="56" name="Shape 4220"/>
            <p:cNvSpPr/>
            <p:nvPr/>
          </p:nvSpPr>
          <p:spPr>
            <a:xfrm>
              <a:off x="-2" y="0"/>
              <a:ext cx="3446152" cy="325627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7" name="Shape 4221"/>
            <p:cNvSpPr/>
            <p:nvPr/>
          </p:nvSpPr>
          <p:spPr>
            <a:xfrm>
              <a:off x="0" y="325627"/>
              <a:ext cx="4090147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4222"/>
            <p:cNvSpPr/>
            <p:nvPr/>
          </p:nvSpPr>
          <p:spPr>
            <a:xfrm>
              <a:off x="-2" y="641879"/>
              <a:ext cx="6198623" cy="32562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9" name="Group 4227"/>
          <p:cNvGrpSpPr/>
          <p:nvPr/>
        </p:nvGrpSpPr>
        <p:grpSpPr>
          <a:xfrm>
            <a:off x="1620719" y="4132518"/>
            <a:ext cx="3182718" cy="565579"/>
            <a:chOff x="0" y="0"/>
            <a:chExt cx="4836136" cy="980206"/>
          </a:xfrm>
        </p:grpSpPr>
        <p:sp>
          <p:nvSpPr>
            <p:cNvPr id="60" name="Shape 4224"/>
            <p:cNvSpPr/>
            <p:nvPr/>
          </p:nvSpPr>
          <p:spPr>
            <a:xfrm>
              <a:off x="0" y="0"/>
              <a:ext cx="4836137" cy="325628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4225"/>
            <p:cNvSpPr/>
            <p:nvPr/>
          </p:nvSpPr>
          <p:spPr>
            <a:xfrm>
              <a:off x="0" y="325628"/>
              <a:ext cx="3718262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4226"/>
            <p:cNvSpPr/>
            <p:nvPr/>
          </p:nvSpPr>
          <p:spPr>
            <a:xfrm>
              <a:off x="0" y="654578"/>
              <a:ext cx="3230507" cy="32562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3" name="Group 4231"/>
          <p:cNvGrpSpPr/>
          <p:nvPr/>
        </p:nvGrpSpPr>
        <p:grpSpPr>
          <a:xfrm>
            <a:off x="1620719" y="4964172"/>
            <a:ext cx="4011124" cy="562586"/>
            <a:chOff x="0" y="0"/>
            <a:chExt cx="6094897" cy="975020"/>
          </a:xfrm>
        </p:grpSpPr>
        <p:sp>
          <p:nvSpPr>
            <p:cNvPr id="64" name="Shape 4228"/>
            <p:cNvSpPr/>
            <p:nvPr/>
          </p:nvSpPr>
          <p:spPr>
            <a:xfrm>
              <a:off x="0" y="0"/>
              <a:ext cx="5169383" cy="325627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4229"/>
            <p:cNvSpPr/>
            <p:nvPr/>
          </p:nvSpPr>
          <p:spPr>
            <a:xfrm>
              <a:off x="0" y="325627"/>
              <a:ext cx="6094897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4230"/>
            <p:cNvSpPr/>
            <p:nvPr/>
          </p:nvSpPr>
          <p:spPr>
            <a:xfrm>
              <a:off x="0" y="649391"/>
              <a:ext cx="4277432" cy="32562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7" name="TextBox 66"/>
          <p:cNvSpPr txBox="1"/>
          <p:nvPr/>
        </p:nvSpPr>
        <p:spPr>
          <a:xfrm>
            <a:off x="6713029" y="2472128"/>
            <a:ext cx="45675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6664318" y="2043598"/>
            <a:ext cx="203780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Word Commodity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69" name="Group 68"/>
          <p:cNvGrpSpPr/>
          <p:nvPr/>
        </p:nvGrpSpPr>
        <p:grpSpPr>
          <a:xfrm>
            <a:off x="7892730" y="3161692"/>
            <a:ext cx="3680145" cy="660917"/>
            <a:chOff x="8689521" y="2412324"/>
            <a:chExt cx="3680145" cy="660917"/>
          </a:xfrm>
        </p:grpSpPr>
        <p:sp>
          <p:nvSpPr>
            <p:cNvPr id="70" name="TextBox 69"/>
            <p:cNvSpPr txBox="1"/>
            <p:nvPr/>
          </p:nvSpPr>
          <p:spPr>
            <a:xfrm>
              <a:off x="8689522" y="2412324"/>
              <a:ext cx="50007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USA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1" name="Rectangle 70"/>
            <p:cNvSpPr/>
            <p:nvPr/>
          </p:nvSpPr>
          <p:spPr>
            <a:xfrm>
              <a:off x="8689521" y="2642354"/>
              <a:ext cx="3680145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7892731" y="3927200"/>
            <a:ext cx="3458828" cy="660917"/>
            <a:chOff x="8689522" y="2412324"/>
            <a:chExt cx="3458828" cy="660917"/>
          </a:xfrm>
        </p:grpSpPr>
        <p:sp>
          <p:nvSpPr>
            <p:cNvPr id="73" name="TextBox 72"/>
            <p:cNvSpPr txBox="1"/>
            <p:nvPr/>
          </p:nvSpPr>
          <p:spPr>
            <a:xfrm>
              <a:off x="8689522" y="2412324"/>
              <a:ext cx="65396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Africa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4" name="Rectangle 73"/>
            <p:cNvSpPr/>
            <p:nvPr/>
          </p:nvSpPr>
          <p:spPr>
            <a:xfrm>
              <a:off x="8689522" y="2642354"/>
              <a:ext cx="3458828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5" name="Group 74"/>
          <p:cNvGrpSpPr/>
          <p:nvPr/>
        </p:nvGrpSpPr>
        <p:grpSpPr>
          <a:xfrm>
            <a:off x="7892731" y="4672598"/>
            <a:ext cx="3458828" cy="660917"/>
            <a:chOff x="8689522" y="2412324"/>
            <a:chExt cx="3458828" cy="660917"/>
          </a:xfrm>
        </p:grpSpPr>
        <p:sp>
          <p:nvSpPr>
            <p:cNvPr id="76" name="TextBox 75"/>
            <p:cNvSpPr txBox="1"/>
            <p:nvPr/>
          </p:nvSpPr>
          <p:spPr>
            <a:xfrm>
              <a:off x="8689522" y="2412324"/>
              <a:ext cx="75193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Europe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7" name="Rectangle 76"/>
            <p:cNvSpPr/>
            <p:nvPr/>
          </p:nvSpPr>
          <p:spPr>
            <a:xfrm>
              <a:off x="8689522" y="2642354"/>
              <a:ext cx="3458828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978836" y="4019806"/>
            <a:ext cx="585787" cy="585787"/>
            <a:chOff x="6978836" y="4019806"/>
            <a:chExt cx="585787" cy="585787"/>
          </a:xfrm>
        </p:grpSpPr>
        <p:sp>
          <p:nvSpPr>
            <p:cNvPr id="82" name="Oval 81"/>
            <p:cNvSpPr/>
            <p:nvPr/>
          </p:nvSpPr>
          <p:spPr>
            <a:xfrm>
              <a:off x="6978836" y="4019806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grpSp>
          <p:nvGrpSpPr>
            <p:cNvPr id="139" name="Group 45"/>
            <p:cNvGrpSpPr/>
            <p:nvPr/>
          </p:nvGrpSpPr>
          <p:grpSpPr>
            <a:xfrm>
              <a:off x="7118120" y="4139093"/>
              <a:ext cx="316923" cy="350150"/>
              <a:chOff x="766763" y="1246789"/>
              <a:chExt cx="2982913" cy="3295650"/>
            </a:xfrm>
            <a:solidFill>
              <a:schemeClr val="bg1"/>
            </a:solidFill>
          </p:grpSpPr>
          <p:sp>
            <p:nvSpPr>
              <p:cNvPr id="140" name="Freeform 5"/>
              <p:cNvSpPr>
                <a:spLocks/>
              </p:cNvSpPr>
              <p:nvPr/>
            </p:nvSpPr>
            <p:spPr bwMode="auto">
              <a:xfrm>
                <a:off x="766763" y="1246789"/>
                <a:ext cx="2982913" cy="3295650"/>
              </a:xfrm>
              <a:custGeom>
                <a:avLst/>
                <a:gdLst/>
                <a:ahLst/>
                <a:cxnLst>
                  <a:cxn ang="0">
                    <a:pos x="977" y="424"/>
                  </a:cxn>
                  <a:cxn ang="0">
                    <a:pos x="914" y="417"/>
                  </a:cxn>
                  <a:cxn ang="0">
                    <a:pos x="905" y="397"/>
                  </a:cxn>
                  <a:cxn ang="0">
                    <a:pos x="855" y="354"/>
                  </a:cxn>
                  <a:cxn ang="0">
                    <a:pos x="814" y="267"/>
                  </a:cxn>
                  <a:cxn ang="0">
                    <a:pos x="784" y="212"/>
                  </a:cxn>
                  <a:cxn ang="0">
                    <a:pos x="756" y="142"/>
                  </a:cxn>
                  <a:cxn ang="0">
                    <a:pos x="763" y="104"/>
                  </a:cxn>
                  <a:cxn ang="0">
                    <a:pos x="680" y="106"/>
                  </a:cxn>
                  <a:cxn ang="0">
                    <a:pos x="607" y="86"/>
                  </a:cxn>
                  <a:cxn ang="0">
                    <a:pos x="556" y="113"/>
                  </a:cxn>
                  <a:cxn ang="0">
                    <a:pos x="458" y="77"/>
                  </a:cxn>
                  <a:cxn ang="0">
                    <a:pos x="424" y="37"/>
                  </a:cxn>
                  <a:cxn ang="0">
                    <a:pos x="412" y="4"/>
                  </a:cxn>
                  <a:cxn ang="0">
                    <a:pos x="344" y="11"/>
                  </a:cxn>
                  <a:cxn ang="0">
                    <a:pos x="255" y="25"/>
                  </a:cxn>
                  <a:cxn ang="0">
                    <a:pos x="187" y="25"/>
                  </a:cxn>
                  <a:cxn ang="0">
                    <a:pos x="136" y="75"/>
                  </a:cxn>
                  <a:cxn ang="0">
                    <a:pos x="115" y="130"/>
                  </a:cxn>
                  <a:cxn ang="0">
                    <a:pos x="55" y="180"/>
                  </a:cxn>
                  <a:cxn ang="0">
                    <a:pos x="8" y="249"/>
                  </a:cxn>
                  <a:cxn ang="0">
                    <a:pos x="18" y="306"/>
                  </a:cxn>
                  <a:cxn ang="0">
                    <a:pos x="5" y="374"/>
                  </a:cxn>
                  <a:cxn ang="0">
                    <a:pos x="23" y="411"/>
                  </a:cxn>
                  <a:cxn ang="0">
                    <a:pos x="41" y="438"/>
                  </a:cxn>
                  <a:cxn ang="0">
                    <a:pos x="62" y="460"/>
                  </a:cxn>
                  <a:cxn ang="0">
                    <a:pos x="80" y="487"/>
                  </a:cxn>
                  <a:cxn ang="0">
                    <a:pos x="107" y="505"/>
                  </a:cxn>
                  <a:cxn ang="0">
                    <a:pos x="152" y="523"/>
                  </a:cxn>
                  <a:cxn ang="0">
                    <a:pos x="214" y="517"/>
                  </a:cxn>
                  <a:cxn ang="0">
                    <a:pos x="263" y="506"/>
                  </a:cxn>
                  <a:cxn ang="0">
                    <a:pos x="317" y="496"/>
                  </a:cxn>
                  <a:cxn ang="0">
                    <a:pos x="372" y="526"/>
                  </a:cxn>
                  <a:cxn ang="0">
                    <a:pos x="409" y="547"/>
                  </a:cxn>
                  <a:cxn ang="0">
                    <a:pos x="402" y="587"/>
                  </a:cxn>
                  <a:cxn ang="0">
                    <a:pos x="401" y="624"/>
                  </a:cxn>
                  <a:cxn ang="0">
                    <a:pos x="445" y="680"/>
                  </a:cxn>
                  <a:cxn ang="0">
                    <a:pos x="461" y="719"/>
                  </a:cxn>
                  <a:cxn ang="0">
                    <a:pos x="461" y="783"/>
                  </a:cxn>
                  <a:cxn ang="0">
                    <a:pos x="440" y="831"/>
                  </a:cxn>
                  <a:cxn ang="0">
                    <a:pos x="464" y="920"/>
                  </a:cxn>
                  <a:cxn ang="0">
                    <a:pos x="480" y="991"/>
                  </a:cxn>
                  <a:cxn ang="0">
                    <a:pos x="493" y="1028"/>
                  </a:cxn>
                  <a:cxn ang="0">
                    <a:pos x="519" y="1068"/>
                  </a:cxn>
                  <a:cxn ang="0">
                    <a:pos x="528" y="1109"/>
                  </a:cxn>
                  <a:cxn ang="0">
                    <a:pos x="548" y="1138"/>
                  </a:cxn>
                  <a:cxn ang="0">
                    <a:pos x="597" y="1130"/>
                  </a:cxn>
                  <a:cxn ang="0">
                    <a:pos x="633" y="1130"/>
                  </a:cxn>
                  <a:cxn ang="0">
                    <a:pos x="693" y="1095"/>
                  </a:cxn>
                  <a:cxn ang="0">
                    <a:pos x="738" y="1041"/>
                  </a:cxn>
                  <a:cxn ang="0">
                    <a:pos x="758" y="982"/>
                  </a:cxn>
                  <a:cxn ang="0">
                    <a:pos x="787" y="928"/>
                  </a:cxn>
                  <a:cxn ang="0">
                    <a:pos x="849" y="851"/>
                  </a:cxn>
                  <a:cxn ang="0">
                    <a:pos x="873" y="775"/>
                  </a:cxn>
                  <a:cxn ang="0">
                    <a:pos x="855" y="707"/>
                  </a:cxn>
                  <a:cxn ang="0">
                    <a:pos x="880" y="624"/>
                  </a:cxn>
                  <a:cxn ang="0">
                    <a:pos x="951" y="559"/>
                  </a:cxn>
                  <a:cxn ang="0">
                    <a:pos x="1008" y="483"/>
                  </a:cxn>
                  <a:cxn ang="0">
                    <a:pos x="1032" y="418"/>
                  </a:cxn>
                </a:cxnLst>
                <a:rect l="0" t="0" r="r" b="b"/>
                <a:pathLst>
                  <a:path w="1032" h="1140">
                    <a:moveTo>
                      <a:pt x="1032" y="418"/>
                    </a:moveTo>
                    <a:cubicBezTo>
                      <a:pt x="1032" y="417"/>
                      <a:pt x="1031" y="415"/>
                      <a:pt x="1030" y="414"/>
                    </a:cubicBezTo>
                    <a:cubicBezTo>
                      <a:pt x="1030" y="412"/>
                      <a:pt x="1028" y="411"/>
                      <a:pt x="1027" y="410"/>
                    </a:cubicBezTo>
                    <a:cubicBezTo>
                      <a:pt x="1026" y="410"/>
                      <a:pt x="1023" y="413"/>
                      <a:pt x="1021" y="414"/>
                    </a:cubicBezTo>
                    <a:cubicBezTo>
                      <a:pt x="1020" y="414"/>
                      <a:pt x="1015" y="419"/>
                      <a:pt x="1011" y="419"/>
                    </a:cubicBezTo>
                    <a:cubicBezTo>
                      <a:pt x="1007" y="420"/>
                      <a:pt x="1006" y="422"/>
                      <a:pt x="1005" y="421"/>
                    </a:cubicBezTo>
                    <a:cubicBezTo>
                      <a:pt x="1003" y="421"/>
                      <a:pt x="1001" y="421"/>
                      <a:pt x="999" y="421"/>
                    </a:cubicBezTo>
                    <a:cubicBezTo>
                      <a:pt x="998" y="421"/>
                      <a:pt x="996" y="422"/>
                      <a:pt x="995" y="421"/>
                    </a:cubicBezTo>
                    <a:cubicBezTo>
                      <a:pt x="994" y="421"/>
                      <a:pt x="997" y="421"/>
                      <a:pt x="991" y="420"/>
                    </a:cubicBezTo>
                    <a:cubicBezTo>
                      <a:pt x="986" y="420"/>
                      <a:pt x="984" y="421"/>
                      <a:pt x="983" y="421"/>
                    </a:cubicBezTo>
                    <a:cubicBezTo>
                      <a:pt x="982" y="423"/>
                      <a:pt x="981" y="424"/>
                      <a:pt x="980" y="424"/>
                    </a:cubicBezTo>
                    <a:cubicBezTo>
                      <a:pt x="979" y="425"/>
                      <a:pt x="979" y="425"/>
                      <a:pt x="977" y="424"/>
                    </a:cubicBezTo>
                    <a:cubicBezTo>
                      <a:pt x="974" y="423"/>
                      <a:pt x="972" y="424"/>
                      <a:pt x="972" y="423"/>
                    </a:cubicBezTo>
                    <a:cubicBezTo>
                      <a:pt x="971" y="422"/>
                      <a:pt x="970" y="422"/>
                      <a:pt x="969" y="424"/>
                    </a:cubicBezTo>
                    <a:cubicBezTo>
                      <a:pt x="968" y="426"/>
                      <a:pt x="965" y="427"/>
                      <a:pt x="965" y="428"/>
                    </a:cubicBezTo>
                    <a:cubicBezTo>
                      <a:pt x="964" y="429"/>
                      <a:pt x="957" y="430"/>
                      <a:pt x="956" y="430"/>
                    </a:cubicBezTo>
                    <a:cubicBezTo>
                      <a:pt x="955" y="430"/>
                      <a:pt x="955" y="428"/>
                      <a:pt x="953" y="428"/>
                    </a:cubicBezTo>
                    <a:cubicBezTo>
                      <a:pt x="951" y="427"/>
                      <a:pt x="943" y="430"/>
                      <a:pt x="942" y="431"/>
                    </a:cubicBezTo>
                    <a:cubicBezTo>
                      <a:pt x="940" y="433"/>
                      <a:pt x="937" y="436"/>
                      <a:pt x="936" y="436"/>
                    </a:cubicBezTo>
                    <a:cubicBezTo>
                      <a:pt x="935" y="436"/>
                      <a:pt x="933" y="436"/>
                      <a:pt x="932" y="435"/>
                    </a:cubicBezTo>
                    <a:cubicBezTo>
                      <a:pt x="931" y="434"/>
                      <a:pt x="929" y="434"/>
                      <a:pt x="928" y="433"/>
                    </a:cubicBezTo>
                    <a:cubicBezTo>
                      <a:pt x="927" y="432"/>
                      <a:pt x="921" y="430"/>
                      <a:pt x="920" y="428"/>
                    </a:cubicBezTo>
                    <a:cubicBezTo>
                      <a:pt x="919" y="427"/>
                      <a:pt x="916" y="425"/>
                      <a:pt x="916" y="422"/>
                    </a:cubicBezTo>
                    <a:cubicBezTo>
                      <a:pt x="915" y="419"/>
                      <a:pt x="914" y="418"/>
                      <a:pt x="914" y="417"/>
                    </a:cubicBezTo>
                    <a:cubicBezTo>
                      <a:pt x="914" y="417"/>
                      <a:pt x="912" y="414"/>
                      <a:pt x="911" y="415"/>
                    </a:cubicBezTo>
                    <a:cubicBezTo>
                      <a:pt x="909" y="416"/>
                      <a:pt x="911" y="414"/>
                      <a:pt x="907" y="416"/>
                    </a:cubicBezTo>
                    <a:cubicBezTo>
                      <a:pt x="904" y="418"/>
                      <a:pt x="908" y="419"/>
                      <a:pt x="904" y="418"/>
                    </a:cubicBezTo>
                    <a:cubicBezTo>
                      <a:pt x="903" y="417"/>
                      <a:pt x="902" y="417"/>
                      <a:pt x="902" y="417"/>
                    </a:cubicBezTo>
                    <a:cubicBezTo>
                      <a:pt x="908" y="409"/>
                      <a:pt x="908" y="409"/>
                      <a:pt x="908" y="409"/>
                    </a:cubicBezTo>
                    <a:cubicBezTo>
                      <a:pt x="910" y="408"/>
                      <a:pt x="910" y="408"/>
                      <a:pt x="911" y="408"/>
                    </a:cubicBezTo>
                    <a:cubicBezTo>
                      <a:pt x="913" y="409"/>
                      <a:pt x="914" y="411"/>
                      <a:pt x="914" y="408"/>
                    </a:cubicBezTo>
                    <a:cubicBezTo>
                      <a:pt x="914" y="406"/>
                      <a:pt x="915" y="406"/>
                      <a:pt x="914" y="404"/>
                    </a:cubicBezTo>
                    <a:cubicBezTo>
                      <a:pt x="914" y="404"/>
                      <a:pt x="913" y="403"/>
                      <a:pt x="912" y="402"/>
                    </a:cubicBezTo>
                    <a:cubicBezTo>
                      <a:pt x="912" y="402"/>
                      <a:pt x="912" y="402"/>
                      <a:pt x="912" y="401"/>
                    </a:cubicBezTo>
                    <a:cubicBezTo>
                      <a:pt x="912" y="401"/>
                      <a:pt x="912" y="401"/>
                      <a:pt x="912" y="401"/>
                    </a:cubicBezTo>
                    <a:cubicBezTo>
                      <a:pt x="909" y="399"/>
                      <a:pt x="906" y="398"/>
                      <a:pt x="905" y="397"/>
                    </a:cubicBezTo>
                    <a:cubicBezTo>
                      <a:pt x="904" y="396"/>
                      <a:pt x="901" y="393"/>
                      <a:pt x="901" y="393"/>
                    </a:cubicBezTo>
                    <a:cubicBezTo>
                      <a:pt x="901" y="393"/>
                      <a:pt x="897" y="388"/>
                      <a:pt x="896" y="387"/>
                    </a:cubicBezTo>
                    <a:cubicBezTo>
                      <a:pt x="896" y="386"/>
                      <a:pt x="894" y="386"/>
                      <a:pt x="894" y="384"/>
                    </a:cubicBezTo>
                    <a:cubicBezTo>
                      <a:pt x="894" y="383"/>
                      <a:pt x="890" y="380"/>
                      <a:pt x="888" y="378"/>
                    </a:cubicBezTo>
                    <a:cubicBezTo>
                      <a:pt x="886" y="376"/>
                      <a:pt x="885" y="375"/>
                      <a:pt x="884" y="374"/>
                    </a:cubicBezTo>
                    <a:cubicBezTo>
                      <a:pt x="884" y="372"/>
                      <a:pt x="883" y="371"/>
                      <a:pt x="883" y="371"/>
                    </a:cubicBezTo>
                    <a:cubicBezTo>
                      <a:pt x="883" y="371"/>
                      <a:pt x="880" y="370"/>
                      <a:pt x="880" y="369"/>
                    </a:cubicBezTo>
                    <a:cubicBezTo>
                      <a:pt x="879" y="367"/>
                      <a:pt x="876" y="366"/>
                      <a:pt x="876" y="365"/>
                    </a:cubicBezTo>
                    <a:cubicBezTo>
                      <a:pt x="876" y="364"/>
                      <a:pt x="871" y="363"/>
                      <a:pt x="871" y="363"/>
                    </a:cubicBezTo>
                    <a:cubicBezTo>
                      <a:pt x="871" y="363"/>
                      <a:pt x="870" y="363"/>
                      <a:pt x="867" y="362"/>
                    </a:cubicBezTo>
                    <a:cubicBezTo>
                      <a:pt x="864" y="361"/>
                      <a:pt x="861" y="360"/>
                      <a:pt x="860" y="360"/>
                    </a:cubicBezTo>
                    <a:cubicBezTo>
                      <a:pt x="859" y="360"/>
                      <a:pt x="858" y="359"/>
                      <a:pt x="855" y="354"/>
                    </a:cubicBezTo>
                    <a:cubicBezTo>
                      <a:pt x="851" y="349"/>
                      <a:pt x="849" y="348"/>
                      <a:pt x="849" y="346"/>
                    </a:cubicBezTo>
                    <a:cubicBezTo>
                      <a:pt x="848" y="344"/>
                      <a:pt x="847" y="341"/>
                      <a:pt x="847" y="339"/>
                    </a:cubicBezTo>
                    <a:cubicBezTo>
                      <a:pt x="847" y="337"/>
                      <a:pt x="849" y="340"/>
                      <a:pt x="846" y="331"/>
                    </a:cubicBezTo>
                    <a:cubicBezTo>
                      <a:pt x="844" y="323"/>
                      <a:pt x="838" y="320"/>
                      <a:pt x="840" y="320"/>
                    </a:cubicBezTo>
                    <a:cubicBezTo>
                      <a:pt x="842" y="320"/>
                      <a:pt x="835" y="315"/>
                      <a:pt x="834" y="313"/>
                    </a:cubicBezTo>
                    <a:cubicBezTo>
                      <a:pt x="833" y="312"/>
                      <a:pt x="829" y="310"/>
                      <a:pt x="828" y="308"/>
                    </a:cubicBezTo>
                    <a:cubicBezTo>
                      <a:pt x="827" y="307"/>
                      <a:pt x="827" y="307"/>
                      <a:pt x="827" y="307"/>
                    </a:cubicBezTo>
                    <a:cubicBezTo>
                      <a:pt x="827" y="307"/>
                      <a:pt x="827" y="306"/>
                      <a:pt x="824" y="304"/>
                    </a:cubicBezTo>
                    <a:cubicBezTo>
                      <a:pt x="819" y="299"/>
                      <a:pt x="820" y="300"/>
                      <a:pt x="819" y="297"/>
                    </a:cubicBezTo>
                    <a:cubicBezTo>
                      <a:pt x="818" y="294"/>
                      <a:pt x="818" y="294"/>
                      <a:pt x="818" y="293"/>
                    </a:cubicBezTo>
                    <a:cubicBezTo>
                      <a:pt x="818" y="292"/>
                      <a:pt x="818" y="289"/>
                      <a:pt x="819" y="286"/>
                    </a:cubicBezTo>
                    <a:cubicBezTo>
                      <a:pt x="819" y="284"/>
                      <a:pt x="813" y="269"/>
                      <a:pt x="814" y="267"/>
                    </a:cubicBezTo>
                    <a:cubicBezTo>
                      <a:pt x="814" y="266"/>
                      <a:pt x="814" y="265"/>
                      <a:pt x="813" y="261"/>
                    </a:cubicBezTo>
                    <a:cubicBezTo>
                      <a:pt x="812" y="258"/>
                      <a:pt x="812" y="257"/>
                      <a:pt x="811" y="255"/>
                    </a:cubicBezTo>
                    <a:cubicBezTo>
                      <a:pt x="809" y="253"/>
                      <a:pt x="806" y="250"/>
                      <a:pt x="805" y="249"/>
                    </a:cubicBezTo>
                    <a:cubicBezTo>
                      <a:pt x="804" y="248"/>
                      <a:pt x="802" y="247"/>
                      <a:pt x="800" y="245"/>
                    </a:cubicBezTo>
                    <a:cubicBezTo>
                      <a:pt x="799" y="243"/>
                      <a:pt x="798" y="243"/>
                      <a:pt x="796" y="241"/>
                    </a:cubicBezTo>
                    <a:cubicBezTo>
                      <a:pt x="795" y="239"/>
                      <a:pt x="794" y="237"/>
                      <a:pt x="793" y="237"/>
                    </a:cubicBezTo>
                    <a:cubicBezTo>
                      <a:pt x="793" y="236"/>
                      <a:pt x="791" y="235"/>
                      <a:pt x="791" y="234"/>
                    </a:cubicBezTo>
                    <a:cubicBezTo>
                      <a:pt x="791" y="232"/>
                      <a:pt x="790" y="230"/>
                      <a:pt x="790" y="229"/>
                    </a:cubicBezTo>
                    <a:cubicBezTo>
                      <a:pt x="790" y="228"/>
                      <a:pt x="791" y="221"/>
                      <a:pt x="790" y="219"/>
                    </a:cubicBezTo>
                    <a:cubicBezTo>
                      <a:pt x="788" y="217"/>
                      <a:pt x="785" y="214"/>
                      <a:pt x="785" y="213"/>
                    </a:cubicBezTo>
                    <a:cubicBezTo>
                      <a:pt x="785" y="213"/>
                      <a:pt x="784" y="212"/>
                      <a:pt x="784" y="212"/>
                    </a:cubicBezTo>
                    <a:cubicBezTo>
                      <a:pt x="784" y="212"/>
                      <a:pt x="784" y="212"/>
                      <a:pt x="784" y="212"/>
                    </a:cubicBezTo>
                    <a:cubicBezTo>
                      <a:pt x="782" y="210"/>
                      <a:pt x="779" y="207"/>
                      <a:pt x="779" y="206"/>
                    </a:cubicBezTo>
                    <a:cubicBezTo>
                      <a:pt x="778" y="205"/>
                      <a:pt x="777" y="209"/>
                      <a:pt x="776" y="203"/>
                    </a:cubicBezTo>
                    <a:cubicBezTo>
                      <a:pt x="775" y="196"/>
                      <a:pt x="774" y="196"/>
                      <a:pt x="774" y="195"/>
                    </a:cubicBezTo>
                    <a:cubicBezTo>
                      <a:pt x="774" y="193"/>
                      <a:pt x="771" y="188"/>
                      <a:pt x="771" y="187"/>
                    </a:cubicBezTo>
                    <a:cubicBezTo>
                      <a:pt x="771" y="185"/>
                      <a:pt x="767" y="181"/>
                      <a:pt x="766" y="180"/>
                    </a:cubicBezTo>
                    <a:cubicBezTo>
                      <a:pt x="766" y="179"/>
                      <a:pt x="762" y="175"/>
                      <a:pt x="762" y="173"/>
                    </a:cubicBezTo>
                    <a:cubicBezTo>
                      <a:pt x="762" y="171"/>
                      <a:pt x="761" y="170"/>
                      <a:pt x="759" y="167"/>
                    </a:cubicBezTo>
                    <a:cubicBezTo>
                      <a:pt x="757" y="163"/>
                      <a:pt x="756" y="161"/>
                      <a:pt x="756" y="161"/>
                    </a:cubicBezTo>
                    <a:cubicBezTo>
                      <a:pt x="756" y="160"/>
                      <a:pt x="748" y="147"/>
                      <a:pt x="747" y="146"/>
                    </a:cubicBezTo>
                    <a:cubicBezTo>
                      <a:pt x="747" y="146"/>
                      <a:pt x="746" y="146"/>
                      <a:pt x="746" y="145"/>
                    </a:cubicBezTo>
                    <a:cubicBezTo>
                      <a:pt x="752" y="137"/>
                      <a:pt x="752" y="137"/>
                      <a:pt x="752" y="137"/>
                    </a:cubicBezTo>
                    <a:cubicBezTo>
                      <a:pt x="752" y="138"/>
                      <a:pt x="753" y="139"/>
                      <a:pt x="756" y="142"/>
                    </a:cubicBezTo>
                    <a:cubicBezTo>
                      <a:pt x="764" y="152"/>
                      <a:pt x="765" y="154"/>
                      <a:pt x="766" y="155"/>
                    </a:cubicBezTo>
                    <a:cubicBezTo>
                      <a:pt x="768" y="156"/>
                      <a:pt x="769" y="157"/>
                      <a:pt x="769" y="157"/>
                    </a:cubicBezTo>
                    <a:cubicBezTo>
                      <a:pt x="772" y="153"/>
                      <a:pt x="772" y="150"/>
                      <a:pt x="772" y="150"/>
                    </a:cubicBezTo>
                    <a:cubicBezTo>
                      <a:pt x="772" y="150"/>
                      <a:pt x="774" y="139"/>
                      <a:pt x="774" y="137"/>
                    </a:cubicBezTo>
                    <a:cubicBezTo>
                      <a:pt x="774" y="134"/>
                      <a:pt x="776" y="131"/>
                      <a:pt x="776" y="131"/>
                    </a:cubicBezTo>
                    <a:cubicBezTo>
                      <a:pt x="776" y="131"/>
                      <a:pt x="776" y="128"/>
                      <a:pt x="776" y="127"/>
                    </a:cubicBezTo>
                    <a:cubicBezTo>
                      <a:pt x="775" y="125"/>
                      <a:pt x="774" y="124"/>
                      <a:pt x="774" y="123"/>
                    </a:cubicBezTo>
                    <a:cubicBezTo>
                      <a:pt x="774" y="123"/>
                      <a:pt x="771" y="119"/>
                      <a:pt x="771" y="116"/>
                    </a:cubicBezTo>
                    <a:cubicBezTo>
                      <a:pt x="771" y="114"/>
                      <a:pt x="770" y="113"/>
                      <a:pt x="770" y="112"/>
                    </a:cubicBezTo>
                    <a:cubicBezTo>
                      <a:pt x="769" y="111"/>
                      <a:pt x="769" y="110"/>
                      <a:pt x="769" y="110"/>
                    </a:cubicBezTo>
                    <a:cubicBezTo>
                      <a:pt x="768" y="109"/>
                      <a:pt x="767" y="108"/>
                      <a:pt x="767" y="108"/>
                    </a:cubicBezTo>
                    <a:cubicBezTo>
                      <a:pt x="763" y="104"/>
                      <a:pt x="763" y="104"/>
                      <a:pt x="763" y="104"/>
                    </a:cubicBezTo>
                    <a:cubicBezTo>
                      <a:pt x="763" y="104"/>
                      <a:pt x="761" y="103"/>
                      <a:pt x="760" y="103"/>
                    </a:cubicBezTo>
                    <a:cubicBezTo>
                      <a:pt x="759" y="104"/>
                      <a:pt x="758" y="104"/>
                      <a:pt x="758" y="104"/>
                    </a:cubicBezTo>
                    <a:cubicBezTo>
                      <a:pt x="758" y="104"/>
                      <a:pt x="754" y="104"/>
                      <a:pt x="752" y="104"/>
                    </a:cubicBezTo>
                    <a:cubicBezTo>
                      <a:pt x="751" y="104"/>
                      <a:pt x="746" y="105"/>
                      <a:pt x="742" y="104"/>
                    </a:cubicBezTo>
                    <a:cubicBezTo>
                      <a:pt x="739" y="104"/>
                      <a:pt x="742" y="105"/>
                      <a:pt x="737" y="104"/>
                    </a:cubicBezTo>
                    <a:cubicBezTo>
                      <a:pt x="731" y="102"/>
                      <a:pt x="728" y="102"/>
                      <a:pt x="728" y="101"/>
                    </a:cubicBezTo>
                    <a:cubicBezTo>
                      <a:pt x="728" y="99"/>
                      <a:pt x="724" y="97"/>
                      <a:pt x="724" y="97"/>
                    </a:cubicBezTo>
                    <a:cubicBezTo>
                      <a:pt x="724" y="97"/>
                      <a:pt x="727" y="91"/>
                      <a:pt x="717" y="96"/>
                    </a:cubicBezTo>
                    <a:cubicBezTo>
                      <a:pt x="707" y="101"/>
                      <a:pt x="707" y="101"/>
                      <a:pt x="707" y="101"/>
                    </a:cubicBezTo>
                    <a:cubicBezTo>
                      <a:pt x="707" y="101"/>
                      <a:pt x="696" y="111"/>
                      <a:pt x="693" y="111"/>
                    </a:cubicBezTo>
                    <a:cubicBezTo>
                      <a:pt x="689" y="110"/>
                      <a:pt x="687" y="111"/>
                      <a:pt x="686" y="110"/>
                    </a:cubicBezTo>
                    <a:cubicBezTo>
                      <a:pt x="684" y="109"/>
                      <a:pt x="682" y="108"/>
                      <a:pt x="680" y="106"/>
                    </a:cubicBezTo>
                    <a:cubicBezTo>
                      <a:pt x="678" y="105"/>
                      <a:pt x="674" y="106"/>
                      <a:pt x="673" y="105"/>
                    </a:cubicBezTo>
                    <a:cubicBezTo>
                      <a:pt x="672" y="105"/>
                      <a:pt x="671" y="105"/>
                      <a:pt x="668" y="103"/>
                    </a:cubicBezTo>
                    <a:cubicBezTo>
                      <a:pt x="666" y="102"/>
                      <a:pt x="672" y="103"/>
                      <a:pt x="661" y="100"/>
                    </a:cubicBezTo>
                    <a:cubicBezTo>
                      <a:pt x="650" y="97"/>
                      <a:pt x="652" y="99"/>
                      <a:pt x="649" y="97"/>
                    </a:cubicBezTo>
                    <a:cubicBezTo>
                      <a:pt x="646" y="95"/>
                      <a:pt x="642" y="95"/>
                      <a:pt x="642" y="95"/>
                    </a:cubicBezTo>
                    <a:cubicBezTo>
                      <a:pt x="642" y="95"/>
                      <a:pt x="637" y="97"/>
                      <a:pt x="637" y="97"/>
                    </a:cubicBezTo>
                    <a:cubicBezTo>
                      <a:pt x="636" y="98"/>
                      <a:pt x="629" y="98"/>
                      <a:pt x="629" y="98"/>
                    </a:cubicBezTo>
                    <a:cubicBezTo>
                      <a:pt x="629" y="98"/>
                      <a:pt x="627" y="99"/>
                      <a:pt x="627" y="96"/>
                    </a:cubicBezTo>
                    <a:cubicBezTo>
                      <a:pt x="626" y="94"/>
                      <a:pt x="626" y="91"/>
                      <a:pt x="626" y="91"/>
                    </a:cubicBezTo>
                    <a:cubicBezTo>
                      <a:pt x="626" y="91"/>
                      <a:pt x="621" y="91"/>
                      <a:pt x="619" y="90"/>
                    </a:cubicBezTo>
                    <a:cubicBezTo>
                      <a:pt x="617" y="89"/>
                      <a:pt x="613" y="90"/>
                      <a:pt x="611" y="89"/>
                    </a:cubicBezTo>
                    <a:cubicBezTo>
                      <a:pt x="610" y="88"/>
                      <a:pt x="607" y="86"/>
                      <a:pt x="607" y="86"/>
                    </a:cubicBezTo>
                    <a:cubicBezTo>
                      <a:pt x="604" y="83"/>
                      <a:pt x="606" y="84"/>
                      <a:pt x="602" y="82"/>
                    </a:cubicBezTo>
                    <a:cubicBezTo>
                      <a:pt x="599" y="80"/>
                      <a:pt x="600" y="82"/>
                      <a:pt x="599" y="80"/>
                    </a:cubicBezTo>
                    <a:cubicBezTo>
                      <a:pt x="598" y="78"/>
                      <a:pt x="600" y="81"/>
                      <a:pt x="598" y="78"/>
                    </a:cubicBezTo>
                    <a:cubicBezTo>
                      <a:pt x="596" y="76"/>
                      <a:pt x="582" y="78"/>
                      <a:pt x="581" y="78"/>
                    </a:cubicBezTo>
                    <a:cubicBezTo>
                      <a:pt x="580" y="78"/>
                      <a:pt x="575" y="79"/>
                      <a:pt x="574" y="79"/>
                    </a:cubicBezTo>
                    <a:cubicBezTo>
                      <a:pt x="572" y="79"/>
                      <a:pt x="574" y="76"/>
                      <a:pt x="572" y="79"/>
                    </a:cubicBezTo>
                    <a:cubicBezTo>
                      <a:pt x="570" y="82"/>
                      <a:pt x="570" y="80"/>
                      <a:pt x="570" y="80"/>
                    </a:cubicBezTo>
                    <a:cubicBezTo>
                      <a:pt x="570" y="80"/>
                      <a:pt x="559" y="91"/>
                      <a:pt x="559" y="92"/>
                    </a:cubicBezTo>
                    <a:cubicBezTo>
                      <a:pt x="559" y="93"/>
                      <a:pt x="558" y="98"/>
                      <a:pt x="558" y="98"/>
                    </a:cubicBezTo>
                    <a:cubicBezTo>
                      <a:pt x="558" y="99"/>
                      <a:pt x="559" y="103"/>
                      <a:pt x="559" y="104"/>
                    </a:cubicBezTo>
                    <a:cubicBezTo>
                      <a:pt x="559" y="104"/>
                      <a:pt x="559" y="105"/>
                      <a:pt x="558" y="107"/>
                    </a:cubicBezTo>
                    <a:cubicBezTo>
                      <a:pt x="557" y="109"/>
                      <a:pt x="559" y="111"/>
                      <a:pt x="556" y="113"/>
                    </a:cubicBezTo>
                    <a:cubicBezTo>
                      <a:pt x="553" y="115"/>
                      <a:pt x="544" y="117"/>
                      <a:pt x="542" y="117"/>
                    </a:cubicBezTo>
                    <a:cubicBezTo>
                      <a:pt x="540" y="117"/>
                      <a:pt x="537" y="118"/>
                      <a:pt x="535" y="116"/>
                    </a:cubicBezTo>
                    <a:cubicBezTo>
                      <a:pt x="533" y="113"/>
                      <a:pt x="531" y="112"/>
                      <a:pt x="531" y="111"/>
                    </a:cubicBezTo>
                    <a:cubicBezTo>
                      <a:pt x="530" y="110"/>
                      <a:pt x="532" y="112"/>
                      <a:pt x="529" y="109"/>
                    </a:cubicBezTo>
                    <a:cubicBezTo>
                      <a:pt x="525" y="106"/>
                      <a:pt x="503" y="104"/>
                      <a:pt x="501" y="104"/>
                    </a:cubicBezTo>
                    <a:cubicBezTo>
                      <a:pt x="500" y="103"/>
                      <a:pt x="494" y="105"/>
                      <a:pt x="493" y="104"/>
                    </a:cubicBezTo>
                    <a:cubicBezTo>
                      <a:pt x="492" y="103"/>
                      <a:pt x="489" y="101"/>
                      <a:pt x="490" y="100"/>
                    </a:cubicBezTo>
                    <a:cubicBezTo>
                      <a:pt x="490" y="98"/>
                      <a:pt x="488" y="97"/>
                      <a:pt x="488" y="95"/>
                    </a:cubicBezTo>
                    <a:cubicBezTo>
                      <a:pt x="488" y="93"/>
                      <a:pt x="487" y="92"/>
                      <a:pt x="487" y="90"/>
                    </a:cubicBezTo>
                    <a:cubicBezTo>
                      <a:pt x="487" y="88"/>
                      <a:pt x="486" y="86"/>
                      <a:pt x="485" y="85"/>
                    </a:cubicBezTo>
                    <a:cubicBezTo>
                      <a:pt x="483" y="84"/>
                      <a:pt x="469" y="81"/>
                      <a:pt x="468" y="80"/>
                    </a:cubicBezTo>
                    <a:cubicBezTo>
                      <a:pt x="467" y="79"/>
                      <a:pt x="462" y="79"/>
                      <a:pt x="458" y="77"/>
                    </a:cubicBezTo>
                    <a:cubicBezTo>
                      <a:pt x="454" y="74"/>
                      <a:pt x="452" y="75"/>
                      <a:pt x="450" y="75"/>
                    </a:cubicBezTo>
                    <a:cubicBezTo>
                      <a:pt x="448" y="75"/>
                      <a:pt x="448" y="76"/>
                      <a:pt x="446" y="76"/>
                    </a:cubicBezTo>
                    <a:cubicBezTo>
                      <a:pt x="444" y="75"/>
                      <a:pt x="443" y="77"/>
                      <a:pt x="441" y="75"/>
                    </a:cubicBezTo>
                    <a:cubicBezTo>
                      <a:pt x="438" y="73"/>
                      <a:pt x="429" y="71"/>
                      <a:pt x="428" y="70"/>
                    </a:cubicBezTo>
                    <a:cubicBezTo>
                      <a:pt x="427" y="70"/>
                      <a:pt x="422" y="69"/>
                      <a:pt x="420" y="67"/>
                    </a:cubicBezTo>
                    <a:cubicBezTo>
                      <a:pt x="418" y="65"/>
                      <a:pt x="420" y="65"/>
                      <a:pt x="417" y="64"/>
                    </a:cubicBezTo>
                    <a:cubicBezTo>
                      <a:pt x="414" y="62"/>
                      <a:pt x="416" y="65"/>
                      <a:pt x="414" y="62"/>
                    </a:cubicBezTo>
                    <a:cubicBezTo>
                      <a:pt x="412" y="59"/>
                      <a:pt x="415" y="67"/>
                      <a:pt x="412" y="60"/>
                    </a:cubicBezTo>
                    <a:cubicBezTo>
                      <a:pt x="410" y="54"/>
                      <a:pt x="410" y="54"/>
                      <a:pt x="411" y="52"/>
                    </a:cubicBezTo>
                    <a:cubicBezTo>
                      <a:pt x="413" y="50"/>
                      <a:pt x="412" y="49"/>
                      <a:pt x="414" y="48"/>
                    </a:cubicBezTo>
                    <a:cubicBezTo>
                      <a:pt x="417" y="47"/>
                      <a:pt x="418" y="47"/>
                      <a:pt x="420" y="44"/>
                    </a:cubicBezTo>
                    <a:cubicBezTo>
                      <a:pt x="422" y="40"/>
                      <a:pt x="424" y="39"/>
                      <a:pt x="424" y="37"/>
                    </a:cubicBezTo>
                    <a:cubicBezTo>
                      <a:pt x="424" y="34"/>
                      <a:pt x="423" y="33"/>
                      <a:pt x="423" y="32"/>
                    </a:cubicBezTo>
                    <a:cubicBezTo>
                      <a:pt x="424" y="31"/>
                      <a:pt x="423" y="28"/>
                      <a:pt x="422" y="27"/>
                    </a:cubicBezTo>
                    <a:cubicBezTo>
                      <a:pt x="421" y="26"/>
                      <a:pt x="419" y="26"/>
                      <a:pt x="418" y="24"/>
                    </a:cubicBezTo>
                    <a:cubicBezTo>
                      <a:pt x="417" y="22"/>
                      <a:pt x="416" y="22"/>
                      <a:pt x="415" y="21"/>
                    </a:cubicBezTo>
                    <a:cubicBezTo>
                      <a:pt x="415" y="20"/>
                      <a:pt x="411" y="23"/>
                      <a:pt x="415" y="18"/>
                    </a:cubicBezTo>
                    <a:cubicBezTo>
                      <a:pt x="419" y="14"/>
                      <a:pt x="420" y="12"/>
                      <a:pt x="421" y="12"/>
                    </a:cubicBezTo>
                    <a:cubicBezTo>
                      <a:pt x="424" y="10"/>
                      <a:pt x="426" y="6"/>
                      <a:pt x="426" y="5"/>
                    </a:cubicBezTo>
                    <a:cubicBezTo>
                      <a:pt x="426" y="3"/>
                      <a:pt x="428" y="4"/>
                      <a:pt x="426" y="3"/>
                    </a:cubicBezTo>
                    <a:cubicBezTo>
                      <a:pt x="423" y="1"/>
                      <a:pt x="420" y="2"/>
                      <a:pt x="420" y="3"/>
                    </a:cubicBezTo>
                    <a:cubicBezTo>
                      <a:pt x="420" y="4"/>
                      <a:pt x="419" y="5"/>
                      <a:pt x="419" y="6"/>
                    </a:cubicBezTo>
                    <a:cubicBezTo>
                      <a:pt x="418" y="7"/>
                      <a:pt x="417" y="9"/>
                      <a:pt x="414" y="7"/>
                    </a:cubicBezTo>
                    <a:cubicBezTo>
                      <a:pt x="412" y="6"/>
                      <a:pt x="413" y="5"/>
                      <a:pt x="412" y="4"/>
                    </a:cubicBezTo>
                    <a:cubicBezTo>
                      <a:pt x="411" y="2"/>
                      <a:pt x="411" y="0"/>
                      <a:pt x="409" y="0"/>
                    </a:cubicBezTo>
                    <a:cubicBezTo>
                      <a:pt x="407" y="1"/>
                      <a:pt x="400" y="1"/>
                      <a:pt x="397" y="2"/>
                    </a:cubicBezTo>
                    <a:cubicBezTo>
                      <a:pt x="394" y="4"/>
                      <a:pt x="394" y="4"/>
                      <a:pt x="393" y="5"/>
                    </a:cubicBezTo>
                    <a:cubicBezTo>
                      <a:pt x="392" y="5"/>
                      <a:pt x="392" y="7"/>
                      <a:pt x="388" y="6"/>
                    </a:cubicBezTo>
                    <a:cubicBezTo>
                      <a:pt x="384" y="4"/>
                      <a:pt x="386" y="4"/>
                      <a:pt x="383" y="4"/>
                    </a:cubicBezTo>
                    <a:cubicBezTo>
                      <a:pt x="381" y="4"/>
                      <a:pt x="389" y="6"/>
                      <a:pt x="383" y="6"/>
                    </a:cubicBezTo>
                    <a:cubicBezTo>
                      <a:pt x="377" y="6"/>
                      <a:pt x="377" y="6"/>
                      <a:pt x="375" y="6"/>
                    </a:cubicBezTo>
                    <a:cubicBezTo>
                      <a:pt x="369" y="3"/>
                      <a:pt x="367" y="4"/>
                      <a:pt x="367" y="4"/>
                    </a:cubicBezTo>
                    <a:cubicBezTo>
                      <a:pt x="367" y="4"/>
                      <a:pt x="362" y="6"/>
                      <a:pt x="358" y="6"/>
                    </a:cubicBezTo>
                    <a:cubicBezTo>
                      <a:pt x="355" y="6"/>
                      <a:pt x="353" y="5"/>
                      <a:pt x="352" y="6"/>
                    </a:cubicBezTo>
                    <a:cubicBezTo>
                      <a:pt x="351" y="6"/>
                      <a:pt x="347" y="7"/>
                      <a:pt x="346" y="9"/>
                    </a:cubicBezTo>
                    <a:cubicBezTo>
                      <a:pt x="346" y="10"/>
                      <a:pt x="347" y="10"/>
                      <a:pt x="344" y="11"/>
                    </a:cubicBezTo>
                    <a:cubicBezTo>
                      <a:pt x="342" y="11"/>
                      <a:pt x="343" y="13"/>
                      <a:pt x="340" y="12"/>
                    </a:cubicBezTo>
                    <a:cubicBezTo>
                      <a:pt x="338" y="10"/>
                      <a:pt x="337" y="10"/>
                      <a:pt x="337" y="10"/>
                    </a:cubicBezTo>
                    <a:cubicBezTo>
                      <a:pt x="337" y="10"/>
                      <a:pt x="326" y="7"/>
                      <a:pt x="323" y="8"/>
                    </a:cubicBezTo>
                    <a:cubicBezTo>
                      <a:pt x="320" y="8"/>
                      <a:pt x="318" y="10"/>
                      <a:pt x="315" y="10"/>
                    </a:cubicBezTo>
                    <a:cubicBezTo>
                      <a:pt x="313" y="10"/>
                      <a:pt x="308" y="11"/>
                      <a:pt x="306" y="11"/>
                    </a:cubicBezTo>
                    <a:cubicBezTo>
                      <a:pt x="304" y="11"/>
                      <a:pt x="292" y="13"/>
                      <a:pt x="290" y="13"/>
                    </a:cubicBezTo>
                    <a:cubicBezTo>
                      <a:pt x="288" y="13"/>
                      <a:pt x="287" y="14"/>
                      <a:pt x="282" y="14"/>
                    </a:cubicBezTo>
                    <a:cubicBezTo>
                      <a:pt x="277" y="14"/>
                      <a:pt x="275" y="13"/>
                      <a:pt x="273" y="15"/>
                    </a:cubicBezTo>
                    <a:cubicBezTo>
                      <a:pt x="272" y="17"/>
                      <a:pt x="270" y="19"/>
                      <a:pt x="269" y="20"/>
                    </a:cubicBezTo>
                    <a:cubicBezTo>
                      <a:pt x="268" y="20"/>
                      <a:pt x="266" y="26"/>
                      <a:pt x="262" y="25"/>
                    </a:cubicBezTo>
                    <a:cubicBezTo>
                      <a:pt x="259" y="24"/>
                      <a:pt x="257" y="25"/>
                      <a:pt x="256" y="25"/>
                    </a:cubicBezTo>
                    <a:cubicBezTo>
                      <a:pt x="255" y="25"/>
                      <a:pt x="255" y="25"/>
                      <a:pt x="255" y="25"/>
                    </a:cubicBezTo>
                    <a:cubicBezTo>
                      <a:pt x="254" y="26"/>
                      <a:pt x="253" y="26"/>
                      <a:pt x="249" y="29"/>
                    </a:cubicBezTo>
                    <a:cubicBezTo>
                      <a:pt x="245" y="33"/>
                      <a:pt x="238" y="36"/>
                      <a:pt x="237" y="37"/>
                    </a:cubicBezTo>
                    <a:cubicBezTo>
                      <a:pt x="237" y="37"/>
                      <a:pt x="235" y="40"/>
                      <a:pt x="232" y="39"/>
                    </a:cubicBezTo>
                    <a:cubicBezTo>
                      <a:pt x="230" y="38"/>
                      <a:pt x="228" y="38"/>
                      <a:pt x="227" y="37"/>
                    </a:cubicBezTo>
                    <a:cubicBezTo>
                      <a:pt x="225" y="37"/>
                      <a:pt x="224" y="36"/>
                      <a:pt x="223" y="36"/>
                    </a:cubicBezTo>
                    <a:cubicBezTo>
                      <a:pt x="221" y="35"/>
                      <a:pt x="216" y="36"/>
                      <a:pt x="216" y="36"/>
                    </a:cubicBezTo>
                    <a:cubicBezTo>
                      <a:pt x="216" y="36"/>
                      <a:pt x="211" y="36"/>
                      <a:pt x="208" y="36"/>
                    </a:cubicBezTo>
                    <a:cubicBezTo>
                      <a:pt x="205" y="36"/>
                      <a:pt x="201" y="38"/>
                      <a:pt x="199" y="37"/>
                    </a:cubicBezTo>
                    <a:cubicBezTo>
                      <a:pt x="198" y="36"/>
                      <a:pt x="197" y="36"/>
                      <a:pt x="195" y="35"/>
                    </a:cubicBezTo>
                    <a:cubicBezTo>
                      <a:pt x="193" y="33"/>
                      <a:pt x="190" y="32"/>
                      <a:pt x="190" y="31"/>
                    </a:cubicBezTo>
                    <a:cubicBezTo>
                      <a:pt x="190" y="31"/>
                      <a:pt x="187" y="29"/>
                      <a:pt x="187" y="28"/>
                    </a:cubicBezTo>
                    <a:cubicBezTo>
                      <a:pt x="187" y="27"/>
                      <a:pt x="187" y="25"/>
                      <a:pt x="187" y="25"/>
                    </a:cubicBezTo>
                    <a:cubicBezTo>
                      <a:pt x="187" y="23"/>
                      <a:pt x="187" y="23"/>
                      <a:pt x="187" y="23"/>
                    </a:cubicBezTo>
                    <a:cubicBezTo>
                      <a:pt x="185" y="23"/>
                      <a:pt x="185" y="23"/>
                      <a:pt x="185" y="23"/>
                    </a:cubicBezTo>
                    <a:cubicBezTo>
                      <a:pt x="181" y="26"/>
                      <a:pt x="178" y="24"/>
                      <a:pt x="178" y="26"/>
                    </a:cubicBezTo>
                    <a:cubicBezTo>
                      <a:pt x="178" y="26"/>
                      <a:pt x="177" y="29"/>
                      <a:pt x="176" y="32"/>
                    </a:cubicBezTo>
                    <a:cubicBezTo>
                      <a:pt x="176" y="33"/>
                      <a:pt x="176" y="33"/>
                      <a:pt x="176" y="34"/>
                    </a:cubicBezTo>
                    <a:cubicBezTo>
                      <a:pt x="175" y="35"/>
                      <a:pt x="175" y="37"/>
                      <a:pt x="174" y="38"/>
                    </a:cubicBezTo>
                    <a:cubicBezTo>
                      <a:pt x="172" y="42"/>
                      <a:pt x="168" y="53"/>
                      <a:pt x="164" y="55"/>
                    </a:cubicBezTo>
                    <a:cubicBezTo>
                      <a:pt x="159" y="57"/>
                      <a:pt x="160" y="60"/>
                      <a:pt x="158" y="60"/>
                    </a:cubicBezTo>
                    <a:cubicBezTo>
                      <a:pt x="155" y="60"/>
                      <a:pt x="155" y="60"/>
                      <a:pt x="153" y="62"/>
                    </a:cubicBezTo>
                    <a:cubicBezTo>
                      <a:pt x="151" y="63"/>
                      <a:pt x="152" y="63"/>
                      <a:pt x="148" y="64"/>
                    </a:cubicBezTo>
                    <a:cubicBezTo>
                      <a:pt x="145" y="65"/>
                      <a:pt x="140" y="67"/>
                      <a:pt x="139" y="70"/>
                    </a:cubicBezTo>
                    <a:cubicBezTo>
                      <a:pt x="137" y="72"/>
                      <a:pt x="137" y="74"/>
                      <a:pt x="136" y="75"/>
                    </a:cubicBezTo>
                    <a:cubicBezTo>
                      <a:pt x="135" y="76"/>
                      <a:pt x="131" y="79"/>
                      <a:pt x="130" y="79"/>
                    </a:cubicBezTo>
                    <a:cubicBezTo>
                      <a:pt x="130" y="79"/>
                      <a:pt x="127" y="82"/>
                      <a:pt x="127" y="83"/>
                    </a:cubicBezTo>
                    <a:cubicBezTo>
                      <a:pt x="128" y="84"/>
                      <a:pt x="127" y="86"/>
                      <a:pt x="127" y="86"/>
                    </a:cubicBezTo>
                    <a:cubicBezTo>
                      <a:pt x="126" y="87"/>
                      <a:pt x="127" y="89"/>
                      <a:pt x="125" y="90"/>
                    </a:cubicBezTo>
                    <a:cubicBezTo>
                      <a:pt x="124" y="91"/>
                      <a:pt x="123" y="91"/>
                      <a:pt x="121" y="94"/>
                    </a:cubicBezTo>
                    <a:cubicBezTo>
                      <a:pt x="119" y="96"/>
                      <a:pt x="122" y="94"/>
                      <a:pt x="121" y="97"/>
                    </a:cubicBezTo>
                    <a:cubicBezTo>
                      <a:pt x="121" y="99"/>
                      <a:pt x="119" y="100"/>
                      <a:pt x="118" y="102"/>
                    </a:cubicBezTo>
                    <a:cubicBezTo>
                      <a:pt x="117" y="103"/>
                      <a:pt x="118" y="104"/>
                      <a:pt x="118" y="107"/>
                    </a:cubicBezTo>
                    <a:cubicBezTo>
                      <a:pt x="118" y="110"/>
                      <a:pt x="117" y="111"/>
                      <a:pt x="118" y="112"/>
                    </a:cubicBezTo>
                    <a:cubicBezTo>
                      <a:pt x="119" y="113"/>
                      <a:pt x="120" y="114"/>
                      <a:pt x="120" y="115"/>
                    </a:cubicBezTo>
                    <a:cubicBezTo>
                      <a:pt x="121" y="116"/>
                      <a:pt x="122" y="120"/>
                      <a:pt x="120" y="123"/>
                    </a:cubicBezTo>
                    <a:cubicBezTo>
                      <a:pt x="117" y="126"/>
                      <a:pt x="116" y="129"/>
                      <a:pt x="115" y="130"/>
                    </a:cubicBezTo>
                    <a:cubicBezTo>
                      <a:pt x="113" y="131"/>
                      <a:pt x="111" y="131"/>
                      <a:pt x="111" y="134"/>
                    </a:cubicBezTo>
                    <a:cubicBezTo>
                      <a:pt x="110" y="137"/>
                      <a:pt x="109" y="138"/>
                      <a:pt x="107" y="139"/>
                    </a:cubicBezTo>
                    <a:cubicBezTo>
                      <a:pt x="104" y="141"/>
                      <a:pt x="102" y="141"/>
                      <a:pt x="100" y="143"/>
                    </a:cubicBezTo>
                    <a:cubicBezTo>
                      <a:pt x="97" y="146"/>
                      <a:pt x="95" y="147"/>
                      <a:pt x="94" y="149"/>
                    </a:cubicBezTo>
                    <a:cubicBezTo>
                      <a:pt x="92" y="150"/>
                      <a:pt x="93" y="151"/>
                      <a:pt x="90" y="152"/>
                    </a:cubicBezTo>
                    <a:cubicBezTo>
                      <a:pt x="87" y="154"/>
                      <a:pt x="86" y="154"/>
                      <a:pt x="83" y="154"/>
                    </a:cubicBezTo>
                    <a:cubicBezTo>
                      <a:pt x="80" y="154"/>
                      <a:pt x="80" y="156"/>
                      <a:pt x="77" y="156"/>
                    </a:cubicBezTo>
                    <a:cubicBezTo>
                      <a:pt x="74" y="156"/>
                      <a:pt x="73" y="157"/>
                      <a:pt x="72" y="157"/>
                    </a:cubicBezTo>
                    <a:cubicBezTo>
                      <a:pt x="71" y="156"/>
                      <a:pt x="70" y="154"/>
                      <a:pt x="68" y="158"/>
                    </a:cubicBezTo>
                    <a:cubicBezTo>
                      <a:pt x="66" y="161"/>
                      <a:pt x="67" y="165"/>
                      <a:pt x="64" y="169"/>
                    </a:cubicBezTo>
                    <a:cubicBezTo>
                      <a:pt x="62" y="173"/>
                      <a:pt x="61" y="174"/>
                      <a:pt x="59" y="176"/>
                    </a:cubicBezTo>
                    <a:cubicBezTo>
                      <a:pt x="57" y="177"/>
                      <a:pt x="58" y="178"/>
                      <a:pt x="55" y="180"/>
                    </a:cubicBezTo>
                    <a:cubicBezTo>
                      <a:pt x="53" y="181"/>
                      <a:pt x="52" y="182"/>
                      <a:pt x="51" y="182"/>
                    </a:cubicBezTo>
                    <a:cubicBezTo>
                      <a:pt x="49" y="183"/>
                      <a:pt x="44" y="190"/>
                      <a:pt x="44" y="192"/>
                    </a:cubicBezTo>
                    <a:cubicBezTo>
                      <a:pt x="43" y="194"/>
                      <a:pt x="43" y="195"/>
                      <a:pt x="42" y="198"/>
                    </a:cubicBezTo>
                    <a:cubicBezTo>
                      <a:pt x="42" y="200"/>
                      <a:pt x="41" y="205"/>
                      <a:pt x="40" y="208"/>
                    </a:cubicBezTo>
                    <a:cubicBezTo>
                      <a:pt x="39" y="209"/>
                      <a:pt x="39" y="210"/>
                      <a:pt x="39" y="211"/>
                    </a:cubicBezTo>
                    <a:cubicBezTo>
                      <a:pt x="39" y="212"/>
                      <a:pt x="38" y="212"/>
                      <a:pt x="38" y="213"/>
                    </a:cubicBezTo>
                    <a:cubicBezTo>
                      <a:pt x="38" y="214"/>
                      <a:pt x="37" y="214"/>
                      <a:pt x="36" y="215"/>
                    </a:cubicBezTo>
                    <a:cubicBezTo>
                      <a:pt x="34" y="216"/>
                      <a:pt x="34" y="214"/>
                      <a:pt x="32" y="217"/>
                    </a:cubicBezTo>
                    <a:cubicBezTo>
                      <a:pt x="29" y="220"/>
                      <a:pt x="23" y="229"/>
                      <a:pt x="21" y="232"/>
                    </a:cubicBezTo>
                    <a:cubicBezTo>
                      <a:pt x="20" y="236"/>
                      <a:pt x="19" y="238"/>
                      <a:pt x="17" y="240"/>
                    </a:cubicBezTo>
                    <a:cubicBezTo>
                      <a:pt x="15" y="242"/>
                      <a:pt x="14" y="245"/>
                      <a:pt x="13" y="246"/>
                    </a:cubicBezTo>
                    <a:cubicBezTo>
                      <a:pt x="11" y="246"/>
                      <a:pt x="9" y="248"/>
                      <a:pt x="8" y="249"/>
                    </a:cubicBezTo>
                    <a:cubicBezTo>
                      <a:pt x="8" y="251"/>
                      <a:pt x="7" y="253"/>
                      <a:pt x="6" y="255"/>
                    </a:cubicBezTo>
                    <a:cubicBezTo>
                      <a:pt x="6" y="256"/>
                      <a:pt x="5" y="259"/>
                      <a:pt x="6" y="261"/>
                    </a:cubicBezTo>
                    <a:cubicBezTo>
                      <a:pt x="6" y="263"/>
                      <a:pt x="7" y="265"/>
                      <a:pt x="8" y="267"/>
                    </a:cubicBezTo>
                    <a:cubicBezTo>
                      <a:pt x="9" y="269"/>
                      <a:pt x="9" y="271"/>
                      <a:pt x="10" y="272"/>
                    </a:cubicBezTo>
                    <a:cubicBezTo>
                      <a:pt x="10" y="272"/>
                      <a:pt x="14" y="273"/>
                      <a:pt x="15" y="275"/>
                    </a:cubicBezTo>
                    <a:cubicBezTo>
                      <a:pt x="16" y="277"/>
                      <a:pt x="17" y="278"/>
                      <a:pt x="17" y="280"/>
                    </a:cubicBezTo>
                    <a:cubicBezTo>
                      <a:pt x="18" y="283"/>
                      <a:pt x="19" y="282"/>
                      <a:pt x="18" y="285"/>
                    </a:cubicBezTo>
                    <a:cubicBezTo>
                      <a:pt x="17" y="287"/>
                      <a:pt x="17" y="288"/>
                      <a:pt x="15" y="290"/>
                    </a:cubicBezTo>
                    <a:cubicBezTo>
                      <a:pt x="14" y="292"/>
                      <a:pt x="13" y="294"/>
                      <a:pt x="13" y="296"/>
                    </a:cubicBezTo>
                    <a:cubicBezTo>
                      <a:pt x="13" y="296"/>
                      <a:pt x="13" y="296"/>
                      <a:pt x="13" y="296"/>
                    </a:cubicBezTo>
                    <a:cubicBezTo>
                      <a:pt x="14" y="299"/>
                      <a:pt x="14" y="298"/>
                      <a:pt x="15" y="300"/>
                    </a:cubicBezTo>
                    <a:cubicBezTo>
                      <a:pt x="17" y="303"/>
                      <a:pt x="18" y="302"/>
                      <a:pt x="18" y="306"/>
                    </a:cubicBezTo>
                    <a:cubicBezTo>
                      <a:pt x="19" y="310"/>
                      <a:pt x="20" y="309"/>
                      <a:pt x="19" y="313"/>
                    </a:cubicBezTo>
                    <a:cubicBezTo>
                      <a:pt x="18" y="318"/>
                      <a:pt x="20" y="319"/>
                      <a:pt x="18" y="321"/>
                    </a:cubicBezTo>
                    <a:cubicBezTo>
                      <a:pt x="16" y="323"/>
                      <a:pt x="16" y="326"/>
                      <a:pt x="15" y="327"/>
                    </a:cubicBezTo>
                    <a:cubicBezTo>
                      <a:pt x="14" y="328"/>
                      <a:pt x="12" y="328"/>
                      <a:pt x="13" y="330"/>
                    </a:cubicBezTo>
                    <a:cubicBezTo>
                      <a:pt x="14" y="333"/>
                      <a:pt x="15" y="332"/>
                      <a:pt x="15" y="334"/>
                    </a:cubicBezTo>
                    <a:cubicBezTo>
                      <a:pt x="14" y="335"/>
                      <a:pt x="14" y="337"/>
                      <a:pt x="12" y="339"/>
                    </a:cubicBezTo>
                    <a:cubicBezTo>
                      <a:pt x="11" y="342"/>
                      <a:pt x="14" y="337"/>
                      <a:pt x="11" y="346"/>
                    </a:cubicBezTo>
                    <a:cubicBezTo>
                      <a:pt x="8" y="355"/>
                      <a:pt x="8" y="356"/>
                      <a:pt x="7" y="357"/>
                    </a:cubicBezTo>
                    <a:cubicBezTo>
                      <a:pt x="5" y="358"/>
                      <a:pt x="8" y="355"/>
                      <a:pt x="5" y="358"/>
                    </a:cubicBezTo>
                    <a:cubicBezTo>
                      <a:pt x="3" y="361"/>
                      <a:pt x="2" y="363"/>
                      <a:pt x="2" y="364"/>
                    </a:cubicBezTo>
                    <a:cubicBezTo>
                      <a:pt x="2" y="366"/>
                      <a:pt x="0" y="366"/>
                      <a:pt x="2" y="368"/>
                    </a:cubicBezTo>
                    <a:cubicBezTo>
                      <a:pt x="4" y="371"/>
                      <a:pt x="3" y="371"/>
                      <a:pt x="5" y="374"/>
                    </a:cubicBezTo>
                    <a:cubicBezTo>
                      <a:pt x="6" y="377"/>
                      <a:pt x="6" y="379"/>
                      <a:pt x="7" y="380"/>
                    </a:cubicBezTo>
                    <a:cubicBezTo>
                      <a:pt x="8" y="382"/>
                      <a:pt x="11" y="381"/>
                      <a:pt x="11" y="383"/>
                    </a:cubicBezTo>
                    <a:cubicBezTo>
                      <a:pt x="11" y="385"/>
                      <a:pt x="16" y="385"/>
                      <a:pt x="15" y="388"/>
                    </a:cubicBezTo>
                    <a:cubicBezTo>
                      <a:pt x="14" y="391"/>
                      <a:pt x="12" y="393"/>
                      <a:pt x="10" y="393"/>
                    </a:cubicBezTo>
                    <a:cubicBezTo>
                      <a:pt x="10" y="393"/>
                      <a:pt x="7" y="396"/>
                      <a:pt x="7" y="397"/>
                    </a:cubicBezTo>
                    <a:cubicBezTo>
                      <a:pt x="6" y="398"/>
                      <a:pt x="4" y="399"/>
                      <a:pt x="7" y="400"/>
                    </a:cubicBezTo>
                    <a:cubicBezTo>
                      <a:pt x="9" y="400"/>
                      <a:pt x="11" y="399"/>
                      <a:pt x="11" y="401"/>
                    </a:cubicBezTo>
                    <a:cubicBezTo>
                      <a:pt x="12" y="402"/>
                      <a:pt x="12" y="404"/>
                      <a:pt x="12" y="404"/>
                    </a:cubicBezTo>
                    <a:cubicBezTo>
                      <a:pt x="12" y="404"/>
                      <a:pt x="12" y="409"/>
                      <a:pt x="13" y="409"/>
                    </a:cubicBezTo>
                    <a:cubicBezTo>
                      <a:pt x="14" y="409"/>
                      <a:pt x="17" y="409"/>
                      <a:pt x="17" y="409"/>
                    </a:cubicBezTo>
                    <a:cubicBezTo>
                      <a:pt x="17" y="409"/>
                      <a:pt x="18" y="409"/>
                      <a:pt x="20" y="409"/>
                    </a:cubicBezTo>
                    <a:cubicBezTo>
                      <a:pt x="21" y="410"/>
                      <a:pt x="22" y="411"/>
                      <a:pt x="23" y="411"/>
                    </a:cubicBezTo>
                    <a:cubicBezTo>
                      <a:pt x="25" y="411"/>
                      <a:pt x="27" y="409"/>
                      <a:pt x="28" y="409"/>
                    </a:cubicBezTo>
                    <a:cubicBezTo>
                      <a:pt x="28" y="409"/>
                      <a:pt x="32" y="409"/>
                      <a:pt x="32" y="410"/>
                    </a:cubicBezTo>
                    <a:cubicBezTo>
                      <a:pt x="32" y="411"/>
                      <a:pt x="32" y="411"/>
                      <a:pt x="31" y="414"/>
                    </a:cubicBezTo>
                    <a:cubicBezTo>
                      <a:pt x="31" y="417"/>
                      <a:pt x="27" y="418"/>
                      <a:pt x="27" y="418"/>
                    </a:cubicBezTo>
                    <a:cubicBezTo>
                      <a:pt x="25" y="419"/>
                      <a:pt x="25" y="418"/>
                      <a:pt x="26" y="420"/>
                    </a:cubicBezTo>
                    <a:cubicBezTo>
                      <a:pt x="27" y="423"/>
                      <a:pt x="28" y="423"/>
                      <a:pt x="29" y="423"/>
                    </a:cubicBezTo>
                    <a:cubicBezTo>
                      <a:pt x="31" y="423"/>
                      <a:pt x="32" y="424"/>
                      <a:pt x="33" y="424"/>
                    </a:cubicBezTo>
                    <a:cubicBezTo>
                      <a:pt x="34" y="424"/>
                      <a:pt x="35" y="424"/>
                      <a:pt x="36" y="425"/>
                    </a:cubicBezTo>
                    <a:cubicBezTo>
                      <a:pt x="37" y="427"/>
                      <a:pt x="38" y="426"/>
                      <a:pt x="39" y="428"/>
                    </a:cubicBezTo>
                    <a:cubicBezTo>
                      <a:pt x="40" y="430"/>
                      <a:pt x="41" y="432"/>
                      <a:pt x="40" y="433"/>
                    </a:cubicBezTo>
                    <a:cubicBezTo>
                      <a:pt x="38" y="433"/>
                      <a:pt x="37" y="434"/>
                      <a:pt x="38" y="436"/>
                    </a:cubicBezTo>
                    <a:cubicBezTo>
                      <a:pt x="40" y="437"/>
                      <a:pt x="40" y="437"/>
                      <a:pt x="41" y="438"/>
                    </a:cubicBezTo>
                    <a:cubicBezTo>
                      <a:pt x="43" y="438"/>
                      <a:pt x="43" y="439"/>
                      <a:pt x="44" y="439"/>
                    </a:cubicBezTo>
                    <a:cubicBezTo>
                      <a:pt x="45" y="439"/>
                      <a:pt x="45" y="439"/>
                      <a:pt x="47" y="439"/>
                    </a:cubicBezTo>
                    <a:cubicBezTo>
                      <a:pt x="48" y="439"/>
                      <a:pt x="48" y="439"/>
                      <a:pt x="49" y="440"/>
                    </a:cubicBezTo>
                    <a:cubicBezTo>
                      <a:pt x="49" y="440"/>
                      <a:pt x="51" y="442"/>
                      <a:pt x="51" y="443"/>
                    </a:cubicBezTo>
                    <a:cubicBezTo>
                      <a:pt x="52" y="444"/>
                      <a:pt x="53" y="445"/>
                      <a:pt x="52" y="446"/>
                    </a:cubicBezTo>
                    <a:cubicBezTo>
                      <a:pt x="51" y="447"/>
                      <a:pt x="50" y="448"/>
                      <a:pt x="51" y="448"/>
                    </a:cubicBezTo>
                    <a:cubicBezTo>
                      <a:pt x="52" y="449"/>
                      <a:pt x="55" y="450"/>
                      <a:pt x="55" y="450"/>
                    </a:cubicBezTo>
                    <a:cubicBezTo>
                      <a:pt x="55" y="450"/>
                      <a:pt x="57" y="451"/>
                      <a:pt x="58" y="452"/>
                    </a:cubicBezTo>
                    <a:cubicBezTo>
                      <a:pt x="58" y="452"/>
                      <a:pt x="59" y="455"/>
                      <a:pt x="59" y="456"/>
                    </a:cubicBezTo>
                    <a:cubicBezTo>
                      <a:pt x="59" y="457"/>
                      <a:pt x="59" y="458"/>
                      <a:pt x="59" y="458"/>
                    </a:cubicBezTo>
                    <a:cubicBezTo>
                      <a:pt x="59" y="458"/>
                      <a:pt x="58" y="460"/>
                      <a:pt x="59" y="461"/>
                    </a:cubicBezTo>
                    <a:cubicBezTo>
                      <a:pt x="59" y="462"/>
                      <a:pt x="61" y="459"/>
                      <a:pt x="62" y="460"/>
                    </a:cubicBezTo>
                    <a:cubicBezTo>
                      <a:pt x="64" y="461"/>
                      <a:pt x="63" y="463"/>
                      <a:pt x="63" y="463"/>
                    </a:cubicBezTo>
                    <a:cubicBezTo>
                      <a:pt x="63" y="463"/>
                      <a:pt x="62" y="465"/>
                      <a:pt x="61" y="465"/>
                    </a:cubicBezTo>
                    <a:cubicBezTo>
                      <a:pt x="61" y="466"/>
                      <a:pt x="60" y="467"/>
                      <a:pt x="61" y="468"/>
                    </a:cubicBezTo>
                    <a:cubicBezTo>
                      <a:pt x="62" y="468"/>
                      <a:pt x="62" y="470"/>
                      <a:pt x="64" y="471"/>
                    </a:cubicBezTo>
                    <a:cubicBezTo>
                      <a:pt x="65" y="471"/>
                      <a:pt x="67" y="473"/>
                      <a:pt x="67" y="473"/>
                    </a:cubicBezTo>
                    <a:cubicBezTo>
                      <a:pt x="70" y="474"/>
                      <a:pt x="70" y="474"/>
                      <a:pt x="70" y="474"/>
                    </a:cubicBezTo>
                    <a:cubicBezTo>
                      <a:pt x="70" y="474"/>
                      <a:pt x="70" y="476"/>
                      <a:pt x="70" y="476"/>
                    </a:cubicBezTo>
                    <a:cubicBezTo>
                      <a:pt x="70" y="476"/>
                      <a:pt x="72" y="479"/>
                      <a:pt x="73" y="480"/>
                    </a:cubicBezTo>
                    <a:cubicBezTo>
                      <a:pt x="74" y="481"/>
                      <a:pt x="74" y="481"/>
                      <a:pt x="75" y="481"/>
                    </a:cubicBezTo>
                    <a:cubicBezTo>
                      <a:pt x="76" y="481"/>
                      <a:pt x="77" y="483"/>
                      <a:pt x="77" y="483"/>
                    </a:cubicBezTo>
                    <a:cubicBezTo>
                      <a:pt x="78" y="483"/>
                      <a:pt x="79" y="484"/>
                      <a:pt x="79" y="484"/>
                    </a:cubicBezTo>
                    <a:cubicBezTo>
                      <a:pt x="79" y="484"/>
                      <a:pt x="79" y="486"/>
                      <a:pt x="80" y="487"/>
                    </a:cubicBezTo>
                    <a:cubicBezTo>
                      <a:pt x="81" y="487"/>
                      <a:pt x="82" y="488"/>
                      <a:pt x="82" y="488"/>
                    </a:cubicBezTo>
                    <a:cubicBezTo>
                      <a:pt x="82" y="488"/>
                      <a:pt x="84" y="487"/>
                      <a:pt x="85" y="488"/>
                    </a:cubicBezTo>
                    <a:cubicBezTo>
                      <a:pt x="85" y="488"/>
                      <a:pt x="87" y="490"/>
                      <a:pt x="87" y="491"/>
                    </a:cubicBezTo>
                    <a:cubicBezTo>
                      <a:pt x="87" y="492"/>
                      <a:pt x="89" y="491"/>
                      <a:pt x="90" y="492"/>
                    </a:cubicBezTo>
                    <a:cubicBezTo>
                      <a:pt x="92" y="493"/>
                      <a:pt x="92" y="494"/>
                      <a:pt x="93" y="495"/>
                    </a:cubicBezTo>
                    <a:cubicBezTo>
                      <a:pt x="95" y="496"/>
                      <a:pt x="95" y="496"/>
                      <a:pt x="95" y="497"/>
                    </a:cubicBezTo>
                    <a:cubicBezTo>
                      <a:pt x="98" y="499"/>
                      <a:pt x="97" y="499"/>
                      <a:pt x="98" y="499"/>
                    </a:cubicBezTo>
                    <a:cubicBezTo>
                      <a:pt x="98" y="499"/>
                      <a:pt x="99" y="499"/>
                      <a:pt x="100" y="500"/>
                    </a:cubicBezTo>
                    <a:cubicBezTo>
                      <a:pt x="102" y="500"/>
                      <a:pt x="101" y="500"/>
                      <a:pt x="102" y="500"/>
                    </a:cubicBezTo>
                    <a:cubicBezTo>
                      <a:pt x="104" y="500"/>
                      <a:pt x="102" y="499"/>
                      <a:pt x="104" y="500"/>
                    </a:cubicBezTo>
                    <a:cubicBezTo>
                      <a:pt x="105" y="501"/>
                      <a:pt x="107" y="502"/>
                      <a:pt x="107" y="502"/>
                    </a:cubicBezTo>
                    <a:cubicBezTo>
                      <a:pt x="107" y="504"/>
                      <a:pt x="107" y="504"/>
                      <a:pt x="107" y="505"/>
                    </a:cubicBezTo>
                    <a:cubicBezTo>
                      <a:pt x="110" y="507"/>
                      <a:pt x="105" y="501"/>
                      <a:pt x="110" y="507"/>
                    </a:cubicBezTo>
                    <a:cubicBezTo>
                      <a:pt x="116" y="512"/>
                      <a:pt x="114" y="512"/>
                      <a:pt x="117" y="514"/>
                    </a:cubicBezTo>
                    <a:cubicBezTo>
                      <a:pt x="120" y="516"/>
                      <a:pt x="120" y="517"/>
                      <a:pt x="121" y="517"/>
                    </a:cubicBezTo>
                    <a:cubicBezTo>
                      <a:pt x="121" y="516"/>
                      <a:pt x="122" y="517"/>
                      <a:pt x="124" y="517"/>
                    </a:cubicBezTo>
                    <a:cubicBezTo>
                      <a:pt x="125" y="517"/>
                      <a:pt x="124" y="516"/>
                      <a:pt x="126" y="517"/>
                    </a:cubicBezTo>
                    <a:cubicBezTo>
                      <a:pt x="128" y="519"/>
                      <a:pt x="129" y="519"/>
                      <a:pt x="129" y="519"/>
                    </a:cubicBezTo>
                    <a:cubicBezTo>
                      <a:pt x="131" y="520"/>
                      <a:pt x="131" y="520"/>
                      <a:pt x="131" y="520"/>
                    </a:cubicBezTo>
                    <a:cubicBezTo>
                      <a:pt x="132" y="521"/>
                      <a:pt x="135" y="523"/>
                      <a:pt x="135" y="523"/>
                    </a:cubicBezTo>
                    <a:cubicBezTo>
                      <a:pt x="138" y="524"/>
                      <a:pt x="137" y="524"/>
                      <a:pt x="140" y="525"/>
                    </a:cubicBezTo>
                    <a:cubicBezTo>
                      <a:pt x="142" y="526"/>
                      <a:pt x="142" y="526"/>
                      <a:pt x="142" y="526"/>
                    </a:cubicBezTo>
                    <a:cubicBezTo>
                      <a:pt x="142" y="526"/>
                      <a:pt x="146" y="527"/>
                      <a:pt x="147" y="526"/>
                    </a:cubicBezTo>
                    <a:cubicBezTo>
                      <a:pt x="147" y="526"/>
                      <a:pt x="151" y="524"/>
                      <a:pt x="152" y="523"/>
                    </a:cubicBezTo>
                    <a:cubicBezTo>
                      <a:pt x="154" y="522"/>
                      <a:pt x="161" y="518"/>
                      <a:pt x="162" y="518"/>
                    </a:cubicBezTo>
                    <a:cubicBezTo>
                      <a:pt x="163" y="518"/>
                      <a:pt x="165" y="517"/>
                      <a:pt x="167" y="516"/>
                    </a:cubicBezTo>
                    <a:cubicBezTo>
                      <a:pt x="167" y="516"/>
                      <a:pt x="167" y="516"/>
                      <a:pt x="168" y="516"/>
                    </a:cubicBezTo>
                    <a:cubicBezTo>
                      <a:pt x="169" y="516"/>
                      <a:pt x="171" y="515"/>
                      <a:pt x="172" y="515"/>
                    </a:cubicBezTo>
                    <a:cubicBezTo>
                      <a:pt x="173" y="515"/>
                      <a:pt x="174" y="515"/>
                      <a:pt x="176" y="515"/>
                    </a:cubicBezTo>
                    <a:cubicBezTo>
                      <a:pt x="177" y="515"/>
                      <a:pt x="181" y="514"/>
                      <a:pt x="182" y="514"/>
                    </a:cubicBezTo>
                    <a:cubicBezTo>
                      <a:pt x="183" y="514"/>
                      <a:pt x="184" y="514"/>
                      <a:pt x="186" y="514"/>
                    </a:cubicBezTo>
                    <a:cubicBezTo>
                      <a:pt x="187" y="514"/>
                      <a:pt x="190" y="513"/>
                      <a:pt x="191" y="513"/>
                    </a:cubicBezTo>
                    <a:cubicBezTo>
                      <a:pt x="193" y="513"/>
                      <a:pt x="195" y="513"/>
                      <a:pt x="197" y="514"/>
                    </a:cubicBezTo>
                    <a:cubicBezTo>
                      <a:pt x="198" y="514"/>
                      <a:pt x="199" y="513"/>
                      <a:pt x="203" y="514"/>
                    </a:cubicBezTo>
                    <a:cubicBezTo>
                      <a:pt x="206" y="514"/>
                      <a:pt x="205" y="516"/>
                      <a:pt x="208" y="516"/>
                    </a:cubicBezTo>
                    <a:cubicBezTo>
                      <a:pt x="211" y="516"/>
                      <a:pt x="211" y="517"/>
                      <a:pt x="214" y="517"/>
                    </a:cubicBezTo>
                    <a:cubicBezTo>
                      <a:pt x="216" y="517"/>
                      <a:pt x="212" y="517"/>
                      <a:pt x="216" y="517"/>
                    </a:cubicBezTo>
                    <a:cubicBezTo>
                      <a:pt x="220" y="516"/>
                      <a:pt x="221" y="517"/>
                      <a:pt x="221" y="517"/>
                    </a:cubicBezTo>
                    <a:cubicBezTo>
                      <a:pt x="222" y="517"/>
                      <a:pt x="220" y="517"/>
                      <a:pt x="224" y="519"/>
                    </a:cubicBezTo>
                    <a:cubicBezTo>
                      <a:pt x="227" y="520"/>
                      <a:pt x="227" y="520"/>
                      <a:pt x="228" y="520"/>
                    </a:cubicBezTo>
                    <a:cubicBezTo>
                      <a:pt x="230" y="519"/>
                      <a:pt x="230" y="519"/>
                      <a:pt x="232" y="518"/>
                    </a:cubicBezTo>
                    <a:cubicBezTo>
                      <a:pt x="233" y="518"/>
                      <a:pt x="242" y="513"/>
                      <a:pt x="244" y="513"/>
                    </a:cubicBezTo>
                    <a:cubicBezTo>
                      <a:pt x="246" y="513"/>
                      <a:pt x="246" y="513"/>
                      <a:pt x="249" y="512"/>
                    </a:cubicBezTo>
                    <a:cubicBezTo>
                      <a:pt x="249" y="512"/>
                      <a:pt x="249" y="512"/>
                      <a:pt x="250" y="512"/>
                    </a:cubicBezTo>
                    <a:cubicBezTo>
                      <a:pt x="250" y="512"/>
                      <a:pt x="250" y="512"/>
                      <a:pt x="250" y="512"/>
                    </a:cubicBezTo>
                    <a:cubicBezTo>
                      <a:pt x="252" y="511"/>
                      <a:pt x="254" y="511"/>
                      <a:pt x="254" y="511"/>
                    </a:cubicBezTo>
                    <a:cubicBezTo>
                      <a:pt x="257" y="509"/>
                      <a:pt x="256" y="510"/>
                      <a:pt x="258" y="508"/>
                    </a:cubicBezTo>
                    <a:cubicBezTo>
                      <a:pt x="261" y="506"/>
                      <a:pt x="262" y="507"/>
                      <a:pt x="263" y="506"/>
                    </a:cubicBezTo>
                    <a:cubicBezTo>
                      <a:pt x="265" y="504"/>
                      <a:pt x="268" y="504"/>
                      <a:pt x="270" y="503"/>
                    </a:cubicBezTo>
                    <a:cubicBezTo>
                      <a:pt x="271" y="503"/>
                      <a:pt x="274" y="503"/>
                      <a:pt x="275" y="502"/>
                    </a:cubicBezTo>
                    <a:cubicBezTo>
                      <a:pt x="276" y="501"/>
                      <a:pt x="277" y="500"/>
                      <a:pt x="278" y="499"/>
                    </a:cubicBezTo>
                    <a:cubicBezTo>
                      <a:pt x="280" y="498"/>
                      <a:pt x="280" y="499"/>
                      <a:pt x="282" y="498"/>
                    </a:cubicBezTo>
                    <a:cubicBezTo>
                      <a:pt x="284" y="497"/>
                      <a:pt x="284" y="498"/>
                      <a:pt x="286" y="498"/>
                    </a:cubicBezTo>
                    <a:cubicBezTo>
                      <a:pt x="288" y="497"/>
                      <a:pt x="289" y="497"/>
                      <a:pt x="290" y="497"/>
                    </a:cubicBezTo>
                    <a:cubicBezTo>
                      <a:pt x="291" y="497"/>
                      <a:pt x="293" y="498"/>
                      <a:pt x="295" y="497"/>
                    </a:cubicBezTo>
                    <a:cubicBezTo>
                      <a:pt x="297" y="497"/>
                      <a:pt x="298" y="497"/>
                      <a:pt x="299" y="497"/>
                    </a:cubicBezTo>
                    <a:cubicBezTo>
                      <a:pt x="301" y="497"/>
                      <a:pt x="304" y="498"/>
                      <a:pt x="305" y="497"/>
                    </a:cubicBezTo>
                    <a:cubicBezTo>
                      <a:pt x="307" y="496"/>
                      <a:pt x="308" y="497"/>
                      <a:pt x="309" y="496"/>
                    </a:cubicBezTo>
                    <a:cubicBezTo>
                      <a:pt x="310" y="495"/>
                      <a:pt x="312" y="496"/>
                      <a:pt x="312" y="496"/>
                    </a:cubicBezTo>
                    <a:cubicBezTo>
                      <a:pt x="312" y="496"/>
                      <a:pt x="315" y="496"/>
                      <a:pt x="317" y="496"/>
                    </a:cubicBezTo>
                    <a:cubicBezTo>
                      <a:pt x="318" y="496"/>
                      <a:pt x="319" y="496"/>
                      <a:pt x="321" y="496"/>
                    </a:cubicBezTo>
                    <a:cubicBezTo>
                      <a:pt x="322" y="496"/>
                      <a:pt x="323" y="496"/>
                      <a:pt x="323" y="496"/>
                    </a:cubicBezTo>
                    <a:cubicBezTo>
                      <a:pt x="327" y="498"/>
                      <a:pt x="327" y="498"/>
                      <a:pt x="327" y="498"/>
                    </a:cubicBezTo>
                    <a:cubicBezTo>
                      <a:pt x="327" y="498"/>
                      <a:pt x="331" y="499"/>
                      <a:pt x="333" y="501"/>
                    </a:cubicBezTo>
                    <a:cubicBezTo>
                      <a:pt x="337" y="505"/>
                      <a:pt x="335" y="505"/>
                      <a:pt x="338" y="507"/>
                    </a:cubicBezTo>
                    <a:cubicBezTo>
                      <a:pt x="340" y="510"/>
                      <a:pt x="338" y="513"/>
                      <a:pt x="339" y="515"/>
                    </a:cubicBezTo>
                    <a:cubicBezTo>
                      <a:pt x="340" y="517"/>
                      <a:pt x="349" y="527"/>
                      <a:pt x="349" y="527"/>
                    </a:cubicBezTo>
                    <a:cubicBezTo>
                      <a:pt x="350" y="528"/>
                      <a:pt x="352" y="529"/>
                      <a:pt x="353" y="529"/>
                    </a:cubicBezTo>
                    <a:cubicBezTo>
                      <a:pt x="354" y="528"/>
                      <a:pt x="359" y="528"/>
                      <a:pt x="359" y="528"/>
                    </a:cubicBezTo>
                    <a:cubicBezTo>
                      <a:pt x="359" y="528"/>
                      <a:pt x="362" y="528"/>
                      <a:pt x="363" y="528"/>
                    </a:cubicBezTo>
                    <a:cubicBezTo>
                      <a:pt x="364" y="527"/>
                      <a:pt x="365" y="527"/>
                      <a:pt x="367" y="526"/>
                    </a:cubicBezTo>
                    <a:cubicBezTo>
                      <a:pt x="369" y="526"/>
                      <a:pt x="371" y="526"/>
                      <a:pt x="372" y="526"/>
                    </a:cubicBezTo>
                    <a:cubicBezTo>
                      <a:pt x="372" y="525"/>
                      <a:pt x="372" y="526"/>
                      <a:pt x="374" y="524"/>
                    </a:cubicBezTo>
                    <a:cubicBezTo>
                      <a:pt x="377" y="523"/>
                      <a:pt x="377" y="523"/>
                      <a:pt x="378" y="523"/>
                    </a:cubicBezTo>
                    <a:cubicBezTo>
                      <a:pt x="380" y="522"/>
                      <a:pt x="380" y="522"/>
                      <a:pt x="382" y="521"/>
                    </a:cubicBezTo>
                    <a:cubicBezTo>
                      <a:pt x="383" y="520"/>
                      <a:pt x="382" y="520"/>
                      <a:pt x="384" y="520"/>
                    </a:cubicBezTo>
                    <a:cubicBezTo>
                      <a:pt x="387" y="520"/>
                      <a:pt x="382" y="516"/>
                      <a:pt x="388" y="521"/>
                    </a:cubicBezTo>
                    <a:cubicBezTo>
                      <a:pt x="395" y="525"/>
                      <a:pt x="393" y="527"/>
                      <a:pt x="395" y="527"/>
                    </a:cubicBezTo>
                    <a:cubicBezTo>
                      <a:pt x="397" y="527"/>
                      <a:pt x="396" y="528"/>
                      <a:pt x="399" y="528"/>
                    </a:cubicBezTo>
                    <a:cubicBezTo>
                      <a:pt x="402" y="528"/>
                      <a:pt x="402" y="529"/>
                      <a:pt x="403" y="530"/>
                    </a:cubicBezTo>
                    <a:cubicBezTo>
                      <a:pt x="405" y="531"/>
                      <a:pt x="403" y="527"/>
                      <a:pt x="405" y="532"/>
                    </a:cubicBezTo>
                    <a:cubicBezTo>
                      <a:pt x="407" y="537"/>
                      <a:pt x="407" y="531"/>
                      <a:pt x="407" y="537"/>
                    </a:cubicBezTo>
                    <a:cubicBezTo>
                      <a:pt x="408" y="543"/>
                      <a:pt x="409" y="543"/>
                      <a:pt x="409" y="544"/>
                    </a:cubicBezTo>
                    <a:cubicBezTo>
                      <a:pt x="409" y="545"/>
                      <a:pt x="408" y="546"/>
                      <a:pt x="409" y="547"/>
                    </a:cubicBezTo>
                    <a:cubicBezTo>
                      <a:pt x="409" y="547"/>
                      <a:pt x="411" y="547"/>
                      <a:pt x="410" y="549"/>
                    </a:cubicBezTo>
                    <a:cubicBezTo>
                      <a:pt x="410" y="551"/>
                      <a:pt x="409" y="554"/>
                      <a:pt x="409" y="554"/>
                    </a:cubicBezTo>
                    <a:cubicBezTo>
                      <a:pt x="407" y="557"/>
                      <a:pt x="407" y="557"/>
                      <a:pt x="407" y="557"/>
                    </a:cubicBezTo>
                    <a:cubicBezTo>
                      <a:pt x="407" y="557"/>
                      <a:pt x="409" y="559"/>
                      <a:pt x="409" y="560"/>
                    </a:cubicBezTo>
                    <a:cubicBezTo>
                      <a:pt x="407" y="564"/>
                      <a:pt x="407" y="564"/>
                      <a:pt x="407" y="564"/>
                    </a:cubicBezTo>
                    <a:cubicBezTo>
                      <a:pt x="407" y="564"/>
                      <a:pt x="405" y="565"/>
                      <a:pt x="405" y="566"/>
                    </a:cubicBezTo>
                    <a:cubicBezTo>
                      <a:pt x="405" y="570"/>
                      <a:pt x="405" y="568"/>
                      <a:pt x="405" y="569"/>
                    </a:cubicBezTo>
                    <a:cubicBezTo>
                      <a:pt x="404" y="570"/>
                      <a:pt x="402" y="570"/>
                      <a:pt x="402" y="573"/>
                    </a:cubicBezTo>
                    <a:cubicBezTo>
                      <a:pt x="402" y="575"/>
                      <a:pt x="402" y="573"/>
                      <a:pt x="402" y="576"/>
                    </a:cubicBezTo>
                    <a:cubicBezTo>
                      <a:pt x="403" y="580"/>
                      <a:pt x="402" y="580"/>
                      <a:pt x="402" y="580"/>
                    </a:cubicBezTo>
                    <a:cubicBezTo>
                      <a:pt x="404" y="584"/>
                      <a:pt x="405" y="581"/>
                      <a:pt x="404" y="583"/>
                    </a:cubicBezTo>
                    <a:cubicBezTo>
                      <a:pt x="403" y="586"/>
                      <a:pt x="402" y="586"/>
                      <a:pt x="402" y="587"/>
                    </a:cubicBezTo>
                    <a:cubicBezTo>
                      <a:pt x="402" y="588"/>
                      <a:pt x="406" y="590"/>
                      <a:pt x="405" y="590"/>
                    </a:cubicBezTo>
                    <a:cubicBezTo>
                      <a:pt x="404" y="591"/>
                      <a:pt x="403" y="594"/>
                      <a:pt x="402" y="594"/>
                    </a:cubicBezTo>
                    <a:cubicBezTo>
                      <a:pt x="402" y="594"/>
                      <a:pt x="399" y="596"/>
                      <a:pt x="399" y="596"/>
                    </a:cubicBezTo>
                    <a:cubicBezTo>
                      <a:pt x="399" y="600"/>
                      <a:pt x="399" y="600"/>
                      <a:pt x="399" y="600"/>
                    </a:cubicBezTo>
                    <a:cubicBezTo>
                      <a:pt x="399" y="600"/>
                      <a:pt x="397" y="600"/>
                      <a:pt x="396" y="603"/>
                    </a:cubicBezTo>
                    <a:cubicBezTo>
                      <a:pt x="395" y="606"/>
                      <a:pt x="397" y="608"/>
                      <a:pt x="396" y="610"/>
                    </a:cubicBezTo>
                    <a:cubicBezTo>
                      <a:pt x="396" y="612"/>
                      <a:pt x="394" y="612"/>
                      <a:pt x="395" y="614"/>
                    </a:cubicBezTo>
                    <a:cubicBezTo>
                      <a:pt x="395" y="616"/>
                      <a:pt x="394" y="617"/>
                      <a:pt x="396" y="618"/>
                    </a:cubicBezTo>
                    <a:cubicBezTo>
                      <a:pt x="398" y="618"/>
                      <a:pt x="395" y="617"/>
                      <a:pt x="398" y="618"/>
                    </a:cubicBezTo>
                    <a:cubicBezTo>
                      <a:pt x="398" y="619"/>
                      <a:pt x="399" y="619"/>
                      <a:pt x="399" y="619"/>
                    </a:cubicBezTo>
                    <a:cubicBezTo>
                      <a:pt x="399" y="619"/>
                      <a:pt x="399" y="619"/>
                      <a:pt x="399" y="619"/>
                    </a:cubicBezTo>
                    <a:cubicBezTo>
                      <a:pt x="400" y="622"/>
                      <a:pt x="401" y="624"/>
                      <a:pt x="401" y="624"/>
                    </a:cubicBezTo>
                    <a:cubicBezTo>
                      <a:pt x="401" y="624"/>
                      <a:pt x="405" y="630"/>
                      <a:pt x="406" y="631"/>
                    </a:cubicBezTo>
                    <a:cubicBezTo>
                      <a:pt x="408" y="632"/>
                      <a:pt x="410" y="635"/>
                      <a:pt x="411" y="635"/>
                    </a:cubicBezTo>
                    <a:cubicBezTo>
                      <a:pt x="411" y="635"/>
                      <a:pt x="415" y="639"/>
                      <a:pt x="415" y="640"/>
                    </a:cubicBezTo>
                    <a:cubicBezTo>
                      <a:pt x="415" y="640"/>
                      <a:pt x="416" y="642"/>
                      <a:pt x="416" y="643"/>
                    </a:cubicBezTo>
                    <a:cubicBezTo>
                      <a:pt x="416" y="643"/>
                      <a:pt x="418" y="645"/>
                      <a:pt x="421" y="646"/>
                    </a:cubicBezTo>
                    <a:cubicBezTo>
                      <a:pt x="423" y="647"/>
                      <a:pt x="423" y="648"/>
                      <a:pt x="425" y="650"/>
                    </a:cubicBezTo>
                    <a:cubicBezTo>
                      <a:pt x="427" y="651"/>
                      <a:pt x="431" y="656"/>
                      <a:pt x="432" y="656"/>
                    </a:cubicBezTo>
                    <a:cubicBezTo>
                      <a:pt x="433" y="657"/>
                      <a:pt x="434" y="660"/>
                      <a:pt x="435" y="660"/>
                    </a:cubicBezTo>
                    <a:cubicBezTo>
                      <a:pt x="437" y="661"/>
                      <a:pt x="438" y="666"/>
                      <a:pt x="438" y="666"/>
                    </a:cubicBezTo>
                    <a:cubicBezTo>
                      <a:pt x="438" y="666"/>
                      <a:pt x="439" y="668"/>
                      <a:pt x="440" y="669"/>
                    </a:cubicBezTo>
                    <a:cubicBezTo>
                      <a:pt x="441" y="670"/>
                      <a:pt x="442" y="671"/>
                      <a:pt x="443" y="673"/>
                    </a:cubicBezTo>
                    <a:cubicBezTo>
                      <a:pt x="444" y="675"/>
                      <a:pt x="442" y="678"/>
                      <a:pt x="445" y="680"/>
                    </a:cubicBezTo>
                    <a:cubicBezTo>
                      <a:pt x="447" y="682"/>
                      <a:pt x="448" y="682"/>
                      <a:pt x="449" y="682"/>
                    </a:cubicBezTo>
                    <a:cubicBezTo>
                      <a:pt x="450" y="682"/>
                      <a:pt x="452" y="683"/>
                      <a:pt x="452" y="683"/>
                    </a:cubicBezTo>
                    <a:cubicBezTo>
                      <a:pt x="452" y="683"/>
                      <a:pt x="453" y="682"/>
                      <a:pt x="454" y="682"/>
                    </a:cubicBezTo>
                    <a:cubicBezTo>
                      <a:pt x="455" y="682"/>
                      <a:pt x="456" y="685"/>
                      <a:pt x="456" y="685"/>
                    </a:cubicBezTo>
                    <a:cubicBezTo>
                      <a:pt x="456" y="685"/>
                      <a:pt x="454" y="689"/>
                      <a:pt x="452" y="689"/>
                    </a:cubicBezTo>
                    <a:cubicBezTo>
                      <a:pt x="451" y="688"/>
                      <a:pt x="448" y="688"/>
                      <a:pt x="448" y="689"/>
                    </a:cubicBezTo>
                    <a:cubicBezTo>
                      <a:pt x="447" y="691"/>
                      <a:pt x="449" y="693"/>
                      <a:pt x="449" y="694"/>
                    </a:cubicBezTo>
                    <a:cubicBezTo>
                      <a:pt x="450" y="694"/>
                      <a:pt x="449" y="694"/>
                      <a:pt x="451" y="697"/>
                    </a:cubicBezTo>
                    <a:cubicBezTo>
                      <a:pt x="453" y="699"/>
                      <a:pt x="453" y="705"/>
                      <a:pt x="454" y="706"/>
                    </a:cubicBezTo>
                    <a:cubicBezTo>
                      <a:pt x="455" y="707"/>
                      <a:pt x="457" y="711"/>
                      <a:pt x="458" y="712"/>
                    </a:cubicBezTo>
                    <a:cubicBezTo>
                      <a:pt x="458" y="713"/>
                      <a:pt x="459" y="716"/>
                      <a:pt x="460" y="718"/>
                    </a:cubicBezTo>
                    <a:cubicBezTo>
                      <a:pt x="461" y="719"/>
                      <a:pt x="460" y="716"/>
                      <a:pt x="461" y="719"/>
                    </a:cubicBezTo>
                    <a:cubicBezTo>
                      <a:pt x="462" y="722"/>
                      <a:pt x="462" y="718"/>
                      <a:pt x="462" y="722"/>
                    </a:cubicBezTo>
                    <a:cubicBezTo>
                      <a:pt x="462" y="725"/>
                      <a:pt x="461" y="725"/>
                      <a:pt x="461" y="726"/>
                    </a:cubicBezTo>
                    <a:cubicBezTo>
                      <a:pt x="461" y="727"/>
                      <a:pt x="460" y="728"/>
                      <a:pt x="459" y="728"/>
                    </a:cubicBezTo>
                    <a:cubicBezTo>
                      <a:pt x="458" y="728"/>
                      <a:pt x="457" y="728"/>
                      <a:pt x="457" y="728"/>
                    </a:cubicBezTo>
                    <a:cubicBezTo>
                      <a:pt x="457" y="728"/>
                      <a:pt x="457" y="732"/>
                      <a:pt x="457" y="733"/>
                    </a:cubicBezTo>
                    <a:cubicBezTo>
                      <a:pt x="459" y="738"/>
                      <a:pt x="459" y="738"/>
                      <a:pt x="459" y="738"/>
                    </a:cubicBezTo>
                    <a:cubicBezTo>
                      <a:pt x="459" y="738"/>
                      <a:pt x="463" y="748"/>
                      <a:pt x="464" y="750"/>
                    </a:cubicBezTo>
                    <a:cubicBezTo>
                      <a:pt x="465" y="751"/>
                      <a:pt x="465" y="755"/>
                      <a:pt x="467" y="756"/>
                    </a:cubicBezTo>
                    <a:cubicBezTo>
                      <a:pt x="468" y="757"/>
                      <a:pt x="468" y="762"/>
                      <a:pt x="468" y="763"/>
                    </a:cubicBezTo>
                    <a:cubicBezTo>
                      <a:pt x="468" y="764"/>
                      <a:pt x="468" y="768"/>
                      <a:pt x="468" y="768"/>
                    </a:cubicBezTo>
                    <a:cubicBezTo>
                      <a:pt x="468" y="769"/>
                      <a:pt x="467" y="771"/>
                      <a:pt x="467" y="773"/>
                    </a:cubicBezTo>
                    <a:cubicBezTo>
                      <a:pt x="466" y="774"/>
                      <a:pt x="464" y="782"/>
                      <a:pt x="461" y="783"/>
                    </a:cubicBezTo>
                    <a:cubicBezTo>
                      <a:pt x="459" y="784"/>
                      <a:pt x="457" y="788"/>
                      <a:pt x="456" y="788"/>
                    </a:cubicBezTo>
                    <a:cubicBezTo>
                      <a:pt x="455" y="787"/>
                      <a:pt x="453" y="788"/>
                      <a:pt x="453" y="789"/>
                    </a:cubicBezTo>
                    <a:cubicBezTo>
                      <a:pt x="453" y="791"/>
                      <a:pt x="453" y="787"/>
                      <a:pt x="453" y="791"/>
                    </a:cubicBezTo>
                    <a:cubicBezTo>
                      <a:pt x="452" y="794"/>
                      <a:pt x="452" y="794"/>
                      <a:pt x="452" y="794"/>
                    </a:cubicBezTo>
                    <a:cubicBezTo>
                      <a:pt x="452" y="795"/>
                      <a:pt x="451" y="798"/>
                      <a:pt x="451" y="798"/>
                    </a:cubicBezTo>
                    <a:cubicBezTo>
                      <a:pt x="451" y="798"/>
                      <a:pt x="449" y="801"/>
                      <a:pt x="448" y="803"/>
                    </a:cubicBezTo>
                    <a:cubicBezTo>
                      <a:pt x="448" y="805"/>
                      <a:pt x="448" y="805"/>
                      <a:pt x="447" y="807"/>
                    </a:cubicBezTo>
                    <a:cubicBezTo>
                      <a:pt x="446" y="809"/>
                      <a:pt x="444" y="810"/>
                      <a:pt x="445" y="812"/>
                    </a:cubicBezTo>
                    <a:cubicBezTo>
                      <a:pt x="445" y="813"/>
                      <a:pt x="445" y="816"/>
                      <a:pt x="445" y="817"/>
                    </a:cubicBezTo>
                    <a:cubicBezTo>
                      <a:pt x="444" y="819"/>
                      <a:pt x="443" y="823"/>
                      <a:pt x="442" y="824"/>
                    </a:cubicBezTo>
                    <a:cubicBezTo>
                      <a:pt x="441" y="825"/>
                      <a:pt x="441" y="822"/>
                      <a:pt x="441" y="826"/>
                    </a:cubicBezTo>
                    <a:cubicBezTo>
                      <a:pt x="440" y="830"/>
                      <a:pt x="443" y="828"/>
                      <a:pt x="440" y="831"/>
                    </a:cubicBezTo>
                    <a:cubicBezTo>
                      <a:pt x="437" y="833"/>
                      <a:pt x="437" y="833"/>
                      <a:pt x="437" y="833"/>
                    </a:cubicBezTo>
                    <a:cubicBezTo>
                      <a:pt x="437" y="833"/>
                      <a:pt x="435" y="837"/>
                      <a:pt x="435" y="838"/>
                    </a:cubicBezTo>
                    <a:cubicBezTo>
                      <a:pt x="435" y="839"/>
                      <a:pt x="435" y="837"/>
                      <a:pt x="436" y="843"/>
                    </a:cubicBezTo>
                    <a:cubicBezTo>
                      <a:pt x="437" y="848"/>
                      <a:pt x="437" y="857"/>
                      <a:pt x="437" y="857"/>
                    </a:cubicBezTo>
                    <a:cubicBezTo>
                      <a:pt x="436" y="858"/>
                      <a:pt x="436" y="866"/>
                      <a:pt x="436" y="866"/>
                    </a:cubicBezTo>
                    <a:cubicBezTo>
                      <a:pt x="437" y="870"/>
                      <a:pt x="435" y="867"/>
                      <a:pt x="437" y="870"/>
                    </a:cubicBezTo>
                    <a:cubicBezTo>
                      <a:pt x="439" y="873"/>
                      <a:pt x="438" y="870"/>
                      <a:pt x="441" y="875"/>
                    </a:cubicBezTo>
                    <a:cubicBezTo>
                      <a:pt x="444" y="880"/>
                      <a:pt x="444" y="879"/>
                      <a:pt x="447" y="884"/>
                    </a:cubicBezTo>
                    <a:cubicBezTo>
                      <a:pt x="450" y="888"/>
                      <a:pt x="454" y="900"/>
                      <a:pt x="456" y="903"/>
                    </a:cubicBezTo>
                    <a:cubicBezTo>
                      <a:pt x="458" y="905"/>
                      <a:pt x="459" y="909"/>
                      <a:pt x="459" y="910"/>
                    </a:cubicBezTo>
                    <a:cubicBezTo>
                      <a:pt x="461" y="917"/>
                      <a:pt x="458" y="913"/>
                      <a:pt x="460" y="916"/>
                    </a:cubicBezTo>
                    <a:cubicBezTo>
                      <a:pt x="462" y="918"/>
                      <a:pt x="464" y="920"/>
                      <a:pt x="464" y="920"/>
                    </a:cubicBezTo>
                    <a:cubicBezTo>
                      <a:pt x="464" y="920"/>
                      <a:pt x="465" y="922"/>
                      <a:pt x="467" y="923"/>
                    </a:cubicBezTo>
                    <a:cubicBezTo>
                      <a:pt x="468" y="923"/>
                      <a:pt x="468" y="925"/>
                      <a:pt x="470" y="927"/>
                    </a:cubicBezTo>
                    <a:cubicBezTo>
                      <a:pt x="471" y="928"/>
                      <a:pt x="468" y="922"/>
                      <a:pt x="471" y="928"/>
                    </a:cubicBezTo>
                    <a:cubicBezTo>
                      <a:pt x="475" y="935"/>
                      <a:pt x="475" y="937"/>
                      <a:pt x="476" y="938"/>
                    </a:cubicBezTo>
                    <a:cubicBezTo>
                      <a:pt x="478" y="943"/>
                      <a:pt x="478" y="940"/>
                      <a:pt x="478" y="943"/>
                    </a:cubicBezTo>
                    <a:cubicBezTo>
                      <a:pt x="475" y="950"/>
                      <a:pt x="476" y="954"/>
                      <a:pt x="476" y="956"/>
                    </a:cubicBezTo>
                    <a:cubicBezTo>
                      <a:pt x="476" y="958"/>
                      <a:pt x="476" y="960"/>
                      <a:pt x="477" y="962"/>
                    </a:cubicBezTo>
                    <a:cubicBezTo>
                      <a:pt x="477" y="964"/>
                      <a:pt x="478" y="962"/>
                      <a:pt x="478" y="967"/>
                    </a:cubicBezTo>
                    <a:cubicBezTo>
                      <a:pt x="477" y="972"/>
                      <a:pt x="474" y="968"/>
                      <a:pt x="478" y="974"/>
                    </a:cubicBezTo>
                    <a:cubicBezTo>
                      <a:pt x="481" y="979"/>
                      <a:pt x="481" y="979"/>
                      <a:pt x="481" y="981"/>
                    </a:cubicBezTo>
                    <a:cubicBezTo>
                      <a:pt x="481" y="982"/>
                      <a:pt x="482" y="985"/>
                      <a:pt x="481" y="986"/>
                    </a:cubicBezTo>
                    <a:cubicBezTo>
                      <a:pt x="480" y="987"/>
                      <a:pt x="480" y="990"/>
                      <a:pt x="480" y="991"/>
                    </a:cubicBezTo>
                    <a:cubicBezTo>
                      <a:pt x="480" y="991"/>
                      <a:pt x="482" y="994"/>
                      <a:pt x="482" y="994"/>
                    </a:cubicBezTo>
                    <a:cubicBezTo>
                      <a:pt x="483" y="1000"/>
                      <a:pt x="483" y="1000"/>
                      <a:pt x="483" y="1000"/>
                    </a:cubicBezTo>
                    <a:cubicBezTo>
                      <a:pt x="483" y="1000"/>
                      <a:pt x="485" y="1000"/>
                      <a:pt x="485" y="1001"/>
                    </a:cubicBezTo>
                    <a:cubicBezTo>
                      <a:pt x="485" y="1003"/>
                      <a:pt x="485" y="1005"/>
                      <a:pt x="485" y="1006"/>
                    </a:cubicBezTo>
                    <a:cubicBezTo>
                      <a:pt x="485" y="1006"/>
                      <a:pt x="485" y="1009"/>
                      <a:pt x="485" y="1009"/>
                    </a:cubicBezTo>
                    <a:cubicBezTo>
                      <a:pt x="487" y="1011"/>
                      <a:pt x="485" y="1010"/>
                      <a:pt x="487" y="1011"/>
                    </a:cubicBezTo>
                    <a:cubicBezTo>
                      <a:pt x="488" y="1013"/>
                      <a:pt x="488" y="1013"/>
                      <a:pt x="488" y="1013"/>
                    </a:cubicBezTo>
                    <a:cubicBezTo>
                      <a:pt x="489" y="1013"/>
                      <a:pt x="489" y="1014"/>
                      <a:pt x="489" y="1015"/>
                    </a:cubicBezTo>
                    <a:cubicBezTo>
                      <a:pt x="489" y="1016"/>
                      <a:pt x="489" y="1018"/>
                      <a:pt x="489" y="1018"/>
                    </a:cubicBezTo>
                    <a:cubicBezTo>
                      <a:pt x="489" y="1020"/>
                      <a:pt x="488" y="1018"/>
                      <a:pt x="489" y="1020"/>
                    </a:cubicBezTo>
                    <a:cubicBezTo>
                      <a:pt x="491" y="1023"/>
                      <a:pt x="491" y="1023"/>
                      <a:pt x="491" y="1024"/>
                    </a:cubicBezTo>
                    <a:cubicBezTo>
                      <a:pt x="492" y="1025"/>
                      <a:pt x="492" y="1028"/>
                      <a:pt x="493" y="1028"/>
                    </a:cubicBezTo>
                    <a:cubicBezTo>
                      <a:pt x="494" y="1028"/>
                      <a:pt x="495" y="1029"/>
                      <a:pt x="495" y="1029"/>
                    </a:cubicBezTo>
                    <a:cubicBezTo>
                      <a:pt x="497" y="1031"/>
                      <a:pt x="497" y="1031"/>
                      <a:pt x="497" y="1031"/>
                    </a:cubicBezTo>
                    <a:cubicBezTo>
                      <a:pt x="507" y="1042"/>
                      <a:pt x="506" y="1041"/>
                      <a:pt x="507" y="1042"/>
                    </a:cubicBezTo>
                    <a:cubicBezTo>
                      <a:pt x="508" y="1044"/>
                      <a:pt x="509" y="1045"/>
                      <a:pt x="510" y="1047"/>
                    </a:cubicBezTo>
                    <a:cubicBezTo>
                      <a:pt x="510" y="1048"/>
                      <a:pt x="510" y="1050"/>
                      <a:pt x="510" y="1051"/>
                    </a:cubicBezTo>
                    <a:cubicBezTo>
                      <a:pt x="510" y="1052"/>
                      <a:pt x="510" y="1054"/>
                      <a:pt x="510" y="1054"/>
                    </a:cubicBezTo>
                    <a:cubicBezTo>
                      <a:pt x="510" y="1054"/>
                      <a:pt x="511" y="1056"/>
                      <a:pt x="511" y="1057"/>
                    </a:cubicBezTo>
                    <a:cubicBezTo>
                      <a:pt x="512" y="1057"/>
                      <a:pt x="512" y="1059"/>
                      <a:pt x="513" y="1060"/>
                    </a:cubicBezTo>
                    <a:cubicBezTo>
                      <a:pt x="514" y="1060"/>
                      <a:pt x="514" y="1061"/>
                      <a:pt x="515" y="1061"/>
                    </a:cubicBezTo>
                    <a:cubicBezTo>
                      <a:pt x="515" y="1062"/>
                      <a:pt x="516" y="1064"/>
                      <a:pt x="517" y="1065"/>
                    </a:cubicBezTo>
                    <a:cubicBezTo>
                      <a:pt x="519" y="1067"/>
                      <a:pt x="519" y="1068"/>
                      <a:pt x="519" y="1068"/>
                    </a:cubicBezTo>
                    <a:cubicBezTo>
                      <a:pt x="519" y="1068"/>
                      <a:pt x="519" y="1068"/>
                      <a:pt x="519" y="1068"/>
                    </a:cubicBezTo>
                    <a:cubicBezTo>
                      <a:pt x="519" y="1068"/>
                      <a:pt x="519" y="1068"/>
                      <a:pt x="519" y="1068"/>
                    </a:cubicBezTo>
                    <a:cubicBezTo>
                      <a:pt x="521" y="1071"/>
                      <a:pt x="521" y="1071"/>
                      <a:pt x="521" y="1071"/>
                    </a:cubicBezTo>
                    <a:cubicBezTo>
                      <a:pt x="522" y="1074"/>
                      <a:pt x="522" y="1074"/>
                      <a:pt x="522" y="1074"/>
                    </a:cubicBezTo>
                    <a:cubicBezTo>
                      <a:pt x="523" y="1077"/>
                      <a:pt x="523" y="1077"/>
                      <a:pt x="523" y="1077"/>
                    </a:cubicBezTo>
                    <a:cubicBezTo>
                      <a:pt x="524" y="1079"/>
                      <a:pt x="524" y="1079"/>
                      <a:pt x="524" y="1079"/>
                    </a:cubicBezTo>
                    <a:cubicBezTo>
                      <a:pt x="526" y="1084"/>
                      <a:pt x="526" y="1084"/>
                      <a:pt x="526" y="1084"/>
                    </a:cubicBezTo>
                    <a:cubicBezTo>
                      <a:pt x="527" y="1088"/>
                      <a:pt x="527" y="1088"/>
                      <a:pt x="527" y="1088"/>
                    </a:cubicBezTo>
                    <a:cubicBezTo>
                      <a:pt x="530" y="1091"/>
                      <a:pt x="530" y="1091"/>
                      <a:pt x="530" y="1091"/>
                    </a:cubicBezTo>
                    <a:cubicBezTo>
                      <a:pt x="532" y="1098"/>
                      <a:pt x="532" y="1098"/>
                      <a:pt x="532" y="1098"/>
                    </a:cubicBezTo>
                    <a:cubicBezTo>
                      <a:pt x="532" y="1098"/>
                      <a:pt x="532" y="1101"/>
                      <a:pt x="532" y="1103"/>
                    </a:cubicBezTo>
                    <a:cubicBezTo>
                      <a:pt x="532" y="1104"/>
                      <a:pt x="531" y="1107"/>
                      <a:pt x="530" y="1107"/>
                    </a:cubicBezTo>
                    <a:cubicBezTo>
                      <a:pt x="530" y="1107"/>
                      <a:pt x="529" y="1109"/>
                      <a:pt x="528" y="1109"/>
                    </a:cubicBezTo>
                    <a:cubicBezTo>
                      <a:pt x="526" y="1109"/>
                      <a:pt x="525" y="1110"/>
                      <a:pt x="525" y="1110"/>
                    </a:cubicBezTo>
                    <a:cubicBezTo>
                      <a:pt x="525" y="1110"/>
                      <a:pt x="524" y="1111"/>
                      <a:pt x="526" y="1113"/>
                    </a:cubicBezTo>
                    <a:cubicBezTo>
                      <a:pt x="529" y="1117"/>
                      <a:pt x="529" y="1117"/>
                      <a:pt x="529" y="1117"/>
                    </a:cubicBezTo>
                    <a:cubicBezTo>
                      <a:pt x="529" y="1117"/>
                      <a:pt x="529" y="1118"/>
                      <a:pt x="531" y="1120"/>
                    </a:cubicBezTo>
                    <a:cubicBezTo>
                      <a:pt x="532" y="1122"/>
                      <a:pt x="531" y="1120"/>
                      <a:pt x="532" y="1122"/>
                    </a:cubicBezTo>
                    <a:cubicBezTo>
                      <a:pt x="534" y="1123"/>
                      <a:pt x="532" y="1124"/>
                      <a:pt x="533" y="1125"/>
                    </a:cubicBezTo>
                    <a:cubicBezTo>
                      <a:pt x="533" y="1126"/>
                      <a:pt x="532" y="1129"/>
                      <a:pt x="533" y="1129"/>
                    </a:cubicBezTo>
                    <a:cubicBezTo>
                      <a:pt x="538" y="1130"/>
                      <a:pt x="540" y="1131"/>
                      <a:pt x="540" y="1131"/>
                    </a:cubicBezTo>
                    <a:cubicBezTo>
                      <a:pt x="541" y="1133"/>
                      <a:pt x="541" y="1133"/>
                      <a:pt x="541" y="1133"/>
                    </a:cubicBezTo>
                    <a:cubicBezTo>
                      <a:pt x="541" y="1133"/>
                      <a:pt x="539" y="1134"/>
                      <a:pt x="542" y="1135"/>
                    </a:cubicBezTo>
                    <a:cubicBezTo>
                      <a:pt x="545" y="1136"/>
                      <a:pt x="546" y="1136"/>
                      <a:pt x="546" y="1136"/>
                    </a:cubicBezTo>
                    <a:cubicBezTo>
                      <a:pt x="548" y="1138"/>
                      <a:pt x="548" y="1138"/>
                      <a:pt x="548" y="1138"/>
                    </a:cubicBezTo>
                    <a:cubicBezTo>
                      <a:pt x="548" y="1138"/>
                      <a:pt x="548" y="1139"/>
                      <a:pt x="550" y="1139"/>
                    </a:cubicBezTo>
                    <a:cubicBezTo>
                      <a:pt x="551" y="1140"/>
                      <a:pt x="549" y="1138"/>
                      <a:pt x="554" y="1139"/>
                    </a:cubicBezTo>
                    <a:cubicBezTo>
                      <a:pt x="559" y="1140"/>
                      <a:pt x="559" y="1140"/>
                      <a:pt x="560" y="1139"/>
                    </a:cubicBezTo>
                    <a:cubicBezTo>
                      <a:pt x="561" y="1138"/>
                      <a:pt x="559" y="1138"/>
                      <a:pt x="563" y="1138"/>
                    </a:cubicBezTo>
                    <a:cubicBezTo>
                      <a:pt x="567" y="1137"/>
                      <a:pt x="572" y="1136"/>
                      <a:pt x="572" y="1136"/>
                    </a:cubicBezTo>
                    <a:cubicBezTo>
                      <a:pt x="573" y="1136"/>
                      <a:pt x="576" y="1137"/>
                      <a:pt x="576" y="1137"/>
                    </a:cubicBezTo>
                    <a:cubicBezTo>
                      <a:pt x="576" y="1137"/>
                      <a:pt x="578" y="1139"/>
                      <a:pt x="579" y="1138"/>
                    </a:cubicBezTo>
                    <a:cubicBezTo>
                      <a:pt x="581" y="1137"/>
                      <a:pt x="582" y="1135"/>
                      <a:pt x="583" y="1135"/>
                    </a:cubicBezTo>
                    <a:cubicBezTo>
                      <a:pt x="584" y="1135"/>
                      <a:pt x="585" y="1134"/>
                      <a:pt x="585" y="1133"/>
                    </a:cubicBezTo>
                    <a:cubicBezTo>
                      <a:pt x="586" y="1133"/>
                      <a:pt x="584" y="1133"/>
                      <a:pt x="588" y="1132"/>
                    </a:cubicBezTo>
                    <a:cubicBezTo>
                      <a:pt x="592" y="1131"/>
                      <a:pt x="591" y="1131"/>
                      <a:pt x="594" y="1131"/>
                    </a:cubicBezTo>
                    <a:cubicBezTo>
                      <a:pt x="597" y="1130"/>
                      <a:pt x="592" y="1129"/>
                      <a:pt x="597" y="1130"/>
                    </a:cubicBezTo>
                    <a:cubicBezTo>
                      <a:pt x="602" y="1131"/>
                      <a:pt x="598" y="1130"/>
                      <a:pt x="598" y="1130"/>
                    </a:cubicBezTo>
                    <a:cubicBezTo>
                      <a:pt x="604" y="1131"/>
                      <a:pt x="604" y="1131"/>
                      <a:pt x="604" y="1131"/>
                    </a:cubicBezTo>
                    <a:cubicBezTo>
                      <a:pt x="604" y="1131"/>
                      <a:pt x="605" y="1131"/>
                      <a:pt x="608" y="1132"/>
                    </a:cubicBezTo>
                    <a:cubicBezTo>
                      <a:pt x="611" y="1133"/>
                      <a:pt x="616" y="1130"/>
                      <a:pt x="618" y="1131"/>
                    </a:cubicBezTo>
                    <a:cubicBezTo>
                      <a:pt x="620" y="1131"/>
                      <a:pt x="619" y="1131"/>
                      <a:pt x="621" y="1131"/>
                    </a:cubicBezTo>
                    <a:cubicBezTo>
                      <a:pt x="624" y="1132"/>
                      <a:pt x="624" y="1132"/>
                      <a:pt x="624" y="1132"/>
                    </a:cubicBezTo>
                    <a:cubicBezTo>
                      <a:pt x="627" y="1132"/>
                      <a:pt x="625" y="1134"/>
                      <a:pt x="627" y="1132"/>
                    </a:cubicBezTo>
                    <a:cubicBezTo>
                      <a:pt x="627" y="1132"/>
                      <a:pt x="627" y="1132"/>
                      <a:pt x="627" y="1132"/>
                    </a:cubicBezTo>
                    <a:cubicBezTo>
                      <a:pt x="627" y="1132"/>
                      <a:pt x="627" y="1132"/>
                      <a:pt x="628" y="1132"/>
                    </a:cubicBezTo>
                    <a:cubicBezTo>
                      <a:pt x="630" y="1131"/>
                      <a:pt x="627" y="1132"/>
                      <a:pt x="630" y="1131"/>
                    </a:cubicBezTo>
                    <a:cubicBezTo>
                      <a:pt x="632" y="1130"/>
                      <a:pt x="632" y="1130"/>
                      <a:pt x="632" y="1130"/>
                    </a:cubicBezTo>
                    <a:cubicBezTo>
                      <a:pt x="632" y="1130"/>
                      <a:pt x="632" y="1130"/>
                      <a:pt x="633" y="1130"/>
                    </a:cubicBezTo>
                    <a:cubicBezTo>
                      <a:pt x="634" y="1129"/>
                      <a:pt x="631" y="1129"/>
                      <a:pt x="634" y="1129"/>
                    </a:cubicBezTo>
                    <a:cubicBezTo>
                      <a:pt x="638" y="1129"/>
                      <a:pt x="637" y="1129"/>
                      <a:pt x="640" y="1128"/>
                    </a:cubicBezTo>
                    <a:cubicBezTo>
                      <a:pt x="643" y="1128"/>
                      <a:pt x="645" y="1128"/>
                      <a:pt x="645" y="1126"/>
                    </a:cubicBezTo>
                    <a:cubicBezTo>
                      <a:pt x="645" y="1124"/>
                      <a:pt x="645" y="1124"/>
                      <a:pt x="645" y="1124"/>
                    </a:cubicBezTo>
                    <a:cubicBezTo>
                      <a:pt x="645" y="1124"/>
                      <a:pt x="646" y="1124"/>
                      <a:pt x="649" y="1124"/>
                    </a:cubicBezTo>
                    <a:cubicBezTo>
                      <a:pt x="649" y="1124"/>
                      <a:pt x="649" y="1124"/>
                      <a:pt x="649" y="1124"/>
                    </a:cubicBezTo>
                    <a:cubicBezTo>
                      <a:pt x="650" y="1124"/>
                      <a:pt x="650" y="1124"/>
                      <a:pt x="649" y="1124"/>
                    </a:cubicBezTo>
                    <a:cubicBezTo>
                      <a:pt x="650" y="1124"/>
                      <a:pt x="650" y="1124"/>
                      <a:pt x="650" y="1124"/>
                    </a:cubicBezTo>
                    <a:cubicBezTo>
                      <a:pt x="651" y="1124"/>
                      <a:pt x="652" y="1124"/>
                      <a:pt x="652" y="1125"/>
                    </a:cubicBezTo>
                    <a:cubicBezTo>
                      <a:pt x="653" y="1126"/>
                      <a:pt x="653" y="1126"/>
                      <a:pt x="656" y="1124"/>
                    </a:cubicBezTo>
                    <a:cubicBezTo>
                      <a:pt x="660" y="1122"/>
                      <a:pt x="686" y="1098"/>
                      <a:pt x="687" y="1098"/>
                    </a:cubicBezTo>
                    <a:cubicBezTo>
                      <a:pt x="689" y="1098"/>
                      <a:pt x="692" y="1095"/>
                      <a:pt x="693" y="1095"/>
                    </a:cubicBezTo>
                    <a:cubicBezTo>
                      <a:pt x="694" y="1094"/>
                      <a:pt x="695" y="1093"/>
                      <a:pt x="696" y="1091"/>
                    </a:cubicBezTo>
                    <a:cubicBezTo>
                      <a:pt x="697" y="1090"/>
                      <a:pt x="691" y="1091"/>
                      <a:pt x="697" y="1090"/>
                    </a:cubicBezTo>
                    <a:cubicBezTo>
                      <a:pt x="702" y="1088"/>
                      <a:pt x="705" y="1080"/>
                      <a:pt x="707" y="1078"/>
                    </a:cubicBezTo>
                    <a:cubicBezTo>
                      <a:pt x="710" y="1076"/>
                      <a:pt x="712" y="1074"/>
                      <a:pt x="712" y="1073"/>
                    </a:cubicBezTo>
                    <a:cubicBezTo>
                      <a:pt x="712" y="1072"/>
                      <a:pt x="714" y="1069"/>
                      <a:pt x="714" y="1069"/>
                    </a:cubicBezTo>
                    <a:cubicBezTo>
                      <a:pt x="717" y="1064"/>
                      <a:pt x="717" y="1064"/>
                      <a:pt x="717" y="1064"/>
                    </a:cubicBezTo>
                    <a:cubicBezTo>
                      <a:pt x="717" y="1064"/>
                      <a:pt x="719" y="1062"/>
                      <a:pt x="720" y="1060"/>
                    </a:cubicBezTo>
                    <a:cubicBezTo>
                      <a:pt x="720" y="1059"/>
                      <a:pt x="721" y="1059"/>
                      <a:pt x="721" y="1058"/>
                    </a:cubicBezTo>
                    <a:cubicBezTo>
                      <a:pt x="721" y="1057"/>
                      <a:pt x="722" y="1056"/>
                      <a:pt x="722" y="1055"/>
                    </a:cubicBezTo>
                    <a:cubicBezTo>
                      <a:pt x="723" y="1053"/>
                      <a:pt x="727" y="1049"/>
                      <a:pt x="729" y="1048"/>
                    </a:cubicBezTo>
                    <a:cubicBezTo>
                      <a:pt x="731" y="1046"/>
                      <a:pt x="733" y="1046"/>
                      <a:pt x="735" y="1044"/>
                    </a:cubicBezTo>
                    <a:cubicBezTo>
                      <a:pt x="737" y="1043"/>
                      <a:pt x="738" y="1043"/>
                      <a:pt x="738" y="1041"/>
                    </a:cubicBezTo>
                    <a:cubicBezTo>
                      <a:pt x="739" y="1040"/>
                      <a:pt x="740" y="1037"/>
                      <a:pt x="741" y="1036"/>
                    </a:cubicBezTo>
                    <a:cubicBezTo>
                      <a:pt x="742" y="1034"/>
                      <a:pt x="742" y="1031"/>
                      <a:pt x="742" y="1029"/>
                    </a:cubicBezTo>
                    <a:cubicBezTo>
                      <a:pt x="743" y="1027"/>
                      <a:pt x="742" y="1029"/>
                      <a:pt x="743" y="1026"/>
                    </a:cubicBezTo>
                    <a:cubicBezTo>
                      <a:pt x="744" y="1023"/>
                      <a:pt x="744" y="1025"/>
                      <a:pt x="744" y="1023"/>
                    </a:cubicBezTo>
                    <a:cubicBezTo>
                      <a:pt x="745" y="1021"/>
                      <a:pt x="745" y="1019"/>
                      <a:pt x="746" y="1018"/>
                    </a:cubicBezTo>
                    <a:cubicBezTo>
                      <a:pt x="747" y="1017"/>
                      <a:pt x="747" y="1014"/>
                      <a:pt x="747" y="1012"/>
                    </a:cubicBezTo>
                    <a:cubicBezTo>
                      <a:pt x="748" y="1011"/>
                      <a:pt x="751" y="1013"/>
                      <a:pt x="749" y="1007"/>
                    </a:cubicBezTo>
                    <a:cubicBezTo>
                      <a:pt x="748" y="1001"/>
                      <a:pt x="749" y="1003"/>
                      <a:pt x="748" y="1001"/>
                    </a:cubicBezTo>
                    <a:cubicBezTo>
                      <a:pt x="746" y="999"/>
                      <a:pt x="744" y="1000"/>
                      <a:pt x="743" y="997"/>
                    </a:cubicBezTo>
                    <a:cubicBezTo>
                      <a:pt x="743" y="995"/>
                      <a:pt x="749" y="990"/>
                      <a:pt x="749" y="989"/>
                    </a:cubicBezTo>
                    <a:cubicBezTo>
                      <a:pt x="750" y="989"/>
                      <a:pt x="752" y="987"/>
                      <a:pt x="753" y="986"/>
                    </a:cubicBezTo>
                    <a:cubicBezTo>
                      <a:pt x="755" y="984"/>
                      <a:pt x="757" y="983"/>
                      <a:pt x="758" y="982"/>
                    </a:cubicBezTo>
                    <a:cubicBezTo>
                      <a:pt x="759" y="982"/>
                      <a:pt x="760" y="981"/>
                      <a:pt x="763" y="981"/>
                    </a:cubicBezTo>
                    <a:cubicBezTo>
                      <a:pt x="765" y="981"/>
                      <a:pt x="774" y="978"/>
                      <a:pt x="777" y="977"/>
                    </a:cubicBezTo>
                    <a:cubicBezTo>
                      <a:pt x="780" y="975"/>
                      <a:pt x="780" y="975"/>
                      <a:pt x="783" y="974"/>
                    </a:cubicBezTo>
                    <a:cubicBezTo>
                      <a:pt x="785" y="972"/>
                      <a:pt x="788" y="967"/>
                      <a:pt x="788" y="966"/>
                    </a:cubicBezTo>
                    <a:cubicBezTo>
                      <a:pt x="789" y="965"/>
                      <a:pt x="789" y="964"/>
                      <a:pt x="788" y="961"/>
                    </a:cubicBezTo>
                    <a:cubicBezTo>
                      <a:pt x="787" y="958"/>
                      <a:pt x="786" y="960"/>
                      <a:pt x="787" y="958"/>
                    </a:cubicBezTo>
                    <a:cubicBezTo>
                      <a:pt x="787" y="955"/>
                      <a:pt x="788" y="954"/>
                      <a:pt x="788" y="954"/>
                    </a:cubicBezTo>
                    <a:cubicBezTo>
                      <a:pt x="788" y="954"/>
                      <a:pt x="789" y="953"/>
                      <a:pt x="789" y="951"/>
                    </a:cubicBezTo>
                    <a:cubicBezTo>
                      <a:pt x="790" y="950"/>
                      <a:pt x="790" y="948"/>
                      <a:pt x="790" y="945"/>
                    </a:cubicBezTo>
                    <a:cubicBezTo>
                      <a:pt x="791" y="943"/>
                      <a:pt x="792" y="945"/>
                      <a:pt x="791" y="941"/>
                    </a:cubicBezTo>
                    <a:cubicBezTo>
                      <a:pt x="791" y="937"/>
                      <a:pt x="791" y="935"/>
                      <a:pt x="790" y="933"/>
                    </a:cubicBezTo>
                    <a:cubicBezTo>
                      <a:pt x="789" y="931"/>
                      <a:pt x="787" y="931"/>
                      <a:pt x="787" y="928"/>
                    </a:cubicBezTo>
                    <a:cubicBezTo>
                      <a:pt x="786" y="925"/>
                      <a:pt x="785" y="923"/>
                      <a:pt x="785" y="921"/>
                    </a:cubicBezTo>
                    <a:cubicBezTo>
                      <a:pt x="785" y="920"/>
                      <a:pt x="784" y="916"/>
                      <a:pt x="784" y="915"/>
                    </a:cubicBezTo>
                    <a:cubicBezTo>
                      <a:pt x="784" y="914"/>
                      <a:pt x="784" y="914"/>
                      <a:pt x="781" y="910"/>
                    </a:cubicBezTo>
                    <a:cubicBezTo>
                      <a:pt x="779" y="906"/>
                      <a:pt x="777" y="904"/>
                      <a:pt x="778" y="904"/>
                    </a:cubicBezTo>
                    <a:cubicBezTo>
                      <a:pt x="779" y="904"/>
                      <a:pt x="792" y="895"/>
                      <a:pt x="793" y="893"/>
                    </a:cubicBezTo>
                    <a:cubicBezTo>
                      <a:pt x="793" y="891"/>
                      <a:pt x="795" y="888"/>
                      <a:pt x="796" y="887"/>
                    </a:cubicBezTo>
                    <a:cubicBezTo>
                      <a:pt x="797" y="886"/>
                      <a:pt x="815" y="870"/>
                      <a:pt x="816" y="869"/>
                    </a:cubicBezTo>
                    <a:cubicBezTo>
                      <a:pt x="816" y="868"/>
                      <a:pt x="818" y="866"/>
                      <a:pt x="819" y="866"/>
                    </a:cubicBezTo>
                    <a:cubicBezTo>
                      <a:pt x="821" y="865"/>
                      <a:pt x="821" y="864"/>
                      <a:pt x="823" y="862"/>
                    </a:cubicBezTo>
                    <a:cubicBezTo>
                      <a:pt x="826" y="860"/>
                      <a:pt x="824" y="859"/>
                      <a:pt x="828" y="859"/>
                    </a:cubicBezTo>
                    <a:cubicBezTo>
                      <a:pt x="831" y="859"/>
                      <a:pt x="832" y="859"/>
                      <a:pt x="832" y="859"/>
                    </a:cubicBezTo>
                    <a:cubicBezTo>
                      <a:pt x="832" y="859"/>
                      <a:pt x="847" y="853"/>
                      <a:pt x="849" y="851"/>
                    </a:cubicBezTo>
                    <a:cubicBezTo>
                      <a:pt x="851" y="850"/>
                      <a:pt x="851" y="850"/>
                      <a:pt x="854" y="849"/>
                    </a:cubicBezTo>
                    <a:cubicBezTo>
                      <a:pt x="856" y="847"/>
                      <a:pt x="856" y="847"/>
                      <a:pt x="858" y="846"/>
                    </a:cubicBezTo>
                    <a:cubicBezTo>
                      <a:pt x="859" y="844"/>
                      <a:pt x="858" y="847"/>
                      <a:pt x="859" y="843"/>
                    </a:cubicBezTo>
                    <a:cubicBezTo>
                      <a:pt x="860" y="840"/>
                      <a:pt x="861" y="839"/>
                      <a:pt x="861" y="838"/>
                    </a:cubicBezTo>
                    <a:cubicBezTo>
                      <a:pt x="861" y="838"/>
                      <a:pt x="859" y="840"/>
                      <a:pt x="865" y="834"/>
                    </a:cubicBezTo>
                    <a:cubicBezTo>
                      <a:pt x="871" y="829"/>
                      <a:pt x="871" y="829"/>
                      <a:pt x="871" y="829"/>
                    </a:cubicBezTo>
                    <a:cubicBezTo>
                      <a:pt x="871" y="829"/>
                      <a:pt x="871" y="831"/>
                      <a:pt x="872" y="825"/>
                    </a:cubicBezTo>
                    <a:cubicBezTo>
                      <a:pt x="873" y="818"/>
                      <a:pt x="869" y="806"/>
                      <a:pt x="869" y="802"/>
                    </a:cubicBezTo>
                    <a:cubicBezTo>
                      <a:pt x="869" y="798"/>
                      <a:pt x="869" y="796"/>
                      <a:pt x="869" y="794"/>
                    </a:cubicBezTo>
                    <a:cubicBezTo>
                      <a:pt x="870" y="792"/>
                      <a:pt x="867" y="794"/>
                      <a:pt x="869" y="788"/>
                    </a:cubicBezTo>
                    <a:cubicBezTo>
                      <a:pt x="872" y="782"/>
                      <a:pt x="872" y="781"/>
                      <a:pt x="873" y="779"/>
                    </a:cubicBezTo>
                    <a:cubicBezTo>
                      <a:pt x="874" y="777"/>
                      <a:pt x="873" y="775"/>
                      <a:pt x="873" y="775"/>
                    </a:cubicBezTo>
                    <a:cubicBezTo>
                      <a:pt x="873" y="773"/>
                      <a:pt x="873" y="773"/>
                      <a:pt x="873" y="773"/>
                    </a:cubicBezTo>
                    <a:cubicBezTo>
                      <a:pt x="873" y="773"/>
                      <a:pt x="872" y="771"/>
                      <a:pt x="872" y="770"/>
                    </a:cubicBezTo>
                    <a:cubicBezTo>
                      <a:pt x="872" y="769"/>
                      <a:pt x="871" y="761"/>
                      <a:pt x="871" y="760"/>
                    </a:cubicBezTo>
                    <a:cubicBezTo>
                      <a:pt x="872" y="759"/>
                      <a:pt x="868" y="748"/>
                      <a:pt x="868" y="748"/>
                    </a:cubicBezTo>
                    <a:cubicBezTo>
                      <a:pt x="868" y="748"/>
                      <a:pt x="865" y="746"/>
                      <a:pt x="864" y="745"/>
                    </a:cubicBezTo>
                    <a:cubicBezTo>
                      <a:pt x="864" y="745"/>
                      <a:pt x="861" y="741"/>
                      <a:pt x="860" y="740"/>
                    </a:cubicBezTo>
                    <a:cubicBezTo>
                      <a:pt x="859" y="739"/>
                      <a:pt x="857" y="738"/>
                      <a:pt x="857" y="738"/>
                    </a:cubicBezTo>
                    <a:cubicBezTo>
                      <a:pt x="856" y="735"/>
                      <a:pt x="856" y="735"/>
                      <a:pt x="856" y="735"/>
                    </a:cubicBezTo>
                    <a:cubicBezTo>
                      <a:pt x="856" y="735"/>
                      <a:pt x="858" y="739"/>
                      <a:pt x="856" y="729"/>
                    </a:cubicBezTo>
                    <a:cubicBezTo>
                      <a:pt x="854" y="719"/>
                      <a:pt x="855" y="721"/>
                      <a:pt x="855" y="719"/>
                    </a:cubicBezTo>
                    <a:cubicBezTo>
                      <a:pt x="854" y="717"/>
                      <a:pt x="854" y="716"/>
                      <a:pt x="854" y="714"/>
                    </a:cubicBezTo>
                    <a:cubicBezTo>
                      <a:pt x="855" y="712"/>
                      <a:pt x="855" y="708"/>
                      <a:pt x="855" y="707"/>
                    </a:cubicBezTo>
                    <a:cubicBezTo>
                      <a:pt x="855" y="707"/>
                      <a:pt x="855" y="710"/>
                      <a:pt x="855" y="705"/>
                    </a:cubicBezTo>
                    <a:cubicBezTo>
                      <a:pt x="855" y="701"/>
                      <a:pt x="854" y="700"/>
                      <a:pt x="854" y="699"/>
                    </a:cubicBezTo>
                    <a:cubicBezTo>
                      <a:pt x="854" y="697"/>
                      <a:pt x="854" y="697"/>
                      <a:pt x="852" y="695"/>
                    </a:cubicBezTo>
                    <a:cubicBezTo>
                      <a:pt x="851" y="692"/>
                      <a:pt x="847" y="678"/>
                      <a:pt x="847" y="677"/>
                    </a:cubicBezTo>
                    <a:cubicBezTo>
                      <a:pt x="847" y="676"/>
                      <a:pt x="848" y="676"/>
                      <a:pt x="848" y="674"/>
                    </a:cubicBezTo>
                    <a:cubicBezTo>
                      <a:pt x="849" y="673"/>
                      <a:pt x="855" y="659"/>
                      <a:pt x="857" y="656"/>
                    </a:cubicBezTo>
                    <a:cubicBezTo>
                      <a:pt x="859" y="654"/>
                      <a:pt x="858" y="653"/>
                      <a:pt x="861" y="651"/>
                    </a:cubicBezTo>
                    <a:cubicBezTo>
                      <a:pt x="864" y="648"/>
                      <a:pt x="864" y="649"/>
                      <a:pt x="865" y="646"/>
                    </a:cubicBezTo>
                    <a:cubicBezTo>
                      <a:pt x="866" y="643"/>
                      <a:pt x="866" y="641"/>
                      <a:pt x="866" y="641"/>
                    </a:cubicBezTo>
                    <a:cubicBezTo>
                      <a:pt x="866" y="641"/>
                      <a:pt x="866" y="641"/>
                      <a:pt x="869" y="637"/>
                    </a:cubicBezTo>
                    <a:cubicBezTo>
                      <a:pt x="875" y="627"/>
                      <a:pt x="871" y="630"/>
                      <a:pt x="876" y="627"/>
                    </a:cubicBezTo>
                    <a:cubicBezTo>
                      <a:pt x="882" y="623"/>
                      <a:pt x="876" y="627"/>
                      <a:pt x="880" y="624"/>
                    </a:cubicBezTo>
                    <a:cubicBezTo>
                      <a:pt x="884" y="620"/>
                      <a:pt x="868" y="639"/>
                      <a:pt x="885" y="619"/>
                    </a:cubicBezTo>
                    <a:cubicBezTo>
                      <a:pt x="902" y="598"/>
                      <a:pt x="898" y="603"/>
                      <a:pt x="902" y="598"/>
                    </a:cubicBezTo>
                    <a:cubicBezTo>
                      <a:pt x="907" y="594"/>
                      <a:pt x="905" y="597"/>
                      <a:pt x="908" y="594"/>
                    </a:cubicBezTo>
                    <a:cubicBezTo>
                      <a:pt x="911" y="590"/>
                      <a:pt x="910" y="591"/>
                      <a:pt x="912" y="589"/>
                    </a:cubicBezTo>
                    <a:cubicBezTo>
                      <a:pt x="914" y="586"/>
                      <a:pt x="912" y="591"/>
                      <a:pt x="914" y="588"/>
                    </a:cubicBezTo>
                    <a:cubicBezTo>
                      <a:pt x="916" y="585"/>
                      <a:pt x="915" y="586"/>
                      <a:pt x="917" y="584"/>
                    </a:cubicBezTo>
                    <a:cubicBezTo>
                      <a:pt x="919" y="582"/>
                      <a:pt x="918" y="583"/>
                      <a:pt x="918" y="583"/>
                    </a:cubicBezTo>
                    <a:cubicBezTo>
                      <a:pt x="921" y="579"/>
                      <a:pt x="921" y="579"/>
                      <a:pt x="921" y="579"/>
                    </a:cubicBezTo>
                    <a:cubicBezTo>
                      <a:pt x="921" y="579"/>
                      <a:pt x="927" y="576"/>
                      <a:pt x="928" y="575"/>
                    </a:cubicBezTo>
                    <a:cubicBezTo>
                      <a:pt x="929" y="574"/>
                      <a:pt x="931" y="568"/>
                      <a:pt x="933" y="568"/>
                    </a:cubicBezTo>
                    <a:cubicBezTo>
                      <a:pt x="936" y="567"/>
                      <a:pt x="943" y="564"/>
                      <a:pt x="945" y="563"/>
                    </a:cubicBezTo>
                    <a:cubicBezTo>
                      <a:pt x="947" y="561"/>
                      <a:pt x="948" y="560"/>
                      <a:pt x="951" y="559"/>
                    </a:cubicBezTo>
                    <a:cubicBezTo>
                      <a:pt x="954" y="558"/>
                      <a:pt x="954" y="557"/>
                      <a:pt x="954" y="557"/>
                    </a:cubicBezTo>
                    <a:cubicBezTo>
                      <a:pt x="956" y="556"/>
                      <a:pt x="956" y="556"/>
                      <a:pt x="956" y="556"/>
                    </a:cubicBezTo>
                    <a:cubicBezTo>
                      <a:pt x="956" y="556"/>
                      <a:pt x="970" y="542"/>
                      <a:pt x="971" y="541"/>
                    </a:cubicBezTo>
                    <a:cubicBezTo>
                      <a:pt x="972" y="540"/>
                      <a:pt x="976" y="536"/>
                      <a:pt x="977" y="536"/>
                    </a:cubicBezTo>
                    <a:cubicBezTo>
                      <a:pt x="978" y="535"/>
                      <a:pt x="981" y="528"/>
                      <a:pt x="981" y="528"/>
                    </a:cubicBezTo>
                    <a:cubicBezTo>
                      <a:pt x="983" y="524"/>
                      <a:pt x="983" y="524"/>
                      <a:pt x="983" y="524"/>
                    </a:cubicBezTo>
                    <a:cubicBezTo>
                      <a:pt x="983" y="524"/>
                      <a:pt x="992" y="512"/>
                      <a:pt x="995" y="509"/>
                    </a:cubicBezTo>
                    <a:cubicBezTo>
                      <a:pt x="997" y="507"/>
                      <a:pt x="997" y="507"/>
                      <a:pt x="999" y="504"/>
                    </a:cubicBezTo>
                    <a:cubicBezTo>
                      <a:pt x="1000" y="502"/>
                      <a:pt x="1000" y="501"/>
                      <a:pt x="1001" y="499"/>
                    </a:cubicBezTo>
                    <a:cubicBezTo>
                      <a:pt x="1001" y="497"/>
                      <a:pt x="1001" y="496"/>
                      <a:pt x="1002" y="494"/>
                    </a:cubicBezTo>
                    <a:cubicBezTo>
                      <a:pt x="1002" y="493"/>
                      <a:pt x="1004" y="488"/>
                      <a:pt x="1004" y="487"/>
                    </a:cubicBezTo>
                    <a:cubicBezTo>
                      <a:pt x="1005" y="486"/>
                      <a:pt x="1007" y="483"/>
                      <a:pt x="1008" y="483"/>
                    </a:cubicBezTo>
                    <a:cubicBezTo>
                      <a:pt x="1008" y="482"/>
                      <a:pt x="1012" y="474"/>
                      <a:pt x="1013" y="471"/>
                    </a:cubicBezTo>
                    <a:cubicBezTo>
                      <a:pt x="1014" y="468"/>
                      <a:pt x="1006" y="476"/>
                      <a:pt x="1015" y="468"/>
                    </a:cubicBezTo>
                    <a:cubicBezTo>
                      <a:pt x="1023" y="459"/>
                      <a:pt x="1023" y="458"/>
                      <a:pt x="1023" y="458"/>
                    </a:cubicBezTo>
                    <a:cubicBezTo>
                      <a:pt x="1023" y="458"/>
                      <a:pt x="1023" y="455"/>
                      <a:pt x="1024" y="454"/>
                    </a:cubicBezTo>
                    <a:cubicBezTo>
                      <a:pt x="1025" y="452"/>
                      <a:pt x="1025" y="451"/>
                      <a:pt x="1025" y="450"/>
                    </a:cubicBezTo>
                    <a:cubicBezTo>
                      <a:pt x="1026" y="449"/>
                      <a:pt x="1026" y="447"/>
                      <a:pt x="1027" y="446"/>
                    </a:cubicBezTo>
                    <a:cubicBezTo>
                      <a:pt x="1027" y="445"/>
                      <a:pt x="1027" y="444"/>
                      <a:pt x="1028" y="442"/>
                    </a:cubicBezTo>
                    <a:cubicBezTo>
                      <a:pt x="1029" y="441"/>
                      <a:pt x="1030" y="437"/>
                      <a:pt x="1030" y="437"/>
                    </a:cubicBezTo>
                    <a:cubicBezTo>
                      <a:pt x="1030" y="436"/>
                      <a:pt x="1027" y="433"/>
                      <a:pt x="1028" y="431"/>
                    </a:cubicBezTo>
                    <a:cubicBezTo>
                      <a:pt x="1030" y="430"/>
                      <a:pt x="1031" y="429"/>
                      <a:pt x="1031" y="427"/>
                    </a:cubicBezTo>
                    <a:cubicBezTo>
                      <a:pt x="1031" y="426"/>
                      <a:pt x="1031" y="427"/>
                      <a:pt x="1031" y="423"/>
                    </a:cubicBezTo>
                    <a:cubicBezTo>
                      <a:pt x="1031" y="420"/>
                      <a:pt x="1032" y="419"/>
                      <a:pt x="1032" y="4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41" name="Freeform 6"/>
              <p:cNvSpPr>
                <a:spLocks/>
              </p:cNvSpPr>
              <p:nvPr/>
            </p:nvSpPr>
            <p:spPr bwMode="auto">
              <a:xfrm>
                <a:off x="3390901" y="3496277"/>
                <a:ext cx="327025" cy="630238"/>
              </a:xfrm>
              <a:custGeom>
                <a:avLst/>
                <a:gdLst/>
                <a:ahLst/>
                <a:cxnLst>
                  <a:cxn ang="0">
                    <a:pos x="107" y="33"/>
                  </a:cxn>
                  <a:cxn ang="0">
                    <a:pos x="106" y="21"/>
                  </a:cxn>
                  <a:cxn ang="0">
                    <a:pos x="99" y="5"/>
                  </a:cxn>
                  <a:cxn ang="0">
                    <a:pos x="90" y="4"/>
                  </a:cxn>
                  <a:cxn ang="0">
                    <a:pos x="86" y="20"/>
                  </a:cxn>
                  <a:cxn ang="0">
                    <a:pos x="75" y="31"/>
                  </a:cxn>
                  <a:cxn ang="0">
                    <a:pos x="60" y="48"/>
                  </a:cxn>
                  <a:cxn ang="0">
                    <a:pos x="50" y="55"/>
                  </a:cxn>
                  <a:cxn ang="0">
                    <a:pos x="40" y="60"/>
                  </a:cxn>
                  <a:cxn ang="0">
                    <a:pos x="30" y="62"/>
                  </a:cxn>
                  <a:cxn ang="0">
                    <a:pos x="20" y="66"/>
                  </a:cxn>
                  <a:cxn ang="0">
                    <a:pos x="21" y="73"/>
                  </a:cxn>
                  <a:cxn ang="0">
                    <a:pos x="14" y="83"/>
                  </a:cxn>
                  <a:cxn ang="0">
                    <a:pos x="13" y="93"/>
                  </a:cxn>
                  <a:cxn ang="0">
                    <a:pos x="18" y="107"/>
                  </a:cxn>
                  <a:cxn ang="0">
                    <a:pos x="19" y="127"/>
                  </a:cxn>
                  <a:cxn ang="0">
                    <a:pos x="3" y="146"/>
                  </a:cxn>
                  <a:cxn ang="0">
                    <a:pos x="1" y="160"/>
                  </a:cxn>
                  <a:cxn ang="0">
                    <a:pos x="4" y="174"/>
                  </a:cxn>
                  <a:cxn ang="0">
                    <a:pos x="6" y="184"/>
                  </a:cxn>
                  <a:cxn ang="0">
                    <a:pos x="4" y="197"/>
                  </a:cxn>
                  <a:cxn ang="0">
                    <a:pos x="12" y="206"/>
                  </a:cxn>
                  <a:cxn ang="0">
                    <a:pos x="33" y="215"/>
                  </a:cxn>
                  <a:cxn ang="0">
                    <a:pos x="42" y="207"/>
                  </a:cxn>
                  <a:cxn ang="0">
                    <a:pos x="63" y="186"/>
                  </a:cxn>
                  <a:cxn ang="0">
                    <a:pos x="71" y="151"/>
                  </a:cxn>
                  <a:cxn ang="0">
                    <a:pos x="79" y="134"/>
                  </a:cxn>
                  <a:cxn ang="0">
                    <a:pos x="84" y="123"/>
                  </a:cxn>
                  <a:cxn ang="0">
                    <a:pos x="94" y="95"/>
                  </a:cxn>
                  <a:cxn ang="0">
                    <a:pos x="94" y="84"/>
                  </a:cxn>
                  <a:cxn ang="0">
                    <a:pos x="100" y="68"/>
                  </a:cxn>
                  <a:cxn ang="0">
                    <a:pos x="98" y="53"/>
                  </a:cxn>
                  <a:cxn ang="0">
                    <a:pos x="105" y="59"/>
                  </a:cxn>
                  <a:cxn ang="0">
                    <a:pos x="111" y="44"/>
                  </a:cxn>
                </a:cxnLst>
                <a:rect l="0" t="0" r="r" b="b"/>
                <a:pathLst>
                  <a:path w="113" h="218">
                    <a:moveTo>
                      <a:pt x="108" y="39"/>
                    </a:moveTo>
                    <a:cubicBezTo>
                      <a:pt x="108" y="37"/>
                      <a:pt x="108" y="36"/>
                      <a:pt x="107" y="33"/>
                    </a:cubicBezTo>
                    <a:cubicBezTo>
                      <a:pt x="107" y="31"/>
                      <a:pt x="107" y="31"/>
                      <a:pt x="107" y="28"/>
                    </a:cubicBezTo>
                    <a:cubicBezTo>
                      <a:pt x="107" y="25"/>
                      <a:pt x="107" y="26"/>
                      <a:pt x="106" y="21"/>
                    </a:cubicBezTo>
                    <a:cubicBezTo>
                      <a:pt x="105" y="16"/>
                      <a:pt x="103" y="14"/>
                      <a:pt x="103" y="12"/>
                    </a:cubicBezTo>
                    <a:cubicBezTo>
                      <a:pt x="102" y="10"/>
                      <a:pt x="100" y="8"/>
                      <a:pt x="99" y="5"/>
                    </a:cubicBezTo>
                    <a:cubicBezTo>
                      <a:pt x="98" y="3"/>
                      <a:pt x="97" y="0"/>
                      <a:pt x="95" y="1"/>
                    </a:cubicBezTo>
                    <a:cubicBezTo>
                      <a:pt x="94" y="1"/>
                      <a:pt x="90" y="1"/>
                      <a:pt x="90" y="4"/>
                    </a:cubicBezTo>
                    <a:cubicBezTo>
                      <a:pt x="90" y="7"/>
                      <a:pt x="89" y="12"/>
                      <a:pt x="88" y="14"/>
                    </a:cubicBezTo>
                    <a:cubicBezTo>
                      <a:pt x="88" y="16"/>
                      <a:pt x="87" y="19"/>
                      <a:pt x="86" y="20"/>
                    </a:cubicBezTo>
                    <a:cubicBezTo>
                      <a:pt x="85" y="22"/>
                      <a:pt x="82" y="24"/>
                      <a:pt x="81" y="25"/>
                    </a:cubicBezTo>
                    <a:cubicBezTo>
                      <a:pt x="79" y="27"/>
                      <a:pt x="77" y="29"/>
                      <a:pt x="75" y="31"/>
                    </a:cubicBezTo>
                    <a:cubicBezTo>
                      <a:pt x="74" y="33"/>
                      <a:pt x="72" y="41"/>
                      <a:pt x="68" y="43"/>
                    </a:cubicBezTo>
                    <a:cubicBezTo>
                      <a:pt x="64" y="45"/>
                      <a:pt x="61" y="47"/>
                      <a:pt x="60" y="48"/>
                    </a:cubicBezTo>
                    <a:cubicBezTo>
                      <a:pt x="58" y="50"/>
                      <a:pt x="57" y="52"/>
                      <a:pt x="55" y="53"/>
                    </a:cubicBezTo>
                    <a:cubicBezTo>
                      <a:pt x="54" y="54"/>
                      <a:pt x="50" y="55"/>
                      <a:pt x="50" y="55"/>
                    </a:cubicBezTo>
                    <a:cubicBezTo>
                      <a:pt x="50" y="55"/>
                      <a:pt x="47" y="56"/>
                      <a:pt x="46" y="57"/>
                    </a:cubicBezTo>
                    <a:cubicBezTo>
                      <a:pt x="44" y="58"/>
                      <a:pt x="41" y="60"/>
                      <a:pt x="40" y="60"/>
                    </a:cubicBezTo>
                    <a:cubicBezTo>
                      <a:pt x="38" y="60"/>
                      <a:pt x="37" y="61"/>
                      <a:pt x="35" y="61"/>
                    </a:cubicBezTo>
                    <a:cubicBezTo>
                      <a:pt x="35" y="61"/>
                      <a:pt x="35" y="60"/>
                      <a:pt x="30" y="62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5" y="64"/>
                      <a:pt x="20" y="65"/>
                      <a:pt x="20" y="66"/>
                    </a:cubicBezTo>
                    <a:cubicBezTo>
                      <a:pt x="20" y="66"/>
                      <a:pt x="20" y="70"/>
                      <a:pt x="20" y="70"/>
                    </a:cubicBezTo>
                    <a:cubicBezTo>
                      <a:pt x="21" y="73"/>
                      <a:pt x="21" y="73"/>
                      <a:pt x="21" y="73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14" y="83"/>
                      <a:pt x="14" y="83"/>
                      <a:pt x="14" y="83"/>
                    </a:cubicBezTo>
                    <a:cubicBezTo>
                      <a:pt x="14" y="83"/>
                      <a:pt x="12" y="86"/>
                      <a:pt x="12" y="87"/>
                    </a:cubicBezTo>
                    <a:cubicBezTo>
                      <a:pt x="12" y="88"/>
                      <a:pt x="12" y="91"/>
                      <a:pt x="13" y="93"/>
                    </a:cubicBezTo>
                    <a:cubicBezTo>
                      <a:pt x="14" y="94"/>
                      <a:pt x="14" y="98"/>
                      <a:pt x="15" y="100"/>
                    </a:cubicBezTo>
                    <a:cubicBezTo>
                      <a:pt x="16" y="102"/>
                      <a:pt x="17" y="106"/>
                      <a:pt x="18" y="107"/>
                    </a:cubicBezTo>
                    <a:cubicBezTo>
                      <a:pt x="19" y="108"/>
                      <a:pt x="18" y="117"/>
                      <a:pt x="19" y="119"/>
                    </a:cubicBezTo>
                    <a:cubicBezTo>
                      <a:pt x="19" y="122"/>
                      <a:pt x="19" y="127"/>
                      <a:pt x="19" y="127"/>
                    </a:cubicBezTo>
                    <a:cubicBezTo>
                      <a:pt x="19" y="127"/>
                      <a:pt x="18" y="130"/>
                      <a:pt x="16" y="132"/>
                    </a:cubicBezTo>
                    <a:cubicBezTo>
                      <a:pt x="14" y="134"/>
                      <a:pt x="3" y="144"/>
                      <a:pt x="3" y="146"/>
                    </a:cubicBezTo>
                    <a:cubicBezTo>
                      <a:pt x="2" y="148"/>
                      <a:pt x="1" y="152"/>
                      <a:pt x="1" y="152"/>
                    </a:cubicBezTo>
                    <a:cubicBezTo>
                      <a:pt x="1" y="152"/>
                      <a:pt x="2" y="159"/>
                      <a:pt x="1" y="160"/>
                    </a:cubicBezTo>
                    <a:cubicBezTo>
                      <a:pt x="0" y="161"/>
                      <a:pt x="0" y="167"/>
                      <a:pt x="0" y="167"/>
                    </a:cubicBezTo>
                    <a:cubicBezTo>
                      <a:pt x="0" y="167"/>
                      <a:pt x="4" y="173"/>
                      <a:pt x="4" y="174"/>
                    </a:cubicBezTo>
                    <a:cubicBezTo>
                      <a:pt x="4" y="174"/>
                      <a:pt x="6" y="180"/>
                      <a:pt x="6" y="182"/>
                    </a:cubicBezTo>
                    <a:cubicBezTo>
                      <a:pt x="6" y="184"/>
                      <a:pt x="6" y="184"/>
                      <a:pt x="6" y="184"/>
                    </a:cubicBezTo>
                    <a:cubicBezTo>
                      <a:pt x="6" y="184"/>
                      <a:pt x="4" y="189"/>
                      <a:pt x="4" y="190"/>
                    </a:cubicBezTo>
                    <a:cubicBezTo>
                      <a:pt x="4" y="191"/>
                      <a:pt x="2" y="195"/>
                      <a:pt x="4" y="197"/>
                    </a:cubicBezTo>
                    <a:cubicBezTo>
                      <a:pt x="7" y="199"/>
                      <a:pt x="7" y="200"/>
                      <a:pt x="8" y="201"/>
                    </a:cubicBezTo>
                    <a:cubicBezTo>
                      <a:pt x="10" y="203"/>
                      <a:pt x="10" y="204"/>
                      <a:pt x="12" y="206"/>
                    </a:cubicBezTo>
                    <a:cubicBezTo>
                      <a:pt x="14" y="208"/>
                      <a:pt x="19" y="211"/>
                      <a:pt x="24" y="212"/>
                    </a:cubicBezTo>
                    <a:cubicBezTo>
                      <a:pt x="28" y="213"/>
                      <a:pt x="31" y="218"/>
                      <a:pt x="33" y="215"/>
                    </a:cubicBezTo>
                    <a:cubicBezTo>
                      <a:pt x="34" y="212"/>
                      <a:pt x="35" y="211"/>
                      <a:pt x="37" y="210"/>
                    </a:cubicBezTo>
                    <a:cubicBezTo>
                      <a:pt x="38" y="209"/>
                      <a:pt x="35" y="207"/>
                      <a:pt x="42" y="207"/>
                    </a:cubicBezTo>
                    <a:cubicBezTo>
                      <a:pt x="48" y="207"/>
                      <a:pt x="56" y="198"/>
                      <a:pt x="57" y="195"/>
                    </a:cubicBezTo>
                    <a:cubicBezTo>
                      <a:pt x="59" y="191"/>
                      <a:pt x="62" y="188"/>
                      <a:pt x="63" y="186"/>
                    </a:cubicBezTo>
                    <a:cubicBezTo>
                      <a:pt x="64" y="184"/>
                      <a:pt x="64" y="180"/>
                      <a:pt x="65" y="178"/>
                    </a:cubicBezTo>
                    <a:cubicBezTo>
                      <a:pt x="66" y="176"/>
                      <a:pt x="69" y="155"/>
                      <a:pt x="71" y="151"/>
                    </a:cubicBezTo>
                    <a:cubicBezTo>
                      <a:pt x="73" y="146"/>
                      <a:pt x="74" y="144"/>
                      <a:pt x="76" y="141"/>
                    </a:cubicBezTo>
                    <a:cubicBezTo>
                      <a:pt x="78" y="137"/>
                      <a:pt x="77" y="137"/>
                      <a:pt x="79" y="134"/>
                    </a:cubicBezTo>
                    <a:cubicBezTo>
                      <a:pt x="81" y="131"/>
                      <a:pt x="81" y="132"/>
                      <a:pt x="82" y="128"/>
                    </a:cubicBezTo>
                    <a:cubicBezTo>
                      <a:pt x="84" y="125"/>
                      <a:pt x="83" y="130"/>
                      <a:pt x="84" y="123"/>
                    </a:cubicBezTo>
                    <a:cubicBezTo>
                      <a:pt x="86" y="116"/>
                      <a:pt x="89" y="104"/>
                      <a:pt x="90" y="101"/>
                    </a:cubicBezTo>
                    <a:cubicBezTo>
                      <a:pt x="92" y="98"/>
                      <a:pt x="93" y="98"/>
                      <a:pt x="94" y="95"/>
                    </a:cubicBezTo>
                    <a:cubicBezTo>
                      <a:pt x="95" y="92"/>
                      <a:pt x="96" y="90"/>
                      <a:pt x="95" y="88"/>
                    </a:cubicBezTo>
                    <a:cubicBezTo>
                      <a:pt x="94" y="85"/>
                      <a:pt x="93" y="90"/>
                      <a:pt x="94" y="84"/>
                    </a:cubicBezTo>
                    <a:cubicBezTo>
                      <a:pt x="96" y="78"/>
                      <a:pt x="94" y="79"/>
                      <a:pt x="97" y="75"/>
                    </a:cubicBezTo>
                    <a:cubicBezTo>
                      <a:pt x="101" y="71"/>
                      <a:pt x="101" y="70"/>
                      <a:pt x="100" y="68"/>
                    </a:cubicBezTo>
                    <a:cubicBezTo>
                      <a:pt x="100" y="65"/>
                      <a:pt x="99" y="63"/>
                      <a:pt x="99" y="61"/>
                    </a:cubicBezTo>
                    <a:cubicBezTo>
                      <a:pt x="99" y="58"/>
                      <a:pt x="95" y="56"/>
                      <a:pt x="98" y="53"/>
                    </a:cubicBezTo>
                    <a:cubicBezTo>
                      <a:pt x="102" y="49"/>
                      <a:pt x="103" y="49"/>
                      <a:pt x="104" y="52"/>
                    </a:cubicBezTo>
                    <a:cubicBezTo>
                      <a:pt x="104" y="55"/>
                      <a:pt x="101" y="62"/>
                      <a:pt x="105" y="59"/>
                    </a:cubicBezTo>
                    <a:cubicBezTo>
                      <a:pt x="109" y="56"/>
                      <a:pt x="113" y="52"/>
                      <a:pt x="113" y="50"/>
                    </a:cubicBezTo>
                    <a:cubicBezTo>
                      <a:pt x="113" y="48"/>
                      <a:pt x="111" y="47"/>
                      <a:pt x="111" y="44"/>
                    </a:cubicBezTo>
                    <a:cubicBezTo>
                      <a:pt x="111" y="42"/>
                      <a:pt x="108" y="41"/>
                      <a:pt x="108" y="3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6973070" y="3268089"/>
            <a:ext cx="585787" cy="585787"/>
            <a:chOff x="6973070" y="3268089"/>
            <a:chExt cx="585787" cy="585787"/>
          </a:xfrm>
        </p:grpSpPr>
        <p:sp>
          <p:nvSpPr>
            <p:cNvPr id="79" name="Oval 78"/>
            <p:cNvSpPr/>
            <p:nvPr/>
          </p:nvSpPr>
          <p:spPr>
            <a:xfrm>
              <a:off x="6973070" y="3268089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142" name="Freeform 113"/>
            <p:cNvSpPr>
              <a:spLocks/>
            </p:cNvSpPr>
            <p:nvPr/>
          </p:nvSpPr>
          <p:spPr bwMode="auto">
            <a:xfrm>
              <a:off x="7063705" y="3450453"/>
              <a:ext cx="425752" cy="262405"/>
            </a:xfrm>
            <a:custGeom>
              <a:avLst/>
              <a:gdLst/>
              <a:ahLst/>
              <a:cxnLst>
                <a:cxn ang="0">
                  <a:pos x="2667" y="186"/>
                </a:cxn>
                <a:cxn ang="0">
                  <a:pos x="2594" y="86"/>
                </a:cxn>
                <a:cxn ang="0">
                  <a:pos x="2535" y="205"/>
                </a:cxn>
                <a:cxn ang="0">
                  <a:pos x="2487" y="275"/>
                </a:cxn>
                <a:cxn ang="0">
                  <a:pos x="2309" y="357"/>
                </a:cxn>
                <a:cxn ang="0">
                  <a:pos x="2175" y="458"/>
                </a:cxn>
                <a:cxn ang="0">
                  <a:pos x="1986" y="587"/>
                </a:cxn>
                <a:cxn ang="0">
                  <a:pos x="1955" y="470"/>
                </a:cxn>
                <a:cxn ang="0">
                  <a:pos x="1955" y="357"/>
                </a:cxn>
                <a:cxn ang="0">
                  <a:pos x="1866" y="373"/>
                </a:cxn>
                <a:cxn ang="0">
                  <a:pos x="1824" y="492"/>
                </a:cxn>
                <a:cxn ang="0">
                  <a:pos x="1750" y="428"/>
                </a:cxn>
                <a:cxn ang="0">
                  <a:pos x="1931" y="321"/>
                </a:cxn>
                <a:cxn ang="0">
                  <a:pos x="1873" y="275"/>
                </a:cxn>
                <a:cxn ang="0">
                  <a:pos x="1747" y="241"/>
                </a:cxn>
                <a:cxn ang="0">
                  <a:pos x="1607" y="305"/>
                </a:cxn>
                <a:cxn ang="0">
                  <a:pos x="1610" y="244"/>
                </a:cxn>
                <a:cxn ang="0">
                  <a:pos x="1555" y="196"/>
                </a:cxn>
                <a:cxn ang="0">
                  <a:pos x="1417" y="134"/>
                </a:cxn>
                <a:cxn ang="0">
                  <a:pos x="238" y="67"/>
                </a:cxn>
                <a:cxn ang="0">
                  <a:pos x="140" y="12"/>
                </a:cxn>
                <a:cxn ang="0">
                  <a:pos x="143" y="131"/>
                </a:cxn>
                <a:cxn ang="0">
                  <a:pos x="43" y="357"/>
                </a:cxn>
                <a:cxn ang="0">
                  <a:pos x="6" y="614"/>
                </a:cxn>
                <a:cxn ang="0">
                  <a:pos x="64" y="773"/>
                </a:cxn>
                <a:cxn ang="0">
                  <a:pos x="88" y="944"/>
                </a:cxn>
                <a:cxn ang="0">
                  <a:pos x="232" y="1103"/>
                </a:cxn>
                <a:cxn ang="0">
                  <a:pos x="495" y="1219"/>
                </a:cxn>
                <a:cxn ang="0">
                  <a:pos x="803" y="1253"/>
                </a:cxn>
                <a:cxn ang="0">
                  <a:pos x="971" y="1451"/>
                </a:cxn>
                <a:cxn ang="0">
                  <a:pos x="1179" y="1558"/>
                </a:cxn>
                <a:cxn ang="0">
                  <a:pos x="1457" y="1436"/>
                </a:cxn>
                <a:cxn ang="0">
                  <a:pos x="1650" y="1430"/>
                </a:cxn>
                <a:cxn ang="0">
                  <a:pos x="1705" y="1439"/>
                </a:cxn>
                <a:cxn ang="0">
                  <a:pos x="1778" y="1436"/>
                </a:cxn>
                <a:cxn ang="0">
                  <a:pos x="1729" y="1393"/>
                </a:cxn>
                <a:cxn ang="0">
                  <a:pos x="1833" y="1366"/>
                </a:cxn>
                <a:cxn ang="0">
                  <a:pos x="2129" y="1402"/>
                </a:cxn>
                <a:cxn ang="0">
                  <a:pos x="2163" y="1482"/>
                </a:cxn>
                <a:cxn ang="0">
                  <a:pos x="2206" y="1567"/>
                </a:cxn>
                <a:cxn ang="0">
                  <a:pos x="2306" y="1634"/>
                </a:cxn>
                <a:cxn ang="0">
                  <a:pos x="2309" y="1619"/>
                </a:cxn>
                <a:cxn ang="0">
                  <a:pos x="2199" y="1219"/>
                </a:cxn>
                <a:cxn ang="0">
                  <a:pos x="2343" y="1054"/>
                </a:cxn>
                <a:cxn ang="0">
                  <a:pos x="2398" y="944"/>
                </a:cxn>
                <a:cxn ang="0">
                  <a:pos x="2438" y="907"/>
                </a:cxn>
                <a:cxn ang="0">
                  <a:pos x="2407" y="840"/>
                </a:cxn>
                <a:cxn ang="0">
                  <a:pos x="2386" y="816"/>
                </a:cxn>
                <a:cxn ang="0">
                  <a:pos x="2367" y="684"/>
                </a:cxn>
                <a:cxn ang="0">
                  <a:pos x="2392" y="776"/>
                </a:cxn>
                <a:cxn ang="0">
                  <a:pos x="2426" y="709"/>
                </a:cxn>
                <a:cxn ang="0">
                  <a:pos x="2426" y="700"/>
                </a:cxn>
                <a:cxn ang="0">
                  <a:pos x="2453" y="580"/>
                </a:cxn>
                <a:cxn ang="0">
                  <a:pos x="2578" y="492"/>
                </a:cxn>
                <a:cxn ang="0">
                  <a:pos x="2624" y="467"/>
                </a:cxn>
                <a:cxn ang="0">
                  <a:pos x="2566" y="437"/>
                </a:cxn>
                <a:cxn ang="0">
                  <a:pos x="2621" y="278"/>
                </a:cxn>
                <a:cxn ang="0">
                  <a:pos x="2645" y="272"/>
                </a:cxn>
                <a:cxn ang="0">
                  <a:pos x="2688" y="208"/>
                </a:cxn>
              </a:cxnLst>
              <a:rect l="0" t="0" r="r" b="b"/>
              <a:pathLst>
                <a:path w="2717" h="1674">
                  <a:moveTo>
                    <a:pt x="2688" y="208"/>
                  </a:moveTo>
                  <a:cubicBezTo>
                    <a:pt x="2679" y="206"/>
                    <a:pt x="2676" y="214"/>
                    <a:pt x="2670" y="208"/>
                  </a:cubicBezTo>
                  <a:cubicBezTo>
                    <a:pt x="2672" y="197"/>
                    <a:pt x="2665" y="196"/>
                    <a:pt x="2667" y="186"/>
                  </a:cubicBezTo>
                  <a:cubicBezTo>
                    <a:pt x="2659" y="186"/>
                    <a:pt x="2649" y="188"/>
                    <a:pt x="2645" y="183"/>
                  </a:cubicBezTo>
                  <a:cubicBezTo>
                    <a:pt x="2640" y="151"/>
                    <a:pt x="2627" y="126"/>
                    <a:pt x="2621" y="95"/>
                  </a:cubicBezTo>
                  <a:cubicBezTo>
                    <a:pt x="2609" y="95"/>
                    <a:pt x="2603" y="88"/>
                    <a:pt x="2594" y="86"/>
                  </a:cubicBezTo>
                  <a:cubicBezTo>
                    <a:pt x="2586" y="92"/>
                    <a:pt x="2580" y="101"/>
                    <a:pt x="2569" y="104"/>
                  </a:cubicBezTo>
                  <a:cubicBezTo>
                    <a:pt x="2560" y="103"/>
                    <a:pt x="2565" y="89"/>
                    <a:pt x="2554" y="92"/>
                  </a:cubicBezTo>
                  <a:cubicBezTo>
                    <a:pt x="2542" y="121"/>
                    <a:pt x="2520" y="168"/>
                    <a:pt x="2535" y="205"/>
                  </a:cubicBezTo>
                  <a:cubicBezTo>
                    <a:pt x="2528" y="217"/>
                    <a:pt x="2519" y="229"/>
                    <a:pt x="2520" y="251"/>
                  </a:cubicBezTo>
                  <a:cubicBezTo>
                    <a:pt x="2509" y="248"/>
                    <a:pt x="2505" y="257"/>
                    <a:pt x="2499" y="251"/>
                  </a:cubicBezTo>
                  <a:cubicBezTo>
                    <a:pt x="2496" y="260"/>
                    <a:pt x="2497" y="273"/>
                    <a:pt x="2487" y="275"/>
                  </a:cubicBezTo>
                  <a:cubicBezTo>
                    <a:pt x="2455" y="281"/>
                    <a:pt x="2420" y="295"/>
                    <a:pt x="2386" y="302"/>
                  </a:cubicBezTo>
                  <a:cubicBezTo>
                    <a:pt x="2370" y="306"/>
                    <a:pt x="2353" y="303"/>
                    <a:pt x="2340" y="312"/>
                  </a:cubicBezTo>
                  <a:cubicBezTo>
                    <a:pt x="2325" y="321"/>
                    <a:pt x="2320" y="343"/>
                    <a:pt x="2309" y="357"/>
                  </a:cubicBezTo>
                  <a:cubicBezTo>
                    <a:pt x="2302" y="368"/>
                    <a:pt x="2287" y="369"/>
                    <a:pt x="2291" y="385"/>
                  </a:cubicBezTo>
                  <a:cubicBezTo>
                    <a:pt x="2305" y="390"/>
                    <a:pt x="2303" y="406"/>
                    <a:pt x="2303" y="415"/>
                  </a:cubicBezTo>
                  <a:cubicBezTo>
                    <a:pt x="2274" y="457"/>
                    <a:pt x="2221" y="437"/>
                    <a:pt x="2175" y="458"/>
                  </a:cubicBezTo>
                  <a:cubicBezTo>
                    <a:pt x="2176" y="473"/>
                    <a:pt x="2185" y="479"/>
                    <a:pt x="2190" y="489"/>
                  </a:cubicBezTo>
                  <a:cubicBezTo>
                    <a:pt x="2151" y="542"/>
                    <a:pt x="2094" y="578"/>
                    <a:pt x="2031" y="608"/>
                  </a:cubicBezTo>
                  <a:cubicBezTo>
                    <a:pt x="2022" y="595"/>
                    <a:pt x="1991" y="604"/>
                    <a:pt x="1986" y="587"/>
                  </a:cubicBezTo>
                  <a:cubicBezTo>
                    <a:pt x="2001" y="571"/>
                    <a:pt x="1998" y="530"/>
                    <a:pt x="2022" y="532"/>
                  </a:cubicBezTo>
                  <a:cubicBezTo>
                    <a:pt x="2019" y="492"/>
                    <a:pt x="2014" y="454"/>
                    <a:pt x="1989" y="437"/>
                  </a:cubicBezTo>
                  <a:cubicBezTo>
                    <a:pt x="1969" y="439"/>
                    <a:pt x="1971" y="464"/>
                    <a:pt x="1955" y="470"/>
                  </a:cubicBezTo>
                  <a:cubicBezTo>
                    <a:pt x="1943" y="472"/>
                    <a:pt x="1946" y="459"/>
                    <a:pt x="1946" y="449"/>
                  </a:cubicBezTo>
                  <a:cubicBezTo>
                    <a:pt x="1981" y="440"/>
                    <a:pt x="1957" y="386"/>
                    <a:pt x="1964" y="370"/>
                  </a:cubicBezTo>
                  <a:cubicBezTo>
                    <a:pt x="1956" y="371"/>
                    <a:pt x="1956" y="363"/>
                    <a:pt x="1955" y="357"/>
                  </a:cubicBezTo>
                  <a:cubicBezTo>
                    <a:pt x="1922" y="357"/>
                    <a:pt x="1894" y="321"/>
                    <a:pt x="1876" y="354"/>
                  </a:cubicBezTo>
                  <a:cubicBezTo>
                    <a:pt x="1873" y="364"/>
                    <a:pt x="1886" y="359"/>
                    <a:pt x="1885" y="367"/>
                  </a:cubicBezTo>
                  <a:cubicBezTo>
                    <a:pt x="1874" y="364"/>
                    <a:pt x="1872" y="370"/>
                    <a:pt x="1866" y="373"/>
                  </a:cubicBezTo>
                  <a:cubicBezTo>
                    <a:pt x="1864" y="391"/>
                    <a:pt x="1875" y="404"/>
                    <a:pt x="1857" y="406"/>
                  </a:cubicBezTo>
                  <a:cubicBezTo>
                    <a:pt x="1853" y="392"/>
                    <a:pt x="1870" y="380"/>
                    <a:pt x="1857" y="376"/>
                  </a:cubicBezTo>
                  <a:cubicBezTo>
                    <a:pt x="1829" y="406"/>
                    <a:pt x="1828" y="439"/>
                    <a:pt x="1824" y="492"/>
                  </a:cubicBezTo>
                  <a:cubicBezTo>
                    <a:pt x="1858" y="525"/>
                    <a:pt x="1848" y="607"/>
                    <a:pt x="1802" y="620"/>
                  </a:cubicBezTo>
                  <a:cubicBezTo>
                    <a:pt x="1738" y="563"/>
                    <a:pt x="1774" y="444"/>
                    <a:pt x="1790" y="379"/>
                  </a:cubicBezTo>
                  <a:cubicBezTo>
                    <a:pt x="1778" y="394"/>
                    <a:pt x="1765" y="425"/>
                    <a:pt x="1750" y="428"/>
                  </a:cubicBezTo>
                  <a:cubicBezTo>
                    <a:pt x="1761" y="398"/>
                    <a:pt x="1779" y="377"/>
                    <a:pt x="1787" y="345"/>
                  </a:cubicBezTo>
                  <a:cubicBezTo>
                    <a:pt x="1813" y="352"/>
                    <a:pt x="1828" y="332"/>
                    <a:pt x="1860" y="324"/>
                  </a:cubicBezTo>
                  <a:cubicBezTo>
                    <a:pt x="1887" y="328"/>
                    <a:pt x="1911" y="324"/>
                    <a:pt x="1931" y="321"/>
                  </a:cubicBezTo>
                  <a:cubicBezTo>
                    <a:pt x="1917" y="318"/>
                    <a:pt x="1913" y="306"/>
                    <a:pt x="1915" y="287"/>
                  </a:cubicBezTo>
                  <a:cubicBezTo>
                    <a:pt x="1899" y="288"/>
                    <a:pt x="1887" y="300"/>
                    <a:pt x="1873" y="293"/>
                  </a:cubicBezTo>
                  <a:cubicBezTo>
                    <a:pt x="1873" y="287"/>
                    <a:pt x="1873" y="281"/>
                    <a:pt x="1873" y="275"/>
                  </a:cubicBezTo>
                  <a:cubicBezTo>
                    <a:pt x="1828" y="280"/>
                    <a:pt x="1805" y="309"/>
                    <a:pt x="1766" y="302"/>
                  </a:cubicBezTo>
                  <a:cubicBezTo>
                    <a:pt x="1760" y="278"/>
                    <a:pt x="1725" y="273"/>
                    <a:pt x="1717" y="284"/>
                  </a:cubicBezTo>
                  <a:cubicBezTo>
                    <a:pt x="1721" y="264"/>
                    <a:pt x="1737" y="256"/>
                    <a:pt x="1747" y="241"/>
                  </a:cubicBezTo>
                  <a:cubicBezTo>
                    <a:pt x="1717" y="242"/>
                    <a:pt x="1706" y="262"/>
                    <a:pt x="1692" y="278"/>
                  </a:cubicBezTo>
                  <a:cubicBezTo>
                    <a:pt x="1671" y="290"/>
                    <a:pt x="1647" y="298"/>
                    <a:pt x="1628" y="312"/>
                  </a:cubicBezTo>
                  <a:cubicBezTo>
                    <a:pt x="1625" y="300"/>
                    <a:pt x="1610" y="312"/>
                    <a:pt x="1607" y="305"/>
                  </a:cubicBezTo>
                  <a:cubicBezTo>
                    <a:pt x="1609" y="299"/>
                    <a:pt x="1616" y="296"/>
                    <a:pt x="1616" y="287"/>
                  </a:cubicBezTo>
                  <a:cubicBezTo>
                    <a:pt x="1600" y="281"/>
                    <a:pt x="1580" y="312"/>
                    <a:pt x="1558" y="299"/>
                  </a:cubicBezTo>
                  <a:cubicBezTo>
                    <a:pt x="1580" y="287"/>
                    <a:pt x="1589" y="259"/>
                    <a:pt x="1610" y="244"/>
                  </a:cubicBezTo>
                  <a:cubicBezTo>
                    <a:pt x="1627" y="232"/>
                    <a:pt x="1652" y="234"/>
                    <a:pt x="1665" y="214"/>
                  </a:cubicBezTo>
                  <a:cubicBezTo>
                    <a:pt x="1647" y="210"/>
                    <a:pt x="1618" y="213"/>
                    <a:pt x="1607" y="202"/>
                  </a:cubicBezTo>
                  <a:cubicBezTo>
                    <a:pt x="1591" y="218"/>
                    <a:pt x="1559" y="216"/>
                    <a:pt x="1555" y="196"/>
                  </a:cubicBezTo>
                  <a:cubicBezTo>
                    <a:pt x="1529" y="204"/>
                    <a:pt x="1506" y="166"/>
                    <a:pt x="1482" y="189"/>
                  </a:cubicBezTo>
                  <a:cubicBezTo>
                    <a:pt x="1469" y="185"/>
                    <a:pt x="1459" y="177"/>
                    <a:pt x="1442" y="177"/>
                  </a:cubicBezTo>
                  <a:cubicBezTo>
                    <a:pt x="1428" y="168"/>
                    <a:pt x="1441" y="133"/>
                    <a:pt x="1417" y="134"/>
                  </a:cubicBezTo>
                  <a:cubicBezTo>
                    <a:pt x="1410" y="138"/>
                    <a:pt x="1419" y="156"/>
                    <a:pt x="1411" y="159"/>
                  </a:cubicBezTo>
                  <a:cubicBezTo>
                    <a:pt x="959" y="167"/>
                    <a:pt x="577" y="89"/>
                    <a:pt x="232" y="0"/>
                  </a:cubicBezTo>
                  <a:cubicBezTo>
                    <a:pt x="246" y="22"/>
                    <a:pt x="233" y="49"/>
                    <a:pt x="238" y="67"/>
                  </a:cubicBezTo>
                  <a:cubicBezTo>
                    <a:pt x="224" y="56"/>
                    <a:pt x="231" y="46"/>
                    <a:pt x="232" y="37"/>
                  </a:cubicBezTo>
                  <a:cubicBezTo>
                    <a:pt x="220" y="35"/>
                    <a:pt x="225" y="50"/>
                    <a:pt x="214" y="49"/>
                  </a:cubicBezTo>
                  <a:cubicBezTo>
                    <a:pt x="182" y="44"/>
                    <a:pt x="165" y="24"/>
                    <a:pt x="140" y="12"/>
                  </a:cubicBezTo>
                  <a:cubicBezTo>
                    <a:pt x="138" y="41"/>
                    <a:pt x="136" y="88"/>
                    <a:pt x="150" y="110"/>
                  </a:cubicBezTo>
                  <a:cubicBezTo>
                    <a:pt x="144" y="110"/>
                    <a:pt x="140" y="111"/>
                    <a:pt x="137" y="113"/>
                  </a:cubicBezTo>
                  <a:cubicBezTo>
                    <a:pt x="134" y="124"/>
                    <a:pt x="145" y="122"/>
                    <a:pt x="143" y="131"/>
                  </a:cubicBezTo>
                  <a:cubicBezTo>
                    <a:pt x="131" y="139"/>
                    <a:pt x="126" y="155"/>
                    <a:pt x="140" y="162"/>
                  </a:cubicBezTo>
                  <a:cubicBezTo>
                    <a:pt x="131" y="159"/>
                    <a:pt x="134" y="170"/>
                    <a:pt x="128" y="171"/>
                  </a:cubicBezTo>
                  <a:cubicBezTo>
                    <a:pt x="107" y="240"/>
                    <a:pt x="82" y="306"/>
                    <a:pt x="43" y="357"/>
                  </a:cubicBezTo>
                  <a:cubicBezTo>
                    <a:pt x="43" y="376"/>
                    <a:pt x="39" y="389"/>
                    <a:pt x="37" y="403"/>
                  </a:cubicBezTo>
                  <a:cubicBezTo>
                    <a:pt x="55" y="451"/>
                    <a:pt x="14" y="488"/>
                    <a:pt x="0" y="522"/>
                  </a:cubicBezTo>
                  <a:cubicBezTo>
                    <a:pt x="34" y="544"/>
                    <a:pt x="2" y="585"/>
                    <a:pt x="6" y="614"/>
                  </a:cubicBezTo>
                  <a:cubicBezTo>
                    <a:pt x="8" y="627"/>
                    <a:pt x="29" y="646"/>
                    <a:pt x="30" y="666"/>
                  </a:cubicBezTo>
                  <a:cubicBezTo>
                    <a:pt x="31" y="685"/>
                    <a:pt x="33" y="691"/>
                    <a:pt x="46" y="703"/>
                  </a:cubicBezTo>
                  <a:cubicBezTo>
                    <a:pt x="30" y="729"/>
                    <a:pt x="45" y="763"/>
                    <a:pt x="64" y="773"/>
                  </a:cubicBezTo>
                  <a:cubicBezTo>
                    <a:pt x="62" y="783"/>
                    <a:pt x="50" y="783"/>
                    <a:pt x="49" y="794"/>
                  </a:cubicBezTo>
                  <a:cubicBezTo>
                    <a:pt x="50" y="834"/>
                    <a:pt x="89" y="866"/>
                    <a:pt x="92" y="901"/>
                  </a:cubicBezTo>
                  <a:cubicBezTo>
                    <a:pt x="93" y="917"/>
                    <a:pt x="77" y="929"/>
                    <a:pt x="88" y="944"/>
                  </a:cubicBezTo>
                  <a:cubicBezTo>
                    <a:pt x="142" y="942"/>
                    <a:pt x="148" y="989"/>
                    <a:pt x="186" y="1002"/>
                  </a:cubicBezTo>
                  <a:cubicBezTo>
                    <a:pt x="188" y="1012"/>
                    <a:pt x="180" y="1011"/>
                    <a:pt x="186" y="1017"/>
                  </a:cubicBezTo>
                  <a:cubicBezTo>
                    <a:pt x="222" y="1026"/>
                    <a:pt x="234" y="1057"/>
                    <a:pt x="232" y="1103"/>
                  </a:cubicBezTo>
                  <a:cubicBezTo>
                    <a:pt x="269" y="1116"/>
                    <a:pt x="321" y="1116"/>
                    <a:pt x="363" y="1124"/>
                  </a:cubicBezTo>
                  <a:cubicBezTo>
                    <a:pt x="363" y="1130"/>
                    <a:pt x="355" y="1128"/>
                    <a:pt x="357" y="1136"/>
                  </a:cubicBezTo>
                  <a:cubicBezTo>
                    <a:pt x="405" y="1160"/>
                    <a:pt x="451" y="1193"/>
                    <a:pt x="495" y="1219"/>
                  </a:cubicBezTo>
                  <a:cubicBezTo>
                    <a:pt x="552" y="1252"/>
                    <a:pt x="619" y="1261"/>
                    <a:pt x="706" y="1271"/>
                  </a:cubicBezTo>
                  <a:cubicBezTo>
                    <a:pt x="707" y="1260"/>
                    <a:pt x="707" y="1248"/>
                    <a:pt x="712" y="1240"/>
                  </a:cubicBezTo>
                  <a:cubicBezTo>
                    <a:pt x="741" y="1245"/>
                    <a:pt x="771" y="1251"/>
                    <a:pt x="803" y="1253"/>
                  </a:cubicBezTo>
                  <a:cubicBezTo>
                    <a:pt x="824" y="1279"/>
                    <a:pt x="841" y="1311"/>
                    <a:pt x="874" y="1326"/>
                  </a:cubicBezTo>
                  <a:cubicBezTo>
                    <a:pt x="891" y="1344"/>
                    <a:pt x="885" y="1364"/>
                    <a:pt x="892" y="1390"/>
                  </a:cubicBezTo>
                  <a:cubicBezTo>
                    <a:pt x="901" y="1424"/>
                    <a:pt x="944" y="1432"/>
                    <a:pt x="971" y="1451"/>
                  </a:cubicBezTo>
                  <a:cubicBezTo>
                    <a:pt x="993" y="1437"/>
                    <a:pt x="990" y="1399"/>
                    <a:pt x="1023" y="1396"/>
                  </a:cubicBezTo>
                  <a:cubicBezTo>
                    <a:pt x="1088" y="1404"/>
                    <a:pt x="1120" y="1444"/>
                    <a:pt x="1130" y="1506"/>
                  </a:cubicBezTo>
                  <a:cubicBezTo>
                    <a:pt x="1152" y="1518"/>
                    <a:pt x="1158" y="1546"/>
                    <a:pt x="1179" y="1558"/>
                  </a:cubicBezTo>
                  <a:cubicBezTo>
                    <a:pt x="1166" y="1635"/>
                    <a:pt x="1252" y="1654"/>
                    <a:pt x="1304" y="1665"/>
                  </a:cubicBezTo>
                  <a:cubicBezTo>
                    <a:pt x="1295" y="1624"/>
                    <a:pt x="1297" y="1584"/>
                    <a:pt x="1301" y="1540"/>
                  </a:cubicBezTo>
                  <a:cubicBezTo>
                    <a:pt x="1353" y="1505"/>
                    <a:pt x="1416" y="1481"/>
                    <a:pt x="1457" y="1436"/>
                  </a:cubicBezTo>
                  <a:cubicBezTo>
                    <a:pt x="1501" y="1399"/>
                    <a:pt x="1577" y="1426"/>
                    <a:pt x="1622" y="1427"/>
                  </a:cubicBezTo>
                  <a:cubicBezTo>
                    <a:pt x="1620" y="1409"/>
                    <a:pt x="1602" y="1426"/>
                    <a:pt x="1598" y="1414"/>
                  </a:cubicBezTo>
                  <a:cubicBezTo>
                    <a:pt x="1617" y="1397"/>
                    <a:pt x="1632" y="1426"/>
                    <a:pt x="1650" y="1430"/>
                  </a:cubicBezTo>
                  <a:cubicBezTo>
                    <a:pt x="1650" y="1436"/>
                    <a:pt x="1646" y="1436"/>
                    <a:pt x="1646" y="1442"/>
                  </a:cubicBezTo>
                  <a:cubicBezTo>
                    <a:pt x="1657" y="1447"/>
                    <a:pt x="1665" y="1454"/>
                    <a:pt x="1680" y="1454"/>
                  </a:cubicBezTo>
                  <a:cubicBezTo>
                    <a:pt x="1688" y="1448"/>
                    <a:pt x="1692" y="1439"/>
                    <a:pt x="1705" y="1439"/>
                  </a:cubicBezTo>
                  <a:cubicBezTo>
                    <a:pt x="1715" y="1445"/>
                    <a:pt x="1697" y="1452"/>
                    <a:pt x="1705" y="1454"/>
                  </a:cubicBezTo>
                  <a:cubicBezTo>
                    <a:pt x="1729" y="1447"/>
                    <a:pt x="1710" y="1431"/>
                    <a:pt x="1729" y="1424"/>
                  </a:cubicBezTo>
                  <a:cubicBezTo>
                    <a:pt x="1734" y="1438"/>
                    <a:pt x="1775" y="1458"/>
                    <a:pt x="1778" y="1436"/>
                  </a:cubicBezTo>
                  <a:cubicBezTo>
                    <a:pt x="1769" y="1424"/>
                    <a:pt x="1744" y="1429"/>
                    <a:pt x="1738" y="1414"/>
                  </a:cubicBezTo>
                  <a:cubicBezTo>
                    <a:pt x="1748" y="1406"/>
                    <a:pt x="1760" y="1404"/>
                    <a:pt x="1753" y="1381"/>
                  </a:cubicBezTo>
                  <a:cubicBezTo>
                    <a:pt x="1740" y="1380"/>
                    <a:pt x="1746" y="1398"/>
                    <a:pt x="1729" y="1393"/>
                  </a:cubicBezTo>
                  <a:cubicBezTo>
                    <a:pt x="1743" y="1357"/>
                    <a:pt x="1774" y="1361"/>
                    <a:pt x="1818" y="1359"/>
                  </a:cubicBezTo>
                  <a:cubicBezTo>
                    <a:pt x="1824" y="1354"/>
                    <a:pt x="1819" y="1338"/>
                    <a:pt x="1830" y="1338"/>
                  </a:cubicBezTo>
                  <a:cubicBezTo>
                    <a:pt x="1836" y="1343"/>
                    <a:pt x="1845" y="1360"/>
                    <a:pt x="1833" y="1366"/>
                  </a:cubicBezTo>
                  <a:cubicBezTo>
                    <a:pt x="1883" y="1349"/>
                    <a:pt x="1957" y="1336"/>
                    <a:pt x="1983" y="1384"/>
                  </a:cubicBezTo>
                  <a:cubicBezTo>
                    <a:pt x="2010" y="1382"/>
                    <a:pt x="2034" y="1370"/>
                    <a:pt x="2038" y="1353"/>
                  </a:cubicBezTo>
                  <a:cubicBezTo>
                    <a:pt x="2090" y="1348"/>
                    <a:pt x="2086" y="1398"/>
                    <a:pt x="2129" y="1402"/>
                  </a:cubicBezTo>
                  <a:cubicBezTo>
                    <a:pt x="2155" y="1423"/>
                    <a:pt x="2126" y="1480"/>
                    <a:pt x="2151" y="1500"/>
                  </a:cubicBezTo>
                  <a:cubicBezTo>
                    <a:pt x="2158" y="1491"/>
                    <a:pt x="2148" y="1479"/>
                    <a:pt x="2151" y="1479"/>
                  </a:cubicBezTo>
                  <a:cubicBezTo>
                    <a:pt x="2155" y="1479"/>
                    <a:pt x="2162" y="1478"/>
                    <a:pt x="2163" y="1482"/>
                  </a:cubicBezTo>
                  <a:cubicBezTo>
                    <a:pt x="2164" y="1496"/>
                    <a:pt x="2151" y="1497"/>
                    <a:pt x="2151" y="1509"/>
                  </a:cubicBezTo>
                  <a:cubicBezTo>
                    <a:pt x="2166" y="1527"/>
                    <a:pt x="2179" y="1548"/>
                    <a:pt x="2190" y="1570"/>
                  </a:cubicBezTo>
                  <a:cubicBezTo>
                    <a:pt x="2199" y="1573"/>
                    <a:pt x="2198" y="1566"/>
                    <a:pt x="2206" y="1567"/>
                  </a:cubicBezTo>
                  <a:cubicBezTo>
                    <a:pt x="2212" y="1577"/>
                    <a:pt x="2215" y="1590"/>
                    <a:pt x="2221" y="1601"/>
                  </a:cubicBezTo>
                  <a:cubicBezTo>
                    <a:pt x="2248" y="1595"/>
                    <a:pt x="2259" y="1624"/>
                    <a:pt x="2267" y="1647"/>
                  </a:cubicBezTo>
                  <a:cubicBezTo>
                    <a:pt x="2278" y="1643"/>
                    <a:pt x="2298" y="1632"/>
                    <a:pt x="2306" y="1634"/>
                  </a:cubicBezTo>
                  <a:cubicBezTo>
                    <a:pt x="2302" y="1653"/>
                    <a:pt x="2272" y="1661"/>
                    <a:pt x="2273" y="1674"/>
                  </a:cubicBezTo>
                  <a:cubicBezTo>
                    <a:pt x="2294" y="1659"/>
                    <a:pt x="2314" y="1642"/>
                    <a:pt x="2319" y="1610"/>
                  </a:cubicBezTo>
                  <a:cubicBezTo>
                    <a:pt x="2308" y="1605"/>
                    <a:pt x="2317" y="1620"/>
                    <a:pt x="2309" y="1619"/>
                  </a:cubicBezTo>
                  <a:cubicBezTo>
                    <a:pt x="2332" y="1539"/>
                    <a:pt x="2288" y="1484"/>
                    <a:pt x="2261" y="1436"/>
                  </a:cubicBezTo>
                  <a:cubicBezTo>
                    <a:pt x="2261" y="1430"/>
                    <a:pt x="2269" y="1432"/>
                    <a:pt x="2267" y="1424"/>
                  </a:cubicBezTo>
                  <a:cubicBezTo>
                    <a:pt x="2220" y="1382"/>
                    <a:pt x="2172" y="1299"/>
                    <a:pt x="2199" y="1219"/>
                  </a:cubicBezTo>
                  <a:cubicBezTo>
                    <a:pt x="2206" y="1200"/>
                    <a:pt x="2227" y="1190"/>
                    <a:pt x="2227" y="1170"/>
                  </a:cubicBezTo>
                  <a:cubicBezTo>
                    <a:pt x="2256" y="1160"/>
                    <a:pt x="2264" y="1129"/>
                    <a:pt x="2288" y="1115"/>
                  </a:cubicBezTo>
                  <a:cubicBezTo>
                    <a:pt x="2286" y="1075"/>
                    <a:pt x="2308" y="1058"/>
                    <a:pt x="2343" y="1054"/>
                  </a:cubicBezTo>
                  <a:cubicBezTo>
                    <a:pt x="2340" y="993"/>
                    <a:pt x="2418" y="1005"/>
                    <a:pt x="2419" y="965"/>
                  </a:cubicBezTo>
                  <a:cubicBezTo>
                    <a:pt x="2417" y="971"/>
                    <a:pt x="2393" y="974"/>
                    <a:pt x="2389" y="965"/>
                  </a:cubicBezTo>
                  <a:cubicBezTo>
                    <a:pt x="2402" y="976"/>
                    <a:pt x="2410" y="949"/>
                    <a:pt x="2398" y="944"/>
                  </a:cubicBezTo>
                  <a:cubicBezTo>
                    <a:pt x="2418" y="950"/>
                    <a:pt x="2439" y="941"/>
                    <a:pt x="2441" y="920"/>
                  </a:cubicBezTo>
                  <a:cubicBezTo>
                    <a:pt x="2436" y="911"/>
                    <a:pt x="2422" y="927"/>
                    <a:pt x="2416" y="916"/>
                  </a:cubicBezTo>
                  <a:cubicBezTo>
                    <a:pt x="2427" y="917"/>
                    <a:pt x="2435" y="914"/>
                    <a:pt x="2438" y="907"/>
                  </a:cubicBezTo>
                  <a:cubicBezTo>
                    <a:pt x="2436" y="903"/>
                    <a:pt x="2436" y="903"/>
                    <a:pt x="2436" y="903"/>
                  </a:cubicBezTo>
                  <a:cubicBezTo>
                    <a:pt x="2441" y="904"/>
                    <a:pt x="2441" y="904"/>
                    <a:pt x="2441" y="904"/>
                  </a:cubicBezTo>
                  <a:cubicBezTo>
                    <a:pt x="2428" y="885"/>
                    <a:pt x="2417" y="862"/>
                    <a:pt x="2407" y="840"/>
                  </a:cubicBezTo>
                  <a:cubicBezTo>
                    <a:pt x="2400" y="840"/>
                    <a:pt x="2392" y="839"/>
                    <a:pt x="2388" y="842"/>
                  </a:cubicBezTo>
                  <a:cubicBezTo>
                    <a:pt x="2400" y="832"/>
                    <a:pt x="2374" y="820"/>
                    <a:pt x="2380" y="813"/>
                  </a:cubicBezTo>
                  <a:cubicBezTo>
                    <a:pt x="2383" y="813"/>
                    <a:pt x="2383" y="815"/>
                    <a:pt x="2386" y="816"/>
                  </a:cubicBezTo>
                  <a:cubicBezTo>
                    <a:pt x="2384" y="793"/>
                    <a:pt x="2377" y="775"/>
                    <a:pt x="2361" y="767"/>
                  </a:cubicBezTo>
                  <a:cubicBezTo>
                    <a:pt x="2370" y="769"/>
                    <a:pt x="2367" y="760"/>
                    <a:pt x="2371" y="758"/>
                  </a:cubicBezTo>
                  <a:cubicBezTo>
                    <a:pt x="2349" y="744"/>
                    <a:pt x="2346" y="687"/>
                    <a:pt x="2367" y="684"/>
                  </a:cubicBezTo>
                  <a:cubicBezTo>
                    <a:pt x="2354" y="697"/>
                    <a:pt x="2376" y="712"/>
                    <a:pt x="2361" y="727"/>
                  </a:cubicBezTo>
                  <a:cubicBezTo>
                    <a:pt x="2375" y="727"/>
                    <a:pt x="2366" y="731"/>
                    <a:pt x="2367" y="748"/>
                  </a:cubicBezTo>
                  <a:cubicBezTo>
                    <a:pt x="2384" y="750"/>
                    <a:pt x="2380" y="770"/>
                    <a:pt x="2392" y="776"/>
                  </a:cubicBezTo>
                  <a:cubicBezTo>
                    <a:pt x="2396" y="765"/>
                    <a:pt x="2382" y="758"/>
                    <a:pt x="2389" y="755"/>
                  </a:cubicBezTo>
                  <a:cubicBezTo>
                    <a:pt x="2421" y="766"/>
                    <a:pt x="2383" y="811"/>
                    <a:pt x="2407" y="828"/>
                  </a:cubicBezTo>
                  <a:cubicBezTo>
                    <a:pt x="2413" y="788"/>
                    <a:pt x="2442" y="751"/>
                    <a:pt x="2426" y="709"/>
                  </a:cubicBezTo>
                  <a:cubicBezTo>
                    <a:pt x="2404" y="703"/>
                    <a:pt x="2401" y="678"/>
                    <a:pt x="2389" y="663"/>
                  </a:cubicBezTo>
                  <a:cubicBezTo>
                    <a:pt x="2397" y="675"/>
                    <a:pt x="2409" y="684"/>
                    <a:pt x="2429" y="684"/>
                  </a:cubicBezTo>
                  <a:cubicBezTo>
                    <a:pt x="2430" y="692"/>
                    <a:pt x="2423" y="691"/>
                    <a:pt x="2426" y="700"/>
                  </a:cubicBezTo>
                  <a:cubicBezTo>
                    <a:pt x="2448" y="678"/>
                    <a:pt x="2467" y="638"/>
                    <a:pt x="2456" y="593"/>
                  </a:cubicBezTo>
                  <a:cubicBezTo>
                    <a:pt x="2452" y="585"/>
                    <a:pt x="2445" y="599"/>
                    <a:pt x="2441" y="590"/>
                  </a:cubicBezTo>
                  <a:cubicBezTo>
                    <a:pt x="2447" y="589"/>
                    <a:pt x="2447" y="581"/>
                    <a:pt x="2453" y="580"/>
                  </a:cubicBezTo>
                  <a:cubicBezTo>
                    <a:pt x="2451" y="572"/>
                    <a:pt x="2451" y="572"/>
                    <a:pt x="2451" y="572"/>
                  </a:cubicBezTo>
                  <a:cubicBezTo>
                    <a:pt x="2456" y="565"/>
                    <a:pt x="2456" y="565"/>
                    <a:pt x="2456" y="565"/>
                  </a:cubicBezTo>
                  <a:cubicBezTo>
                    <a:pt x="2478" y="522"/>
                    <a:pt x="2541" y="519"/>
                    <a:pt x="2578" y="492"/>
                  </a:cubicBezTo>
                  <a:cubicBezTo>
                    <a:pt x="2582" y="483"/>
                    <a:pt x="2577" y="477"/>
                    <a:pt x="2590" y="474"/>
                  </a:cubicBezTo>
                  <a:cubicBezTo>
                    <a:pt x="2592" y="483"/>
                    <a:pt x="2590" y="489"/>
                    <a:pt x="2584" y="492"/>
                  </a:cubicBezTo>
                  <a:cubicBezTo>
                    <a:pt x="2598" y="484"/>
                    <a:pt x="2605" y="470"/>
                    <a:pt x="2624" y="467"/>
                  </a:cubicBezTo>
                  <a:cubicBezTo>
                    <a:pt x="2624" y="452"/>
                    <a:pt x="2619" y="440"/>
                    <a:pt x="2603" y="440"/>
                  </a:cubicBezTo>
                  <a:cubicBezTo>
                    <a:pt x="2604" y="450"/>
                    <a:pt x="2618" y="447"/>
                    <a:pt x="2618" y="458"/>
                  </a:cubicBezTo>
                  <a:cubicBezTo>
                    <a:pt x="2592" y="482"/>
                    <a:pt x="2586" y="430"/>
                    <a:pt x="2566" y="437"/>
                  </a:cubicBezTo>
                  <a:cubicBezTo>
                    <a:pt x="2568" y="410"/>
                    <a:pt x="2564" y="373"/>
                    <a:pt x="2578" y="333"/>
                  </a:cubicBezTo>
                  <a:cubicBezTo>
                    <a:pt x="2595" y="336"/>
                    <a:pt x="2607" y="317"/>
                    <a:pt x="2621" y="309"/>
                  </a:cubicBezTo>
                  <a:cubicBezTo>
                    <a:pt x="2623" y="298"/>
                    <a:pt x="2618" y="280"/>
                    <a:pt x="2621" y="278"/>
                  </a:cubicBezTo>
                  <a:cubicBezTo>
                    <a:pt x="2625" y="283"/>
                    <a:pt x="2634" y="282"/>
                    <a:pt x="2633" y="290"/>
                  </a:cubicBezTo>
                  <a:cubicBezTo>
                    <a:pt x="2626" y="295"/>
                    <a:pt x="2622" y="295"/>
                    <a:pt x="2627" y="305"/>
                  </a:cubicBezTo>
                  <a:cubicBezTo>
                    <a:pt x="2643" y="302"/>
                    <a:pt x="2635" y="281"/>
                    <a:pt x="2645" y="272"/>
                  </a:cubicBezTo>
                  <a:cubicBezTo>
                    <a:pt x="2645" y="280"/>
                    <a:pt x="2644" y="287"/>
                    <a:pt x="2655" y="284"/>
                  </a:cubicBezTo>
                  <a:cubicBezTo>
                    <a:pt x="2660" y="266"/>
                    <a:pt x="2651" y="276"/>
                    <a:pt x="2649" y="266"/>
                  </a:cubicBezTo>
                  <a:cubicBezTo>
                    <a:pt x="2672" y="277"/>
                    <a:pt x="2717" y="231"/>
                    <a:pt x="2688" y="208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978836" y="4778506"/>
            <a:ext cx="585787" cy="585787"/>
            <a:chOff x="6978836" y="4778506"/>
            <a:chExt cx="585787" cy="585787"/>
          </a:xfrm>
        </p:grpSpPr>
        <p:sp>
          <p:nvSpPr>
            <p:cNvPr id="137" name="Oval 136"/>
            <p:cNvSpPr/>
            <p:nvPr/>
          </p:nvSpPr>
          <p:spPr>
            <a:xfrm>
              <a:off x="6978836" y="4778506"/>
              <a:ext cx="585787" cy="58578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grpSp>
          <p:nvGrpSpPr>
            <p:cNvPr id="143" name="Group 144"/>
            <p:cNvGrpSpPr/>
            <p:nvPr/>
          </p:nvGrpSpPr>
          <p:grpSpPr>
            <a:xfrm>
              <a:off x="7126318" y="4860739"/>
              <a:ext cx="300526" cy="362297"/>
              <a:chOff x="4219575" y="1416050"/>
              <a:chExt cx="687388" cy="828676"/>
            </a:xfrm>
            <a:solidFill>
              <a:schemeClr val="bg1"/>
            </a:solidFill>
          </p:grpSpPr>
          <p:sp>
            <p:nvSpPr>
              <p:cNvPr id="144" name="Freeform 36"/>
              <p:cNvSpPr>
                <a:spLocks/>
              </p:cNvSpPr>
              <p:nvPr/>
            </p:nvSpPr>
            <p:spPr bwMode="auto">
              <a:xfrm>
                <a:off x="4568825" y="1816100"/>
                <a:ext cx="26988" cy="39688"/>
              </a:xfrm>
              <a:custGeom>
                <a:avLst/>
                <a:gdLst/>
                <a:ahLst/>
                <a:cxnLst>
                  <a:cxn ang="0">
                    <a:pos x="3" y="27"/>
                  </a:cxn>
                  <a:cxn ang="0">
                    <a:pos x="9" y="21"/>
                  </a:cxn>
                  <a:cxn ang="0">
                    <a:pos x="0" y="14"/>
                  </a:cxn>
                  <a:cxn ang="0">
                    <a:pos x="9" y="0"/>
                  </a:cxn>
                  <a:cxn ang="0">
                    <a:pos x="20" y="12"/>
                  </a:cxn>
                  <a:cxn ang="0">
                    <a:pos x="6" y="30"/>
                  </a:cxn>
                  <a:cxn ang="0">
                    <a:pos x="0" y="27"/>
                  </a:cxn>
                  <a:cxn ang="0">
                    <a:pos x="2" y="25"/>
                  </a:cxn>
                  <a:cxn ang="0">
                    <a:pos x="3" y="27"/>
                  </a:cxn>
                </a:cxnLst>
                <a:rect l="0" t="0" r="r" b="b"/>
                <a:pathLst>
                  <a:path w="20" h="3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grpSp>
            <p:nvGrpSpPr>
              <p:cNvPr id="145" name="Group 343"/>
              <p:cNvGrpSpPr/>
              <p:nvPr/>
            </p:nvGrpSpPr>
            <p:grpSpPr>
              <a:xfrm>
                <a:off x="4219575" y="1416050"/>
                <a:ext cx="687388" cy="828676"/>
                <a:chOff x="4219575" y="1416050"/>
                <a:chExt cx="687388" cy="828676"/>
              </a:xfrm>
              <a:grpFill/>
            </p:grpSpPr>
            <p:sp>
              <p:nvSpPr>
                <p:cNvPr id="146" name="Freeform 24"/>
                <p:cNvSpPr>
                  <a:spLocks/>
                </p:cNvSpPr>
                <p:nvPr/>
              </p:nvSpPr>
              <p:spPr bwMode="auto"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>
                    <a:cxn ang="0">
                      <a:pos x="473" y="233"/>
                    </a:cxn>
                    <a:cxn ang="0">
                      <a:pos x="470" y="273"/>
                    </a:cxn>
                    <a:cxn ang="0">
                      <a:pos x="427" y="274"/>
                    </a:cxn>
                    <a:cxn ang="0">
                      <a:pos x="401" y="283"/>
                    </a:cxn>
                    <a:cxn ang="0">
                      <a:pos x="403" y="303"/>
                    </a:cxn>
                    <a:cxn ang="0">
                      <a:pos x="413" y="322"/>
                    </a:cxn>
                    <a:cxn ang="0">
                      <a:pos x="401" y="319"/>
                    </a:cxn>
                    <a:cxn ang="0">
                      <a:pos x="397" y="336"/>
                    </a:cxn>
                    <a:cxn ang="0">
                      <a:pos x="382" y="315"/>
                    </a:cxn>
                    <a:cxn ang="0">
                      <a:pos x="358" y="278"/>
                    </a:cxn>
                    <a:cxn ang="0">
                      <a:pos x="329" y="238"/>
                    </a:cxn>
                    <a:cxn ang="0">
                      <a:pos x="289" y="213"/>
                    </a:cxn>
                    <a:cxn ang="0">
                      <a:pos x="270" y="212"/>
                    </a:cxn>
                    <a:cxn ang="0">
                      <a:pos x="289" y="244"/>
                    </a:cxn>
                    <a:cxn ang="0">
                      <a:pos x="315" y="264"/>
                    </a:cxn>
                    <a:cxn ang="0">
                      <a:pos x="330" y="283"/>
                    </a:cxn>
                    <a:cxn ang="0">
                      <a:pos x="323" y="305"/>
                    </a:cxn>
                    <a:cxn ang="0">
                      <a:pos x="316" y="303"/>
                    </a:cxn>
                    <a:cxn ang="0">
                      <a:pos x="291" y="273"/>
                    </a:cxn>
                    <a:cxn ang="0">
                      <a:pos x="229" y="223"/>
                    </a:cxn>
                    <a:cxn ang="0">
                      <a:pos x="168" y="237"/>
                    </a:cxn>
                    <a:cxn ang="0">
                      <a:pos x="135" y="272"/>
                    </a:cxn>
                    <a:cxn ang="0">
                      <a:pos x="101" y="326"/>
                    </a:cxn>
                    <a:cxn ang="0">
                      <a:pos x="72" y="338"/>
                    </a:cxn>
                    <a:cxn ang="0">
                      <a:pos x="10" y="334"/>
                    </a:cxn>
                    <a:cxn ang="0">
                      <a:pos x="0" y="306"/>
                    </a:cxn>
                    <a:cxn ang="0">
                      <a:pos x="4" y="246"/>
                    </a:cxn>
                    <a:cxn ang="0">
                      <a:pos x="48" y="235"/>
                    </a:cxn>
                    <a:cxn ang="0">
                      <a:pos x="89" y="240"/>
                    </a:cxn>
                    <a:cxn ang="0">
                      <a:pos x="105" y="206"/>
                    </a:cxn>
                    <a:cxn ang="0">
                      <a:pos x="103" y="193"/>
                    </a:cxn>
                    <a:cxn ang="0">
                      <a:pos x="60" y="163"/>
                    </a:cxn>
                    <a:cxn ang="0">
                      <a:pos x="88" y="157"/>
                    </a:cxn>
                    <a:cxn ang="0">
                      <a:pos x="96" y="143"/>
                    </a:cxn>
                    <a:cxn ang="0">
                      <a:pos x="114" y="145"/>
                    </a:cxn>
                    <a:cxn ang="0">
                      <a:pos x="147" y="118"/>
                    </a:cxn>
                    <a:cxn ang="0">
                      <a:pos x="176" y="89"/>
                    </a:cxn>
                    <a:cxn ang="0">
                      <a:pos x="208" y="73"/>
                    </a:cxn>
                    <a:cxn ang="0">
                      <a:pos x="225" y="54"/>
                    </a:cxn>
                    <a:cxn ang="0">
                      <a:pos x="245" y="5"/>
                    </a:cxn>
                    <a:cxn ang="0">
                      <a:pos x="251" y="25"/>
                    </a:cxn>
                    <a:cxn ang="0">
                      <a:pos x="240" y="54"/>
                    </a:cxn>
                    <a:cxn ang="0">
                      <a:pos x="254" y="66"/>
                    </a:cxn>
                    <a:cxn ang="0">
                      <a:pos x="289" y="68"/>
                    </a:cxn>
                    <a:cxn ang="0">
                      <a:pos x="333" y="50"/>
                    </a:cxn>
                    <a:cxn ang="0">
                      <a:pos x="378" y="55"/>
                    </a:cxn>
                    <a:cxn ang="0">
                      <a:pos x="408" y="95"/>
                    </a:cxn>
                    <a:cxn ang="0">
                      <a:pos x="399" y="153"/>
                    </a:cxn>
                    <a:cxn ang="0">
                      <a:pos x="470" y="180"/>
                    </a:cxn>
                    <a:cxn ang="0">
                      <a:pos x="474" y="204"/>
                    </a:cxn>
                    <a:cxn ang="0">
                      <a:pos x="476" y="216"/>
                    </a:cxn>
                  </a:cxnLst>
                  <a:rect l="0" t="0" r="r" b="b"/>
                  <a:pathLst>
                    <a:path w="485" h="347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7" name="Freeform 25"/>
                <p:cNvSpPr>
                  <a:spLocks/>
                </p:cNvSpPr>
                <p:nvPr/>
              </p:nvSpPr>
              <p:spPr bwMode="auto"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>
                    <a:cxn ang="0">
                      <a:pos x="66" y="236"/>
                    </a:cxn>
                    <a:cxn ang="0">
                      <a:pos x="4" y="254"/>
                    </a:cxn>
                    <a:cxn ang="0">
                      <a:pos x="12" y="241"/>
                    </a:cxn>
                    <a:cxn ang="0">
                      <a:pos x="8" y="231"/>
                    </a:cxn>
                    <a:cxn ang="0">
                      <a:pos x="10" y="190"/>
                    </a:cxn>
                    <a:cxn ang="0">
                      <a:pos x="55" y="163"/>
                    </a:cxn>
                    <a:cxn ang="0">
                      <a:pos x="85" y="129"/>
                    </a:cxn>
                    <a:cxn ang="0">
                      <a:pos x="97" y="102"/>
                    </a:cxn>
                    <a:cxn ang="0">
                      <a:pos x="142" y="55"/>
                    </a:cxn>
                    <a:cxn ang="0">
                      <a:pos x="124" y="57"/>
                    </a:cxn>
                    <a:cxn ang="0">
                      <a:pos x="124" y="49"/>
                    </a:cxn>
                    <a:cxn ang="0">
                      <a:pos x="132" y="44"/>
                    </a:cxn>
                    <a:cxn ang="0">
                      <a:pos x="148" y="57"/>
                    </a:cxn>
                    <a:cxn ang="0">
                      <a:pos x="149" y="45"/>
                    </a:cxn>
                    <a:cxn ang="0">
                      <a:pos x="168" y="37"/>
                    </a:cxn>
                    <a:cxn ang="0">
                      <a:pos x="183" y="28"/>
                    </a:cxn>
                    <a:cxn ang="0">
                      <a:pos x="199" y="21"/>
                    </a:cxn>
                    <a:cxn ang="0">
                      <a:pos x="221" y="17"/>
                    </a:cxn>
                    <a:cxn ang="0">
                      <a:pos x="223" y="5"/>
                    </a:cxn>
                    <a:cxn ang="0">
                      <a:pos x="256" y="6"/>
                    </a:cxn>
                    <a:cxn ang="0">
                      <a:pos x="266" y="7"/>
                    </a:cxn>
                    <a:cxn ang="0">
                      <a:pos x="285" y="2"/>
                    </a:cxn>
                    <a:cxn ang="0">
                      <a:pos x="296" y="6"/>
                    </a:cxn>
                    <a:cxn ang="0">
                      <a:pos x="293" y="24"/>
                    </a:cxn>
                    <a:cxn ang="0">
                      <a:pos x="315" y="32"/>
                    </a:cxn>
                    <a:cxn ang="0">
                      <a:pos x="309" y="72"/>
                    </a:cxn>
                    <a:cxn ang="0">
                      <a:pos x="310" y="113"/>
                    </a:cxn>
                    <a:cxn ang="0">
                      <a:pos x="318" y="148"/>
                    </a:cxn>
                    <a:cxn ang="0">
                      <a:pos x="327" y="172"/>
                    </a:cxn>
                    <a:cxn ang="0">
                      <a:pos x="255" y="224"/>
                    </a:cxn>
                    <a:cxn ang="0">
                      <a:pos x="218" y="225"/>
                    </a:cxn>
                    <a:cxn ang="0">
                      <a:pos x="206" y="200"/>
                    </a:cxn>
                    <a:cxn ang="0">
                      <a:pos x="197" y="174"/>
                    </a:cxn>
                    <a:cxn ang="0">
                      <a:pos x="254" y="130"/>
                    </a:cxn>
                    <a:cxn ang="0">
                      <a:pos x="202" y="135"/>
                    </a:cxn>
                    <a:cxn ang="0">
                      <a:pos x="172" y="169"/>
                    </a:cxn>
                    <a:cxn ang="0">
                      <a:pos x="146" y="201"/>
                    </a:cxn>
                    <a:cxn ang="0">
                      <a:pos x="150" y="218"/>
                    </a:cxn>
                    <a:cxn ang="0">
                      <a:pos x="152" y="253"/>
                    </a:cxn>
                    <a:cxn ang="0">
                      <a:pos x="146" y="283"/>
                    </a:cxn>
                    <a:cxn ang="0">
                      <a:pos x="121" y="304"/>
                    </a:cxn>
                    <a:cxn ang="0">
                      <a:pos x="90" y="297"/>
                    </a:cxn>
                    <a:cxn ang="0">
                      <a:pos x="82" y="269"/>
                    </a:cxn>
                    <a:cxn ang="0">
                      <a:pos x="76" y="245"/>
                    </a:cxn>
                  </a:cxnLst>
                  <a:rect l="0" t="0" r="r" b="b"/>
                  <a:pathLst>
                    <a:path w="327" h="318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8" name="Freeform 28"/>
                <p:cNvSpPr>
                  <a:spLocks/>
                </p:cNvSpPr>
                <p:nvPr/>
              </p:nvSpPr>
              <p:spPr bwMode="auto"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>
                    <a:cxn ang="0">
                      <a:pos x="9" y="19"/>
                    </a:cxn>
                    <a:cxn ang="0">
                      <a:pos x="22" y="14"/>
                    </a:cxn>
                    <a:cxn ang="0">
                      <a:pos x="19" y="8"/>
                    </a:cxn>
                    <a:cxn ang="0">
                      <a:pos x="32" y="0"/>
                    </a:cxn>
                    <a:cxn ang="0">
                      <a:pos x="40" y="0"/>
                    </a:cxn>
                    <a:cxn ang="0">
                      <a:pos x="55" y="18"/>
                    </a:cxn>
                    <a:cxn ang="0">
                      <a:pos x="47" y="24"/>
                    </a:cxn>
                    <a:cxn ang="0">
                      <a:pos x="47" y="39"/>
                    </a:cxn>
                    <a:cxn ang="0">
                      <a:pos x="47" y="52"/>
                    </a:cxn>
                    <a:cxn ang="0">
                      <a:pos x="35" y="54"/>
                    </a:cxn>
                    <a:cxn ang="0">
                      <a:pos x="19" y="64"/>
                    </a:cxn>
                    <a:cxn ang="0">
                      <a:pos x="11" y="65"/>
                    </a:cxn>
                    <a:cxn ang="0">
                      <a:pos x="0" y="55"/>
                    </a:cxn>
                    <a:cxn ang="0">
                      <a:pos x="13" y="33"/>
                    </a:cxn>
                    <a:cxn ang="0">
                      <a:pos x="4" y="23"/>
                    </a:cxn>
                    <a:cxn ang="0">
                      <a:pos x="9" y="19"/>
                    </a:cxn>
                  </a:cxnLst>
                  <a:rect l="0" t="0" r="r" b="b"/>
                  <a:pathLst>
                    <a:path w="55" h="65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9" name="Freeform 29"/>
                <p:cNvSpPr>
                  <a:spLocks/>
                </p:cNvSpPr>
                <p:nvPr/>
              </p:nvSpPr>
              <p:spPr bwMode="auto"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>
                    <a:cxn ang="0">
                      <a:pos x="96" y="102"/>
                    </a:cxn>
                    <a:cxn ang="0">
                      <a:pos x="91" y="128"/>
                    </a:cxn>
                    <a:cxn ang="0">
                      <a:pos x="100" y="133"/>
                    </a:cxn>
                    <a:cxn ang="0">
                      <a:pos x="70" y="139"/>
                    </a:cxn>
                    <a:cxn ang="0">
                      <a:pos x="39" y="141"/>
                    </a:cxn>
                    <a:cxn ang="0">
                      <a:pos x="26" y="148"/>
                    </a:cxn>
                    <a:cxn ang="0">
                      <a:pos x="16" y="152"/>
                    </a:cxn>
                    <a:cxn ang="0">
                      <a:pos x="32" y="133"/>
                    </a:cxn>
                    <a:cxn ang="0">
                      <a:pos x="46" y="124"/>
                    </a:cxn>
                    <a:cxn ang="0">
                      <a:pos x="26" y="123"/>
                    </a:cxn>
                    <a:cxn ang="0">
                      <a:pos x="19" y="123"/>
                    </a:cxn>
                    <a:cxn ang="0">
                      <a:pos x="28" y="96"/>
                    </a:cxn>
                    <a:cxn ang="0">
                      <a:pos x="48" y="81"/>
                    </a:cxn>
                    <a:cxn ang="0">
                      <a:pos x="40" y="70"/>
                    </a:cxn>
                    <a:cxn ang="0">
                      <a:pos x="26" y="72"/>
                    </a:cxn>
                    <a:cxn ang="0">
                      <a:pos x="23" y="59"/>
                    </a:cxn>
                    <a:cxn ang="0">
                      <a:pos x="16" y="49"/>
                    </a:cxn>
                    <a:cxn ang="0">
                      <a:pos x="12" y="55"/>
                    </a:cxn>
                    <a:cxn ang="0">
                      <a:pos x="14" y="45"/>
                    </a:cxn>
                    <a:cxn ang="0">
                      <a:pos x="8" y="38"/>
                    </a:cxn>
                    <a:cxn ang="0">
                      <a:pos x="11" y="29"/>
                    </a:cxn>
                    <a:cxn ang="0">
                      <a:pos x="8" y="20"/>
                    </a:cxn>
                    <a:cxn ang="0">
                      <a:pos x="12" y="21"/>
                    </a:cxn>
                    <a:cxn ang="0">
                      <a:pos x="16" y="14"/>
                    </a:cxn>
                    <a:cxn ang="0">
                      <a:pos x="25" y="0"/>
                    </a:cxn>
                    <a:cxn ang="0">
                      <a:pos x="42" y="4"/>
                    </a:cxn>
                    <a:cxn ang="0">
                      <a:pos x="33" y="19"/>
                    </a:cxn>
                    <a:cxn ang="0">
                      <a:pos x="47" y="46"/>
                    </a:cxn>
                    <a:cxn ang="0">
                      <a:pos x="53" y="50"/>
                    </a:cxn>
                    <a:cxn ang="0">
                      <a:pos x="84" y="89"/>
                    </a:cxn>
                    <a:cxn ang="0">
                      <a:pos x="87" y="102"/>
                    </a:cxn>
                    <a:cxn ang="0">
                      <a:pos x="92" y="102"/>
                    </a:cxn>
                  </a:cxnLst>
                  <a:rect l="0" t="0" r="r" b="b"/>
                  <a:pathLst>
                    <a:path w="105" h="152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0" name="Freeform 31"/>
                <p:cNvSpPr>
                  <a:spLocks/>
                </p:cNvSpPr>
                <p:nvPr/>
              </p:nvSpPr>
              <p:spPr bwMode="auto"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>
                    <a:cxn ang="0">
                      <a:pos x="0" y="5"/>
                    </a:cxn>
                    <a:cxn ang="0">
                      <a:pos x="0" y="8"/>
                    </a:cxn>
                    <a:cxn ang="0">
                      <a:pos x="7" y="10"/>
                    </a:cxn>
                    <a:cxn ang="0">
                      <a:pos x="27" y="21"/>
                    </a:cxn>
                    <a:cxn ang="0">
                      <a:pos x="30" y="23"/>
                    </a:cxn>
                    <a:cxn ang="0">
                      <a:pos x="33" y="20"/>
                    </a:cxn>
                    <a:cxn ang="0">
                      <a:pos x="31" y="13"/>
                    </a:cxn>
                    <a:cxn ang="0">
                      <a:pos x="33" y="8"/>
                    </a:cxn>
                    <a:cxn ang="0">
                      <a:pos x="35" y="3"/>
                    </a:cxn>
                    <a:cxn ang="0">
                      <a:pos x="20" y="6"/>
                    </a:cxn>
                    <a:cxn ang="0">
                      <a:pos x="0" y="5"/>
                    </a:cxn>
                  </a:cxnLst>
                  <a:rect l="0" t="0" r="r" b="b"/>
                  <a:pathLst>
                    <a:path w="35" h="23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1" name="Freeform 32"/>
                <p:cNvSpPr>
                  <a:spLocks/>
                </p:cNvSpPr>
                <p:nvPr/>
              </p:nvSpPr>
              <p:spPr bwMode="auto"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>
                    <a:cxn ang="0">
                      <a:pos x="3" y="5"/>
                    </a:cxn>
                    <a:cxn ang="0">
                      <a:pos x="10" y="0"/>
                    </a:cxn>
                    <a:cxn ang="0">
                      <a:pos x="12" y="5"/>
                    </a:cxn>
                    <a:cxn ang="0">
                      <a:pos x="8" y="23"/>
                    </a:cxn>
                    <a:cxn ang="0">
                      <a:pos x="0" y="6"/>
                    </a:cxn>
                    <a:cxn ang="0">
                      <a:pos x="3" y="5"/>
                    </a:cxn>
                  </a:cxnLst>
                  <a:rect l="0" t="0" r="r" b="b"/>
                  <a:pathLst>
                    <a:path w="12" h="23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2" name="Freeform 33"/>
                <p:cNvSpPr>
                  <a:spLocks/>
                </p:cNvSpPr>
                <p:nvPr/>
              </p:nvSpPr>
              <p:spPr bwMode="auto"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>
                    <a:cxn ang="0">
                      <a:pos x="5" y="15"/>
                    </a:cxn>
                    <a:cxn ang="0">
                      <a:pos x="0" y="6"/>
                    </a:cxn>
                    <a:cxn ang="0">
                      <a:pos x="9" y="0"/>
                    </a:cxn>
                    <a:cxn ang="0">
                      <a:pos x="15" y="3"/>
                    </a:cxn>
                    <a:cxn ang="0">
                      <a:pos x="18" y="21"/>
                    </a:cxn>
                    <a:cxn ang="0">
                      <a:pos x="6" y="33"/>
                    </a:cxn>
                    <a:cxn ang="0">
                      <a:pos x="2" y="24"/>
                    </a:cxn>
                    <a:cxn ang="0">
                      <a:pos x="5" y="15"/>
                    </a:cxn>
                  </a:cxnLst>
                  <a:rect l="0" t="0" r="r" b="b"/>
                  <a:pathLst>
                    <a:path w="19" h="33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3" name="Freeform 34"/>
                <p:cNvSpPr>
                  <a:spLocks/>
                </p:cNvSpPr>
                <p:nvPr/>
              </p:nvSpPr>
              <p:spPr bwMode="auto"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>
                    <a:cxn ang="0">
                      <a:pos x="9" y="5"/>
                    </a:cxn>
                    <a:cxn ang="0">
                      <a:pos x="6" y="7"/>
                    </a:cxn>
                    <a:cxn ang="0">
                      <a:pos x="0" y="3"/>
                    </a:cxn>
                    <a:cxn ang="0">
                      <a:pos x="7" y="0"/>
                    </a:cxn>
                    <a:cxn ang="0">
                      <a:pos x="9" y="5"/>
                    </a:cxn>
                  </a:cxnLst>
                  <a:rect l="0" t="0" r="r" b="b"/>
                  <a:pathLst>
                    <a:path w="9" h="7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4" name="Freeform 35"/>
                <p:cNvSpPr>
                  <a:spLocks/>
                </p:cNvSpPr>
                <p:nvPr/>
              </p:nvSpPr>
              <p:spPr bwMode="auto"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>
                    <a:cxn ang="0">
                      <a:pos x="11" y="10"/>
                    </a:cxn>
                    <a:cxn ang="0">
                      <a:pos x="0" y="5"/>
                    </a:cxn>
                    <a:cxn ang="0">
                      <a:pos x="0" y="0"/>
                    </a:cxn>
                    <a:cxn ang="0">
                      <a:pos x="9" y="0"/>
                    </a:cxn>
                    <a:cxn ang="0">
                      <a:pos x="12" y="9"/>
                    </a:cxn>
                    <a:cxn ang="0">
                      <a:pos x="11" y="14"/>
                    </a:cxn>
                    <a:cxn ang="0">
                      <a:pos x="11" y="10"/>
                    </a:cxn>
                  </a:cxnLst>
                  <a:rect l="0" t="0" r="r" b="b"/>
                  <a:pathLst>
                    <a:path w="12" h="14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5" name="Freeform 37"/>
                <p:cNvSpPr>
                  <a:spLocks/>
                </p:cNvSpPr>
                <p:nvPr/>
              </p:nvSpPr>
              <p:spPr bwMode="auto"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>
                    <a:cxn ang="0">
                      <a:pos x="8" y="6"/>
                    </a:cxn>
                    <a:cxn ang="0">
                      <a:pos x="1" y="17"/>
                    </a:cxn>
                    <a:cxn ang="0">
                      <a:pos x="1" y="11"/>
                    </a:cxn>
                    <a:cxn ang="0">
                      <a:pos x="11" y="0"/>
                    </a:cxn>
                    <a:cxn ang="0">
                      <a:pos x="8" y="6"/>
                    </a:cxn>
                  </a:cxnLst>
                  <a:rect l="0" t="0" r="r" b="b"/>
                  <a:pathLst>
                    <a:path w="11" h="17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6" name="Freeform 38"/>
                <p:cNvSpPr>
                  <a:spLocks/>
                </p:cNvSpPr>
                <p:nvPr/>
              </p:nvSpPr>
              <p:spPr bwMode="auto"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>
                    <a:cxn ang="0">
                      <a:pos x="12" y="10"/>
                    </a:cxn>
                    <a:cxn ang="0">
                      <a:pos x="12" y="16"/>
                    </a:cxn>
                    <a:cxn ang="0">
                      <a:pos x="5" y="20"/>
                    </a:cxn>
                    <a:cxn ang="0">
                      <a:pos x="0" y="13"/>
                    </a:cxn>
                    <a:cxn ang="0">
                      <a:pos x="10" y="10"/>
                    </a:cxn>
                    <a:cxn ang="0">
                      <a:pos x="7" y="5"/>
                    </a:cxn>
                    <a:cxn ang="0">
                      <a:pos x="11" y="0"/>
                    </a:cxn>
                    <a:cxn ang="0">
                      <a:pos x="16" y="5"/>
                    </a:cxn>
                    <a:cxn ang="0">
                      <a:pos x="12" y="10"/>
                    </a:cxn>
                  </a:cxnLst>
                  <a:rect l="0" t="0" r="r" b="b"/>
                  <a:pathLst>
                    <a:path w="16" h="2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9446540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35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5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5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6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5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7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7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8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85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90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95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4" grpId="1"/>
      <p:bldP spid="14" grpId="2"/>
      <p:bldP spid="14" grpId="3"/>
      <p:bldP spid="14" grpId="4"/>
      <p:bldP spid="14" grpId="5"/>
      <p:bldP spid="14" grpId="6"/>
      <p:bldP spid="14" grpId="7"/>
      <p:bldP spid="14" grpId="8"/>
      <p:bldP spid="14" grpId="9"/>
      <p:bldP spid="14" grpId="10"/>
      <p:bldP spid="14" grpId="11"/>
      <p:bldP spid="14" grpId="12"/>
      <p:bldP spid="16" grpId="0"/>
      <p:bldP spid="17" grpId="0"/>
      <p:bldP spid="67" grpId="0"/>
      <p:bldP spid="68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2741011832"/>
              </p:ext>
            </p:extLst>
          </p:nvPr>
        </p:nvGraphicFramePr>
        <p:xfrm>
          <a:off x="957290" y="2109774"/>
          <a:ext cx="5960474" cy="432815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Futures Annual Report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7410335" y="1850333"/>
            <a:ext cx="323274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Planetary Commodities Years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12" name="Group 11"/>
          <p:cNvGrpSpPr/>
          <p:nvPr/>
        </p:nvGrpSpPr>
        <p:grpSpPr>
          <a:xfrm>
            <a:off x="7415112" y="2294813"/>
            <a:ext cx="4006724" cy="3359174"/>
            <a:chOff x="1778126" y="2699881"/>
            <a:chExt cx="4006724" cy="3359174"/>
          </a:xfrm>
        </p:grpSpPr>
        <p:sp>
          <p:nvSpPr>
            <p:cNvPr id="13" name="TextBox 12"/>
            <p:cNvSpPr txBox="1"/>
            <p:nvPr/>
          </p:nvSpPr>
          <p:spPr>
            <a:xfrm>
              <a:off x="1778126" y="3750731"/>
              <a:ext cx="4006724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dimesa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uosam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tetebus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takama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pPr algn="just">
                <a:lnSpc>
                  <a:spcPct val="150000"/>
                </a:lnSpc>
              </a:pP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3165077" y="2699881"/>
              <a:ext cx="2619773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Penime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estebup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lvepa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ante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Suka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pusamu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alori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15" name="TextBox 14"/>
          <p:cNvSpPr txBox="1"/>
          <p:nvPr/>
        </p:nvSpPr>
        <p:spPr>
          <a:xfrm>
            <a:off x="7410335" y="2358313"/>
            <a:ext cx="138050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9</a:t>
            </a:r>
            <a:r>
              <a:rPr lang="en-US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9</a:t>
            </a:r>
            <a:r>
              <a:rPr lang="id-ID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%</a:t>
            </a:r>
            <a:endParaRPr lang="id-ID" sz="4400" b="1" dirty="0">
              <a:solidFill>
                <a:schemeClr val="accent5"/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6125624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series"/>
        </p:bldSub>
      </p:bldGraphic>
      <p:bldP spid="6" grpId="0"/>
      <p:bldP spid="7" grpId="0"/>
      <p:bldP spid="9" grpId="0"/>
      <p:bldP spid="9" grpId="1"/>
      <p:bldP spid="9" grpId="2"/>
      <p:bldP spid="9" grpId="3"/>
      <p:bldP spid="9" grpId="4"/>
      <p:bldP spid="9" grpId="5"/>
      <p:bldP spid="9" grpId="6"/>
      <p:bldP spid="9" grpId="7"/>
      <p:bldP spid="9" grpId="8"/>
      <p:bldP spid="9" grpId="9"/>
      <p:bldP spid="9" grpId="10"/>
      <p:bldP spid="9" grpId="11"/>
      <p:bldP spid="9" grpId="12"/>
      <p:bldP spid="11" grpId="0"/>
      <p:bldP spid="15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2174191406"/>
              </p:ext>
            </p:extLst>
          </p:nvPr>
        </p:nvGraphicFramePr>
        <p:xfrm>
          <a:off x="2649822" y="1895135"/>
          <a:ext cx="7860543" cy="32689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Box 4"/>
          <p:cNvSpPr txBox="1"/>
          <p:nvPr/>
        </p:nvSpPr>
        <p:spPr>
          <a:xfrm>
            <a:off x="1519519" y="5367075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Chart Export by Destination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848742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category"/>
        </p:bldSub>
      </p:bldGraphic>
      <p:bldP spid="5" grpId="0"/>
      <p:bldP spid="6" grpId="0"/>
      <p:bldP spid="7" grpId="0"/>
      <p:bldP spid="9" grpId="0"/>
      <p:bldP spid="9" grpId="1"/>
      <p:bldP spid="9" grpId="2"/>
      <p:bldP spid="9" grpId="3"/>
      <p:bldP spid="9" grpId="4"/>
      <p:bldP spid="9" grpId="5"/>
      <p:bldP spid="9" grpId="6"/>
      <p:bldP spid="9" grpId="7"/>
      <p:bldP spid="9" grpId="8"/>
      <p:bldP spid="9" grpId="9"/>
      <p:bldP spid="9" grpId="10"/>
      <p:bldP spid="9" grpId="11"/>
      <p:bldP spid="9" grpId="12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4952999"/>
            <a:ext cx="12192000" cy="193352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grpSp>
        <p:nvGrpSpPr>
          <p:cNvPr id="23" name="Group 22"/>
          <p:cNvGrpSpPr/>
          <p:nvPr/>
        </p:nvGrpSpPr>
        <p:grpSpPr>
          <a:xfrm>
            <a:off x="4199078" y="1575414"/>
            <a:ext cx="3790328" cy="4690193"/>
            <a:chOff x="729025" y="2493538"/>
            <a:chExt cx="3009991" cy="3724596"/>
          </a:xfrm>
        </p:grpSpPr>
        <p:pic>
          <p:nvPicPr>
            <p:cNvPr id="24" name="Picture 23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354" t="8440" r="6203" b="10137"/>
            <a:stretch/>
          </p:blipFill>
          <p:spPr>
            <a:xfrm>
              <a:off x="729025" y="2493538"/>
              <a:ext cx="3009991" cy="3724596"/>
            </a:xfrm>
            <a:prstGeom prst="rect">
              <a:avLst/>
            </a:prstGeom>
          </p:spPr>
        </p:pic>
        <p:sp>
          <p:nvSpPr>
            <p:cNvPr id="25" name="Rectangle 24"/>
            <p:cNvSpPr/>
            <p:nvPr/>
          </p:nvSpPr>
          <p:spPr>
            <a:xfrm>
              <a:off x="1171299" y="2949850"/>
              <a:ext cx="2129088" cy="275106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Application Concept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43</a:t>
            </a:fld>
            <a:endParaRPr lang="en-US" sz="1400" dirty="0">
              <a:solidFill>
                <a:schemeClr val="bg1"/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bg1"/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2" name="Group 31"/>
          <p:cNvGrpSpPr/>
          <p:nvPr/>
        </p:nvGrpSpPr>
        <p:grpSpPr>
          <a:xfrm>
            <a:off x="1187318" y="3146420"/>
            <a:ext cx="2512412" cy="1237930"/>
            <a:chOff x="5268627" y="2933595"/>
            <a:chExt cx="2512412" cy="1237930"/>
          </a:xfrm>
        </p:grpSpPr>
        <p:sp>
          <p:nvSpPr>
            <p:cNvPr id="33" name="TextBox 32"/>
            <p:cNvSpPr txBox="1"/>
            <p:nvPr/>
          </p:nvSpPr>
          <p:spPr>
            <a:xfrm>
              <a:off x="5965272" y="2933595"/>
              <a:ext cx="111177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Exploring 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4" name="Rectangle 33"/>
            <p:cNvSpPr/>
            <p:nvPr/>
          </p:nvSpPr>
          <p:spPr>
            <a:xfrm>
              <a:off x="5268627" y="3217418"/>
              <a:ext cx="251241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8515459" y="3146420"/>
            <a:ext cx="2512412" cy="1237930"/>
            <a:chOff x="5268627" y="2933595"/>
            <a:chExt cx="2512412" cy="1237930"/>
          </a:xfrm>
        </p:grpSpPr>
        <p:sp>
          <p:nvSpPr>
            <p:cNvPr id="37" name="TextBox 36"/>
            <p:cNvSpPr txBox="1"/>
            <p:nvPr/>
          </p:nvSpPr>
          <p:spPr>
            <a:xfrm>
              <a:off x="5819848" y="2933595"/>
              <a:ext cx="140262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Development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8" name="Rectangle 37"/>
            <p:cNvSpPr/>
            <p:nvPr/>
          </p:nvSpPr>
          <p:spPr>
            <a:xfrm>
              <a:off x="5268627" y="3217418"/>
              <a:ext cx="251241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2016932" y="2149145"/>
            <a:ext cx="853184" cy="853184"/>
            <a:chOff x="2016932" y="2149145"/>
            <a:chExt cx="853184" cy="853184"/>
          </a:xfrm>
        </p:grpSpPr>
        <p:sp>
          <p:nvSpPr>
            <p:cNvPr id="31" name="Oval 30"/>
            <p:cNvSpPr/>
            <p:nvPr/>
          </p:nvSpPr>
          <p:spPr>
            <a:xfrm>
              <a:off x="2016932" y="2149145"/>
              <a:ext cx="853184" cy="853184"/>
            </a:xfrm>
            <a:prstGeom prst="ellipse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9" name="Shape 4192"/>
            <p:cNvSpPr/>
            <p:nvPr/>
          </p:nvSpPr>
          <p:spPr>
            <a:xfrm>
              <a:off x="2272302" y="2240473"/>
              <a:ext cx="363202" cy="6226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40" extrusionOk="0">
                  <a:moveTo>
                    <a:pt x="9547" y="8995"/>
                  </a:moveTo>
                  <a:cubicBezTo>
                    <a:pt x="9431" y="9241"/>
                    <a:pt x="9310" y="9495"/>
                    <a:pt x="9182" y="9756"/>
                  </a:cubicBezTo>
                  <a:cubicBezTo>
                    <a:pt x="8409" y="11354"/>
                    <a:pt x="7531" y="13164"/>
                    <a:pt x="7531" y="15261"/>
                  </a:cubicBezTo>
                  <a:cubicBezTo>
                    <a:pt x="7531" y="16396"/>
                    <a:pt x="6379" y="16800"/>
                    <a:pt x="5302" y="16800"/>
                  </a:cubicBezTo>
                  <a:cubicBezTo>
                    <a:pt x="4071" y="16800"/>
                    <a:pt x="3070" y="16212"/>
                    <a:pt x="3070" y="15491"/>
                  </a:cubicBezTo>
                  <a:cubicBezTo>
                    <a:pt x="3070" y="13016"/>
                    <a:pt x="5121" y="11397"/>
                    <a:pt x="6930" y="9971"/>
                  </a:cubicBezTo>
                  <a:cubicBezTo>
                    <a:pt x="7496" y="9523"/>
                    <a:pt x="8031" y="9101"/>
                    <a:pt x="8465" y="8681"/>
                  </a:cubicBezTo>
                  <a:cubicBezTo>
                    <a:pt x="8665" y="8489"/>
                    <a:pt x="9201" y="8497"/>
                    <a:pt x="9443" y="8687"/>
                  </a:cubicBezTo>
                  <a:cubicBezTo>
                    <a:pt x="9559" y="8776"/>
                    <a:pt x="9596" y="8890"/>
                    <a:pt x="9547" y="8995"/>
                  </a:cubicBezTo>
                  <a:close/>
                  <a:moveTo>
                    <a:pt x="11191" y="180"/>
                  </a:moveTo>
                  <a:cubicBezTo>
                    <a:pt x="11140" y="-60"/>
                    <a:pt x="10460" y="-60"/>
                    <a:pt x="10409" y="180"/>
                  </a:cubicBezTo>
                  <a:cubicBezTo>
                    <a:pt x="8706" y="8155"/>
                    <a:pt x="0" y="9798"/>
                    <a:pt x="0" y="15341"/>
                  </a:cubicBezTo>
                  <a:cubicBezTo>
                    <a:pt x="0" y="18765"/>
                    <a:pt x="4944" y="21540"/>
                    <a:pt x="10801" y="21540"/>
                  </a:cubicBezTo>
                  <a:cubicBezTo>
                    <a:pt x="16656" y="21540"/>
                    <a:pt x="21600" y="18765"/>
                    <a:pt x="21600" y="15341"/>
                  </a:cubicBezTo>
                  <a:cubicBezTo>
                    <a:pt x="21600" y="9798"/>
                    <a:pt x="12894" y="8155"/>
                    <a:pt x="11191" y="18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9345073" y="2149145"/>
            <a:ext cx="853184" cy="853184"/>
            <a:chOff x="9345073" y="2149145"/>
            <a:chExt cx="853184" cy="853184"/>
          </a:xfrm>
        </p:grpSpPr>
        <p:sp>
          <p:nvSpPr>
            <p:cNvPr id="35" name="Oval 34"/>
            <p:cNvSpPr/>
            <p:nvPr/>
          </p:nvSpPr>
          <p:spPr>
            <a:xfrm>
              <a:off x="9345073" y="2149145"/>
              <a:ext cx="853184" cy="853184"/>
            </a:xfrm>
            <a:prstGeom prst="ellipse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21" name="Group 20"/>
            <p:cNvGrpSpPr/>
            <p:nvPr/>
          </p:nvGrpSpPr>
          <p:grpSpPr>
            <a:xfrm>
              <a:off x="9522280" y="2360872"/>
              <a:ext cx="503802" cy="433797"/>
              <a:chOff x="5888038" y="5661025"/>
              <a:chExt cx="1393826" cy="1200151"/>
            </a:xfrm>
            <a:solidFill>
              <a:schemeClr val="bg1"/>
            </a:solidFill>
          </p:grpSpPr>
          <p:sp>
            <p:nvSpPr>
              <p:cNvPr id="22" name="Oval 21"/>
              <p:cNvSpPr>
                <a:spLocks noChangeArrowheads="1"/>
              </p:cNvSpPr>
              <p:nvPr/>
            </p:nvSpPr>
            <p:spPr bwMode="auto">
              <a:xfrm>
                <a:off x="6192838" y="5859463"/>
                <a:ext cx="133350" cy="12541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Oval 38"/>
              <p:cNvSpPr>
                <a:spLocks noChangeArrowheads="1"/>
              </p:cNvSpPr>
              <p:nvPr/>
            </p:nvSpPr>
            <p:spPr bwMode="auto">
              <a:xfrm>
                <a:off x="6454776" y="5661025"/>
                <a:ext cx="230188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Oval 39"/>
              <p:cNvSpPr>
                <a:spLocks noChangeArrowheads="1"/>
              </p:cNvSpPr>
              <p:nvPr/>
            </p:nvSpPr>
            <p:spPr bwMode="auto">
              <a:xfrm>
                <a:off x="6837363" y="5862638"/>
                <a:ext cx="136525" cy="12382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Rectangle 40"/>
              <p:cNvSpPr>
                <a:spLocks noChangeArrowheads="1"/>
              </p:cNvSpPr>
              <p:nvPr/>
            </p:nvSpPr>
            <p:spPr bwMode="auto">
              <a:xfrm>
                <a:off x="6149976" y="6653213"/>
                <a:ext cx="839788" cy="20796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Oval 41"/>
              <p:cNvSpPr>
                <a:spLocks noChangeArrowheads="1"/>
              </p:cNvSpPr>
              <p:nvPr/>
            </p:nvSpPr>
            <p:spPr bwMode="auto">
              <a:xfrm>
                <a:off x="7048501" y="5797550"/>
                <a:ext cx="233363" cy="2079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Oval 42"/>
              <p:cNvSpPr>
                <a:spLocks noChangeArrowheads="1"/>
              </p:cNvSpPr>
              <p:nvPr/>
            </p:nvSpPr>
            <p:spPr bwMode="auto">
              <a:xfrm>
                <a:off x="5888038" y="5800725"/>
                <a:ext cx="233363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43"/>
              <p:cNvSpPr>
                <a:spLocks/>
              </p:cNvSpPr>
              <p:nvPr/>
            </p:nvSpPr>
            <p:spPr bwMode="auto">
              <a:xfrm>
                <a:off x="6049963" y="5907088"/>
                <a:ext cx="1076325" cy="704850"/>
              </a:xfrm>
              <a:custGeom>
                <a:avLst/>
                <a:gdLst>
                  <a:gd name="T0" fmla="*/ 316 w 346"/>
                  <a:gd name="T1" fmla="*/ 39 h 227"/>
                  <a:gd name="T2" fmla="*/ 265 w 346"/>
                  <a:gd name="T3" fmla="*/ 85 h 227"/>
                  <a:gd name="T4" fmla="*/ 269 w 346"/>
                  <a:gd name="T5" fmla="*/ 38 h 227"/>
                  <a:gd name="T6" fmla="*/ 253 w 346"/>
                  <a:gd name="T7" fmla="*/ 36 h 227"/>
                  <a:gd name="T8" fmla="*/ 222 w 346"/>
                  <a:gd name="T9" fmla="*/ 75 h 227"/>
                  <a:gd name="T10" fmla="*/ 182 w 346"/>
                  <a:gd name="T11" fmla="*/ 12 h 227"/>
                  <a:gd name="T12" fmla="*/ 152 w 346"/>
                  <a:gd name="T13" fmla="*/ 12 h 227"/>
                  <a:gd name="T14" fmla="*/ 113 w 346"/>
                  <a:gd name="T15" fmla="*/ 74 h 227"/>
                  <a:gd name="T16" fmla="*/ 86 w 346"/>
                  <a:gd name="T17" fmla="*/ 36 h 227"/>
                  <a:gd name="T18" fmla="*/ 71 w 346"/>
                  <a:gd name="T19" fmla="*/ 36 h 227"/>
                  <a:gd name="T20" fmla="*/ 73 w 346"/>
                  <a:gd name="T21" fmla="*/ 88 h 227"/>
                  <a:gd name="T22" fmla="*/ 23 w 346"/>
                  <a:gd name="T23" fmla="*/ 39 h 227"/>
                  <a:gd name="T24" fmla="*/ 0 w 346"/>
                  <a:gd name="T25" fmla="*/ 47 h 227"/>
                  <a:gd name="T26" fmla="*/ 32 w 346"/>
                  <a:gd name="T27" fmla="*/ 227 h 227"/>
                  <a:gd name="T28" fmla="*/ 301 w 346"/>
                  <a:gd name="T29" fmla="*/ 227 h 227"/>
                  <a:gd name="T30" fmla="*/ 346 w 346"/>
                  <a:gd name="T31" fmla="*/ 52 h 227"/>
                  <a:gd name="T32" fmla="*/ 316 w 346"/>
                  <a:gd name="T33" fmla="*/ 39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227">
                    <a:moveTo>
                      <a:pt x="316" y="39"/>
                    </a:moveTo>
                    <a:cubicBezTo>
                      <a:pt x="265" y="85"/>
                      <a:pt x="265" y="85"/>
                      <a:pt x="265" y="85"/>
                    </a:cubicBezTo>
                    <a:cubicBezTo>
                      <a:pt x="269" y="38"/>
                      <a:pt x="269" y="38"/>
                      <a:pt x="269" y="38"/>
                    </a:cubicBezTo>
                    <a:cubicBezTo>
                      <a:pt x="269" y="38"/>
                      <a:pt x="262" y="27"/>
                      <a:pt x="253" y="36"/>
                    </a:cubicBezTo>
                    <a:cubicBezTo>
                      <a:pt x="222" y="75"/>
                      <a:pt x="222" y="75"/>
                      <a:pt x="222" y="75"/>
                    </a:cubicBezTo>
                    <a:cubicBezTo>
                      <a:pt x="182" y="12"/>
                      <a:pt x="182" y="12"/>
                      <a:pt x="182" y="12"/>
                    </a:cubicBezTo>
                    <a:cubicBezTo>
                      <a:pt x="182" y="12"/>
                      <a:pt x="171" y="0"/>
                      <a:pt x="152" y="12"/>
                    </a:cubicBezTo>
                    <a:cubicBezTo>
                      <a:pt x="113" y="74"/>
                      <a:pt x="113" y="74"/>
                      <a:pt x="113" y="74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6"/>
                      <a:pt x="79" y="25"/>
                      <a:pt x="71" y="36"/>
                    </a:cubicBezTo>
                    <a:cubicBezTo>
                      <a:pt x="73" y="88"/>
                      <a:pt x="73" y="88"/>
                      <a:pt x="73" y="8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3" y="39"/>
                      <a:pt x="7" y="32"/>
                      <a:pt x="0" y="47"/>
                    </a:cubicBezTo>
                    <a:cubicBezTo>
                      <a:pt x="32" y="227"/>
                      <a:pt x="32" y="227"/>
                      <a:pt x="32" y="227"/>
                    </a:cubicBezTo>
                    <a:cubicBezTo>
                      <a:pt x="301" y="227"/>
                      <a:pt x="301" y="227"/>
                      <a:pt x="301" y="227"/>
                    </a:cubicBezTo>
                    <a:cubicBezTo>
                      <a:pt x="346" y="52"/>
                      <a:pt x="346" y="52"/>
                      <a:pt x="346" y="52"/>
                    </a:cubicBezTo>
                    <a:cubicBezTo>
                      <a:pt x="346" y="52"/>
                      <a:pt x="341" y="29"/>
                      <a:pt x="316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796284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3755208" y="1899173"/>
            <a:ext cx="4715121" cy="3773326"/>
            <a:chOff x="3755208" y="1899173"/>
            <a:chExt cx="4715121" cy="3773326"/>
          </a:xfrm>
        </p:grpSpPr>
        <p:sp>
          <p:nvSpPr>
            <p:cNvPr id="3" name="Oval 2"/>
            <p:cNvSpPr/>
            <p:nvPr/>
          </p:nvSpPr>
          <p:spPr>
            <a:xfrm>
              <a:off x="4221331" y="1899173"/>
              <a:ext cx="3749793" cy="3773326"/>
            </a:xfrm>
            <a:prstGeom prst="ellipse">
              <a:avLst/>
            </a:prstGeom>
            <a:noFill/>
            <a:ln w="38100" cmpd="dbl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7471918" y="4107398"/>
              <a:ext cx="998411" cy="1004677"/>
              <a:chOff x="7522718" y="4107398"/>
              <a:chExt cx="998411" cy="1004677"/>
            </a:xfrm>
          </p:grpSpPr>
          <p:sp>
            <p:nvSpPr>
              <p:cNvPr id="11" name="Oval 10"/>
              <p:cNvSpPr/>
              <p:nvPr/>
            </p:nvSpPr>
            <p:spPr>
              <a:xfrm>
                <a:off x="7522718" y="4107398"/>
                <a:ext cx="998411" cy="1004677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3" name="Freeform 51"/>
              <p:cNvSpPr>
                <a:spLocks noEditPoints="1"/>
              </p:cNvSpPr>
              <p:nvPr/>
            </p:nvSpPr>
            <p:spPr bwMode="auto">
              <a:xfrm>
                <a:off x="7776296" y="4399710"/>
                <a:ext cx="538680" cy="444997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" name="Group 3"/>
            <p:cNvGrpSpPr/>
            <p:nvPr/>
          </p:nvGrpSpPr>
          <p:grpSpPr>
            <a:xfrm>
              <a:off x="3755208" y="4107398"/>
              <a:ext cx="998411" cy="1004677"/>
              <a:chOff x="3806008" y="4107398"/>
              <a:chExt cx="998411" cy="1004677"/>
            </a:xfrm>
          </p:grpSpPr>
          <p:sp>
            <p:nvSpPr>
              <p:cNvPr id="8" name="Oval 7"/>
              <p:cNvSpPr/>
              <p:nvPr/>
            </p:nvSpPr>
            <p:spPr>
              <a:xfrm>
                <a:off x="3806008" y="4107398"/>
                <a:ext cx="998411" cy="1004677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4" name="Freeform 37"/>
              <p:cNvSpPr>
                <a:spLocks noEditPoints="1"/>
              </p:cNvSpPr>
              <p:nvPr/>
            </p:nvSpPr>
            <p:spPr bwMode="auto">
              <a:xfrm>
                <a:off x="4028518" y="4327005"/>
                <a:ext cx="569408" cy="565461"/>
              </a:xfrm>
              <a:custGeom>
                <a:avLst/>
                <a:gdLst>
                  <a:gd name="T0" fmla="*/ 0 w 120"/>
                  <a:gd name="T1" fmla="*/ 60 h 120"/>
                  <a:gd name="T2" fmla="*/ 120 w 120"/>
                  <a:gd name="T3" fmla="*/ 60 h 120"/>
                  <a:gd name="T4" fmla="*/ 83 w 120"/>
                  <a:gd name="T5" fmla="*/ 24 h 120"/>
                  <a:gd name="T6" fmla="*/ 86 w 120"/>
                  <a:gd name="T7" fmla="*/ 14 h 120"/>
                  <a:gd name="T8" fmla="*/ 86 w 120"/>
                  <a:gd name="T9" fmla="*/ 28 h 120"/>
                  <a:gd name="T10" fmla="*/ 47 w 120"/>
                  <a:gd name="T11" fmla="*/ 77 h 120"/>
                  <a:gd name="T12" fmla="*/ 41 w 120"/>
                  <a:gd name="T13" fmla="*/ 88 h 120"/>
                  <a:gd name="T14" fmla="*/ 38 w 120"/>
                  <a:gd name="T15" fmla="*/ 95 h 120"/>
                  <a:gd name="T16" fmla="*/ 37 w 120"/>
                  <a:gd name="T17" fmla="*/ 110 h 120"/>
                  <a:gd name="T18" fmla="*/ 31 w 120"/>
                  <a:gd name="T19" fmla="*/ 99 h 120"/>
                  <a:gd name="T20" fmla="*/ 26 w 120"/>
                  <a:gd name="T21" fmla="*/ 89 h 120"/>
                  <a:gd name="T22" fmla="*/ 17 w 120"/>
                  <a:gd name="T23" fmla="*/ 82 h 120"/>
                  <a:gd name="T24" fmla="*/ 16 w 120"/>
                  <a:gd name="T25" fmla="*/ 68 h 120"/>
                  <a:gd name="T26" fmla="*/ 15 w 120"/>
                  <a:gd name="T27" fmla="*/ 60 h 120"/>
                  <a:gd name="T28" fmla="*/ 10 w 120"/>
                  <a:gd name="T29" fmla="*/ 54 h 120"/>
                  <a:gd name="T30" fmla="*/ 10 w 120"/>
                  <a:gd name="T31" fmla="*/ 45 h 120"/>
                  <a:gd name="T32" fmla="*/ 38 w 120"/>
                  <a:gd name="T33" fmla="*/ 20 h 120"/>
                  <a:gd name="T34" fmla="*/ 31 w 120"/>
                  <a:gd name="T35" fmla="*/ 20 h 120"/>
                  <a:gd name="T36" fmla="*/ 28 w 120"/>
                  <a:gd name="T37" fmla="*/ 26 h 120"/>
                  <a:gd name="T38" fmla="*/ 32 w 120"/>
                  <a:gd name="T39" fmla="*/ 28 h 120"/>
                  <a:gd name="T40" fmla="*/ 31 w 120"/>
                  <a:gd name="T41" fmla="*/ 24 h 120"/>
                  <a:gd name="T42" fmla="*/ 47 w 120"/>
                  <a:gd name="T43" fmla="*/ 30 h 120"/>
                  <a:gd name="T44" fmla="*/ 41 w 120"/>
                  <a:gd name="T45" fmla="*/ 34 h 120"/>
                  <a:gd name="T46" fmla="*/ 37 w 120"/>
                  <a:gd name="T47" fmla="*/ 36 h 120"/>
                  <a:gd name="T48" fmla="*/ 38 w 120"/>
                  <a:gd name="T49" fmla="*/ 43 h 120"/>
                  <a:gd name="T50" fmla="*/ 33 w 120"/>
                  <a:gd name="T51" fmla="*/ 49 h 120"/>
                  <a:gd name="T52" fmla="*/ 29 w 120"/>
                  <a:gd name="T53" fmla="*/ 51 h 120"/>
                  <a:gd name="T54" fmla="*/ 21 w 120"/>
                  <a:gd name="T55" fmla="*/ 49 h 120"/>
                  <a:gd name="T56" fmla="*/ 15 w 120"/>
                  <a:gd name="T57" fmla="*/ 54 h 120"/>
                  <a:gd name="T58" fmla="*/ 16 w 120"/>
                  <a:gd name="T59" fmla="*/ 58 h 120"/>
                  <a:gd name="T60" fmla="*/ 27 w 120"/>
                  <a:gd name="T61" fmla="*/ 62 h 120"/>
                  <a:gd name="T62" fmla="*/ 41 w 120"/>
                  <a:gd name="T63" fmla="*/ 66 h 120"/>
                  <a:gd name="T64" fmla="*/ 47 w 120"/>
                  <a:gd name="T65" fmla="*/ 77 h 120"/>
                  <a:gd name="T66" fmla="*/ 55 w 120"/>
                  <a:gd name="T67" fmla="*/ 21 h 120"/>
                  <a:gd name="T68" fmla="*/ 44 w 120"/>
                  <a:gd name="T69" fmla="*/ 15 h 120"/>
                  <a:gd name="T70" fmla="*/ 63 w 120"/>
                  <a:gd name="T71" fmla="*/ 10 h 120"/>
                  <a:gd name="T72" fmla="*/ 107 w 120"/>
                  <a:gd name="T73" fmla="*/ 62 h 120"/>
                  <a:gd name="T74" fmla="*/ 92 w 120"/>
                  <a:gd name="T75" fmla="*/ 102 h 120"/>
                  <a:gd name="T76" fmla="*/ 91 w 120"/>
                  <a:gd name="T77" fmla="*/ 92 h 120"/>
                  <a:gd name="T78" fmla="*/ 84 w 120"/>
                  <a:gd name="T79" fmla="*/ 81 h 120"/>
                  <a:gd name="T80" fmla="*/ 66 w 120"/>
                  <a:gd name="T81" fmla="*/ 67 h 120"/>
                  <a:gd name="T82" fmla="*/ 97 w 120"/>
                  <a:gd name="T83" fmla="*/ 56 h 120"/>
                  <a:gd name="T84" fmla="*/ 105 w 120"/>
                  <a:gd name="T85" fmla="*/ 49 h 120"/>
                  <a:gd name="T86" fmla="*/ 93 w 120"/>
                  <a:gd name="T87" fmla="*/ 39 h 120"/>
                  <a:gd name="T88" fmla="*/ 91 w 120"/>
                  <a:gd name="T89" fmla="*/ 52 h 120"/>
                  <a:gd name="T90" fmla="*/ 79 w 120"/>
                  <a:gd name="T91" fmla="*/ 49 h 120"/>
                  <a:gd name="T92" fmla="*/ 73 w 120"/>
                  <a:gd name="T93" fmla="*/ 44 h 120"/>
                  <a:gd name="T94" fmla="*/ 76 w 120"/>
                  <a:gd name="T95" fmla="*/ 35 h 120"/>
                  <a:gd name="T96" fmla="*/ 90 w 120"/>
                  <a:gd name="T97" fmla="*/ 36 h 120"/>
                  <a:gd name="T98" fmla="*/ 100 w 120"/>
                  <a:gd name="T99" fmla="*/ 36 h 120"/>
                  <a:gd name="T100" fmla="*/ 105 w 120"/>
                  <a:gd name="T101" fmla="*/ 32 h 120"/>
                  <a:gd name="T102" fmla="*/ 110 w 120"/>
                  <a:gd name="T103" fmla="*/ 57 h 120"/>
                  <a:gd name="T104" fmla="*/ 107 w 120"/>
                  <a:gd name="T105" fmla="*/ 6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0" h="120">
                    <a:moveTo>
                      <a:pt x="60" y="0"/>
                    </a:moveTo>
                    <a:cubicBezTo>
                      <a:pt x="27" y="0"/>
                      <a:pt x="0" y="27"/>
                      <a:pt x="0" y="60"/>
                    </a:cubicBezTo>
                    <a:cubicBezTo>
                      <a:pt x="0" y="93"/>
                      <a:pt x="27" y="120"/>
                      <a:pt x="60" y="120"/>
                    </a:cubicBezTo>
                    <a:cubicBezTo>
                      <a:pt x="93" y="120"/>
                      <a:pt x="120" y="93"/>
                      <a:pt x="120" y="60"/>
                    </a:cubicBezTo>
                    <a:cubicBezTo>
                      <a:pt x="120" y="27"/>
                      <a:pt x="93" y="0"/>
                      <a:pt x="60" y="0"/>
                    </a:cubicBezTo>
                    <a:close/>
                    <a:moveTo>
                      <a:pt x="83" y="24"/>
                    </a:move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5" y="17"/>
                      <a:pt x="86" y="14"/>
                    </a:cubicBezTo>
                    <a:cubicBezTo>
                      <a:pt x="87" y="14"/>
                      <a:pt x="91" y="16"/>
                      <a:pt x="94" y="20"/>
                    </a:cubicBezTo>
                    <a:cubicBezTo>
                      <a:pt x="92" y="29"/>
                      <a:pt x="86" y="28"/>
                      <a:pt x="86" y="28"/>
                    </a:cubicBezTo>
                    <a:cubicBezTo>
                      <a:pt x="86" y="28"/>
                      <a:pt x="82" y="28"/>
                      <a:pt x="83" y="24"/>
                    </a:cubicBezTo>
                    <a:close/>
                    <a:moveTo>
                      <a:pt x="47" y="77"/>
                    </a:moveTo>
                    <a:cubicBezTo>
                      <a:pt x="46" y="78"/>
                      <a:pt x="45" y="81"/>
                      <a:pt x="44" y="84"/>
                    </a:cubicBezTo>
                    <a:cubicBezTo>
                      <a:pt x="43" y="86"/>
                      <a:pt x="42" y="87"/>
                      <a:pt x="41" y="88"/>
                    </a:cubicBezTo>
                    <a:cubicBezTo>
                      <a:pt x="39" y="89"/>
                      <a:pt x="39" y="91"/>
                      <a:pt x="39" y="91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38" y="95"/>
                      <a:pt x="39" y="99"/>
                      <a:pt x="40" y="100"/>
                    </a:cubicBezTo>
                    <a:cubicBezTo>
                      <a:pt x="40" y="102"/>
                      <a:pt x="37" y="110"/>
                      <a:pt x="37" y="110"/>
                    </a:cubicBezTo>
                    <a:cubicBezTo>
                      <a:pt x="34" y="109"/>
                      <a:pt x="33" y="106"/>
                      <a:pt x="32" y="104"/>
                    </a:cubicBezTo>
                    <a:cubicBezTo>
                      <a:pt x="32" y="102"/>
                      <a:pt x="30" y="101"/>
                      <a:pt x="31" y="99"/>
                    </a:cubicBezTo>
                    <a:cubicBezTo>
                      <a:pt x="31" y="96"/>
                      <a:pt x="29" y="95"/>
                      <a:pt x="28" y="94"/>
                    </a:cubicBezTo>
                    <a:cubicBezTo>
                      <a:pt x="27" y="92"/>
                      <a:pt x="26" y="90"/>
                      <a:pt x="26" y="89"/>
                    </a:cubicBezTo>
                    <a:cubicBezTo>
                      <a:pt x="26" y="88"/>
                      <a:pt x="23" y="86"/>
                      <a:pt x="23" y="86"/>
                    </a:cubicBezTo>
                    <a:cubicBezTo>
                      <a:pt x="23" y="86"/>
                      <a:pt x="18" y="83"/>
                      <a:pt x="17" y="82"/>
                    </a:cubicBezTo>
                    <a:cubicBezTo>
                      <a:pt x="16" y="81"/>
                      <a:pt x="15" y="77"/>
                      <a:pt x="15" y="75"/>
                    </a:cubicBezTo>
                    <a:cubicBezTo>
                      <a:pt x="15" y="73"/>
                      <a:pt x="16" y="68"/>
                      <a:pt x="16" y="68"/>
                    </a:cubicBezTo>
                    <a:cubicBezTo>
                      <a:pt x="16" y="68"/>
                      <a:pt x="18" y="66"/>
                      <a:pt x="17" y="65"/>
                    </a:cubicBezTo>
                    <a:cubicBezTo>
                      <a:pt x="15" y="64"/>
                      <a:pt x="15" y="60"/>
                      <a:pt x="15" y="60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58"/>
                      <a:pt x="11" y="55"/>
                      <a:pt x="10" y="54"/>
                    </a:cubicBezTo>
                    <a:cubicBezTo>
                      <a:pt x="10" y="52"/>
                      <a:pt x="10" y="51"/>
                      <a:pt x="11" y="50"/>
                    </a:cubicBezTo>
                    <a:cubicBezTo>
                      <a:pt x="11" y="49"/>
                      <a:pt x="10" y="46"/>
                      <a:pt x="10" y="45"/>
                    </a:cubicBezTo>
                    <a:cubicBezTo>
                      <a:pt x="20" y="20"/>
                      <a:pt x="37" y="15"/>
                      <a:pt x="37" y="15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8" y="20"/>
                      <a:pt x="35" y="21"/>
                      <a:pt x="34" y="21"/>
                    </a:cubicBezTo>
                    <a:cubicBezTo>
                      <a:pt x="32" y="20"/>
                      <a:pt x="31" y="20"/>
                      <a:pt x="31" y="20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3"/>
                      <a:pt x="28" y="25"/>
                      <a:pt x="28" y="26"/>
                    </a:cubicBezTo>
                    <a:cubicBezTo>
                      <a:pt x="28" y="27"/>
                      <a:pt x="29" y="29"/>
                      <a:pt x="29" y="29"/>
                    </a:cubicBezTo>
                    <a:cubicBezTo>
                      <a:pt x="29" y="29"/>
                      <a:pt x="32" y="29"/>
                      <a:pt x="32" y="28"/>
                    </a:cubicBezTo>
                    <a:cubicBezTo>
                      <a:pt x="32" y="27"/>
                      <a:pt x="32" y="26"/>
                      <a:pt x="32" y="26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4" y="23"/>
                      <a:pt x="40" y="24"/>
                    </a:cubicBezTo>
                    <a:cubicBezTo>
                      <a:pt x="47" y="24"/>
                      <a:pt x="44" y="29"/>
                      <a:pt x="47" y="30"/>
                    </a:cubicBezTo>
                    <a:cubicBezTo>
                      <a:pt x="50" y="31"/>
                      <a:pt x="45" y="35"/>
                      <a:pt x="44" y="37"/>
                    </a:cubicBezTo>
                    <a:cubicBezTo>
                      <a:pt x="43" y="39"/>
                      <a:pt x="41" y="34"/>
                      <a:pt x="41" y="34"/>
                    </a:cubicBezTo>
                    <a:cubicBezTo>
                      <a:pt x="41" y="34"/>
                      <a:pt x="43" y="32"/>
                      <a:pt x="40" y="32"/>
                    </a:cubicBezTo>
                    <a:cubicBezTo>
                      <a:pt x="37" y="31"/>
                      <a:pt x="35" y="36"/>
                      <a:pt x="37" y="36"/>
                    </a:cubicBezTo>
                    <a:cubicBezTo>
                      <a:pt x="38" y="36"/>
                      <a:pt x="40" y="38"/>
                      <a:pt x="39" y="39"/>
                    </a:cubicBezTo>
                    <a:cubicBezTo>
                      <a:pt x="39" y="40"/>
                      <a:pt x="39" y="40"/>
                      <a:pt x="38" y="43"/>
                    </a:cubicBezTo>
                    <a:cubicBezTo>
                      <a:pt x="36" y="46"/>
                      <a:pt x="34" y="48"/>
                      <a:pt x="34" y="48"/>
                    </a:cubicBezTo>
                    <a:cubicBezTo>
                      <a:pt x="34" y="48"/>
                      <a:pt x="32" y="47"/>
                      <a:pt x="33" y="49"/>
                    </a:cubicBezTo>
                    <a:cubicBezTo>
                      <a:pt x="34" y="51"/>
                      <a:pt x="33" y="54"/>
                      <a:pt x="33" y="55"/>
                    </a:cubicBezTo>
                    <a:cubicBezTo>
                      <a:pt x="33" y="57"/>
                      <a:pt x="29" y="54"/>
                      <a:pt x="29" y="51"/>
                    </a:cubicBezTo>
                    <a:cubicBezTo>
                      <a:pt x="28" y="48"/>
                      <a:pt x="25" y="51"/>
                      <a:pt x="24" y="51"/>
                    </a:cubicBezTo>
                    <a:cubicBezTo>
                      <a:pt x="23" y="51"/>
                      <a:pt x="21" y="50"/>
                      <a:pt x="21" y="49"/>
                    </a:cubicBezTo>
                    <a:cubicBezTo>
                      <a:pt x="20" y="48"/>
                      <a:pt x="15" y="52"/>
                      <a:pt x="14" y="52"/>
                    </a:cubicBezTo>
                    <a:cubicBezTo>
                      <a:pt x="13" y="53"/>
                      <a:pt x="13" y="55"/>
                      <a:pt x="15" y="54"/>
                    </a:cubicBezTo>
                    <a:cubicBezTo>
                      <a:pt x="17" y="53"/>
                      <a:pt x="19" y="54"/>
                      <a:pt x="19" y="56"/>
                    </a:cubicBezTo>
                    <a:cubicBezTo>
                      <a:pt x="18" y="58"/>
                      <a:pt x="16" y="57"/>
                      <a:pt x="16" y="58"/>
                    </a:cubicBezTo>
                    <a:cubicBezTo>
                      <a:pt x="17" y="60"/>
                      <a:pt x="19" y="61"/>
                      <a:pt x="19" y="63"/>
                    </a:cubicBezTo>
                    <a:cubicBezTo>
                      <a:pt x="20" y="65"/>
                      <a:pt x="25" y="63"/>
                      <a:pt x="27" y="62"/>
                    </a:cubicBezTo>
                    <a:cubicBezTo>
                      <a:pt x="28" y="62"/>
                      <a:pt x="33" y="61"/>
                      <a:pt x="33" y="63"/>
                    </a:cubicBezTo>
                    <a:cubicBezTo>
                      <a:pt x="34" y="65"/>
                      <a:pt x="39" y="66"/>
                      <a:pt x="41" y="66"/>
                    </a:cubicBezTo>
                    <a:cubicBezTo>
                      <a:pt x="43" y="67"/>
                      <a:pt x="46" y="67"/>
                      <a:pt x="49" y="69"/>
                    </a:cubicBezTo>
                    <a:cubicBezTo>
                      <a:pt x="51" y="72"/>
                      <a:pt x="47" y="76"/>
                      <a:pt x="47" y="77"/>
                    </a:cubicBezTo>
                    <a:close/>
                    <a:moveTo>
                      <a:pt x="59" y="14"/>
                    </a:moveTo>
                    <a:cubicBezTo>
                      <a:pt x="58" y="17"/>
                      <a:pt x="54" y="20"/>
                      <a:pt x="55" y="21"/>
                    </a:cubicBezTo>
                    <a:cubicBezTo>
                      <a:pt x="55" y="22"/>
                      <a:pt x="55" y="27"/>
                      <a:pt x="51" y="23"/>
                    </a:cubicBezTo>
                    <a:cubicBezTo>
                      <a:pt x="47" y="19"/>
                      <a:pt x="43" y="18"/>
                      <a:pt x="44" y="15"/>
                    </a:cubicBezTo>
                    <a:cubicBezTo>
                      <a:pt x="44" y="14"/>
                      <a:pt x="48" y="14"/>
                      <a:pt x="48" y="13"/>
                    </a:cubicBezTo>
                    <a:cubicBezTo>
                      <a:pt x="53" y="7"/>
                      <a:pt x="62" y="8"/>
                      <a:pt x="63" y="10"/>
                    </a:cubicBezTo>
                    <a:cubicBezTo>
                      <a:pt x="61" y="12"/>
                      <a:pt x="59" y="11"/>
                      <a:pt x="59" y="14"/>
                    </a:cubicBezTo>
                    <a:close/>
                    <a:moveTo>
                      <a:pt x="107" y="62"/>
                    </a:moveTo>
                    <a:cubicBezTo>
                      <a:pt x="107" y="62"/>
                      <a:pt x="109" y="65"/>
                      <a:pt x="112" y="65"/>
                    </a:cubicBezTo>
                    <a:cubicBezTo>
                      <a:pt x="110" y="87"/>
                      <a:pt x="92" y="102"/>
                      <a:pt x="92" y="102"/>
                    </a:cubicBezTo>
                    <a:cubicBezTo>
                      <a:pt x="89" y="99"/>
                      <a:pt x="90" y="96"/>
                      <a:pt x="90" y="96"/>
                    </a:cubicBezTo>
                    <a:cubicBezTo>
                      <a:pt x="91" y="92"/>
                      <a:pt x="91" y="92"/>
                      <a:pt x="91" y="92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1" y="85"/>
                      <a:pt x="91" y="77"/>
                      <a:pt x="84" y="81"/>
                    </a:cubicBezTo>
                    <a:cubicBezTo>
                      <a:pt x="77" y="83"/>
                      <a:pt x="80" y="83"/>
                      <a:pt x="72" y="83"/>
                    </a:cubicBezTo>
                    <a:cubicBezTo>
                      <a:pt x="64" y="84"/>
                      <a:pt x="66" y="67"/>
                      <a:pt x="66" y="67"/>
                    </a:cubicBezTo>
                    <a:cubicBezTo>
                      <a:pt x="66" y="43"/>
                      <a:pt x="84" y="61"/>
                      <a:pt x="84" y="61"/>
                    </a:cubicBezTo>
                    <a:cubicBezTo>
                      <a:pt x="95" y="69"/>
                      <a:pt x="97" y="56"/>
                      <a:pt x="97" y="56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5" y="49"/>
                      <a:pt x="105" y="49"/>
                      <a:pt x="105" y="49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93" y="39"/>
                      <a:pt x="91" y="43"/>
                      <a:pt x="94" y="48"/>
                    </a:cubicBezTo>
                    <a:cubicBezTo>
                      <a:pt x="94" y="48"/>
                      <a:pt x="93" y="53"/>
                      <a:pt x="91" y="52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4" y="48"/>
                      <a:pt x="82" y="47"/>
                      <a:pt x="79" y="49"/>
                    </a:cubicBezTo>
                    <a:cubicBezTo>
                      <a:pt x="75" y="52"/>
                      <a:pt x="69" y="49"/>
                      <a:pt x="69" y="49"/>
                    </a:cubicBezTo>
                    <a:cubicBezTo>
                      <a:pt x="69" y="49"/>
                      <a:pt x="69" y="46"/>
                      <a:pt x="73" y="44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6" y="42"/>
                      <a:pt x="75" y="38"/>
                      <a:pt x="76" y="35"/>
                    </a:cubicBezTo>
                    <a:cubicBezTo>
                      <a:pt x="77" y="32"/>
                      <a:pt x="78" y="35"/>
                      <a:pt x="81" y="33"/>
                    </a:cubicBezTo>
                    <a:cubicBezTo>
                      <a:pt x="84" y="31"/>
                      <a:pt x="86" y="37"/>
                      <a:pt x="90" y="36"/>
                    </a:cubicBezTo>
                    <a:cubicBezTo>
                      <a:pt x="94" y="36"/>
                      <a:pt x="92" y="35"/>
                      <a:pt x="95" y="33"/>
                    </a:cubicBezTo>
                    <a:cubicBezTo>
                      <a:pt x="98" y="32"/>
                      <a:pt x="100" y="36"/>
                      <a:pt x="100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37"/>
                      <a:pt x="105" y="30"/>
                      <a:pt x="105" y="32"/>
                    </a:cubicBezTo>
                    <a:cubicBezTo>
                      <a:pt x="109" y="38"/>
                      <a:pt x="114" y="55"/>
                      <a:pt x="112" y="58"/>
                    </a:cubicBezTo>
                    <a:cubicBezTo>
                      <a:pt x="111" y="57"/>
                      <a:pt x="110" y="57"/>
                      <a:pt x="110" y="57"/>
                    </a:cubicBezTo>
                    <a:cubicBezTo>
                      <a:pt x="103" y="57"/>
                      <a:pt x="103" y="57"/>
                      <a:pt x="103" y="57"/>
                    </a:cubicBezTo>
                    <a:lnTo>
                      <a:pt x="107" y="6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7435780" y="2418088"/>
              <a:ext cx="998411" cy="1004677"/>
              <a:chOff x="7486580" y="2418088"/>
              <a:chExt cx="998411" cy="1004677"/>
            </a:xfrm>
          </p:grpSpPr>
          <p:sp>
            <p:nvSpPr>
              <p:cNvPr id="5" name="Oval 4"/>
              <p:cNvSpPr/>
              <p:nvPr/>
            </p:nvSpPr>
            <p:spPr>
              <a:xfrm>
                <a:off x="7486580" y="2418088"/>
                <a:ext cx="998411" cy="1004677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5" name="Shape 3659"/>
              <p:cNvSpPr/>
              <p:nvPr/>
            </p:nvSpPr>
            <p:spPr>
              <a:xfrm>
                <a:off x="7699807" y="2640610"/>
                <a:ext cx="607596" cy="56964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93" h="21440" extrusionOk="0">
                    <a:moveTo>
                      <a:pt x="20097" y="14373"/>
                    </a:moveTo>
                    <a:lnTo>
                      <a:pt x="15990" y="12571"/>
                    </a:lnTo>
                    <a:lnTo>
                      <a:pt x="16463" y="14008"/>
                    </a:lnTo>
                    <a:cubicBezTo>
                      <a:pt x="16439" y="15532"/>
                      <a:pt x="13726" y="16745"/>
                      <a:pt x="10496" y="16745"/>
                    </a:cubicBezTo>
                    <a:cubicBezTo>
                      <a:pt x="7268" y="16745"/>
                      <a:pt x="4553" y="15532"/>
                      <a:pt x="4529" y="14008"/>
                    </a:cubicBezTo>
                    <a:lnTo>
                      <a:pt x="5002" y="12571"/>
                    </a:lnTo>
                    <a:lnTo>
                      <a:pt x="895" y="14373"/>
                    </a:lnTo>
                    <a:cubicBezTo>
                      <a:pt x="-255" y="14878"/>
                      <a:pt x="-304" y="15814"/>
                      <a:pt x="789" y="16451"/>
                    </a:cubicBezTo>
                    <a:lnTo>
                      <a:pt x="8511" y="20962"/>
                    </a:lnTo>
                    <a:cubicBezTo>
                      <a:pt x="9602" y="21600"/>
                      <a:pt x="11390" y="21600"/>
                      <a:pt x="12481" y="20962"/>
                    </a:cubicBezTo>
                    <a:lnTo>
                      <a:pt x="20205" y="16451"/>
                    </a:lnTo>
                    <a:cubicBezTo>
                      <a:pt x="21296" y="15814"/>
                      <a:pt x="21247" y="14878"/>
                      <a:pt x="20097" y="14373"/>
                    </a:cubicBezTo>
                    <a:close/>
                    <a:moveTo>
                      <a:pt x="10496" y="5209"/>
                    </a:moveTo>
                    <a:cubicBezTo>
                      <a:pt x="11724" y="5209"/>
                      <a:pt x="12866" y="4796"/>
                      <a:pt x="13199" y="4152"/>
                    </a:cubicBezTo>
                    <a:cubicBezTo>
                      <a:pt x="12739" y="2744"/>
                      <a:pt x="12343" y="1535"/>
                      <a:pt x="12094" y="773"/>
                    </a:cubicBezTo>
                    <a:cubicBezTo>
                      <a:pt x="11927" y="264"/>
                      <a:pt x="11175" y="0"/>
                      <a:pt x="10496" y="0"/>
                    </a:cubicBezTo>
                    <a:cubicBezTo>
                      <a:pt x="9817" y="0"/>
                      <a:pt x="9065" y="264"/>
                      <a:pt x="8898" y="773"/>
                    </a:cubicBezTo>
                    <a:cubicBezTo>
                      <a:pt x="8649" y="1535"/>
                      <a:pt x="8253" y="2744"/>
                      <a:pt x="7792" y="4152"/>
                    </a:cubicBezTo>
                    <a:cubicBezTo>
                      <a:pt x="8126" y="4796"/>
                      <a:pt x="9268" y="5209"/>
                      <a:pt x="10496" y="5209"/>
                    </a:cubicBezTo>
                    <a:close/>
                    <a:moveTo>
                      <a:pt x="10496" y="13197"/>
                    </a:moveTo>
                    <a:cubicBezTo>
                      <a:pt x="13109" y="13197"/>
                      <a:pt x="15296" y="12229"/>
                      <a:pt x="15429" y="10966"/>
                    </a:cubicBezTo>
                    <a:cubicBezTo>
                      <a:pt x="15041" y="9779"/>
                      <a:pt x="14617" y="8484"/>
                      <a:pt x="14201" y="7211"/>
                    </a:cubicBezTo>
                    <a:cubicBezTo>
                      <a:pt x="13911" y="8118"/>
                      <a:pt x="12316" y="8759"/>
                      <a:pt x="10496" y="8759"/>
                    </a:cubicBezTo>
                    <a:cubicBezTo>
                      <a:pt x="8678" y="8759"/>
                      <a:pt x="7081" y="8118"/>
                      <a:pt x="6791" y="7211"/>
                    </a:cubicBezTo>
                    <a:cubicBezTo>
                      <a:pt x="6375" y="8484"/>
                      <a:pt x="5951" y="9779"/>
                      <a:pt x="5563" y="10966"/>
                    </a:cubicBezTo>
                    <a:cubicBezTo>
                      <a:pt x="5696" y="12229"/>
                      <a:pt x="7883" y="13197"/>
                      <a:pt x="10496" y="1319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7" name="Group 6"/>
            <p:cNvGrpSpPr/>
            <p:nvPr/>
          </p:nvGrpSpPr>
          <p:grpSpPr>
            <a:xfrm>
              <a:off x="3777268" y="2418088"/>
              <a:ext cx="998411" cy="1004677"/>
              <a:chOff x="3789968" y="2418088"/>
              <a:chExt cx="998411" cy="1004677"/>
            </a:xfrm>
          </p:grpSpPr>
          <p:sp>
            <p:nvSpPr>
              <p:cNvPr id="18" name="Oval 17"/>
              <p:cNvSpPr/>
              <p:nvPr/>
            </p:nvSpPr>
            <p:spPr>
              <a:xfrm>
                <a:off x="3789968" y="2418088"/>
                <a:ext cx="998411" cy="1004677"/>
              </a:xfrm>
              <a:prstGeom prst="ellipse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6" name="Freeform 61"/>
              <p:cNvSpPr>
                <a:spLocks noEditPoints="1"/>
              </p:cNvSpPr>
              <p:nvPr/>
            </p:nvSpPr>
            <p:spPr bwMode="auto">
              <a:xfrm>
                <a:off x="3980627" y="2693372"/>
                <a:ext cx="591295" cy="464084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Mobile Network Of The Future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5116877" y="1734144"/>
            <a:ext cx="1981200" cy="4103384"/>
            <a:chOff x="5105400" y="1920234"/>
            <a:chExt cx="1981200" cy="4103384"/>
          </a:xfrm>
        </p:grpSpPr>
        <p:sp>
          <p:nvSpPr>
            <p:cNvPr id="38" name="Freeform 5"/>
            <p:cNvSpPr>
              <a:spLocks/>
            </p:cNvSpPr>
            <p:nvPr/>
          </p:nvSpPr>
          <p:spPr bwMode="auto">
            <a:xfrm>
              <a:off x="5105400" y="1920234"/>
              <a:ext cx="1981200" cy="4103384"/>
            </a:xfrm>
            <a:custGeom>
              <a:avLst/>
              <a:gdLst>
                <a:gd name="T0" fmla="*/ 852 w 852"/>
                <a:gd name="T1" fmla="*/ 1682 h 1768"/>
                <a:gd name="T2" fmla="*/ 766 w 852"/>
                <a:gd name="T3" fmla="*/ 1768 h 1768"/>
                <a:gd name="T4" fmla="*/ 86 w 852"/>
                <a:gd name="T5" fmla="*/ 1768 h 1768"/>
                <a:gd name="T6" fmla="*/ 0 w 852"/>
                <a:gd name="T7" fmla="*/ 1682 h 1768"/>
                <a:gd name="T8" fmla="*/ 0 w 852"/>
                <a:gd name="T9" fmla="*/ 86 h 1768"/>
                <a:gd name="T10" fmla="*/ 86 w 852"/>
                <a:gd name="T11" fmla="*/ 0 h 1768"/>
                <a:gd name="T12" fmla="*/ 766 w 852"/>
                <a:gd name="T13" fmla="*/ 0 h 1768"/>
                <a:gd name="T14" fmla="*/ 852 w 852"/>
                <a:gd name="T15" fmla="*/ 86 h 1768"/>
                <a:gd name="T16" fmla="*/ 852 w 852"/>
                <a:gd name="T17" fmla="*/ 1682 h 1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2" h="1768">
                  <a:moveTo>
                    <a:pt x="852" y="1682"/>
                  </a:moveTo>
                  <a:cubicBezTo>
                    <a:pt x="852" y="1730"/>
                    <a:pt x="813" y="1768"/>
                    <a:pt x="766" y="1768"/>
                  </a:cubicBezTo>
                  <a:cubicBezTo>
                    <a:pt x="86" y="1768"/>
                    <a:pt x="86" y="1768"/>
                    <a:pt x="86" y="1768"/>
                  </a:cubicBezTo>
                  <a:cubicBezTo>
                    <a:pt x="39" y="1768"/>
                    <a:pt x="0" y="1730"/>
                    <a:pt x="0" y="1682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39"/>
                    <a:pt x="39" y="0"/>
                    <a:pt x="86" y="0"/>
                  </a:cubicBezTo>
                  <a:cubicBezTo>
                    <a:pt x="766" y="0"/>
                    <a:pt x="766" y="0"/>
                    <a:pt x="766" y="0"/>
                  </a:cubicBezTo>
                  <a:cubicBezTo>
                    <a:pt x="813" y="0"/>
                    <a:pt x="852" y="39"/>
                    <a:pt x="852" y="86"/>
                  </a:cubicBezTo>
                  <a:lnTo>
                    <a:pt x="852" y="168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6"/>
            <p:cNvSpPr>
              <a:spLocks/>
            </p:cNvSpPr>
            <p:nvPr/>
          </p:nvSpPr>
          <p:spPr bwMode="auto">
            <a:xfrm>
              <a:off x="5129516" y="1942495"/>
              <a:ext cx="1936679" cy="4060718"/>
            </a:xfrm>
            <a:custGeom>
              <a:avLst/>
              <a:gdLst>
                <a:gd name="T0" fmla="*/ 76 w 833"/>
                <a:gd name="T1" fmla="*/ 1750 h 1750"/>
                <a:gd name="T2" fmla="*/ 0 w 833"/>
                <a:gd name="T3" fmla="*/ 1673 h 1750"/>
                <a:gd name="T4" fmla="*/ 0 w 833"/>
                <a:gd name="T5" fmla="*/ 77 h 1750"/>
                <a:gd name="T6" fmla="*/ 76 w 833"/>
                <a:gd name="T7" fmla="*/ 0 h 1750"/>
                <a:gd name="T8" fmla="*/ 756 w 833"/>
                <a:gd name="T9" fmla="*/ 0 h 1750"/>
                <a:gd name="T10" fmla="*/ 833 w 833"/>
                <a:gd name="T11" fmla="*/ 77 h 1750"/>
                <a:gd name="T12" fmla="*/ 833 w 833"/>
                <a:gd name="T13" fmla="*/ 1673 h 1750"/>
                <a:gd name="T14" fmla="*/ 756 w 833"/>
                <a:gd name="T15" fmla="*/ 1750 h 1750"/>
                <a:gd name="T16" fmla="*/ 76 w 833"/>
                <a:gd name="T17" fmla="*/ 1750 h 1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33" h="1750">
                  <a:moveTo>
                    <a:pt x="76" y="1750"/>
                  </a:moveTo>
                  <a:cubicBezTo>
                    <a:pt x="34" y="1750"/>
                    <a:pt x="0" y="1716"/>
                    <a:pt x="0" y="1673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35"/>
                    <a:pt x="34" y="0"/>
                    <a:pt x="76" y="0"/>
                  </a:cubicBezTo>
                  <a:cubicBezTo>
                    <a:pt x="756" y="0"/>
                    <a:pt x="756" y="0"/>
                    <a:pt x="756" y="0"/>
                  </a:cubicBezTo>
                  <a:cubicBezTo>
                    <a:pt x="798" y="0"/>
                    <a:pt x="833" y="35"/>
                    <a:pt x="833" y="77"/>
                  </a:cubicBezTo>
                  <a:cubicBezTo>
                    <a:pt x="833" y="1673"/>
                    <a:pt x="833" y="1673"/>
                    <a:pt x="833" y="1673"/>
                  </a:cubicBezTo>
                  <a:cubicBezTo>
                    <a:pt x="833" y="1716"/>
                    <a:pt x="798" y="1750"/>
                    <a:pt x="756" y="1750"/>
                  </a:cubicBezTo>
                  <a:lnTo>
                    <a:pt x="76" y="1750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Oval 7"/>
            <p:cNvSpPr>
              <a:spLocks noChangeArrowheads="1"/>
            </p:cNvSpPr>
            <p:nvPr/>
          </p:nvSpPr>
          <p:spPr bwMode="auto">
            <a:xfrm>
              <a:off x="6066319" y="2115015"/>
              <a:ext cx="59362" cy="59362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Oval 8"/>
            <p:cNvSpPr>
              <a:spLocks noChangeArrowheads="1"/>
            </p:cNvSpPr>
            <p:nvPr/>
          </p:nvSpPr>
          <p:spPr bwMode="auto">
            <a:xfrm>
              <a:off x="6088580" y="2137276"/>
              <a:ext cx="14840" cy="14840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Oval 9"/>
            <p:cNvSpPr>
              <a:spLocks noChangeArrowheads="1"/>
            </p:cNvSpPr>
            <p:nvPr/>
          </p:nvSpPr>
          <p:spPr bwMode="auto">
            <a:xfrm>
              <a:off x="6066319" y="2111305"/>
              <a:ext cx="59362" cy="57507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Oval 10"/>
            <p:cNvSpPr>
              <a:spLocks noChangeArrowheads="1"/>
            </p:cNvSpPr>
            <p:nvPr/>
          </p:nvSpPr>
          <p:spPr bwMode="auto">
            <a:xfrm>
              <a:off x="6088580" y="2131710"/>
              <a:ext cx="14840" cy="14840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Oval 11"/>
            <p:cNvSpPr>
              <a:spLocks noChangeArrowheads="1"/>
            </p:cNvSpPr>
            <p:nvPr/>
          </p:nvSpPr>
          <p:spPr bwMode="auto">
            <a:xfrm>
              <a:off x="6077449" y="2120580"/>
              <a:ext cx="37101" cy="37101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Oval 12"/>
            <p:cNvSpPr>
              <a:spLocks noChangeArrowheads="1"/>
            </p:cNvSpPr>
            <p:nvPr/>
          </p:nvSpPr>
          <p:spPr bwMode="auto">
            <a:xfrm>
              <a:off x="6077449" y="2120580"/>
              <a:ext cx="37101" cy="37101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Oval 13"/>
            <p:cNvSpPr>
              <a:spLocks noChangeArrowheads="1"/>
            </p:cNvSpPr>
            <p:nvPr/>
          </p:nvSpPr>
          <p:spPr bwMode="auto">
            <a:xfrm>
              <a:off x="6086725" y="2129856"/>
              <a:ext cx="18551" cy="20406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Oval 14"/>
            <p:cNvSpPr>
              <a:spLocks noChangeArrowheads="1"/>
            </p:cNvSpPr>
            <p:nvPr/>
          </p:nvSpPr>
          <p:spPr bwMode="auto">
            <a:xfrm>
              <a:off x="6086725" y="2129856"/>
              <a:ext cx="18551" cy="20406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Oval 15"/>
            <p:cNvSpPr>
              <a:spLocks noChangeArrowheads="1"/>
            </p:cNvSpPr>
            <p:nvPr/>
          </p:nvSpPr>
          <p:spPr bwMode="auto">
            <a:xfrm>
              <a:off x="6094146" y="2137276"/>
              <a:ext cx="3710" cy="37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Oval 16"/>
            <p:cNvSpPr>
              <a:spLocks noChangeArrowheads="1"/>
            </p:cNvSpPr>
            <p:nvPr/>
          </p:nvSpPr>
          <p:spPr bwMode="auto">
            <a:xfrm>
              <a:off x="6094146" y="2137276"/>
              <a:ext cx="3710" cy="37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Oval 17"/>
            <p:cNvSpPr>
              <a:spLocks noChangeArrowheads="1"/>
            </p:cNvSpPr>
            <p:nvPr/>
          </p:nvSpPr>
          <p:spPr bwMode="auto">
            <a:xfrm>
              <a:off x="5938321" y="5591391"/>
              <a:ext cx="315360" cy="31350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18"/>
            <p:cNvSpPr>
              <a:spLocks/>
            </p:cNvSpPr>
            <p:nvPr/>
          </p:nvSpPr>
          <p:spPr bwMode="auto">
            <a:xfrm>
              <a:off x="6023653" y="5676723"/>
              <a:ext cx="144694" cy="142840"/>
            </a:xfrm>
            <a:custGeom>
              <a:avLst/>
              <a:gdLst>
                <a:gd name="T0" fmla="*/ 62 w 62"/>
                <a:gd name="T1" fmla="*/ 42 h 61"/>
                <a:gd name="T2" fmla="*/ 42 w 62"/>
                <a:gd name="T3" fmla="*/ 61 h 61"/>
                <a:gd name="T4" fmla="*/ 20 w 62"/>
                <a:gd name="T5" fmla="*/ 61 h 61"/>
                <a:gd name="T6" fmla="*/ 0 w 62"/>
                <a:gd name="T7" fmla="*/ 42 h 61"/>
                <a:gd name="T8" fmla="*/ 0 w 62"/>
                <a:gd name="T9" fmla="*/ 20 h 61"/>
                <a:gd name="T10" fmla="*/ 20 w 62"/>
                <a:gd name="T11" fmla="*/ 0 h 61"/>
                <a:gd name="T12" fmla="*/ 42 w 62"/>
                <a:gd name="T13" fmla="*/ 0 h 61"/>
                <a:gd name="T14" fmla="*/ 62 w 62"/>
                <a:gd name="T15" fmla="*/ 20 h 61"/>
                <a:gd name="T16" fmla="*/ 62 w 62"/>
                <a:gd name="T17" fmla="*/ 4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61">
                  <a:moveTo>
                    <a:pt x="62" y="42"/>
                  </a:moveTo>
                  <a:cubicBezTo>
                    <a:pt x="62" y="52"/>
                    <a:pt x="53" y="61"/>
                    <a:pt x="42" y="61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9" y="61"/>
                    <a:pt x="0" y="52"/>
                    <a:pt x="0" y="42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3" y="0"/>
                    <a:pt x="62" y="9"/>
                    <a:pt x="62" y="20"/>
                  </a:cubicBezTo>
                  <a:lnTo>
                    <a:pt x="62" y="42"/>
                  </a:lnTo>
                  <a:close/>
                </a:path>
              </a:pathLst>
            </a:custGeom>
            <a:noFill/>
            <a:ln w="7938" cap="flat">
              <a:solidFill>
                <a:srgbClr val="1818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Rectangle 19"/>
            <p:cNvSpPr>
              <a:spLocks noChangeArrowheads="1"/>
            </p:cNvSpPr>
            <p:nvPr/>
          </p:nvSpPr>
          <p:spPr bwMode="auto">
            <a:xfrm>
              <a:off x="5248240" y="2526838"/>
              <a:ext cx="1697377" cy="2969945"/>
            </a:xfrm>
            <a:prstGeom prst="rect">
              <a:avLst/>
            </a:pr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Rectangle 20"/>
            <p:cNvSpPr>
              <a:spLocks noChangeArrowheads="1"/>
            </p:cNvSpPr>
            <p:nvPr/>
          </p:nvSpPr>
          <p:spPr bwMode="auto">
            <a:xfrm>
              <a:off x="5266790" y="2543533"/>
              <a:ext cx="1660276" cy="2934699"/>
            </a:xfrm>
            <a:prstGeom prst="rect">
              <a:avLst/>
            </a:prstGeom>
            <a:solidFill>
              <a:srgbClr val="937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21"/>
            <p:cNvSpPr>
              <a:spLocks/>
            </p:cNvSpPr>
            <p:nvPr/>
          </p:nvSpPr>
          <p:spPr bwMode="auto">
            <a:xfrm>
              <a:off x="5947596" y="2259710"/>
              <a:ext cx="356171" cy="77912"/>
            </a:xfrm>
            <a:custGeom>
              <a:avLst/>
              <a:gdLst>
                <a:gd name="T0" fmla="*/ 17 w 153"/>
                <a:gd name="T1" fmla="*/ 34 h 34"/>
                <a:gd name="T2" fmla="*/ 0 w 153"/>
                <a:gd name="T3" fmla="*/ 17 h 34"/>
                <a:gd name="T4" fmla="*/ 17 w 153"/>
                <a:gd name="T5" fmla="*/ 0 h 34"/>
                <a:gd name="T6" fmla="*/ 136 w 153"/>
                <a:gd name="T7" fmla="*/ 0 h 34"/>
                <a:gd name="T8" fmla="*/ 153 w 153"/>
                <a:gd name="T9" fmla="*/ 17 h 34"/>
                <a:gd name="T10" fmla="*/ 136 w 153"/>
                <a:gd name="T11" fmla="*/ 34 h 34"/>
                <a:gd name="T12" fmla="*/ 17 w 153"/>
                <a:gd name="T1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3" h="34">
                  <a:moveTo>
                    <a:pt x="17" y="34"/>
                  </a:moveTo>
                  <a:cubicBezTo>
                    <a:pt x="8" y="34"/>
                    <a:pt x="0" y="26"/>
                    <a:pt x="0" y="17"/>
                  </a:cubicBezTo>
                  <a:cubicBezTo>
                    <a:pt x="0" y="7"/>
                    <a:pt x="8" y="0"/>
                    <a:pt x="17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45" y="0"/>
                    <a:pt x="153" y="7"/>
                    <a:pt x="153" y="17"/>
                  </a:cubicBezTo>
                  <a:cubicBezTo>
                    <a:pt x="153" y="26"/>
                    <a:pt x="145" y="34"/>
                    <a:pt x="136" y="34"/>
                  </a:cubicBezTo>
                  <a:lnTo>
                    <a:pt x="17" y="34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22"/>
            <p:cNvSpPr>
              <a:spLocks/>
            </p:cNvSpPr>
            <p:nvPr/>
          </p:nvSpPr>
          <p:spPr bwMode="auto">
            <a:xfrm>
              <a:off x="5968002" y="2280115"/>
              <a:ext cx="311649" cy="35247"/>
            </a:xfrm>
            <a:custGeom>
              <a:avLst/>
              <a:gdLst>
                <a:gd name="T0" fmla="*/ 134 w 134"/>
                <a:gd name="T1" fmla="*/ 8 h 15"/>
                <a:gd name="T2" fmla="*/ 127 w 134"/>
                <a:gd name="T3" fmla="*/ 15 h 15"/>
                <a:gd name="T4" fmla="*/ 8 w 134"/>
                <a:gd name="T5" fmla="*/ 15 h 15"/>
                <a:gd name="T6" fmla="*/ 0 w 134"/>
                <a:gd name="T7" fmla="*/ 8 h 15"/>
                <a:gd name="T8" fmla="*/ 0 w 134"/>
                <a:gd name="T9" fmla="*/ 8 h 15"/>
                <a:gd name="T10" fmla="*/ 8 w 134"/>
                <a:gd name="T11" fmla="*/ 0 h 15"/>
                <a:gd name="T12" fmla="*/ 127 w 134"/>
                <a:gd name="T13" fmla="*/ 0 h 15"/>
                <a:gd name="T14" fmla="*/ 134 w 134"/>
                <a:gd name="T15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5">
                  <a:moveTo>
                    <a:pt x="134" y="8"/>
                  </a:moveTo>
                  <a:cubicBezTo>
                    <a:pt x="134" y="12"/>
                    <a:pt x="131" y="15"/>
                    <a:pt x="127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4" y="15"/>
                    <a:pt x="0" y="12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31" y="0"/>
                    <a:pt x="134" y="3"/>
                    <a:pt x="134" y="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Oval 23"/>
            <p:cNvSpPr>
              <a:spLocks noChangeArrowheads="1"/>
            </p:cNvSpPr>
            <p:nvPr/>
          </p:nvSpPr>
          <p:spPr bwMode="auto">
            <a:xfrm>
              <a:off x="5830728" y="2270840"/>
              <a:ext cx="55652" cy="5565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706579" y="2516331"/>
            <a:ext cx="2576783" cy="919881"/>
            <a:chOff x="8611449" y="3180140"/>
            <a:chExt cx="2576783" cy="919881"/>
          </a:xfrm>
        </p:grpSpPr>
        <p:sp>
          <p:nvSpPr>
            <p:cNvPr id="58" name="TextBox 57"/>
            <p:cNvSpPr txBox="1"/>
            <p:nvPr/>
          </p:nvSpPr>
          <p:spPr>
            <a:xfrm>
              <a:off x="8611449" y="3546023"/>
              <a:ext cx="25767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8611451" y="31801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Application Filtering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8706579" y="4192194"/>
            <a:ext cx="2576783" cy="919881"/>
            <a:chOff x="8611449" y="3180140"/>
            <a:chExt cx="2576783" cy="919881"/>
          </a:xfrm>
        </p:grpSpPr>
        <p:sp>
          <p:nvSpPr>
            <p:cNvPr id="61" name="TextBox 60"/>
            <p:cNvSpPr txBox="1"/>
            <p:nvPr/>
          </p:nvSpPr>
          <p:spPr>
            <a:xfrm>
              <a:off x="8611449" y="3546023"/>
              <a:ext cx="25767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8611451" y="31801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5G wireless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1002128" y="2516331"/>
            <a:ext cx="2511345" cy="919881"/>
            <a:chOff x="1159130" y="2021611"/>
            <a:chExt cx="2511345" cy="919881"/>
          </a:xfrm>
        </p:grpSpPr>
        <p:sp>
          <p:nvSpPr>
            <p:cNvPr id="71" name="TextBox 70"/>
            <p:cNvSpPr txBox="1"/>
            <p:nvPr/>
          </p:nvSpPr>
          <p:spPr>
            <a:xfrm>
              <a:off x="1159130" y="2387494"/>
              <a:ext cx="25113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72" name="TextBox 71"/>
            <p:cNvSpPr txBox="1"/>
            <p:nvPr/>
          </p:nvSpPr>
          <p:spPr>
            <a:xfrm>
              <a:off x="1557481" y="2021611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Deeper Coverage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3" name="Group 72"/>
          <p:cNvGrpSpPr/>
          <p:nvPr/>
        </p:nvGrpSpPr>
        <p:grpSpPr>
          <a:xfrm>
            <a:off x="1002128" y="4192194"/>
            <a:ext cx="2511345" cy="919881"/>
            <a:chOff x="1159130" y="2021611"/>
            <a:chExt cx="2511345" cy="919881"/>
          </a:xfrm>
        </p:grpSpPr>
        <p:sp>
          <p:nvSpPr>
            <p:cNvPr id="74" name="TextBox 73"/>
            <p:cNvSpPr txBox="1"/>
            <p:nvPr/>
          </p:nvSpPr>
          <p:spPr>
            <a:xfrm>
              <a:off x="1159130" y="2387494"/>
              <a:ext cx="25113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1557481" y="2021611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Aware Mapping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507042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5" grpId="0"/>
      <p:bldP spid="35" grpId="1"/>
      <p:bldP spid="35" grpId="2"/>
      <p:bldP spid="35" grpId="3"/>
      <p:bldP spid="35" grpId="4"/>
      <p:bldP spid="35" grpId="5"/>
      <p:bldP spid="35" grpId="6"/>
      <p:bldP spid="35" grpId="7"/>
      <p:bldP spid="35" grpId="8"/>
      <p:bldP spid="35" grpId="9"/>
      <p:bldP spid="35" grpId="10"/>
      <p:bldP spid="35" grpId="11"/>
      <p:bldP spid="35" grpId="12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68"/>
          <p:cNvSpPr>
            <a:spLocks noChangeArrowheads="1"/>
          </p:cNvSpPr>
          <p:nvPr/>
        </p:nvSpPr>
        <p:spPr bwMode="auto">
          <a:xfrm>
            <a:off x="0" y="0"/>
            <a:ext cx="12192000" cy="433722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" name="Group 2"/>
          <p:cNvGrpSpPr/>
          <p:nvPr/>
        </p:nvGrpSpPr>
        <p:grpSpPr>
          <a:xfrm>
            <a:off x="899985" y="994403"/>
            <a:ext cx="2910578" cy="5293801"/>
            <a:chOff x="2777030" y="1276350"/>
            <a:chExt cx="1871170" cy="3403312"/>
          </a:xfrm>
        </p:grpSpPr>
        <p:pic>
          <p:nvPicPr>
            <p:cNvPr id="4" name="Picture 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77030" y="1276350"/>
              <a:ext cx="1871170" cy="3403312"/>
            </a:xfrm>
            <a:prstGeom prst="rect">
              <a:avLst/>
            </a:prstGeom>
          </p:spPr>
        </p:pic>
        <p:sp>
          <p:nvSpPr>
            <p:cNvPr id="5" name="Rectangle 4"/>
            <p:cNvSpPr/>
            <p:nvPr/>
          </p:nvSpPr>
          <p:spPr>
            <a:xfrm>
              <a:off x="2961703" y="1874759"/>
              <a:ext cx="1501824" cy="221146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13"/>
            </a:p>
          </p:txBody>
        </p:sp>
      </p:grpSp>
      <p:sp>
        <p:nvSpPr>
          <p:cNvPr id="31" name="Title 1"/>
          <p:cNvSpPr txBox="1">
            <a:spLocks/>
          </p:cNvSpPr>
          <p:nvPr/>
        </p:nvSpPr>
        <p:spPr>
          <a:xfrm>
            <a:off x="4156703" y="840953"/>
            <a:ext cx="5401364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Development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4194432" y="1361515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</a:t>
            </a:r>
            <a:r>
              <a:rPr lang="en-US" sz="1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</a:t>
            </a:r>
            <a:endParaRPr lang="en-US" sz="1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5036220" y="4472444"/>
            <a:ext cx="5406217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sz="2000" dirty="0" smtClean="0">
                <a:solidFill>
                  <a:schemeClr val="accent5">
                    <a:lumMod val="7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“</a:t>
            </a:r>
            <a:r>
              <a:rPr lang="en-US" sz="2000" dirty="0">
                <a:solidFill>
                  <a:schemeClr val="accent5">
                    <a:lumMod val="7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If you do what you always did, you will get what you always got.</a:t>
            </a:r>
            <a:r>
              <a:rPr lang="en-US" sz="2000" dirty="0" smtClean="0">
                <a:solidFill>
                  <a:schemeClr val="accent5">
                    <a:lumMod val="7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”</a:t>
            </a:r>
            <a:endParaRPr lang="en-US" sz="2000" dirty="0">
              <a:solidFill>
                <a:schemeClr val="accent5">
                  <a:lumMod val="7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4085119" y="3055828"/>
            <a:ext cx="2374312" cy="1107996"/>
            <a:chOff x="1019773" y="3948963"/>
            <a:chExt cx="2374312" cy="1107996"/>
          </a:xfrm>
        </p:grpSpPr>
        <p:sp>
          <p:nvSpPr>
            <p:cNvPr id="38" name="TextBox 37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1806074" y="3948963"/>
              <a:ext cx="81304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Option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562423" y="3055828"/>
            <a:ext cx="2374312" cy="1107996"/>
            <a:chOff x="1019773" y="3948963"/>
            <a:chExt cx="2374312" cy="1107996"/>
          </a:xfrm>
        </p:grpSpPr>
        <p:sp>
          <p:nvSpPr>
            <p:cNvPr id="41" name="TextBox 40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1784176" y="3948963"/>
              <a:ext cx="85683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Service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031229" y="3055828"/>
            <a:ext cx="2374312" cy="1107996"/>
            <a:chOff x="1019773" y="3948963"/>
            <a:chExt cx="2374312" cy="1107996"/>
          </a:xfrm>
        </p:grpSpPr>
        <p:sp>
          <p:nvSpPr>
            <p:cNvPr id="44" name="TextBox 43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1746123" y="3948963"/>
              <a:ext cx="93294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Support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7374702" y="2343269"/>
            <a:ext cx="720966" cy="720966"/>
            <a:chOff x="7374702" y="2343269"/>
            <a:chExt cx="720966" cy="720966"/>
          </a:xfrm>
        </p:grpSpPr>
        <p:sp>
          <p:nvSpPr>
            <p:cNvPr id="18" name="Rounded Rectangle 17"/>
            <p:cNvSpPr/>
            <p:nvPr/>
          </p:nvSpPr>
          <p:spPr>
            <a:xfrm>
              <a:off x="7374702" y="2343269"/>
              <a:ext cx="720966" cy="720966"/>
            </a:xfrm>
            <a:prstGeom prst="roundRect">
              <a:avLst/>
            </a:prstGeom>
            <a:noFill/>
            <a:ln w="381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Freeform 82"/>
            <p:cNvSpPr>
              <a:spLocks noEditPoints="1"/>
            </p:cNvSpPr>
            <p:nvPr/>
          </p:nvSpPr>
          <p:spPr bwMode="auto">
            <a:xfrm flipH="1">
              <a:off x="7529578" y="2524068"/>
              <a:ext cx="440002" cy="386262"/>
            </a:xfrm>
            <a:custGeom>
              <a:avLst/>
              <a:gdLst>
                <a:gd name="T0" fmla="*/ 110 w 111"/>
                <a:gd name="T1" fmla="*/ 13 h 97"/>
                <a:gd name="T2" fmla="*/ 101 w 111"/>
                <a:gd name="T3" fmla="*/ 3 h 97"/>
                <a:gd name="T4" fmla="*/ 96 w 111"/>
                <a:gd name="T5" fmla="*/ 3 h 97"/>
                <a:gd name="T6" fmla="*/ 95 w 111"/>
                <a:gd name="T7" fmla="*/ 5 h 97"/>
                <a:gd name="T8" fmla="*/ 92 w 111"/>
                <a:gd name="T9" fmla="*/ 6 h 97"/>
                <a:gd name="T10" fmla="*/ 92 w 111"/>
                <a:gd name="T11" fmla="*/ 6 h 97"/>
                <a:gd name="T12" fmla="*/ 67 w 111"/>
                <a:gd name="T13" fmla="*/ 32 h 97"/>
                <a:gd name="T14" fmla="*/ 66 w 111"/>
                <a:gd name="T15" fmla="*/ 37 h 97"/>
                <a:gd name="T16" fmla="*/ 68 w 111"/>
                <a:gd name="T17" fmla="*/ 41 h 97"/>
                <a:gd name="T18" fmla="*/ 68 w 111"/>
                <a:gd name="T19" fmla="*/ 41 h 97"/>
                <a:gd name="T20" fmla="*/ 69 w 111"/>
                <a:gd name="T21" fmla="*/ 41 h 97"/>
                <a:gd name="T22" fmla="*/ 63 w 111"/>
                <a:gd name="T23" fmla="*/ 46 h 97"/>
                <a:gd name="T24" fmla="*/ 45 w 111"/>
                <a:gd name="T25" fmla="*/ 28 h 97"/>
                <a:gd name="T26" fmla="*/ 39 w 111"/>
                <a:gd name="T27" fmla="*/ 7 h 97"/>
                <a:gd name="T28" fmla="*/ 18 w 111"/>
                <a:gd name="T29" fmla="*/ 1 h 97"/>
                <a:gd name="T30" fmla="*/ 30 w 111"/>
                <a:gd name="T31" fmla="*/ 14 h 97"/>
                <a:gd name="T32" fmla="*/ 27 w 111"/>
                <a:gd name="T33" fmla="*/ 26 h 97"/>
                <a:gd name="T34" fmla="*/ 15 w 111"/>
                <a:gd name="T35" fmla="*/ 29 h 97"/>
                <a:gd name="T36" fmla="*/ 3 w 111"/>
                <a:gd name="T37" fmla="*/ 17 h 97"/>
                <a:gd name="T38" fmla="*/ 9 w 111"/>
                <a:gd name="T39" fmla="*/ 37 h 97"/>
                <a:gd name="T40" fmla="*/ 31 w 111"/>
                <a:gd name="T41" fmla="*/ 43 h 97"/>
                <a:gd name="T42" fmla="*/ 31 w 111"/>
                <a:gd name="T43" fmla="*/ 43 h 97"/>
                <a:gd name="T44" fmla="*/ 48 w 111"/>
                <a:gd name="T45" fmla="*/ 60 h 97"/>
                <a:gd name="T46" fmla="*/ 32 w 111"/>
                <a:gd name="T47" fmla="*/ 78 h 97"/>
                <a:gd name="T48" fmla="*/ 31 w 111"/>
                <a:gd name="T49" fmla="*/ 77 h 97"/>
                <a:gd name="T50" fmla="*/ 26 w 111"/>
                <a:gd name="T51" fmla="*/ 80 h 97"/>
                <a:gd name="T52" fmla="*/ 18 w 111"/>
                <a:gd name="T53" fmla="*/ 93 h 97"/>
                <a:gd name="T54" fmla="*/ 20 w 111"/>
                <a:gd name="T55" fmla="*/ 95 h 97"/>
                <a:gd name="T56" fmla="*/ 33 w 111"/>
                <a:gd name="T57" fmla="*/ 87 h 97"/>
                <a:gd name="T58" fmla="*/ 37 w 111"/>
                <a:gd name="T59" fmla="*/ 83 h 97"/>
                <a:gd name="T60" fmla="*/ 35 w 111"/>
                <a:gd name="T61" fmla="*/ 82 h 97"/>
                <a:gd name="T62" fmla="*/ 53 w 111"/>
                <a:gd name="T63" fmla="*/ 64 h 97"/>
                <a:gd name="T64" fmla="*/ 82 w 111"/>
                <a:gd name="T65" fmla="*/ 93 h 97"/>
                <a:gd name="T66" fmla="*/ 89 w 111"/>
                <a:gd name="T67" fmla="*/ 97 h 97"/>
                <a:gd name="T68" fmla="*/ 96 w 111"/>
                <a:gd name="T69" fmla="*/ 93 h 97"/>
                <a:gd name="T70" fmla="*/ 96 w 111"/>
                <a:gd name="T71" fmla="*/ 79 h 97"/>
                <a:gd name="T72" fmla="*/ 67 w 111"/>
                <a:gd name="T73" fmla="*/ 50 h 97"/>
                <a:gd name="T74" fmla="*/ 72 w 111"/>
                <a:gd name="T75" fmla="*/ 45 h 97"/>
                <a:gd name="T76" fmla="*/ 75 w 111"/>
                <a:gd name="T77" fmla="*/ 47 h 97"/>
                <a:gd name="T78" fmla="*/ 82 w 111"/>
                <a:gd name="T79" fmla="*/ 46 h 97"/>
                <a:gd name="T80" fmla="*/ 106 w 111"/>
                <a:gd name="T81" fmla="*/ 21 h 97"/>
                <a:gd name="T82" fmla="*/ 106 w 111"/>
                <a:gd name="T83" fmla="*/ 20 h 97"/>
                <a:gd name="T84" fmla="*/ 106 w 111"/>
                <a:gd name="T85" fmla="*/ 20 h 97"/>
                <a:gd name="T86" fmla="*/ 107 w 111"/>
                <a:gd name="T87" fmla="*/ 18 h 97"/>
                <a:gd name="T88" fmla="*/ 110 w 111"/>
                <a:gd name="T89" fmla="*/ 18 h 97"/>
                <a:gd name="T90" fmla="*/ 110 w 111"/>
                <a:gd name="T91" fmla="*/ 13 h 97"/>
                <a:gd name="T92" fmla="*/ 90 w 111"/>
                <a:gd name="T93" fmla="*/ 84 h 97"/>
                <a:gd name="T94" fmla="*/ 94 w 111"/>
                <a:gd name="T95" fmla="*/ 87 h 97"/>
                <a:gd name="T96" fmla="*/ 90 w 111"/>
                <a:gd name="T97" fmla="*/ 92 h 97"/>
                <a:gd name="T98" fmla="*/ 86 w 111"/>
                <a:gd name="T99" fmla="*/ 87 h 97"/>
                <a:gd name="T100" fmla="*/ 90 w 111"/>
                <a:gd name="T101" fmla="*/ 84 h 97"/>
                <a:gd name="T102" fmla="*/ 76 w 111"/>
                <a:gd name="T103" fmla="*/ 32 h 97"/>
                <a:gd name="T104" fmla="*/ 74 w 111"/>
                <a:gd name="T105" fmla="*/ 31 h 97"/>
                <a:gd name="T106" fmla="*/ 93 w 111"/>
                <a:gd name="T107" fmla="*/ 13 h 97"/>
                <a:gd name="T108" fmla="*/ 95 w 111"/>
                <a:gd name="T109" fmla="*/ 14 h 97"/>
                <a:gd name="T110" fmla="*/ 76 w 111"/>
                <a:gd name="T111" fmla="*/ 32 h 97"/>
                <a:gd name="T112" fmla="*/ 76 w 111"/>
                <a:gd name="T113" fmla="*/ 32 h 97"/>
                <a:gd name="T114" fmla="*/ 82 w 111"/>
                <a:gd name="T115" fmla="*/ 39 h 97"/>
                <a:gd name="T116" fmla="*/ 80 w 111"/>
                <a:gd name="T117" fmla="*/ 37 h 97"/>
                <a:gd name="T118" fmla="*/ 99 w 111"/>
                <a:gd name="T119" fmla="*/ 18 h 97"/>
                <a:gd name="T120" fmla="*/ 101 w 111"/>
                <a:gd name="T121" fmla="*/ 20 h 97"/>
                <a:gd name="T122" fmla="*/ 82 w 111"/>
                <a:gd name="T123" fmla="*/ 39 h 97"/>
                <a:gd name="T124" fmla="*/ 82 w 111"/>
                <a:gd name="T125" fmla="*/ 3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1" h="97">
                  <a:moveTo>
                    <a:pt x="110" y="13"/>
                  </a:moveTo>
                  <a:cubicBezTo>
                    <a:pt x="101" y="3"/>
                    <a:pt x="101" y="3"/>
                    <a:pt x="101" y="3"/>
                  </a:cubicBezTo>
                  <a:cubicBezTo>
                    <a:pt x="99" y="1"/>
                    <a:pt x="97" y="1"/>
                    <a:pt x="96" y="3"/>
                  </a:cubicBezTo>
                  <a:cubicBezTo>
                    <a:pt x="95" y="4"/>
                    <a:pt x="95" y="4"/>
                    <a:pt x="95" y="5"/>
                  </a:cubicBezTo>
                  <a:cubicBezTo>
                    <a:pt x="94" y="5"/>
                    <a:pt x="93" y="6"/>
                    <a:pt x="92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3"/>
                    <a:pt x="67" y="36"/>
                    <a:pt x="66" y="37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7" y="21"/>
                    <a:pt x="45" y="13"/>
                    <a:pt x="39" y="7"/>
                  </a:cubicBezTo>
                  <a:cubicBezTo>
                    <a:pt x="34" y="1"/>
                    <a:pt x="25" y="0"/>
                    <a:pt x="18" y="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3" y="32"/>
                    <a:pt x="9" y="37"/>
                  </a:cubicBezTo>
                  <a:cubicBezTo>
                    <a:pt x="14" y="43"/>
                    <a:pt x="23" y="46"/>
                    <a:pt x="31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6" y="97"/>
                    <a:pt x="89" y="97"/>
                  </a:cubicBezTo>
                  <a:cubicBezTo>
                    <a:pt x="91" y="97"/>
                    <a:pt x="94" y="96"/>
                    <a:pt x="96" y="93"/>
                  </a:cubicBezTo>
                  <a:cubicBezTo>
                    <a:pt x="101" y="89"/>
                    <a:pt x="101" y="83"/>
                    <a:pt x="96" y="79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46"/>
                    <a:pt x="79" y="46"/>
                    <a:pt x="82" y="46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7" y="19"/>
                    <a:pt x="107" y="19"/>
                    <a:pt x="107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6"/>
                    <a:pt x="111" y="14"/>
                    <a:pt x="110" y="13"/>
                  </a:cubicBezTo>
                  <a:close/>
                  <a:moveTo>
                    <a:pt x="90" y="84"/>
                  </a:moveTo>
                  <a:cubicBezTo>
                    <a:pt x="92" y="84"/>
                    <a:pt x="94" y="86"/>
                    <a:pt x="94" y="87"/>
                  </a:cubicBezTo>
                  <a:cubicBezTo>
                    <a:pt x="94" y="90"/>
                    <a:pt x="92" y="92"/>
                    <a:pt x="90" y="92"/>
                  </a:cubicBezTo>
                  <a:cubicBezTo>
                    <a:pt x="87" y="92"/>
                    <a:pt x="86" y="90"/>
                    <a:pt x="86" y="87"/>
                  </a:cubicBezTo>
                  <a:cubicBezTo>
                    <a:pt x="86" y="86"/>
                    <a:pt x="87" y="84"/>
                    <a:pt x="90" y="84"/>
                  </a:cubicBezTo>
                  <a:close/>
                  <a:moveTo>
                    <a:pt x="76" y="32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lose/>
                  <a:moveTo>
                    <a:pt x="82" y="39"/>
                  </a:moveTo>
                  <a:cubicBezTo>
                    <a:pt x="80" y="37"/>
                    <a:pt x="80" y="37"/>
                    <a:pt x="80" y="37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2" y="39"/>
                    <a:pt x="82" y="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9853601" y="2343269"/>
            <a:ext cx="720966" cy="720966"/>
            <a:chOff x="9853601" y="2343269"/>
            <a:chExt cx="720966" cy="720966"/>
          </a:xfrm>
        </p:grpSpPr>
        <p:sp>
          <p:nvSpPr>
            <p:cNvPr id="15" name="Rounded Rectangle 14"/>
            <p:cNvSpPr/>
            <p:nvPr/>
          </p:nvSpPr>
          <p:spPr>
            <a:xfrm>
              <a:off x="9853601" y="2343269"/>
              <a:ext cx="720966" cy="720966"/>
            </a:xfrm>
            <a:prstGeom prst="roundRect">
              <a:avLst/>
            </a:prstGeom>
            <a:noFill/>
            <a:ln w="381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10082951" y="2489594"/>
              <a:ext cx="296005" cy="446902"/>
              <a:chOff x="549275" y="4406901"/>
              <a:chExt cx="161926" cy="244475"/>
            </a:xfrm>
            <a:solidFill>
              <a:schemeClr val="bg1"/>
            </a:solidFill>
          </p:grpSpPr>
          <p:sp>
            <p:nvSpPr>
              <p:cNvPr id="27" name="Freeform 62"/>
              <p:cNvSpPr>
                <a:spLocks noEditPoints="1"/>
              </p:cNvSpPr>
              <p:nvPr/>
            </p:nvSpPr>
            <p:spPr bwMode="auto">
              <a:xfrm>
                <a:off x="549275" y="4406901"/>
                <a:ext cx="138113" cy="244475"/>
              </a:xfrm>
              <a:custGeom>
                <a:avLst/>
                <a:gdLst>
                  <a:gd name="T0" fmla="*/ 66 w 73"/>
                  <a:gd name="T1" fmla="*/ 105 h 129"/>
                  <a:gd name="T2" fmla="*/ 7 w 73"/>
                  <a:gd name="T3" fmla="*/ 105 h 129"/>
                  <a:gd name="T4" fmla="*/ 7 w 73"/>
                  <a:gd name="T5" fmla="*/ 16 h 129"/>
                  <a:gd name="T6" fmla="*/ 66 w 73"/>
                  <a:gd name="T7" fmla="*/ 16 h 129"/>
                  <a:gd name="T8" fmla="*/ 66 w 73"/>
                  <a:gd name="T9" fmla="*/ 35 h 129"/>
                  <a:gd name="T10" fmla="*/ 73 w 73"/>
                  <a:gd name="T11" fmla="*/ 35 h 129"/>
                  <a:gd name="T12" fmla="*/ 73 w 73"/>
                  <a:gd name="T13" fmla="*/ 10 h 129"/>
                  <a:gd name="T14" fmla="*/ 63 w 73"/>
                  <a:gd name="T15" fmla="*/ 0 h 129"/>
                  <a:gd name="T16" fmla="*/ 9 w 73"/>
                  <a:gd name="T17" fmla="*/ 0 h 129"/>
                  <a:gd name="T18" fmla="*/ 0 w 73"/>
                  <a:gd name="T19" fmla="*/ 10 h 129"/>
                  <a:gd name="T20" fmla="*/ 0 w 73"/>
                  <a:gd name="T21" fmla="*/ 120 h 129"/>
                  <a:gd name="T22" fmla="*/ 9 w 73"/>
                  <a:gd name="T23" fmla="*/ 129 h 129"/>
                  <a:gd name="T24" fmla="*/ 63 w 73"/>
                  <a:gd name="T25" fmla="*/ 129 h 129"/>
                  <a:gd name="T26" fmla="*/ 73 w 73"/>
                  <a:gd name="T27" fmla="*/ 120 h 129"/>
                  <a:gd name="T28" fmla="*/ 73 w 73"/>
                  <a:gd name="T29" fmla="*/ 79 h 129"/>
                  <a:gd name="T30" fmla="*/ 66 w 73"/>
                  <a:gd name="T31" fmla="*/ 79 h 129"/>
                  <a:gd name="T32" fmla="*/ 66 w 73"/>
                  <a:gd name="T33" fmla="*/ 105 h 129"/>
                  <a:gd name="T34" fmla="*/ 57 w 73"/>
                  <a:gd name="T35" fmla="*/ 6 h 129"/>
                  <a:gd name="T36" fmla="*/ 60 w 73"/>
                  <a:gd name="T37" fmla="*/ 9 h 129"/>
                  <a:gd name="T38" fmla="*/ 57 w 73"/>
                  <a:gd name="T39" fmla="*/ 11 h 129"/>
                  <a:gd name="T40" fmla="*/ 55 w 73"/>
                  <a:gd name="T41" fmla="*/ 9 h 129"/>
                  <a:gd name="T42" fmla="*/ 57 w 73"/>
                  <a:gd name="T43" fmla="*/ 6 h 129"/>
                  <a:gd name="T44" fmla="*/ 24 w 73"/>
                  <a:gd name="T45" fmla="*/ 7 h 129"/>
                  <a:gd name="T46" fmla="*/ 49 w 73"/>
                  <a:gd name="T47" fmla="*/ 7 h 129"/>
                  <a:gd name="T48" fmla="*/ 49 w 73"/>
                  <a:gd name="T49" fmla="*/ 10 h 129"/>
                  <a:gd name="T50" fmla="*/ 24 w 73"/>
                  <a:gd name="T51" fmla="*/ 10 h 129"/>
                  <a:gd name="T52" fmla="*/ 24 w 73"/>
                  <a:gd name="T53" fmla="*/ 7 h 129"/>
                  <a:gd name="T54" fmla="*/ 48 w 73"/>
                  <a:gd name="T55" fmla="*/ 119 h 129"/>
                  <a:gd name="T56" fmla="*/ 25 w 73"/>
                  <a:gd name="T57" fmla="*/ 119 h 129"/>
                  <a:gd name="T58" fmla="*/ 25 w 73"/>
                  <a:gd name="T59" fmla="*/ 112 h 129"/>
                  <a:gd name="T60" fmla="*/ 48 w 73"/>
                  <a:gd name="T61" fmla="*/ 112 h 129"/>
                  <a:gd name="T62" fmla="*/ 48 w 73"/>
                  <a:gd name="T63" fmla="*/ 1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129">
                    <a:moveTo>
                      <a:pt x="66" y="105"/>
                    </a:moveTo>
                    <a:cubicBezTo>
                      <a:pt x="7" y="105"/>
                      <a:pt x="7" y="105"/>
                      <a:pt x="7" y="10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5"/>
                      <a:pt x="68" y="0"/>
                      <a:pt x="6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5"/>
                      <a:pt x="4" y="129"/>
                      <a:pt x="9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8" y="129"/>
                      <a:pt x="73" y="125"/>
                      <a:pt x="73" y="120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66" y="79"/>
                      <a:pt x="66" y="79"/>
                      <a:pt x="66" y="79"/>
                    </a:cubicBezTo>
                    <a:lnTo>
                      <a:pt x="66" y="105"/>
                    </a:lnTo>
                    <a:close/>
                    <a:moveTo>
                      <a:pt x="57" y="6"/>
                    </a:moveTo>
                    <a:cubicBezTo>
                      <a:pt x="58" y="6"/>
                      <a:pt x="60" y="7"/>
                      <a:pt x="60" y="9"/>
                    </a:cubicBezTo>
                    <a:cubicBezTo>
                      <a:pt x="60" y="10"/>
                      <a:pt x="58" y="11"/>
                      <a:pt x="57" y="11"/>
                    </a:cubicBezTo>
                    <a:cubicBezTo>
                      <a:pt x="56" y="11"/>
                      <a:pt x="55" y="10"/>
                      <a:pt x="55" y="9"/>
                    </a:cubicBezTo>
                    <a:cubicBezTo>
                      <a:pt x="55" y="7"/>
                      <a:pt x="56" y="6"/>
                      <a:pt x="57" y="6"/>
                    </a:cubicBezTo>
                    <a:close/>
                    <a:moveTo>
                      <a:pt x="24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24" y="10"/>
                      <a:pt x="24" y="10"/>
                      <a:pt x="24" y="10"/>
                    </a:cubicBezTo>
                    <a:lnTo>
                      <a:pt x="24" y="7"/>
                    </a:lnTo>
                    <a:close/>
                    <a:moveTo>
                      <a:pt x="48" y="119"/>
                    </a:moveTo>
                    <a:cubicBezTo>
                      <a:pt x="25" y="119"/>
                      <a:pt x="25" y="119"/>
                      <a:pt x="25" y="119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48" y="112"/>
                      <a:pt x="48" y="112"/>
                      <a:pt x="48" y="112"/>
                    </a:cubicBezTo>
                    <a:lnTo>
                      <a:pt x="48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Freeform 63"/>
              <p:cNvSpPr>
                <a:spLocks/>
              </p:cNvSpPr>
              <p:nvPr/>
            </p:nvSpPr>
            <p:spPr bwMode="auto">
              <a:xfrm>
                <a:off x="608013" y="4478338"/>
                <a:ext cx="103188" cy="98425"/>
              </a:xfrm>
              <a:custGeom>
                <a:avLst/>
                <a:gdLst>
                  <a:gd name="T0" fmla="*/ 0 w 65"/>
                  <a:gd name="T1" fmla="*/ 44 h 62"/>
                  <a:gd name="T2" fmla="*/ 8 w 65"/>
                  <a:gd name="T3" fmla="*/ 44 h 62"/>
                  <a:gd name="T4" fmla="*/ 0 w 65"/>
                  <a:gd name="T5" fmla="*/ 62 h 62"/>
                  <a:gd name="T6" fmla="*/ 22 w 65"/>
                  <a:gd name="T7" fmla="*/ 44 h 62"/>
                  <a:gd name="T8" fmla="*/ 65 w 65"/>
                  <a:gd name="T9" fmla="*/ 44 h 62"/>
                  <a:gd name="T10" fmla="*/ 65 w 65"/>
                  <a:gd name="T11" fmla="*/ 0 h 62"/>
                  <a:gd name="T12" fmla="*/ 0 w 65"/>
                  <a:gd name="T13" fmla="*/ 0 h 62"/>
                  <a:gd name="T14" fmla="*/ 0 w 65"/>
                  <a:gd name="T15" fmla="*/ 4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62">
                    <a:moveTo>
                      <a:pt x="0" y="44"/>
                    </a:moveTo>
                    <a:lnTo>
                      <a:pt x="8" y="44"/>
                    </a:lnTo>
                    <a:lnTo>
                      <a:pt x="0" y="62"/>
                    </a:lnTo>
                    <a:lnTo>
                      <a:pt x="22" y="44"/>
                    </a:lnTo>
                    <a:lnTo>
                      <a:pt x="65" y="44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4895803" y="2343269"/>
            <a:ext cx="720966" cy="720966"/>
            <a:chOff x="4895803" y="2343269"/>
            <a:chExt cx="720966" cy="720966"/>
          </a:xfrm>
        </p:grpSpPr>
        <p:sp>
          <p:nvSpPr>
            <p:cNvPr id="10" name="Rounded Rectangle 9"/>
            <p:cNvSpPr/>
            <p:nvPr/>
          </p:nvSpPr>
          <p:spPr>
            <a:xfrm>
              <a:off x="4895803" y="2343269"/>
              <a:ext cx="720966" cy="720966"/>
            </a:xfrm>
            <a:prstGeom prst="roundRect">
              <a:avLst/>
            </a:prstGeom>
            <a:noFill/>
            <a:ln w="381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Freeform 101"/>
            <p:cNvSpPr>
              <a:spLocks noEditPoints="1"/>
            </p:cNvSpPr>
            <p:nvPr/>
          </p:nvSpPr>
          <p:spPr bwMode="auto">
            <a:xfrm>
              <a:off x="5036221" y="2512578"/>
              <a:ext cx="424779" cy="392991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19456651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1" grpId="0"/>
      <p:bldP spid="32" grpId="0"/>
      <p:bldP spid="33" grpId="0"/>
      <p:bldP spid="35" grpId="0"/>
      <p:bldP spid="35" grpId="1"/>
      <p:bldP spid="35" grpId="2"/>
      <p:bldP spid="35" grpId="3"/>
      <p:bldP spid="35" grpId="4"/>
      <p:bldP spid="35" grpId="5"/>
      <p:bldP spid="35" grpId="6"/>
      <p:bldP spid="35" grpId="7"/>
      <p:bldP spid="35" grpId="8"/>
      <p:bldP spid="35" grpId="9"/>
      <p:bldP spid="35" grpId="10"/>
      <p:bldP spid="35" grpId="11"/>
      <p:bldP spid="35" grpId="12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7619001" y="1700438"/>
            <a:ext cx="2955174" cy="1077937"/>
            <a:chOff x="1603804" y="2220559"/>
            <a:chExt cx="2955174" cy="1077937"/>
          </a:xfrm>
        </p:grpSpPr>
        <p:sp>
          <p:nvSpPr>
            <p:cNvPr id="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Description</a:t>
              </a: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7619001" y="3243483"/>
            <a:ext cx="2955174" cy="1077937"/>
            <a:chOff x="1603804" y="2220559"/>
            <a:chExt cx="2955174" cy="1077937"/>
          </a:xfrm>
        </p:grpSpPr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Management</a:t>
              </a: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7619001" y="4909823"/>
            <a:ext cx="2955174" cy="1077937"/>
            <a:chOff x="1603804" y="2220559"/>
            <a:chExt cx="2955174" cy="1077937"/>
          </a:xfrm>
        </p:grpSpPr>
        <p:sp>
          <p:nvSpPr>
            <p:cNvPr id="11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Brand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1629998" y="1700438"/>
            <a:ext cx="2959965" cy="1077937"/>
            <a:chOff x="1679271" y="2220559"/>
            <a:chExt cx="2959965" cy="1077937"/>
          </a:xfrm>
        </p:grpSpPr>
        <p:sp>
          <p:nvSpPr>
            <p:cNvPr id="14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Executive summary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1629998" y="3243483"/>
            <a:ext cx="2959965" cy="1077937"/>
            <a:chOff x="1679271" y="2220559"/>
            <a:chExt cx="2959965" cy="1077937"/>
          </a:xfrm>
        </p:grpSpPr>
        <p:sp>
          <p:nvSpPr>
            <p:cNvPr id="17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Service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1629998" y="4903603"/>
            <a:ext cx="2959965" cy="1077937"/>
            <a:chOff x="1679271" y="2220559"/>
            <a:chExt cx="2959965" cy="1077937"/>
          </a:xfrm>
        </p:grpSpPr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Business Step </a:t>
            </a:r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u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 </a:t>
            </a:r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lan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4752322" y="1662430"/>
            <a:ext cx="1269757" cy="5211794"/>
            <a:chOff x="4752322" y="1662430"/>
            <a:chExt cx="1269757" cy="5211794"/>
          </a:xfrm>
        </p:grpSpPr>
        <p:grpSp>
          <p:nvGrpSpPr>
            <p:cNvPr id="36" name="Group 35"/>
            <p:cNvGrpSpPr/>
            <p:nvPr/>
          </p:nvGrpSpPr>
          <p:grpSpPr>
            <a:xfrm>
              <a:off x="4752322" y="1662430"/>
              <a:ext cx="1269757" cy="5211794"/>
              <a:chOff x="4752322" y="1646206"/>
              <a:chExt cx="1269757" cy="5211794"/>
            </a:xfrm>
          </p:grpSpPr>
          <p:sp>
            <p:nvSpPr>
              <p:cNvPr id="37" name="Freeform 12"/>
              <p:cNvSpPr>
                <a:spLocks/>
              </p:cNvSpPr>
              <p:nvPr/>
            </p:nvSpPr>
            <p:spPr bwMode="auto">
              <a:xfrm rot="5400000">
                <a:off x="3459948" y="4295868"/>
                <a:ext cx="4753152" cy="371111"/>
              </a:xfrm>
              <a:custGeom>
                <a:avLst/>
                <a:gdLst>
                  <a:gd name="T0" fmla="*/ 0 w 1355"/>
                  <a:gd name="T1" fmla="*/ 104 h 104"/>
                  <a:gd name="T2" fmla="*/ 0 w 1355"/>
                  <a:gd name="T3" fmla="*/ 21 h 104"/>
                  <a:gd name="T4" fmla="*/ 26 w 1355"/>
                  <a:gd name="T5" fmla="*/ 1 h 104"/>
                  <a:gd name="T6" fmla="*/ 1355 w 1355"/>
                  <a:gd name="T7" fmla="*/ 1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55" h="104">
                    <a:moveTo>
                      <a:pt x="0" y="104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1" y="8"/>
                      <a:pt x="9" y="0"/>
                      <a:pt x="26" y="1"/>
                    </a:cubicBezTo>
                    <a:cubicBezTo>
                      <a:pt x="1355" y="1"/>
                      <a:pt x="1355" y="1"/>
                      <a:pt x="1355" y="1"/>
                    </a:cubicBezTo>
                  </a:path>
                </a:pathLst>
              </a:custGeom>
              <a:noFill/>
              <a:ln w="85725" cap="flat">
                <a:solidFill>
                  <a:schemeClr val="accent5">
                    <a:lumMod val="7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Oval 6"/>
              <p:cNvSpPr>
                <a:spLocks noChangeArrowheads="1"/>
              </p:cNvSpPr>
              <p:nvPr/>
            </p:nvSpPr>
            <p:spPr bwMode="auto">
              <a:xfrm rot="5400000">
                <a:off x="4750217" y="1648311"/>
                <a:ext cx="909432" cy="905222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42" name="Freeform 41"/>
            <p:cNvSpPr>
              <a:spLocks noEditPoints="1"/>
            </p:cNvSpPr>
            <p:nvPr/>
          </p:nvSpPr>
          <p:spPr bwMode="auto">
            <a:xfrm>
              <a:off x="4999703" y="1915262"/>
              <a:ext cx="358640" cy="403767"/>
            </a:xfrm>
            <a:custGeom>
              <a:avLst/>
              <a:gdLst>
                <a:gd name="T0" fmla="*/ 300 w 320"/>
                <a:gd name="T1" fmla="*/ 0 h 360"/>
                <a:gd name="T2" fmla="*/ 256 w 320"/>
                <a:gd name="T3" fmla="*/ 0 h 360"/>
                <a:gd name="T4" fmla="*/ 240 w 320"/>
                <a:gd name="T5" fmla="*/ 20 h 360"/>
                <a:gd name="T6" fmla="*/ 240 w 320"/>
                <a:gd name="T7" fmla="*/ 360 h 360"/>
                <a:gd name="T8" fmla="*/ 320 w 320"/>
                <a:gd name="T9" fmla="*/ 360 h 360"/>
                <a:gd name="T10" fmla="*/ 320 w 320"/>
                <a:gd name="T11" fmla="*/ 20 h 360"/>
                <a:gd name="T12" fmla="*/ 300 w 320"/>
                <a:gd name="T13" fmla="*/ 0 h 360"/>
                <a:gd name="T14" fmla="*/ 180 w 320"/>
                <a:gd name="T15" fmla="*/ 120 h 360"/>
                <a:gd name="T16" fmla="*/ 136 w 320"/>
                <a:gd name="T17" fmla="*/ 120 h 360"/>
                <a:gd name="T18" fmla="*/ 120 w 320"/>
                <a:gd name="T19" fmla="*/ 140 h 360"/>
                <a:gd name="T20" fmla="*/ 120 w 320"/>
                <a:gd name="T21" fmla="*/ 360 h 360"/>
                <a:gd name="T22" fmla="*/ 200 w 320"/>
                <a:gd name="T23" fmla="*/ 360 h 360"/>
                <a:gd name="T24" fmla="*/ 200 w 320"/>
                <a:gd name="T25" fmla="*/ 140 h 360"/>
                <a:gd name="T26" fmla="*/ 180 w 320"/>
                <a:gd name="T27" fmla="*/ 120 h 360"/>
                <a:gd name="T28" fmla="*/ 60 w 320"/>
                <a:gd name="T29" fmla="*/ 240 h 360"/>
                <a:gd name="T30" fmla="*/ 16 w 320"/>
                <a:gd name="T31" fmla="*/ 240 h 360"/>
                <a:gd name="T32" fmla="*/ 0 w 320"/>
                <a:gd name="T33" fmla="*/ 260 h 360"/>
                <a:gd name="T34" fmla="*/ 0 w 320"/>
                <a:gd name="T35" fmla="*/ 360 h 360"/>
                <a:gd name="T36" fmla="*/ 80 w 320"/>
                <a:gd name="T37" fmla="*/ 360 h 360"/>
                <a:gd name="T38" fmla="*/ 80 w 320"/>
                <a:gd name="T39" fmla="*/ 260 h 360"/>
                <a:gd name="T40" fmla="*/ 60 w 320"/>
                <a:gd name="T41" fmla="*/ 24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360">
                  <a:moveTo>
                    <a:pt x="30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45" y="0"/>
                    <a:pt x="240" y="9"/>
                    <a:pt x="240" y="20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320" y="360"/>
                    <a:pt x="320" y="360"/>
                    <a:pt x="320" y="36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9"/>
                    <a:pt x="311" y="0"/>
                    <a:pt x="300" y="0"/>
                  </a:cubicBezTo>
                  <a:close/>
                  <a:moveTo>
                    <a:pt x="180" y="120"/>
                  </a:moveTo>
                  <a:cubicBezTo>
                    <a:pt x="136" y="120"/>
                    <a:pt x="136" y="120"/>
                    <a:pt x="136" y="120"/>
                  </a:cubicBezTo>
                  <a:cubicBezTo>
                    <a:pt x="125" y="120"/>
                    <a:pt x="120" y="129"/>
                    <a:pt x="120" y="140"/>
                  </a:cubicBezTo>
                  <a:cubicBezTo>
                    <a:pt x="120" y="360"/>
                    <a:pt x="120" y="360"/>
                    <a:pt x="120" y="360"/>
                  </a:cubicBezTo>
                  <a:cubicBezTo>
                    <a:pt x="200" y="360"/>
                    <a:pt x="200" y="360"/>
                    <a:pt x="200" y="36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29"/>
                    <a:pt x="191" y="120"/>
                    <a:pt x="180" y="120"/>
                  </a:cubicBezTo>
                  <a:close/>
                  <a:moveTo>
                    <a:pt x="60" y="240"/>
                  </a:moveTo>
                  <a:cubicBezTo>
                    <a:pt x="16" y="240"/>
                    <a:pt x="16" y="240"/>
                    <a:pt x="16" y="240"/>
                  </a:cubicBezTo>
                  <a:cubicBezTo>
                    <a:pt x="5" y="240"/>
                    <a:pt x="0" y="249"/>
                    <a:pt x="0" y="260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0" y="249"/>
                    <a:pt x="71" y="240"/>
                    <a:pt x="60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114303" y="1689468"/>
            <a:ext cx="1278087" cy="5184756"/>
            <a:chOff x="6114303" y="1689468"/>
            <a:chExt cx="1278087" cy="5184756"/>
          </a:xfrm>
        </p:grpSpPr>
        <p:grpSp>
          <p:nvGrpSpPr>
            <p:cNvPr id="41" name="Group 40"/>
            <p:cNvGrpSpPr/>
            <p:nvPr/>
          </p:nvGrpSpPr>
          <p:grpSpPr>
            <a:xfrm>
              <a:off x="6114303" y="1689468"/>
              <a:ext cx="1278087" cy="5184756"/>
              <a:chOff x="6114303" y="1673244"/>
              <a:chExt cx="1278087" cy="5184756"/>
            </a:xfrm>
          </p:grpSpPr>
          <p:sp>
            <p:nvSpPr>
              <p:cNvPr id="43" name="Freeform 11"/>
              <p:cNvSpPr>
                <a:spLocks/>
              </p:cNvSpPr>
              <p:nvPr/>
            </p:nvSpPr>
            <p:spPr bwMode="auto">
              <a:xfrm rot="5400000">
                <a:off x="3923285" y="4295871"/>
                <a:ext cx="4753147" cy="371111"/>
              </a:xfrm>
              <a:custGeom>
                <a:avLst/>
                <a:gdLst>
                  <a:gd name="T0" fmla="*/ 0 w 1355"/>
                  <a:gd name="T1" fmla="*/ 0 h 104"/>
                  <a:gd name="T2" fmla="*/ 0 w 1355"/>
                  <a:gd name="T3" fmla="*/ 83 h 104"/>
                  <a:gd name="T4" fmla="*/ 26 w 1355"/>
                  <a:gd name="T5" fmla="*/ 104 h 104"/>
                  <a:gd name="T6" fmla="*/ 1355 w 1355"/>
                  <a:gd name="T7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55" h="104">
                    <a:moveTo>
                      <a:pt x="0" y="0"/>
                    </a:moveTo>
                    <a:cubicBezTo>
                      <a:pt x="0" y="83"/>
                      <a:pt x="0" y="83"/>
                      <a:pt x="0" y="83"/>
                    </a:cubicBezTo>
                    <a:cubicBezTo>
                      <a:pt x="1" y="97"/>
                      <a:pt x="9" y="104"/>
                      <a:pt x="26" y="104"/>
                    </a:cubicBezTo>
                    <a:cubicBezTo>
                      <a:pt x="1355" y="104"/>
                      <a:pt x="1355" y="104"/>
                      <a:pt x="1355" y="104"/>
                    </a:cubicBezTo>
                  </a:path>
                </a:pathLst>
              </a:custGeom>
              <a:noFill/>
              <a:ln w="85725" cap="flat">
                <a:solidFill>
                  <a:schemeClr val="accent5">
                    <a:lumMod val="75000"/>
                  </a:schemeClr>
                </a:solidFill>
                <a:prstDash val="solid"/>
                <a:miter lim="800000"/>
                <a:headEnd/>
                <a:tailEnd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Oval 43"/>
              <p:cNvSpPr>
                <a:spLocks noChangeArrowheads="1"/>
              </p:cNvSpPr>
              <p:nvPr/>
            </p:nvSpPr>
            <p:spPr bwMode="auto">
              <a:xfrm rot="5400000">
                <a:off x="6480853" y="1671139"/>
                <a:ext cx="909432" cy="913642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45" name="Group 44"/>
            <p:cNvGrpSpPr/>
            <p:nvPr/>
          </p:nvGrpSpPr>
          <p:grpSpPr>
            <a:xfrm>
              <a:off x="6741163" y="1918039"/>
              <a:ext cx="466477" cy="452289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47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50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2" name="Group 21"/>
          <p:cNvGrpSpPr/>
          <p:nvPr/>
        </p:nvGrpSpPr>
        <p:grpSpPr>
          <a:xfrm>
            <a:off x="4752322" y="3251265"/>
            <a:ext cx="1169758" cy="3622960"/>
            <a:chOff x="4752322" y="3251265"/>
            <a:chExt cx="1169758" cy="3622960"/>
          </a:xfrm>
        </p:grpSpPr>
        <p:grpSp>
          <p:nvGrpSpPr>
            <p:cNvPr id="32" name="Group 31"/>
            <p:cNvGrpSpPr/>
            <p:nvPr/>
          </p:nvGrpSpPr>
          <p:grpSpPr>
            <a:xfrm>
              <a:off x="4752322" y="3251265"/>
              <a:ext cx="1169758" cy="3622960"/>
              <a:chOff x="4752322" y="3235041"/>
              <a:chExt cx="1169758" cy="3622960"/>
            </a:xfrm>
          </p:grpSpPr>
          <p:sp>
            <p:nvSpPr>
              <p:cNvPr id="34" name="Freeform 14"/>
              <p:cNvSpPr>
                <a:spLocks/>
              </p:cNvSpPr>
              <p:nvPr/>
            </p:nvSpPr>
            <p:spPr bwMode="auto">
              <a:xfrm rot="5400000">
                <a:off x="4201526" y="5137446"/>
                <a:ext cx="3169998" cy="271111"/>
              </a:xfrm>
              <a:custGeom>
                <a:avLst/>
                <a:gdLst>
                  <a:gd name="T0" fmla="*/ 0 w 959"/>
                  <a:gd name="T1" fmla="*/ 76 h 76"/>
                  <a:gd name="T2" fmla="*/ 0 w 959"/>
                  <a:gd name="T3" fmla="*/ 21 h 76"/>
                  <a:gd name="T4" fmla="*/ 18 w 959"/>
                  <a:gd name="T5" fmla="*/ 1 h 76"/>
                  <a:gd name="T6" fmla="*/ 959 w 959"/>
                  <a:gd name="T7" fmla="*/ 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9" h="76">
                    <a:moveTo>
                      <a:pt x="0" y="76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8"/>
                      <a:pt x="6" y="0"/>
                      <a:pt x="18" y="1"/>
                    </a:cubicBezTo>
                    <a:cubicBezTo>
                      <a:pt x="959" y="1"/>
                      <a:pt x="959" y="1"/>
                      <a:pt x="959" y="1"/>
                    </a:cubicBezTo>
                  </a:path>
                </a:pathLst>
              </a:custGeom>
              <a:solidFill>
                <a:srgbClr val="FFFFFF"/>
              </a:solidFill>
              <a:ln w="85725" cap="flat">
                <a:solidFill>
                  <a:schemeClr val="accent5"/>
                </a:solidFill>
                <a:prstDash val="solid"/>
                <a:miter lim="800000"/>
                <a:headEnd/>
                <a:tailEnd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Oval 8"/>
              <p:cNvSpPr>
                <a:spLocks noChangeArrowheads="1"/>
              </p:cNvSpPr>
              <p:nvPr/>
            </p:nvSpPr>
            <p:spPr bwMode="auto">
              <a:xfrm rot="5400000">
                <a:off x="4750217" y="3237146"/>
                <a:ext cx="909432" cy="905222"/>
              </a:xfrm>
              <a:prstGeom prst="ellipse">
                <a:avLst/>
              </a:prstGeom>
              <a:solidFill>
                <a:schemeClr val="accent5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52" name="Freeform 11"/>
            <p:cNvSpPr>
              <a:spLocks noEditPoints="1"/>
            </p:cNvSpPr>
            <p:nvPr/>
          </p:nvSpPr>
          <p:spPr bwMode="auto">
            <a:xfrm>
              <a:off x="4973379" y="3528968"/>
              <a:ext cx="411287" cy="365425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6214302" y="3224225"/>
            <a:ext cx="1178088" cy="3649999"/>
            <a:chOff x="6214302" y="3224225"/>
            <a:chExt cx="1178088" cy="3649999"/>
          </a:xfrm>
        </p:grpSpPr>
        <p:grpSp>
          <p:nvGrpSpPr>
            <p:cNvPr id="51" name="Group 50"/>
            <p:cNvGrpSpPr/>
            <p:nvPr/>
          </p:nvGrpSpPr>
          <p:grpSpPr>
            <a:xfrm>
              <a:off x="6214302" y="3224225"/>
              <a:ext cx="1178088" cy="3649999"/>
              <a:chOff x="6214302" y="3208001"/>
              <a:chExt cx="1178088" cy="3649999"/>
            </a:xfrm>
          </p:grpSpPr>
          <p:sp>
            <p:nvSpPr>
              <p:cNvPr id="56" name="Freeform 13"/>
              <p:cNvSpPr>
                <a:spLocks/>
              </p:cNvSpPr>
              <p:nvPr/>
            </p:nvSpPr>
            <p:spPr bwMode="auto">
              <a:xfrm rot="5400000">
                <a:off x="4764858" y="5137445"/>
                <a:ext cx="3169999" cy="271111"/>
              </a:xfrm>
              <a:custGeom>
                <a:avLst/>
                <a:gdLst>
                  <a:gd name="T0" fmla="*/ 0 w 959"/>
                  <a:gd name="T1" fmla="*/ 0 h 76"/>
                  <a:gd name="T2" fmla="*/ 0 w 959"/>
                  <a:gd name="T3" fmla="*/ 55 h 76"/>
                  <a:gd name="T4" fmla="*/ 18 w 959"/>
                  <a:gd name="T5" fmla="*/ 76 h 76"/>
                  <a:gd name="T6" fmla="*/ 959 w 959"/>
                  <a:gd name="T7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9" h="76">
                    <a:moveTo>
                      <a:pt x="0" y="0"/>
                    </a:moveTo>
                    <a:cubicBezTo>
                      <a:pt x="0" y="55"/>
                      <a:pt x="0" y="55"/>
                      <a:pt x="0" y="55"/>
                    </a:cubicBezTo>
                    <a:cubicBezTo>
                      <a:pt x="0" y="69"/>
                      <a:pt x="6" y="76"/>
                      <a:pt x="18" y="76"/>
                    </a:cubicBezTo>
                    <a:cubicBezTo>
                      <a:pt x="959" y="76"/>
                      <a:pt x="959" y="76"/>
                      <a:pt x="959" y="76"/>
                    </a:cubicBezTo>
                  </a:path>
                </a:pathLst>
              </a:custGeom>
              <a:noFill/>
              <a:ln w="85725" cap="flat">
                <a:solidFill>
                  <a:schemeClr val="accent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Oval 7"/>
              <p:cNvSpPr>
                <a:spLocks noChangeArrowheads="1"/>
              </p:cNvSpPr>
              <p:nvPr/>
            </p:nvSpPr>
            <p:spPr bwMode="auto">
              <a:xfrm rot="5400000">
                <a:off x="6480853" y="3205896"/>
                <a:ext cx="909432" cy="913642"/>
              </a:xfrm>
              <a:prstGeom prst="ellipse">
                <a:avLst/>
              </a:prstGeom>
              <a:solidFill>
                <a:schemeClr val="accent5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53" name="Group 52"/>
            <p:cNvGrpSpPr/>
            <p:nvPr/>
          </p:nvGrpSpPr>
          <p:grpSpPr>
            <a:xfrm>
              <a:off x="6710566" y="3429000"/>
              <a:ext cx="447462" cy="496920"/>
              <a:chOff x="7502526" y="2405063"/>
              <a:chExt cx="301625" cy="334964"/>
            </a:xfrm>
            <a:solidFill>
              <a:schemeClr val="bg1"/>
            </a:solidFill>
          </p:grpSpPr>
          <p:sp>
            <p:nvSpPr>
              <p:cNvPr id="54" name="Freeform 112"/>
              <p:cNvSpPr>
                <a:spLocks/>
              </p:cNvSpPr>
              <p:nvPr/>
            </p:nvSpPr>
            <p:spPr bwMode="auto">
              <a:xfrm>
                <a:off x="7708901" y="2405063"/>
                <a:ext cx="95250" cy="90488"/>
              </a:xfrm>
              <a:custGeom>
                <a:avLst/>
                <a:gdLst>
                  <a:gd name="T0" fmla="*/ 19 w 25"/>
                  <a:gd name="T1" fmla="*/ 24 h 24"/>
                  <a:gd name="T2" fmla="*/ 21 w 25"/>
                  <a:gd name="T3" fmla="*/ 22 h 24"/>
                  <a:gd name="T4" fmla="*/ 19 w 25"/>
                  <a:gd name="T5" fmla="*/ 4 h 24"/>
                  <a:gd name="T6" fmla="*/ 0 w 25"/>
                  <a:gd name="T7" fmla="*/ 7 h 24"/>
                  <a:gd name="T8" fmla="*/ 0 w 25"/>
                  <a:gd name="T9" fmla="*/ 8 h 24"/>
                  <a:gd name="T10" fmla="*/ 19 w 25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9" y="24"/>
                    </a:moveTo>
                    <a:cubicBezTo>
                      <a:pt x="20" y="23"/>
                      <a:pt x="20" y="23"/>
                      <a:pt x="21" y="22"/>
                    </a:cubicBezTo>
                    <a:cubicBezTo>
                      <a:pt x="25" y="17"/>
                      <a:pt x="24" y="8"/>
                      <a:pt x="19" y="4"/>
                    </a:cubicBezTo>
                    <a:cubicBezTo>
                      <a:pt x="13" y="0"/>
                      <a:pt x="5" y="1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8" y="11"/>
                      <a:pt x="15" y="17"/>
                      <a:pt x="19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113"/>
              <p:cNvSpPr>
                <a:spLocks noEditPoints="1"/>
              </p:cNvSpPr>
              <p:nvPr/>
            </p:nvSpPr>
            <p:spPr bwMode="auto">
              <a:xfrm>
                <a:off x="7518404" y="2438402"/>
                <a:ext cx="274638" cy="301625"/>
              </a:xfrm>
              <a:custGeom>
                <a:avLst/>
                <a:gdLst>
                  <a:gd name="T0" fmla="*/ 43 w 73"/>
                  <a:gd name="T1" fmla="*/ 0 h 80"/>
                  <a:gd name="T2" fmla="*/ 42 w 73"/>
                  <a:gd name="T3" fmla="*/ 0 h 80"/>
                  <a:gd name="T4" fmla="*/ 42 w 73"/>
                  <a:gd name="T5" fmla="*/ 0 h 80"/>
                  <a:gd name="T6" fmla="*/ 41 w 73"/>
                  <a:gd name="T7" fmla="*/ 0 h 80"/>
                  <a:gd name="T8" fmla="*/ 41 w 73"/>
                  <a:gd name="T9" fmla="*/ 0 h 80"/>
                  <a:gd name="T10" fmla="*/ 40 w 73"/>
                  <a:gd name="T11" fmla="*/ 0 h 80"/>
                  <a:gd name="T12" fmla="*/ 40 w 73"/>
                  <a:gd name="T13" fmla="*/ 0 h 80"/>
                  <a:gd name="T14" fmla="*/ 39 w 73"/>
                  <a:gd name="T15" fmla="*/ 0 h 80"/>
                  <a:gd name="T16" fmla="*/ 39 w 73"/>
                  <a:gd name="T17" fmla="*/ 0 h 80"/>
                  <a:gd name="T18" fmla="*/ 38 w 73"/>
                  <a:gd name="T19" fmla="*/ 0 h 80"/>
                  <a:gd name="T20" fmla="*/ 38 w 73"/>
                  <a:gd name="T21" fmla="*/ 0 h 80"/>
                  <a:gd name="T22" fmla="*/ 37 w 73"/>
                  <a:gd name="T23" fmla="*/ 0 h 80"/>
                  <a:gd name="T24" fmla="*/ 36 w 73"/>
                  <a:gd name="T25" fmla="*/ 0 h 80"/>
                  <a:gd name="T26" fmla="*/ 35 w 73"/>
                  <a:gd name="T27" fmla="*/ 0 h 80"/>
                  <a:gd name="T28" fmla="*/ 34 w 73"/>
                  <a:gd name="T29" fmla="*/ 0 h 80"/>
                  <a:gd name="T30" fmla="*/ 33 w 73"/>
                  <a:gd name="T31" fmla="*/ 0 h 80"/>
                  <a:gd name="T32" fmla="*/ 32 w 73"/>
                  <a:gd name="T33" fmla="*/ 0 h 80"/>
                  <a:gd name="T34" fmla="*/ 32 w 73"/>
                  <a:gd name="T35" fmla="*/ 0 h 80"/>
                  <a:gd name="T36" fmla="*/ 32 w 73"/>
                  <a:gd name="T37" fmla="*/ 0 h 80"/>
                  <a:gd name="T38" fmla="*/ 32 w 73"/>
                  <a:gd name="T39" fmla="*/ 0 h 80"/>
                  <a:gd name="T40" fmla="*/ 31 w 73"/>
                  <a:gd name="T41" fmla="*/ 0 h 80"/>
                  <a:gd name="T42" fmla="*/ 31 w 73"/>
                  <a:gd name="T43" fmla="*/ 0 h 80"/>
                  <a:gd name="T44" fmla="*/ 30 w 73"/>
                  <a:gd name="T45" fmla="*/ 0 h 80"/>
                  <a:gd name="T46" fmla="*/ 0 w 73"/>
                  <a:gd name="T47" fmla="*/ 37 h 80"/>
                  <a:gd name="T48" fmla="*/ 12 w 73"/>
                  <a:gd name="T49" fmla="*/ 64 h 80"/>
                  <a:gd name="T50" fmla="*/ 7 w 73"/>
                  <a:gd name="T51" fmla="*/ 69 h 80"/>
                  <a:gd name="T52" fmla="*/ 7 w 73"/>
                  <a:gd name="T53" fmla="*/ 77 h 80"/>
                  <a:gd name="T54" fmla="*/ 14 w 73"/>
                  <a:gd name="T55" fmla="*/ 77 h 80"/>
                  <a:gd name="T56" fmla="*/ 21 w 73"/>
                  <a:gd name="T57" fmla="*/ 70 h 80"/>
                  <a:gd name="T58" fmla="*/ 36 w 73"/>
                  <a:gd name="T59" fmla="*/ 73 h 80"/>
                  <a:gd name="T60" fmla="*/ 52 w 73"/>
                  <a:gd name="T61" fmla="*/ 70 h 80"/>
                  <a:gd name="T62" fmla="*/ 58 w 73"/>
                  <a:gd name="T63" fmla="*/ 77 h 80"/>
                  <a:gd name="T64" fmla="*/ 66 w 73"/>
                  <a:gd name="T65" fmla="*/ 77 h 80"/>
                  <a:gd name="T66" fmla="*/ 66 w 73"/>
                  <a:gd name="T67" fmla="*/ 69 h 80"/>
                  <a:gd name="T68" fmla="*/ 61 w 73"/>
                  <a:gd name="T69" fmla="*/ 64 h 80"/>
                  <a:gd name="T70" fmla="*/ 73 w 73"/>
                  <a:gd name="T71" fmla="*/ 37 h 80"/>
                  <a:gd name="T72" fmla="*/ 43 w 73"/>
                  <a:gd name="T73" fmla="*/ 0 h 80"/>
                  <a:gd name="T74" fmla="*/ 36 w 73"/>
                  <a:gd name="T75" fmla="*/ 65 h 80"/>
                  <a:gd name="T76" fmla="*/ 8 w 73"/>
                  <a:gd name="T77" fmla="*/ 37 h 80"/>
                  <a:gd name="T78" fmla="*/ 36 w 73"/>
                  <a:gd name="T79" fmla="*/ 8 h 80"/>
                  <a:gd name="T80" fmla="*/ 64 w 73"/>
                  <a:gd name="T81" fmla="*/ 37 h 80"/>
                  <a:gd name="T82" fmla="*/ 36 w 73"/>
                  <a:gd name="T83" fmla="*/ 6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80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4"/>
                      <a:pt x="0" y="19"/>
                      <a:pt x="0" y="37"/>
                    </a:cubicBezTo>
                    <a:cubicBezTo>
                      <a:pt x="0" y="47"/>
                      <a:pt x="4" y="57"/>
                      <a:pt x="12" y="64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71"/>
                      <a:pt x="5" y="77"/>
                      <a:pt x="7" y="77"/>
                    </a:cubicBezTo>
                    <a:cubicBezTo>
                      <a:pt x="9" y="79"/>
                      <a:pt x="12" y="79"/>
                      <a:pt x="14" y="77"/>
                    </a:cubicBezTo>
                    <a:cubicBezTo>
                      <a:pt x="16" y="75"/>
                      <a:pt x="20" y="72"/>
                      <a:pt x="21" y="70"/>
                    </a:cubicBezTo>
                    <a:cubicBezTo>
                      <a:pt x="25" y="72"/>
                      <a:pt x="31" y="73"/>
                      <a:pt x="36" y="73"/>
                    </a:cubicBezTo>
                    <a:cubicBezTo>
                      <a:pt x="42" y="73"/>
                      <a:pt x="47" y="72"/>
                      <a:pt x="52" y="70"/>
                    </a:cubicBezTo>
                    <a:cubicBezTo>
                      <a:pt x="53" y="72"/>
                      <a:pt x="57" y="75"/>
                      <a:pt x="58" y="77"/>
                    </a:cubicBezTo>
                    <a:cubicBezTo>
                      <a:pt x="62" y="80"/>
                      <a:pt x="65" y="77"/>
                      <a:pt x="66" y="77"/>
                    </a:cubicBezTo>
                    <a:cubicBezTo>
                      <a:pt x="68" y="74"/>
                      <a:pt x="68" y="71"/>
                      <a:pt x="66" y="69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8" y="57"/>
                      <a:pt x="73" y="47"/>
                      <a:pt x="73" y="37"/>
                    </a:cubicBezTo>
                    <a:cubicBezTo>
                      <a:pt x="73" y="19"/>
                      <a:pt x="60" y="4"/>
                      <a:pt x="43" y="0"/>
                    </a:cubicBezTo>
                    <a:close/>
                    <a:moveTo>
                      <a:pt x="36" y="65"/>
                    </a:moveTo>
                    <a:cubicBezTo>
                      <a:pt x="21" y="65"/>
                      <a:pt x="8" y="52"/>
                      <a:pt x="8" y="37"/>
                    </a:cubicBezTo>
                    <a:cubicBezTo>
                      <a:pt x="8" y="21"/>
                      <a:pt x="21" y="8"/>
                      <a:pt x="36" y="8"/>
                    </a:cubicBezTo>
                    <a:cubicBezTo>
                      <a:pt x="52" y="8"/>
                      <a:pt x="64" y="21"/>
                      <a:pt x="64" y="37"/>
                    </a:cubicBezTo>
                    <a:cubicBezTo>
                      <a:pt x="64" y="52"/>
                      <a:pt x="52" y="65"/>
                      <a:pt x="36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114"/>
              <p:cNvSpPr>
                <a:spLocks/>
              </p:cNvSpPr>
              <p:nvPr/>
            </p:nvSpPr>
            <p:spPr bwMode="auto">
              <a:xfrm>
                <a:off x="7502526" y="2405063"/>
                <a:ext cx="98425" cy="90488"/>
              </a:xfrm>
              <a:custGeom>
                <a:avLst/>
                <a:gdLst>
                  <a:gd name="T0" fmla="*/ 6 w 26"/>
                  <a:gd name="T1" fmla="*/ 24 h 24"/>
                  <a:gd name="T2" fmla="*/ 26 w 26"/>
                  <a:gd name="T3" fmla="*/ 8 h 24"/>
                  <a:gd name="T4" fmla="*/ 25 w 26"/>
                  <a:gd name="T5" fmla="*/ 7 h 24"/>
                  <a:gd name="T6" fmla="*/ 7 w 26"/>
                  <a:gd name="T7" fmla="*/ 4 h 24"/>
                  <a:gd name="T8" fmla="*/ 5 w 26"/>
                  <a:gd name="T9" fmla="*/ 22 h 24"/>
                  <a:gd name="T10" fmla="*/ 6 w 26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6" y="24"/>
                    </a:moveTo>
                    <a:cubicBezTo>
                      <a:pt x="11" y="17"/>
                      <a:pt x="18" y="11"/>
                      <a:pt x="26" y="8"/>
                    </a:cubicBezTo>
                    <a:cubicBezTo>
                      <a:pt x="26" y="7"/>
                      <a:pt x="25" y="7"/>
                      <a:pt x="25" y="7"/>
                    </a:cubicBezTo>
                    <a:cubicBezTo>
                      <a:pt x="21" y="1"/>
                      <a:pt x="13" y="0"/>
                      <a:pt x="7" y="4"/>
                    </a:cubicBezTo>
                    <a:cubicBezTo>
                      <a:pt x="1" y="8"/>
                      <a:pt x="0" y="17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115"/>
              <p:cNvSpPr>
                <a:spLocks/>
              </p:cNvSpPr>
              <p:nvPr/>
            </p:nvSpPr>
            <p:spPr bwMode="auto">
              <a:xfrm>
                <a:off x="7650163" y="2476501"/>
                <a:ext cx="11113" cy="44450"/>
              </a:xfrm>
              <a:custGeom>
                <a:avLst/>
                <a:gdLst>
                  <a:gd name="T0" fmla="*/ 1 w 3"/>
                  <a:gd name="T1" fmla="*/ 12 h 12"/>
                  <a:gd name="T2" fmla="*/ 3 w 3"/>
                  <a:gd name="T3" fmla="*/ 10 h 12"/>
                  <a:gd name="T4" fmla="*/ 3 w 3"/>
                  <a:gd name="T5" fmla="*/ 2 h 12"/>
                  <a:gd name="T6" fmla="*/ 1 w 3"/>
                  <a:gd name="T7" fmla="*/ 0 h 12"/>
                  <a:gd name="T8" fmla="*/ 0 w 3"/>
                  <a:gd name="T9" fmla="*/ 2 h 12"/>
                  <a:gd name="T10" fmla="*/ 0 w 3"/>
                  <a:gd name="T11" fmla="*/ 10 h 12"/>
                  <a:gd name="T12" fmla="*/ 1 w 3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12"/>
                      <a:pt x="3" y="11"/>
                      <a:pt x="3" y="1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116"/>
              <p:cNvSpPr>
                <a:spLocks/>
              </p:cNvSpPr>
              <p:nvPr/>
            </p:nvSpPr>
            <p:spPr bwMode="auto">
              <a:xfrm>
                <a:off x="7551738" y="2570163"/>
                <a:ext cx="44450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117"/>
              <p:cNvSpPr>
                <a:spLocks/>
              </p:cNvSpPr>
              <p:nvPr/>
            </p:nvSpPr>
            <p:spPr bwMode="auto">
              <a:xfrm>
                <a:off x="7708901" y="2570163"/>
                <a:ext cx="46038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118"/>
              <p:cNvSpPr>
                <a:spLocks/>
              </p:cNvSpPr>
              <p:nvPr/>
            </p:nvSpPr>
            <p:spPr bwMode="auto">
              <a:xfrm>
                <a:off x="7650163" y="2633663"/>
                <a:ext cx="11113" cy="46038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1 h 12"/>
                  <a:gd name="T4" fmla="*/ 0 w 3"/>
                  <a:gd name="T5" fmla="*/ 10 h 12"/>
                  <a:gd name="T6" fmla="*/ 1 w 3"/>
                  <a:gd name="T7" fmla="*/ 12 h 12"/>
                  <a:gd name="T8" fmla="*/ 3 w 3"/>
                  <a:gd name="T9" fmla="*/ 10 h 12"/>
                  <a:gd name="T10" fmla="*/ 3 w 3"/>
                  <a:gd name="T11" fmla="*/ 1 h 12"/>
                  <a:gd name="T12" fmla="*/ 1 w 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19"/>
              <p:cNvSpPr>
                <a:spLocks/>
              </p:cNvSpPr>
              <p:nvPr/>
            </p:nvSpPr>
            <p:spPr bwMode="auto">
              <a:xfrm>
                <a:off x="7593013" y="2506663"/>
                <a:ext cx="128588" cy="85725"/>
              </a:xfrm>
              <a:custGeom>
                <a:avLst/>
                <a:gdLst>
                  <a:gd name="T0" fmla="*/ 18 w 34"/>
                  <a:gd name="T1" fmla="*/ 18 h 23"/>
                  <a:gd name="T2" fmla="*/ 33 w 34"/>
                  <a:gd name="T3" fmla="*/ 3 h 23"/>
                  <a:gd name="T4" fmla="*/ 34 w 34"/>
                  <a:gd name="T5" fmla="*/ 2 h 23"/>
                  <a:gd name="T6" fmla="*/ 33 w 34"/>
                  <a:gd name="T7" fmla="*/ 1 h 23"/>
                  <a:gd name="T8" fmla="*/ 32 w 34"/>
                  <a:gd name="T9" fmla="*/ 0 h 23"/>
                  <a:gd name="T10" fmla="*/ 31 w 34"/>
                  <a:gd name="T11" fmla="*/ 1 h 23"/>
                  <a:gd name="T12" fmla="*/ 20 w 34"/>
                  <a:gd name="T13" fmla="*/ 12 h 23"/>
                  <a:gd name="T14" fmla="*/ 16 w 34"/>
                  <a:gd name="T15" fmla="*/ 16 h 23"/>
                  <a:gd name="T16" fmla="*/ 16 w 34"/>
                  <a:gd name="T17" fmla="*/ 16 h 23"/>
                  <a:gd name="T18" fmla="*/ 16 w 34"/>
                  <a:gd name="T19" fmla="*/ 16 h 23"/>
                  <a:gd name="T20" fmla="*/ 15 w 34"/>
                  <a:gd name="T21" fmla="*/ 15 h 23"/>
                  <a:gd name="T22" fmla="*/ 15 w 34"/>
                  <a:gd name="T23" fmla="*/ 15 h 23"/>
                  <a:gd name="T24" fmla="*/ 15 w 34"/>
                  <a:gd name="T25" fmla="*/ 15 h 23"/>
                  <a:gd name="T26" fmla="*/ 4 w 34"/>
                  <a:gd name="T27" fmla="*/ 7 h 23"/>
                  <a:gd name="T28" fmla="*/ 2 w 34"/>
                  <a:gd name="T29" fmla="*/ 6 h 23"/>
                  <a:gd name="T30" fmla="*/ 1 w 34"/>
                  <a:gd name="T31" fmla="*/ 7 h 23"/>
                  <a:gd name="T32" fmla="*/ 0 w 34"/>
                  <a:gd name="T33" fmla="*/ 9 h 23"/>
                  <a:gd name="T34" fmla="*/ 1 w 34"/>
                  <a:gd name="T35" fmla="*/ 10 h 23"/>
                  <a:gd name="T36" fmla="*/ 13 w 34"/>
                  <a:gd name="T37" fmla="*/ 19 h 23"/>
                  <a:gd name="T38" fmla="*/ 12 w 34"/>
                  <a:gd name="T39" fmla="*/ 20 h 23"/>
                  <a:gd name="T40" fmla="*/ 11 w 34"/>
                  <a:gd name="T41" fmla="*/ 21 h 23"/>
                  <a:gd name="T42" fmla="*/ 12 w 34"/>
                  <a:gd name="T43" fmla="*/ 23 h 23"/>
                  <a:gd name="T44" fmla="*/ 13 w 34"/>
                  <a:gd name="T45" fmla="*/ 23 h 23"/>
                  <a:gd name="T46" fmla="*/ 16 w 34"/>
                  <a:gd name="T47" fmla="*/ 21 h 23"/>
                  <a:gd name="T48" fmla="*/ 17 w 34"/>
                  <a:gd name="T49" fmla="*/ 22 h 23"/>
                  <a:gd name="T50" fmla="*/ 18 w 34"/>
                  <a:gd name="T51" fmla="*/ 23 h 23"/>
                  <a:gd name="T52" fmla="*/ 20 w 34"/>
                  <a:gd name="T53" fmla="*/ 23 h 23"/>
                  <a:gd name="T54" fmla="*/ 21 w 34"/>
                  <a:gd name="T55" fmla="*/ 21 h 23"/>
                  <a:gd name="T56" fmla="*/ 21 w 34"/>
                  <a:gd name="T57" fmla="*/ 19 h 23"/>
                  <a:gd name="T58" fmla="*/ 18 w 34"/>
                  <a:gd name="T5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3">
                    <a:moveTo>
                      <a:pt x="18" y="18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2"/>
                      <a:pt x="34" y="2"/>
                    </a:cubicBezTo>
                    <a:cubicBezTo>
                      <a:pt x="34" y="2"/>
                      <a:pt x="33" y="1"/>
                      <a:pt x="33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32" y="0"/>
                      <a:pt x="31" y="1"/>
                      <a:pt x="31" y="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1" y="22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20" y="23"/>
                    </a:cubicBezTo>
                    <a:cubicBezTo>
                      <a:pt x="21" y="23"/>
                      <a:pt x="22" y="22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lnTo>
                      <a:pt x="18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4" name="Group 23"/>
          <p:cNvGrpSpPr/>
          <p:nvPr/>
        </p:nvGrpSpPr>
        <p:grpSpPr>
          <a:xfrm>
            <a:off x="4752324" y="4911075"/>
            <a:ext cx="1066423" cy="1963149"/>
            <a:chOff x="4752324" y="4911075"/>
            <a:chExt cx="1066423" cy="1963149"/>
          </a:xfrm>
        </p:grpSpPr>
        <p:grpSp>
          <p:nvGrpSpPr>
            <p:cNvPr id="46" name="Group 45"/>
            <p:cNvGrpSpPr/>
            <p:nvPr/>
          </p:nvGrpSpPr>
          <p:grpSpPr>
            <a:xfrm>
              <a:off x="4752324" y="4911075"/>
              <a:ext cx="1066423" cy="1963149"/>
              <a:chOff x="4752324" y="4894851"/>
              <a:chExt cx="1066423" cy="1963149"/>
            </a:xfrm>
          </p:grpSpPr>
          <p:sp>
            <p:nvSpPr>
              <p:cNvPr id="48" name="Freeform 16"/>
              <p:cNvSpPr>
                <a:spLocks/>
              </p:cNvSpPr>
              <p:nvPr/>
            </p:nvSpPr>
            <p:spPr bwMode="auto">
              <a:xfrm rot="5400000">
                <a:off x="4980116" y="6019369"/>
                <a:ext cx="1509485" cy="167777"/>
              </a:xfrm>
              <a:custGeom>
                <a:avLst/>
                <a:gdLst>
                  <a:gd name="T0" fmla="*/ 0 w 552"/>
                  <a:gd name="T1" fmla="*/ 47 h 47"/>
                  <a:gd name="T2" fmla="*/ 0 w 552"/>
                  <a:gd name="T3" fmla="*/ 21 h 47"/>
                  <a:gd name="T4" fmla="*/ 11 w 552"/>
                  <a:gd name="T5" fmla="*/ 0 h 47"/>
                  <a:gd name="T6" fmla="*/ 552 w 552"/>
                  <a:gd name="T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2" h="47">
                    <a:moveTo>
                      <a:pt x="0" y="47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7"/>
                      <a:pt x="4" y="0"/>
                      <a:pt x="11" y="0"/>
                    </a:cubicBezTo>
                    <a:cubicBezTo>
                      <a:pt x="552" y="0"/>
                      <a:pt x="552" y="0"/>
                      <a:pt x="552" y="0"/>
                    </a:cubicBezTo>
                  </a:path>
                </a:pathLst>
              </a:custGeom>
              <a:solidFill>
                <a:srgbClr val="FFFFFF"/>
              </a:solidFill>
              <a:ln w="85725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9" name="Oval 10"/>
              <p:cNvSpPr>
                <a:spLocks noChangeArrowheads="1"/>
              </p:cNvSpPr>
              <p:nvPr/>
            </p:nvSpPr>
            <p:spPr bwMode="auto">
              <a:xfrm rot="5400000">
                <a:off x="4751271" y="4895904"/>
                <a:ext cx="907325" cy="905220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5014047" y="5144797"/>
              <a:ext cx="413624" cy="413623"/>
            </a:xfrm>
            <a:custGeom>
              <a:avLst/>
              <a:gdLst>
                <a:gd name="T0" fmla="*/ 266 w 360"/>
                <a:gd name="T1" fmla="*/ 360 h 360"/>
                <a:gd name="T2" fmla="*/ 294 w 360"/>
                <a:gd name="T3" fmla="*/ 331 h 360"/>
                <a:gd name="T4" fmla="*/ 245 w 360"/>
                <a:gd name="T5" fmla="*/ 155 h 360"/>
                <a:gd name="T6" fmla="*/ 318 w 360"/>
                <a:gd name="T7" fmla="*/ 82 h 360"/>
                <a:gd name="T8" fmla="*/ 340 w 360"/>
                <a:gd name="T9" fmla="*/ 19 h 360"/>
                <a:gd name="T10" fmla="*/ 278 w 360"/>
                <a:gd name="T11" fmla="*/ 42 h 360"/>
                <a:gd name="T12" fmla="*/ 205 w 360"/>
                <a:gd name="T13" fmla="*/ 115 h 360"/>
                <a:gd name="T14" fmla="*/ 28 w 360"/>
                <a:gd name="T15" fmla="*/ 65 h 360"/>
                <a:gd name="T16" fmla="*/ 0 w 360"/>
                <a:gd name="T17" fmla="*/ 94 h 360"/>
                <a:gd name="T18" fmla="*/ 148 w 360"/>
                <a:gd name="T19" fmla="*/ 172 h 360"/>
                <a:gd name="T20" fmla="*/ 98 w 360"/>
                <a:gd name="T21" fmla="*/ 222 h 360"/>
                <a:gd name="T22" fmla="*/ 38 w 360"/>
                <a:gd name="T23" fmla="*/ 226 h 360"/>
                <a:gd name="T24" fmla="*/ 9 w 360"/>
                <a:gd name="T25" fmla="*/ 254 h 360"/>
                <a:gd name="T26" fmla="*/ 80 w 360"/>
                <a:gd name="T27" fmla="*/ 280 h 360"/>
                <a:gd name="T28" fmla="*/ 105 w 360"/>
                <a:gd name="T29" fmla="*/ 350 h 360"/>
                <a:gd name="T30" fmla="*/ 134 w 360"/>
                <a:gd name="T31" fmla="*/ 322 h 360"/>
                <a:gd name="T32" fmla="*/ 137 w 360"/>
                <a:gd name="T33" fmla="*/ 262 h 360"/>
                <a:gd name="T34" fmla="*/ 188 w 360"/>
                <a:gd name="T35" fmla="*/ 211 h 360"/>
                <a:gd name="T36" fmla="*/ 266 w 360"/>
                <a:gd name="T3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60">
                  <a:moveTo>
                    <a:pt x="266" y="360"/>
                  </a:moveTo>
                  <a:cubicBezTo>
                    <a:pt x="294" y="331"/>
                    <a:pt x="294" y="331"/>
                    <a:pt x="294" y="331"/>
                  </a:cubicBezTo>
                  <a:cubicBezTo>
                    <a:pt x="245" y="155"/>
                    <a:pt x="245" y="155"/>
                    <a:pt x="245" y="155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60" y="39"/>
                    <a:pt x="340" y="19"/>
                  </a:cubicBezTo>
                  <a:cubicBezTo>
                    <a:pt x="320" y="0"/>
                    <a:pt x="278" y="42"/>
                    <a:pt x="278" y="42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48" y="172"/>
                    <a:pt x="148" y="172"/>
                    <a:pt x="148" y="172"/>
                  </a:cubicBezTo>
                  <a:cubicBezTo>
                    <a:pt x="98" y="222"/>
                    <a:pt x="98" y="222"/>
                    <a:pt x="98" y="222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9" y="254"/>
                    <a:pt x="9" y="254"/>
                    <a:pt x="9" y="254"/>
                  </a:cubicBezTo>
                  <a:cubicBezTo>
                    <a:pt x="80" y="280"/>
                    <a:pt x="80" y="280"/>
                    <a:pt x="80" y="280"/>
                  </a:cubicBezTo>
                  <a:cubicBezTo>
                    <a:pt x="105" y="350"/>
                    <a:pt x="105" y="350"/>
                    <a:pt x="105" y="350"/>
                  </a:cubicBezTo>
                  <a:cubicBezTo>
                    <a:pt x="134" y="322"/>
                    <a:pt x="134" y="322"/>
                    <a:pt x="134" y="32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88" y="211"/>
                    <a:pt x="188" y="211"/>
                    <a:pt x="188" y="211"/>
                  </a:cubicBezTo>
                  <a:lnTo>
                    <a:pt x="266" y="3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6314302" y="4911074"/>
            <a:ext cx="1078089" cy="1963150"/>
            <a:chOff x="6314302" y="4911074"/>
            <a:chExt cx="1078089" cy="1963150"/>
          </a:xfrm>
        </p:grpSpPr>
        <p:grpSp>
          <p:nvGrpSpPr>
            <p:cNvPr id="27" name="Group 26"/>
            <p:cNvGrpSpPr/>
            <p:nvPr/>
          </p:nvGrpSpPr>
          <p:grpSpPr>
            <a:xfrm>
              <a:off x="6314302" y="4911074"/>
              <a:ext cx="1078089" cy="1963150"/>
              <a:chOff x="6314302" y="4894850"/>
              <a:chExt cx="1078089" cy="1963150"/>
            </a:xfrm>
          </p:grpSpPr>
          <p:sp>
            <p:nvSpPr>
              <p:cNvPr id="29" name="Freeform 15"/>
              <p:cNvSpPr>
                <a:spLocks/>
              </p:cNvSpPr>
              <p:nvPr/>
            </p:nvSpPr>
            <p:spPr bwMode="auto">
              <a:xfrm rot="5400000">
                <a:off x="5645115" y="6017701"/>
                <a:ext cx="1509486" cy="171111"/>
              </a:xfrm>
              <a:custGeom>
                <a:avLst/>
                <a:gdLst>
                  <a:gd name="T0" fmla="*/ 0 w 552"/>
                  <a:gd name="T1" fmla="*/ 0 h 48"/>
                  <a:gd name="T2" fmla="*/ 0 w 552"/>
                  <a:gd name="T3" fmla="*/ 27 h 48"/>
                  <a:gd name="T4" fmla="*/ 11 w 552"/>
                  <a:gd name="T5" fmla="*/ 47 h 48"/>
                  <a:gd name="T6" fmla="*/ 552 w 552"/>
                  <a:gd name="T7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2" h="48">
                    <a:moveTo>
                      <a:pt x="0" y="0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40"/>
                      <a:pt x="4" y="48"/>
                      <a:pt x="11" y="47"/>
                    </a:cubicBezTo>
                    <a:cubicBezTo>
                      <a:pt x="552" y="47"/>
                      <a:pt x="552" y="47"/>
                      <a:pt x="552" y="47"/>
                    </a:cubicBezTo>
                  </a:path>
                </a:pathLst>
              </a:custGeom>
              <a:noFill/>
              <a:ln w="85725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0" name="Oval 9"/>
              <p:cNvSpPr>
                <a:spLocks noChangeArrowheads="1"/>
              </p:cNvSpPr>
              <p:nvPr/>
            </p:nvSpPr>
            <p:spPr bwMode="auto">
              <a:xfrm rot="5400000">
                <a:off x="6481907" y="4891692"/>
                <a:ext cx="907325" cy="913642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69" name="Group 68"/>
            <p:cNvGrpSpPr/>
            <p:nvPr/>
          </p:nvGrpSpPr>
          <p:grpSpPr>
            <a:xfrm>
              <a:off x="6768846" y="5180829"/>
              <a:ext cx="362796" cy="338611"/>
              <a:chOff x="4418013" y="3475038"/>
              <a:chExt cx="285750" cy="266701"/>
            </a:xfrm>
            <a:solidFill>
              <a:schemeClr val="bg1"/>
            </a:solidFill>
          </p:grpSpPr>
          <p:sp>
            <p:nvSpPr>
              <p:cNvPr id="70" name="Freeform 105"/>
              <p:cNvSpPr>
                <a:spLocks/>
              </p:cNvSpPr>
              <p:nvPr/>
            </p:nvSpPr>
            <p:spPr bwMode="auto">
              <a:xfrm>
                <a:off x="4418013" y="3651251"/>
                <a:ext cx="98425" cy="90488"/>
              </a:xfrm>
              <a:custGeom>
                <a:avLst/>
                <a:gdLst>
                  <a:gd name="T0" fmla="*/ 22 w 26"/>
                  <a:gd name="T1" fmla="*/ 1 h 24"/>
                  <a:gd name="T2" fmla="*/ 20 w 26"/>
                  <a:gd name="T3" fmla="*/ 1 h 24"/>
                  <a:gd name="T4" fmla="*/ 0 w 26"/>
                  <a:gd name="T5" fmla="*/ 20 h 24"/>
                  <a:gd name="T6" fmla="*/ 0 w 26"/>
                  <a:gd name="T7" fmla="*/ 22 h 24"/>
                  <a:gd name="T8" fmla="*/ 1 w 26"/>
                  <a:gd name="T9" fmla="*/ 23 h 24"/>
                  <a:gd name="T10" fmla="*/ 5 w 26"/>
                  <a:gd name="T11" fmla="*/ 24 h 24"/>
                  <a:gd name="T12" fmla="*/ 7 w 26"/>
                  <a:gd name="T13" fmla="*/ 24 h 24"/>
                  <a:gd name="T14" fmla="*/ 25 w 26"/>
                  <a:gd name="T15" fmla="*/ 6 h 24"/>
                  <a:gd name="T16" fmla="*/ 25 w 26"/>
                  <a:gd name="T17" fmla="*/ 3 h 24"/>
                  <a:gd name="T18" fmla="*/ 22 w 26"/>
                  <a:gd name="T1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4">
                    <a:moveTo>
                      <a:pt x="22" y="1"/>
                    </a:moveTo>
                    <a:cubicBezTo>
                      <a:pt x="22" y="0"/>
                      <a:pt x="21" y="0"/>
                      <a:pt x="20" y="1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1"/>
                      <a:pt x="0" y="22"/>
                    </a:cubicBezTo>
                    <a:cubicBezTo>
                      <a:pt x="0" y="22"/>
                      <a:pt x="1" y="23"/>
                      <a:pt x="1" y="23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4"/>
                      <a:pt x="7" y="24"/>
                      <a:pt x="7" y="24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6" y="5"/>
                      <a:pt x="26" y="4"/>
                      <a:pt x="25" y="3"/>
                    </a:cubicBezTo>
                    <a:lnTo>
                      <a:pt x="2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06"/>
              <p:cNvSpPr>
                <a:spLocks noEditPoints="1"/>
              </p:cNvSpPr>
              <p:nvPr/>
            </p:nvSpPr>
            <p:spPr bwMode="auto">
              <a:xfrm>
                <a:off x="4456113" y="3475038"/>
                <a:ext cx="247650" cy="236538"/>
              </a:xfrm>
              <a:custGeom>
                <a:avLst/>
                <a:gdLst>
                  <a:gd name="T0" fmla="*/ 45 w 66"/>
                  <a:gd name="T1" fmla="*/ 1 h 63"/>
                  <a:gd name="T2" fmla="*/ 45 w 66"/>
                  <a:gd name="T3" fmla="*/ 0 h 63"/>
                  <a:gd name="T4" fmla="*/ 45 w 66"/>
                  <a:gd name="T5" fmla="*/ 1 h 63"/>
                  <a:gd name="T6" fmla="*/ 40 w 66"/>
                  <a:gd name="T7" fmla="*/ 1 h 63"/>
                  <a:gd name="T8" fmla="*/ 39 w 66"/>
                  <a:gd name="T9" fmla="*/ 2 h 63"/>
                  <a:gd name="T10" fmla="*/ 37 w 66"/>
                  <a:gd name="T11" fmla="*/ 6 h 63"/>
                  <a:gd name="T12" fmla="*/ 38 w 66"/>
                  <a:gd name="T13" fmla="*/ 9 h 63"/>
                  <a:gd name="T14" fmla="*/ 36 w 66"/>
                  <a:gd name="T15" fmla="*/ 16 h 63"/>
                  <a:gd name="T16" fmla="*/ 21 w 66"/>
                  <a:gd name="T17" fmla="*/ 26 h 63"/>
                  <a:gd name="T18" fmla="*/ 5 w 66"/>
                  <a:gd name="T19" fmla="*/ 26 h 63"/>
                  <a:gd name="T20" fmla="*/ 5 w 66"/>
                  <a:gd name="T21" fmla="*/ 26 h 63"/>
                  <a:gd name="T22" fmla="*/ 5 w 66"/>
                  <a:gd name="T23" fmla="*/ 26 h 63"/>
                  <a:gd name="T24" fmla="*/ 0 w 66"/>
                  <a:gd name="T25" fmla="*/ 29 h 63"/>
                  <a:gd name="T26" fmla="*/ 0 w 66"/>
                  <a:gd name="T27" fmla="*/ 30 h 63"/>
                  <a:gd name="T28" fmla="*/ 0 w 66"/>
                  <a:gd name="T29" fmla="*/ 32 h 63"/>
                  <a:gd name="T30" fmla="*/ 31 w 66"/>
                  <a:gd name="T31" fmla="*/ 62 h 63"/>
                  <a:gd name="T32" fmla="*/ 32 w 66"/>
                  <a:gd name="T33" fmla="*/ 63 h 63"/>
                  <a:gd name="T34" fmla="*/ 33 w 66"/>
                  <a:gd name="T35" fmla="*/ 62 h 63"/>
                  <a:gd name="T36" fmla="*/ 37 w 66"/>
                  <a:gd name="T37" fmla="*/ 42 h 63"/>
                  <a:gd name="T38" fmla="*/ 46 w 66"/>
                  <a:gd name="T39" fmla="*/ 27 h 63"/>
                  <a:gd name="T40" fmla="*/ 54 w 66"/>
                  <a:gd name="T41" fmla="*/ 25 h 63"/>
                  <a:gd name="T42" fmla="*/ 56 w 66"/>
                  <a:gd name="T43" fmla="*/ 25 h 63"/>
                  <a:gd name="T44" fmla="*/ 61 w 66"/>
                  <a:gd name="T45" fmla="*/ 23 h 63"/>
                  <a:gd name="T46" fmla="*/ 61 w 66"/>
                  <a:gd name="T47" fmla="*/ 23 h 63"/>
                  <a:gd name="T48" fmla="*/ 45 w 66"/>
                  <a:gd name="T49" fmla="*/ 1 h 63"/>
                  <a:gd name="T50" fmla="*/ 54 w 66"/>
                  <a:gd name="T51" fmla="*/ 9 h 63"/>
                  <a:gd name="T52" fmla="*/ 52 w 66"/>
                  <a:gd name="T53" fmla="*/ 8 h 63"/>
                  <a:gd name="T54" fmla="*/ 54 w 66"/>
                  <a:gd name="T55" fmla="*/ 9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6" h="63">
                    <a:moveTo>
                      <a:pt x="45" y="1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0"/>
                      <a:pt x="41" y="0"/>
                      <a:pt x="40" y="1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8" y="3"/>
                      <a:pt x="37" y="5"/>
                      <a:pt x="37" y="6"/>
                    </a:cubicBezTo>
                    <a:cubicBezTo>
                      <a:pt x="37" y="7"/>
                      <a:pt x="37" y="8"/>
                      <a:pt x="38" y="9"/>
                    </a:cubicBezTo>
                    <a:cubicBezTo>
                      <a:pt x="39" y="12"/>
                      <a:pt x="38" y="15"/>
                      <a:pt x="36" y="16"/>
                    </a:cubicBezTo>
                    <a:cubicBezTo>
                      <a:pt x="33" y="19"/>
                      <a:pt x="24" y="28"/>
                      <a:pt x="21" y="26"/>
                    </a:cubicBezTo>
                    <a:cubicBezTo>
                      <a:pt x="16" y="23"/>
                      <a:pt x="10" y="24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3" y="27"/>
                      <a:pt x="2" y="28"/>
                      <a:pt x="0" y="29"/>
                    </a:cubicBezTo>
                    <a:cubicBezTo>
                      <a:pt x="0" y="29"/>
                      <a:pt x="0" y="30"/>
                      <a:pt x="0" y="30"/>
                    </a:cubicBezTo>
                    <a:cubicBezTo>
                      <a:pt x="0" y="31"/>
                      <a:pt x="0" y="31"/>
                      <a:pt x="0" y="32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31" y="63"/>
                      <a:pt x="32" y="63"/>
                      <a:pt x="32" y="63"/>
                    </a:cubicBezTo>
                    <a:cubicBezTo>
                      <a:pt x="33" y="63"/>
                      <a:pt x="33" y="63"/>
                      <a:pt x="33" y="62"/>
                    </a:cubicBezTo>
                    <a:cubicBezTo>
                      <a:pt x="38" y="57"/>
                      <a:pt x="41" y="49"/>
                      <a:pt x="37" y="42"/>
                    </a:cubicBezTo>
                    <a:cubicBezTo>
                      <a:pt x="35" y="39"/>
                      <a:pt x="44" y="30"/>
                      <a:pt x="46" y="27"/>
                    </a:cubicBezTo>
                    <a:cubicBezTo>
                      <a:pt x="48" y="25"/>
                      <a:pt x="51" y="24"/>
                      <a:pt x="54" y="25"/>
                    </a:cubicBezTo>
                    <a:cubicBezTo>
                      <a:pt x="54" y="25"/>
                      <a:pt x="55" y="25"/>
                      <a:pt x="56" y="25"/>
                    </a:cubicBezTo>
                    <a:cubicBezTo>
                      <a:pt x="58" y="25"/>
                      <a:pt x="60" y="25"/>
                      <a:pt x="61" y="23"/>
                    </a:cubicBezTo>
                    <a:cubicBezTo>
                      <a:pt x="61" y="23"/>
                      <a:pt x="61" y="23"/>
                      <a:pt x="61" y="23"/>
                    </a:cubicBezTo>
                    <a:cubicBezTo>
                      <a:pt x="66" y="17"/>
                      <a:pt x="54" y="3"/>
                      <a:pt x="45" y="1"/>
                    </a:cubicBezTo>
                    <a:close/>
                    <a:moveTo>
                      <a:pt x="54" y="9"/>
                    </a:moveTo>
                    <a:cubicBezTo>
                      <a:pt x="52" y="8"/>
                      <a:pt x="52" y="8"/>
                      <a:pt x="52" y="8"/>
                    </a:cubicBezTo>
                    <a:cubicBezTo>
                      <a:pt x="53" y="8"/>
                      <a:pt x="53" y="9"/>
                      <a:pt x="54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30728263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59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2"/>
          <p:cNvSpPr txBox="1">
            <a:spLocks/>
          </p:cNvSpPr>
          <p:nvPr/>
        </p:nvSpPr>
        <p:spPr>
          <a:xfrm>
            <a:off x="1839512" y="5462021"/>
            <a:ext cx="1208620" cy="36578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1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2013</a:t>
            </a:r>
            <a:endParaRPr 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783774" y="3765152"/>
            <a:ext cx="3301431" cy="1290523"/>
            <a:chOff x="783774" y="3765152"/>
            <a:chExt cx="3301431" cy="1290523"/>
          </a:xfrm>
        </p:grpSpPr>
        <p:grpSp>
          <p:nvGrpSpPr>
            <p:cNvPr id="6" name="Group 5"/>
            <p:cNvGrpSpPr/>
            <p:nvPr/>
          </p:nvGrpSpPr>
          <p:grpSpPr>
            <a:xfrm>
              <a:off x="783774" y="4128318"/>
              <a:ext cx="1314178" cy="927357"/>
              <a:chOff x="3024188" y="3378200"/>
              <a:chExt cx="2609851" cy="2530475"/>
            </a:xfrm>
          </p:grpSpPr>
          <p:sp>
            <p:nvSpPr>
              <p:cNvPr id="7" name="Freeform 6"/>
              <p:cNvSpPr>
                <a:spLocks/>
              </p:cNvSpPr>
              <p:nvPr/>
            </p:nvSpPr>
            <p:spPr bwMode="auto">
              <a:xfrm>
                <a:off x="3024188" y="3378200"/>
                <a:ext cx="1306513" cy="2530475"/>
              </a:xfrm>
              <a:custGeom>
                <a:avLst/>
                <a:gdLst>
                  <a:gd name="T0" fmla="*/ 334 w 348"/>
                  <a:gd name="T1" fmla="*/ 52 h 673"/>
                  <a:gd name="T2" fmla="*/ 0 w 348"/>
                  <a:gd name="T3" fmla="*/ 673 h 673"/>
                  <a:gd name="T4" fmla="*/ 348 w 348"/>
                  <a:gd name="T5" fmla="*/ 673 h 673"/>
                  <a:gd name="T6" fmla="*/ 348 w 348"/>
                  <a:gd name="T7" fmla="*/ 0 h 673"/>
                  <a:gd name="T8" fmla="*/ 334 w 348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673">
                    <a:moveTo>
                      <a:pt x="334" y="52"/>
                    </a:moveTo>
                    <a:cubicBezTo>
                      <a:pt x="243" y="520"/>
                      <a:pt x="0" y="673"/>
                      <a:pt x="0" y="673"/>
                    </a:cubicBezTo>
                    <a:cubicBezTo>
                      <a:pt x="348" y="673"/>
                      <a:pt x="348" y="673"/>
                      <a:pt x="348" y="673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4"/>
                      <a:pt x="33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" name="Freeform 7"/>
              <p:cNvSpPr>
                <a:spLocks/>
              </p:cNvSpPr>
              <p:nvPr/>
            </p:nvSpPr>
            <p:spPr bwMode="auto">
              <a:xfrm>
                <a:off x="4330701" y="3378200"/>
                <a:ext cx="1303338" cy="2530475"/>
              </a:xfrm>
              <a:custGeom>
                <a:avLst/>
                <a:gdLst>
                  <a:gd name="T0" fmla="*/ 14 w 347"/>
                  <a:gd name="T1" fmla="*/ 52 h 673"/>
                  <a:gd name="T2" fmla="*/ 0 w 347"/>
                  <a:gd name="T3" fmla="*/ 0 h 673"/>
                  <a:gd name="T4" fmla="*/ 0 w 347"/>
                  <a:gd name="T5" fmla="*/ 673 h 673"/>
                  <a:gd name="T6" fmla="*/ 347 w 347"/>
                  <a:gd name="T7" fmla="*/ 673 h 673"/>
                  <a:gd name="T8" fmla="*/ 14 w 347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673">
                    <a:moveTo>
                      <a:pt x="14" y="52"/>
                    </a:moveTo>
                    <a:cubicBezTo>
                      <a:pt x="9" y="24"/>
                      <a:pt x="3" y="0"/>
                      <a:pt x="0" y="0"/>
                    </a:cubicBezTo>
                    <a:cubicBezTo>
                      <a:pt x="0" y="673"/>
                      <a:pt x="0" y="673"/>
                      <a:pt x="0" y="673"/>
                    </a:cubicBezTo>
                    <a:cubicBezTo>
                      <a:pt x="347" y="673"/>
                      <a:pt x="347" y="673"/>
                      <a:pt x="347" y="673"/>
                    </a:cubicBezTo>
                    <a:cubicBezTo>
                      <a:pt x="347" y="673"/>
                      <a:pt x="105" y="520"/>
                      <a:pt x="1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1445659" y="4025776"/>
              <a:ext cx="1311780" cy="1029898"/>
              <a:chOff x="4338638" y="2257425"/>
              <a:chExt cx="2605088" cy="3651250"/>
            </a:xfrm>
          </p:grpSpPr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4338638" y="2257425"/>
                <a:ext cx="1303338" cy="3651250"/>
              </a:xfrm>
              <a:custGeom>
                <a:avLst/>
                <a:gdLst>
                  <a:gd name="T0" fmla="*/ 333 w 347"/>
                  <a:gd name="T1" fmla="*/ 75 h 971"/>
                  <a:gd name="T2" fmla="*/ 0 w 347"/>
                  <a:gd name="T3" fmla="*/ 971 h 971"/>
                  <a:gd name="T4" fmla="*/ 347 w 347"/>
                  <a:gd name="T5" fmla="*/ 971 h 971"/>
                  <a:gd name="T6" fmla="*/ 347 w 347"/>
                  <a:gd name="T7" fmla="*/ 0 h 971"/>
                  <a:gd name="T8" fmla="*/ 333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333" y="75"/>
                    </a:moveTo>
                    <a:cubicBezTo>
                      <a:pt x="242" y="750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5" y="0"/>
                      <a:pt x="339" y="33"/>
                      <a:pt x="333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1" name="Freeform 10"/>
              <p:cNvSpPr>
                <a:spLocks/>
              </p:cNvSpPr>
              <p:nvPr/>
            </p:nvSpPr>
            <p:spPr bwMode="auto">
              <a:xfrm>
                <a:off x="5641976" y="2257425"/>
                <a:ext cx="1301750" cy="3651250"/>
              </a:xfrm>
              <a:custGeom>
                <a:avLst/>
                <a:gdLst>
                  <a:gd name="T0" fmla="*/ 15 w 347"/>
                  <a:gd name="T1" fmla="*/ 75 h 971"/>
                  <a:gd name="T2" fmla="*/ 0 w 347"/>
                  <a:gd name="T3" fmla="*/ 0 h 971"/>
                  <a:gd name="T4" fmla="*/ 0 w 347"/>
                  <a:gd name="T5" fmla="*/ 971 h 971"/>
                  <a:gd name="T6" fmla="*/ 347 w 347"/>
                  <a:gd name="T7" fmla="*/ 971 h 971"/>
                  <a:gd name="T8" fmla="*/ 15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15" y="75"/>
                    </a:moveTo>
                    <a:cubicBezTo>
                      <a:pt x="9" y="33"/>
                      <a:pt x="3" y="0"/>
                      <a:pt x="0" y="0"/>
                    </a:cubicBezTo>
                    <a:cubicBezTo>
                      <a:pt x="0" y="971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971"/>
                      <a:pt x="105" y="750"/>
                      <a:pt x="15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2" name="Group 11"/>
            <p:cNvGrpSpPr/>
            <p:nvPr/>
          </p:nvGrpSpPr>
          <p:grpSpPr>
            <a:xfrm>
              <a:off x="2111540" y="4025776"/>
              <a:ext cx="1311780" cy="1029899"/>
              <a:chOff x="5661026" y="3946525"/>
              <a:chExt cx="2605088" cy="1962150"/>
            </a:xfrm>
          </p:grpSpPr>
          <p:sp>
            <p:nvSpPr>
              <p:cNvPr id="13" name="Freeform 11"/>
              <p:cNvSpPr>
                <a:spLocks/>
              </p:cNvSpPr>
              <p:nvPr/>
            </p:nvSpPr>
            <p:spPr bwMode="auto">
              <a:xfrm>
                <a:off x="5661026" y="3946525"/>
                <a:ext cx="1301750" cy="1962150"/>
              </a:xfrm>
              <a:custGeom>
                <a:avLst/>
                <a:gdLst>
                  <a:gd name="T0" fmla="*/ 333 w 347"/>
                  <a:gd name="T1" fmla="*/ 40 h 522"/>
                  <a:gd name="T2" fmla="*/ 0 w 347"/>
                  <a:gd name="T3" fmla="*/ 522 h 522"/>
                  <a:gd name="T4" fmla="*/ 347 w 347"/>
                  <a:gd name="T5" fmla="*/ 522 h 522"/>
                  <a:gd name="T6" fmla="*/ 347 w 347"/>
                  <a:gd name="T7" fmla="*/ 0 h 522"/>
                  <a:gd name="T8" fmla="*/ 333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333" y="40"/>
                    </a:moveTo>
                    <a:cubicBezTo>
                      <a:pt x="242" y="403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4" y="0"/>
                      <a:pt x="338" y="18"/>
                      <a:pt x="333" y="4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12"/>
              <p:cNvSpPr>
                <a:spLocks/>
              </p:cNvSpPr>
              <p:nvPr/>
            </p:nvSpPr>
            <p:spPr bwMode="auto">
              <a:xfrm>
                <a:off x="6962776" y="3946525"/>
                <a:ext cx="1303338" cy="1962150"/>
              </a:xfrm>
              <a:custGeom>
                <a:avLst/>
                <a:gdLst>
                  <a:gd name="T0" fmla="*/ 14 w 347"/>
                  <a:gd name="T1" fmla="*/ 40 h 522"/>
                  <a:gd name="T2" fmla="*/ 0 w 347"/>
                  <a:gd name="T3" fmla="*/ 0 h 522"/>
                  <a:gd name="T4" fmla="*/ 0 w 347"/>
                  <a:gd name="T5" fmla="*/ 522 h 522"/>
                  <a:gd name="T6" fmla="*/ 347 w 347"/>
                  <a:gd name="T7" fmla="*/ 522 h 522"/>
                  <a:gd name="T8" fmla="*/ 14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14" y="40"/>
                    </a:moveTo>
                    <a:cubicBezTo>
                      <a:pt x="9" y="18"/>
                      <a:pt x="3" y="0"/>
                      <a:pt x="0" y="0"/>
                    </a:cubicBezTo>
                    <a:cubicBezTo>
                      <a:pt x="0" y="522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522"/>
                      <a:pt x="105" y="403"/>
                      <a:pt x="14" y="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5" name="Group 14"/>
            <p:cNvGrpSpPr/>
            <p:nvPr/>
          </p:nvGrpSpPr>
          <p:grpSpPr>
            <a:xfrm>
              <a:off x="2771027" y="3765152"/>
              <a:ext cx="1314178" cy="1290522"/>
              <a:chOff x="6970713" y="2933700"/>
              <a:chExt cx="2609851" cy="2974975"/>
            </a:xfrm>
          </p:grpSpPr>
          <p:sp>
            <p:nvSpPr>
              <p:cNvPr id="16" name="Freeform 13"/>
              <p:cNvSpPr>
                <a:spLocks/>
              </p:cNvSpPr>
              <p:nvPr/>
            </p:nvSpPr>
            <p:spPr bwMode="auto">
              <a:xfrm>
                <a:off x="8277226" y="2933700"/>
                <a:ext cx="1303338" cy="2974975"/>
              </a:xfrm>
              <a:custGeom>
                <a:avLst/>
                <a:gdLst>
                  <a:gd name="T0" fmla="*/ 14 w 347"/>
                  <a:gd name="T1" fmla="*/ 62 h 791"/>
                  <a:gd name="T2" fmla="*/ 0 w 347"/>
                  <a:gd name="T3" fmla="*/ 0 h 791"/>
                  <a:gd name="T4" fmla="*/ 0 w 347"/>
                  <a:gd name="T5" fmla="*/ 791 h 791"/>
                  <a:gd name="T6" fmla="*/ 347 w 347"/>
                  <a:gd name="T7" fmla="*/ 791 h 791"/>
                  <a:gd name="T8" fmla="*/ 14 w 347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791">
                    <a:moveTo>
                      <a:pt x="14" y="62"/>
                    </a:moveTo>
                    <a:cubicBezTo>
                      <a:pt x="8" y="28"/>
                      <a:pt x="2" y="0"/>
                      <a:pt x="0" y="0"/>
                    </a:cubicBezTo>
                    <a:cubicBezTo>
                      <a:pt x="0" y="791"/>
                      <a:pt x="0" y="791"/>
                      <a:pt x="0" y="791"/>
                    </a:cubicBezTo>
                    <a:cubicBezTo>
                      <a:pt x="347" y="791"/>
                      <a:pt x="347" y="791"/>
                      <a:pt x="347" y="791"/>
                    </a:cubicBezTo>
                    <a:cubicBezTo>
                      <a:pt x="347" y="791"/>
                      <a:pt x="104" y="611"/>
                      <a:pt x="14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7" name="Freeform 14"/>
              <p:cNvSpPr>
                <a:spLocks/>
              </p:cNvSpPr>
              <p:nvPr/>
            </p:nvSpPr>
            <p:spPr bwMode="auto">
              <a:xfrm>
                <a:off x="6970713" y="2933700"/>
                <a:ext cx="1306513" cy="2974975"/>
              </a:xfrm>
              <a:custGeom>
                <a:avLst/>
                <a:gdLst>
                  <a:gd name="T0" fmla="*/ 333 w 348"/>
                  <a:gd name="T1" fmla="*/ 62 h 791"/>
                  <a:gd name="T2" fmla="*/ 0 w 348"/>
                  <a:gd name="T3" fmla="*/ 791 h 791"/>
                  <a:gd name="T4" fmla="*/ 348 w 348"/>
                  <a:gd name="T5" fmla="*/ 791 h 791"/>
                  <a:gd name="T6" fmla="*/ 348 w 348"/>
                  <a:gd name="T7" fmla="*/ 0 h 791"/>
                  <a:gd name="T8" fmla="*/ 333 w 348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791">
                    <a:moveTo>
                      <a:pt x="333" y="62"/>
                    </a:moveTo>
                    <a:cubicBezTo>
                      <a:pt x="242" y="611"/>
                      <a:pt x="0" y="791"/>
                      <a:pt x="0" y="791"/>
                    </a:cubicBezTo>
                    <a:cubicBezTo>
                      <a:pt x="348" y="791"/>
                      <a:pt x="348" y="791"/>
                      <a:pt x="348" y="791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8"/>
                      <a:pt x="333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18" name="Shape 1834"/>
          <p:cNvSpPr/>
          <p:nvPr/>
        </p:nvSpPr>
        <p:spPr>
          <a:xfrm>
            <a:off x="783773" y="5055676"/>
            <a:ext cx="3323009" cy="45782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1121572" y="5159913"/>
            <a:ext cx="2586748" cy="114215"/>
            <a:chOff x="1121572" y="5159913"/>
            <a:chExt cx="2586748" cy="114215"/>
          </a:xfrm>
        </p:grpSpPr>
        <p:sp>
          <p:nvSpPr>
            <p:cNvPr id="19" name="Text Placeholder 2"/>
            <p:cNvSpPr txBox="1">
              <a:spLocks/>
            </p:cNvSpPr>
            <p:nvPr/>
          </p:nvSpPr>
          <p:spPr>
            <a:xfrm>
              <a:off x="1121572" y="5159913"/>
              <a:ext cx="634071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Corn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1821637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Rice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1" name="Text Placeholder 2"/>
            <p:cNvSpPr txBox="1">
              <a:spLocks/>
            </p:cNvSpPr>
            <p:nvPr/>
          </p:nvSpPr>
          <p:spPr>
            <a:xfrm>
              <a:off x="2492446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Oat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2" name="Text Placeholder 2"/>
            <p:cNvSpPr txBox="1">
              <a:spLocks/>
            </p:cNvSpPr>
            <p:nvPr/>
          </p:nvSpPr>
          <p:spPr>
            <a:xfrm>
              <a:off x="3152634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Fish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4444099" y="3879888"/>
            <a:ext cx="3301431" cy="1175787"/>
            <a:chOff x="4444099" y="3879888"/>
            <a:chExt cx="3301431" cy="1175787"/>
          </a:xfrm>
        </p:grpSpPr>
        <p:grpSp>
          <p:nvGrpSpPr>
            <p:cNvPr id="57" name="Group 56"/>
            <p:cNvGrpSpPr/>
            <p:nvPr/>
          </p:nvGrpSpPr>
          <p:grpSpPr>
            <a:xfrm>
              <a:off x="4444099" y="4305436"/>
              <a:ext cx="1314178" cy="750239"/>
              <a:chOff x="3024188" y="3378200"/>
              <a:chExt cx="2609851" cy="2530475"/>
            </a:xfrm>
          </p:grpSpPr>
          <p:sp>
            <p:nvSpPr>
              <p:cNvPr id="76" name="Freeform 75"/>
              <p:cNvSpPr>
                <a:spLocks/>
              </p:cNvSpPr>
              <p:nvPr/>
            </p:nvSpPr>
            <p:spPr bwMode="auto">
              <a:xfrm>
                <a:off x="3024188" y="3378200"/>
                <a:ext cx="1306513" cy="2530475"/>
              </a:xfrm>
              <a:custGeom>
                <a:avLst/>
                <a:gdLst>
                  <a:gd name="T0" fmla="*/ 334 w 348"/>
                  <a:gd name="T1" fmla="*/ 52 h 673"/>
                  <a:gd name="T2" fmla="*/ 0 w 348"/>
                  <a:gd name="T3" fmla="*/ 673 h 673"/>
                  <a:gd name="T4" fmla="*/ 348 w 348"/>
                  <a:gd name="T5" fmla="*/ 673 h 673"/>
                  <a:gd name="T6" fmla="*/ 348 w 348"/>
                  <a:gd name="T7" fmla="*/ 0 h 673"/>
                  <a:gd name="T8" fmla="*/ 334 w 348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673">
                    <a:moveTo>
                      <a:pt x="334" y="52"/>
                    </a:moveTo>
                    <a:cubicBezTo>
                      <a:pt x="243" y="520"/>
                      <a:pt x="0" y="673"/>
                      <a:pt x="0" y="673"/>
                    </a:cubicBezTo>
                    <a:cubicBezTo>
                      <a:pt x="348" y="673"/>
                      <a:pt x="348" y="673"/>
                      <a:pt x="348" y="673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4"/>
                      <a:pt x="33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7" name="Freeform 76"/>
              <p:cNvSpPr>
                <a:spLocks/>
              </p:cNvSpPr>
              <p:nvPr/>
            </p:nvSpPr>
            <p:spPr bwMode="auto">
              <a:xfrm>
                <a:off x="4330701" y="3378200"/>
                <a:ext cx="1303338" cy="2530475"/>
              </a:xfrm>
              <a:custGeom>
                <a:avLst/>
                <a:gdLst>
                  <a:gd name="T0" fmla="*/ 14 w 347"/>
                  <a:gd name="T1" fmla="*/ 52 h 673"/>
                  <a:gd name="T2" fmla="*/ 0 w 347"/>
                  <a:gd name="T3" fmla="*/ 0 h 673"/>
                  <a:gd name="T4" fmla="*/ 0 w 347"/>
                  <a:gd name="T5" fmla="*/ 673 h 673"/>
                  <a:gd name="T6" fmla="*/ 347 w 347"/>
                  <a:gd name="T7" fmla="*/ 673 h 673"/>
                  <a:gd name="T8" fmla="*/ 14 w 347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673">
                    <a:moveTo>
                      <a:pt x="14" y="52"/>
                    </a:moveTo>
                    <a:cubicBezTo>
                      <a:pt x="9" y="24"/>
                      <a:pt x="3" y="0"/>
                      <a:pt x="0" y="0"/>
                    </a:cubicBezTo>
                    <a:cubicBezTo>
                      <a:pt x="0" y="673"/>
                      <a:pt x="0" y="673"/>
                      <a:pt x="0" y="673"/>
                    </a:cubicBezTo>
                    <a:cubicBezTo>
                      <a:pt x="347" y="673"/>
                      <a:pt x="347" y="673"/>
                      <a:pt x="347" y="673"/>
                    </a:cubicBezTo>
                    <a:cubicBezTo>
                      <a:pt x="347" y="673"/>
                      <a:pt x="105" y="520"/>
                      <a:pt x="1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8" name="Group 57"/>
            <p:cNvGrpSpPr/>
            <p:nvPr/>
          </p:nvGrpSpPr>
          <p:grpSpPr>
            <a:xfrm>
              <a:off x="5105984" y="4025776"/>
              <a:ext cx="1311780" cy="1029898"/>
              <a:chOff x="4338638" y="2257425"/>
              <a:chExt cx="2605088" cy="3651250"/>
            </a:xfrm>
          </p:grpSpPr>
          <p:sp>
            <p:nvSpPr>
              <p:cNvPr id="74" name="Freeform 73"/>
              <p:cNvSpPr>
                <a:spLocks/>
              </p:cNvSpPr>
              <p:nvPr/>
            </p:nvSpPr>
            <p:spPr bwMode="auto">
              <a:xfrm>
                <a:off x="4338638" y="2257425"/>
                <a:ext cx="1303338" cy="3651250"/>
              </a:xfrm>
              <a:custGeom>
                <a:avLst/>
                <a:gdLst>
                  <a:gd name="T0" fmla="*/ 333 w 347"/>
                  <a:gd name="T1" fmla="*/ 75 h 971"/>
                  <a:gd name="T2" fmla="*/ 0 w 347"/>
                  <a:gd name="T3" fmla="*/ 971 h 971"/>
                  <a:gd name="T4" fmla="*/ 347 w 347"/>
                  <a:gd name="T5" fmla="*/ 971 h 971"/>
                  <a:gd name="T6" fmla="*/ 347 w 347"/>
                  <a:gd name="T7" fmla="*/ 0 h 971"/>
                  <a:gd name="T8" fmla="*/ 333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333" y="75"/>
                    </a:moveTo>
                    <a:cubicBezTo>
                      <a:pt x="242" y="750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5" y="0"/>
                      <a:pt x="339" y="33"/>
                      <a:pt x="333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5" name="Freeform 74"/>
              <p:cNvSpPr>
                <a:spLocks/>
              </p:cNvSpPr>
              <p:nvPr/>
            </p:nvSpPr>
            <p:spPr bwMode="auto">
              <a:xfrm>
                <a:off x="5641976" y="2257425"/>
                <a:ext cx="1301750" cy="3651250"/>
              </a:xfrm>
              <a:custGeom>
                <a:avLst/>
                <a:gdLst>
                  <a:gd name="T0" fmla="*/ 15 w 347"/>
                  <a:gd name="T1" fmla="*/ 75 h 971"/>
                  <a:gd name="T2" fmla="*/ 0 w 347"/>
                  <a:gd name="T3" fmla="*/ 0 h 971"/>
                  <a:gd name="T4" fmla="*/ 0 w 347"/>
                  <a:gd name="T5" fmla="*/ 971 h 971"/>
                  <a:gd name="T6" fmla="*/ 347 w 347"/>
                  <a:gd name="T7" fmla="*/ 971 h 971"/>
                  <a:gd name="T8" fmla="*/ 15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15" y="75"/>
                    </a:moveTo>
                    <a:cubicBezTo>
                      <a:pt x="9" y="33"/>
                      <a:pt x="3" y="0"/>
                      <a:pt x="0" y="0"/>
                    </a:cubicBezTo>
                    <a:cubicBezTo>
                      <a:pt x="0" y="971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971"/>
                      <a:pt x="105" y="750"/>
                      <a:pt x="15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9" name="Group 58"/>
            <p:cNvGrpSpPr/>
            <p:nvPr/>
          </p:nvGrpSpPr>
          <p:grpSpPr>
            <a:xfrm>
              <a:off x="5771865" y="4336595"/>
              <a:ext cx="1311780" cy="719080"/>
              <a:chOff x="5661026" y="3946525"/>
              <a:chExt cx="2605088" cy="1962150"/>
            </a:xfrm>
          </p:grpSpPr>
          <p:sp>
            <p:nvSpPr>
              <p:cNvPr id="72" name="Freeform 11"/>
              <p:cNvSpPr>
                <a:spLocks/>
              </p:cNvSpPr>
              <p:nvPr/>
            </p:nvSpPr>
            <p:spPr bwMode="auto">
              <a:xfrm>
                <a:off x="5661026" y="3946525"/>
                <a:ext cx="1301750" cy="1962150"/>
              </a:xfrm>
              <a:custGeom>
                <a:avLst/>
                <a:gdLst>
                  <a:gd name="T0" fmla="*/ 333 w 347"/>
                  <a:gd name="T1" fmla="*/ 40 h 522"/>
                  <a:gd name="T2" fmla="*/ 0 w 347"/>
                  <a:gd name="T3" fmla="*/ 522 h 522"/>
                  <a:gd name="T4" fmla="*/ 347 w 347"/>
                  <a:gd name="T5" fmla="*/ 522 h 522"/>
                  <a:gd name="T6" fmla="*/ 347 w 347"/>
                  <a:gd name="T7" fmla="*/ 0 h 522"/>
                  <a:gd name="T8" fmla="*/ 333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333" y="40"/>
                    </a:moveTo>
                    <a:cubicBezTo>
                      <a:pt x="242" y="403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4" y="0"/>
                      <a:pt x="338" y="18"/>
                      <a:pt x="333" y="4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3" name="Freeform 12"/>
              <p:cNvSpPr>
                <a:spLocks/>
              </p:cNvSpPr>
              <p:nvPr/>
            </p:nvSpPr>
            <p:spPr bwMode="auto">
              <a:xfrm>
                <a:off x="6962776" y="3946525"/>
                <a:ext cx="1303338" cy="1962150"/>
              </a:xfrm>
              <a:custGeom>
                <a:avLst/>
                <a:gdLst>
                  <a:gd name="T0" fmla="*/ 14 w 347"/>
                  <a:gd name="T1" fmla="*/ 40 h 522"/>
                  <a:gd name="T2" fmla="*/ 0 w 347"/>
                  <a:gd name="T3" fmla="*/ 0 h 522"/>
                  <a:gd name="T4" fmla="*/ 0 w 347"/>
                  <a:gd name="T5" fmla="*/ 522 h 522"/>
                  <a:gd name="T6" fmla="*/ 347 w 347"/>
                  <a:gd name="T7" fmla="*/ 522 h 522"/>
                  <a:gd name="T8" fmla="*/ 14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14" y="40"/>
                    </a:moveTo>
                    <a:cubicBezTo>
                      <a:pt x="9" y="18"/>
                      <a:pt x="3" y="0"/>
                      <a:pt x="0" y="0"/>
                    </a:cubicBezTo>
                    <a:cubicBezTo>
                      <a:pt x="0" y="522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522"/>
                      <a:pt x="105" y="403"/>
                      <a:pt x="14" y="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60" name="Group 59"/>
            <p:cNvGrpSpPr/>
            <p:nvPr/>
          </p:nvGrpSpPr>
          <p:grpSpPr>
            <a:xfrm>
              <a:off x="6431352" y="3879888"/>
              <a:ext cx="1314178" cy="1175785"/>
              <a:chOff x="6970713" y="2933700"/>
              <a:chExt cx="2609851" cy="2974975"/>
            </a:xfrm>
          </p:grpSpPr>
          <p:sp>
            <p:nvSpPr>
              <p:cNvPr id="70" name="Freeform 13"/>
              <p:cNvSpPr>
                <a:spLocks/>
              </p:cNvSpPr>
              <p:nvPr/>
            </p:nvSpPr>
            <p:spPr bwMode="auto">
              <a:xfrm>
                <a:off x="8277226" y="2933700"/>
                <a:ext cx="1303338" cy="2974975"/>
              </a:xfrm>
              <a:custGeom>
                <a:avLst/>
                <a:gdLst>
                  <a:gd name="T0" fmla="*/ 14 w 347"/>
                  <a:gd name="T1" fmla="*/ 62 h 791"/>
                  <a:gd name="T2" fmla="*/ 0 w 347"/>
                  <a:gd name="T3" fmla="*/ 0 h 791"/>
                  <a:gd name="T4" fmla="*/ 0 w 347"/>
                  <a:gd name="T5" fmla="*/ 791 h 791"/>
                  <a:gd name="T6" fmla="*/ 347 w 347"/>
                  <a:gd name="T7" fmla="*/ 791 h 791"/>
                  <a:gd name="T8" fmla="*/ 14 w 347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791">
                    <a:moveTo>
                      <a:pt x="14" y="62"/>
                    </a:moveTo>
                    <a:cubicBezTo>
                      <a:pt x="8" y="28"/>
                      <a:pt x="2" y="0"/>
                      <a:pt x="0" y="0"/>
                    </a:cubicBezTo>
                    <a:cubicBezTo>
                      <a:pt x="0" y="791"/>
                      <a:pt x="0" y="791"/>
                      <a:pt x="0" y="791"/>
                    </a:cubicBezTo>
                    <a:cubicBezTo>
                      <a:pt x="347" y="791"/>
                      <a:pt x="347" y="791"/>
                      <a:pt x="347" y="791"/>
                    </a:cubicBezTo>
                    <a:cubicBezTo>
                      <a:pt x="347" y="791"/>
                      <a:pt x="104" y="611"/>
                      <a:pt x="14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1" name="Freeform 14"/>
              <p:cNvSpPr>
                <a:spLocks/>
              </p:cNvSpPr>
              <p:nvPr/>
            </p:nvSpPr>
            <p:spPr bwMode="auto">
              <a:xfrm>
                <a:off x="6970713" y="2933700"/>
                <a:ext cx="1306513" cy="2974975"/>
              </a:xfrm>
              <a:custGeom>
                <a:avLst/>
                <a:gdLst>
                  <a:gd name="T0" fmla="*/ 333 w 348"/>
                  <a:gd name="T1" fmla="*/ 62 h 791"/>
                  <a:gd name="T2" fmla="*/ 0 w 348"/>
                  <a:gd name="T3" fmla="*/ 791 h 791"/>
                  <a:gd name="T4" fmla="*/ 348 w 348"/>
                  <a:gd name="T5" fmla="*/ 791 h 791"/>
                  <a:gd name="T6" fmla="*/ 348 w 348"/>
                  <a:gd name="T7" fmla="*/ 0 h 791"/>
                  <a:gd name="T8" fmla="*/ 333 w 348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791">
                    <a:moveTo>
                      <a:pt x="333" y="62"/>
                    </a:moveTo>
                    <a:cubicBezTo>
                      <a:pt x="242" y="611"/>
                      <a:pt x="0" y="791"/>
                      <a:pt x="0" y="791"/>
                    </a:cubicBezTo>
                    <a:cubicBezTo>
                      <a:pt x="348" y="791"/>
                      <a:pt x="348" y="791"/>
                      <a:pt x="348" y="791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8"/>
                      <a:pt x="333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61" name="Shape 1834"/>
          <p:cNvSpPr/>
          <p:nvPr/>
        </p:nvSpPr>
        <p:spPr>
          <a:xfrm>
            <a:off x="4444098" y="5055676"/>
            <a:ext cx="3323009" cy="45782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3" name="Group 22"/>
          <p:cNvGrpSpPr/>
          <p:nvPr/>
        </p:nvGrpSpPr>
        <p:grpSpPr>
          <a:xfrm>
            <a:off x="4781553" y="5159913"/>
            <a:ext cx="2591855" cy="114215"/>
            <a:chOff x="4781553" y="5159913"/>
            <a:chExt cx="2591855" cy="114215"/>
          </a:xfrm>
        </p:grpSpPr>
        <p:sp>
          <p:nvSpPr>
            <p:cNvPr id="62" name="Text Placeholder 2"/>
            <p:cNvSpPr txBox="1">
              <a:spLocks/>
            </p:cNvSpPr>
            <p:nvPr/>
          </p:nvSpPr>
          <p:spPr>
            <a:xfrm>
              <a:off x="4781553" y="5159913"/>
              <a:ext cx="624889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Corn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5491488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Rice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Text Placeholder 2"/>
            <p:cNvSpPr txBox="1">
              <a:spLocks/>
            </p:cNvSpPr>
            <p:nvPr/>
          </p:nvSpPr>
          <p:spPr>
            <a:xfrm>
              <a:off x="6157534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Oat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Text Placeholder 2"/>
            <p:cNvSpPr txBox="1">
              <a:spLocks/>
            </p:cNvSpPr>
            <p:nvPr/>
          </p:nvSpPr>
          <p:spPr>
            <a:xfrm>
              <a:off x="6817722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Fish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8101699" y="3765152"/>
            <a:ext cx="3301431" cy="1290523"/>
            <a:chOff x="8101699" y="3765152"/>
            <a:chExt cx="3301431" cy="1290523"/>
          </a:xfrm>
        </p:grpSpPr>
        <p:grpSp>
          <p:nvGrpSpPr>
            <p:cNvPr id="79" name="Group 78"/>
            <p:cNvGrpSpPr/>
            <p:nvPr/>
          </p:nvGrpSpPr>
          <p:grpSpPr>
            <a:xfrm>
              <a:off x="8101699" y="3879888"/>
              <a:ext cx="1314178" cy="1175787"/>
              <a:chOff x="3024188" y="3378200"/>
              <a:chExt cx="2609851" cy="2530475"/>
            </a:xfrm>
          </p:grpSpPr>
          <p:sp>
            <p:nvSpPr>
              <p:cNvPr id="98" name="Freeform 97"/>
              <p:cNvSpPr>
                <a:spLocks/>
              </p:cNvSpPr>
              <p:nvPr/>
            </p:nvSpPr>
            <p:spPr bwMode="auto">
              <a:xfrm>
                <a:off x="3024188" y="3378200"/>
                <a:ext cx="1306513" cy="2530475"/>
              </a:xfrm>
              <a:custGeom>
                <a:avLst/>
                <a:gdLst>
                  <a:gd name="T0" fmla="*/ 334 w 348"/>
                  <a:gd name="T1" fmla="*/ 52 h 673"/>
                  <a:gd name="T2" fmla="*/ 0 w 348"/>
                  <a:gd name="T3" fmla="*/ 673 h 673"/>
                  <a:gd name="T4" fmla="*/ 348 w 348"/>
                  <a:gd name="T5" fmla="*/ 673 h 673"/>
                  <a:gd name="T6" fmla="*/ 348 w 348"/>
                  <a:gd name="T7" fmla="*/ 0 h 673"/>
                  <a:gd name="T8" fmla="*/ 334 w 348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673">
                    <a:moveTo>
                      <a:pt x="334" y="52"/>
                    </a:moveTo>
                    <a:cubicBezTo>
                      <a:pt x="243" y="520"/>
                      <a:pt x="0" y="673"/>
                      <a:pt x="0" y="673"/>
                    </a:cubicBezTo>
                    <a:cubicBezTo>
                      <a:pt x="348" y="673"/>
                      <a:pt x="348" y="673"/>
                      <a:pt x="348" y="673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4"/>
                      <a:pt x="33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9" name="Freeform 98"/>
              <p:cNvSpPr>
                <a:spLocks/>
              </p:cNvSpPr>
              <p:nvPr/>
            </p:nvSpPr>
            <p:spPr bwMode="auto">
              <a:xfrm>
                <a:off x="4330701" y="3378200"/>
                <a:ext cx="1303338" cy="2530475"/>
              </a:xfrm>
              <a:custGeom>
                <a:avLst/>
                <a:gdLst>
                  <a:gd name="T0" fmla="*/ 14 w 347"/>
                  <a:gd name="T1" fmla="*/ 52 h 673"/>
                  <a:gd name="T2" fmla="*/ 0 w 347"/>
                  <a:gd name="T3" fmla="*/ 0 h 673"/>
                  <a:gd name="T4" fmla="*/ 0 w 347"/>
                  <a:gd name="T5" fmla="*/ 673 h 673"/>
                  <a:gd name="T6" fmla="*/ 347 w 347"/>
                  <a:gd name="T7" fmla="*/ 673 h 673"/>
                  <a:gd name="T8" fmla="*/ 14 w 347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673">
                    <a:moveTo>
                      <a:pt x="14" y="52"/>
                    </a:moveTo>
                    <a:cubicBezTo>
                      <a:pt x="9" y="24"/>
                      <a:pt x="3" y="0"/>
                      <a:pt x="0" y="0"/>
                    </a:cubicBezTo>
                    <a:cubicBezTo>
                      <a:pt x="0" y="673"/>
                      <a:pt x="0" y="673"/>
                      <a:pt x="0" y="673"/>
                    </a:cubicBezTo>
                    <a:cubicBezTo>
                      <a:pt x="347" y="673"/>
                      <a:pt x="347" y="673"/>
                      <a:pt x="347" y="673"/>
                    </a:cubicBezTo>
                    <a:cubicBezTo>
                      <a:pt x="347" y="673"/>
                      <a:pt x="105" y="520"/>
                      <a:pt x="1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80" name="Group 79"/>
            <p:cNvGrpSpPr/>
            <p:nvPr/>
          </p:nvGrpSpPr>
          <p:grpSpPr>
            <a:xfrm>
              <a:off x="8763584" y="4166936"/>
              <a:ext cx="1311780" cy="888737"/>
              <a:chOff x="4338638" y="2257425"/>
              <a:chExt cx="2605088" cy="3651250"/>
            </a:xfrm>
          </p:grpSpPr>
          <p:sp>
            <p:nvSpPr>
              <p:cNvPr id="96" name="Freeform 95"/>
              <p:cNvSpPr>
                <a:spLocks/>
              </p:cNvSpPr>
              <p:nvPr/>
            </p:nvSpPr>
            <p:spPr bwMode="auto">
              <a:xfrm>
                <a:off x="4338638" y="2257425"/>
                <a:ext cx="1303338" cy="3651250"/>
              </a:xfrm>
              <a:custGeom>
                <a:avLst/>
                <a:gdLst>
                  <a:gd name="T0" fmla="*/ 333 w 347"/>
                  <a:gd name="T1" fmla="*/ 75 h 971"/>
                  <a:gd name="T2" fmla="*/ 0 w 347"/>
                  <a:gd name="T3" fmla="*/ 971 h 971"/>
                  <a:gd name="T4" fmla="*/ 347 w 347"/>
                  <a:gd name="T5" fmla="*/ 971 h 971"/>
                  <a:gd name="T6" fmla="*/ 347 w 347"/>
                  <a:gd name="T7" fmla="*/ 0 h 971"/>
                  <a:gd name="T8" fmla="*/ 333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333" y="75"/>
                    </a:moveTo>
                    <a:cubicBezTo>
                      <a:pt x="242" y="750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5" y="0"/>
                      <a:pt x="339" y="33"/>
                      <a:pt x="333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7" name="Freeform 96"/>
              <p:cNvSpPr>
                <a:spLocks/>
              </p:cNvSpPr>
              <p:nvPr/>
            </p:nvSpPr>
            <p:spPr bwMode="auto">
              <a:xfrm>
                <a:off x="5641976" y="2257425"/>
                <a:ext cx="1301750" cy="3651250"/>
              </a:xfrm>
              <a:custGeom>
                <a:avLst/>
                <a:gdLst>
                  <a:gd name="T0" fmla="*/ 15 w 347"/>
                  <a:gd name="T1" fmla="*/ 75 h 971"/>
                  <a:gd name="T2" fmla="*/ 0 w 347"/>
                  <a:gd name="T3" fmla="*/ 0 h 971"/>
                  <a:gd name="T4" fmla="*/ 0 w 347"/>
                  <a:gd name="T5" fmla="*/ 971 h 971"/>
                  <a:gd name="T6" fmla="*/ 347 w 347"/>
                  <a:gd name="T7" fmla="*/ 971 h 971"/>
                  <a:gd name="T8" fmla="*/ 15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15" y="75"/>
                    </a:moveTo>
                    <a:cubicBezTo>
                      <a:pt x="9" y="33"/>
                      <a:pt x="3" y="0"/>
                      <a:pt x="0" y="0"/>
                    </a:cubicBezTo>
                    <a:cubicBezTo>
                      <a:pt x="0" y="971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971"/>
                      <a:pt x="105" y="750"/>
                      <a:pt x="15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81" name="Group 80"/>
            <p:cNvGrpSpPr/>
            <p:nvPr/>
          </p:nvGrpSpPr>
          <p:grpSpPr>
            <a:xfrm>
              <a:off x="9429465" y="3879888"/>
              <a:ext cx="1311780" cy="1175787"/>
              <a:chOff x="5661026" y="3946525"/>
              <a:chExt cx="2605088" cy="1962150"/>
            </a:xfrm>
          </p:grpSpPr>
          <p:sp>
            <p:nvSpPr>
              <p:cNvPr id="94" name="Freeform 11"/>
              <p:cNvSpPr>
                <a:spLocks/>
              </p:cNvSpPr>
              <p:nvPr/>
            </p:nvSpPr>
            <p:spPr bwMode="auto">
              <a:xfrm>
                <a:off x="5661026" y="3946525"/>
                <a:ext cx="1301750" cy="1962150"/>
              </a:xfrm>
              <a:custGeom>
                <a:avLst/>
                <a:gdLst>
                  <a:gd name="T0" fmla="*/ 333 w 347"/>
                  <a:gd name="T1" fmla="*/ 40 h 522"/>
                  <a:gd name="T2" fmla="*/ 0 w 347"/>
                  <a:gd name="T3" fmla="*/ 522 h 522"/>
                  <a:gd name="T4" fmla="*/ 347 w 347"/>
                  <a:gd name="T5" fmla="*/ 522 h 522"/>
                  <a:gd name="T6" fmla="*/ 347 w 347"/>
                  <a:gd name="T7" fmla="*/ 0 h 522"/>
                  <a:gd name="T8" fmla="*/ 333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333" y="40"/>
                    </a:moveTo>
                    <a:cubicBezTo>
                      <a:pt x="242" y="403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4" y="0"/>
                      <a:pt x="338" y="18"/>
                      <a:pt x="333" y="4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5" name="Freeform 12"/>
              <p:cNvSpPr>
                <a:spLocks/>
              </p:cNvSpPr>
              <p:nvPr/>
            </p:nvSpPr>
            <p:spPr bwMode="auto">
              <a:xfrm>
                <a:off x="6962776" y="3946525"/>
                <a:ext cx="1303338" cy="1962150"/>
              </a:xfrm>
              <a:custGeom>
                <a:avLst/>
                <a:gdLst>
                  <a:gd name="T0" fmla="*/ 14 w 347"/>
                  <a:gd name="T1" fmla="*/ 40 h 522"/>
                  <a:gd name="T2" fmla="*/ 0 w 347"/>
                  <a:gd name="T3" fmla="*/ 0 h 522"/>
                  <a:gd name="T4" fmla="*/ 0 w 347"/>
                  <a:gd name="T5" fmla="*/ 522 h 522"/>
                  <a:gd name="T6" fmla="*/ 347 w 347"/>
                  <a:gd name="T7" fmla="*/ 522 h 522"/>
                  <a:gd name="T8" fmla="*/ 14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14" y="40"/>
                    </a:moveTo>
                    <a:cubicBezTo>
                      <a:pt x="9" y="18"/>
                      <a:pt x="3" y="0"/>
                      <a:pt x="0" y="0"/>
                    </a:cubicBezTo>
                    <a:cubicBezTo>
                      <a:pt x="0" y="522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522"/>
                      <a:pt x="105" y="403"/>
                      <a:pt x="14" y="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82" name="Group 81"/>
            <p:cNvGrpSpPr/>
            <p:nvPr/>
          </p:nvGrpSpPr>
          <p:grpSpPr>
            <a:xfrm>
              <a:off x="10088952" y="3765152"/>
              <a:ext cx="1314178" cy="1290522"/>
              <a:chOff x="6970713" y="2933700"/>
              <a:chExt cx="2609851" cy="2974975"/>
            </a:xfrm>
          </p:grpSpPr>
          <p:sp>
            <p:nvSpPr>
              <p:cNvPr id="92" name="Freeform 13"/>
              <p:cNvSpPr>
                <a:spLocks/>
              </p:cNvSpPr>
              <p:nvPr/>
            </p:nvSpPr>
            <p:spPr bwMode="auto">
              <a:xfrm>
                <a:off x="8277226" y="2933700"/>
                <a:ext cx="1303338" cy="2974975"/>
              </a:xfrm>
              <a:custGeom>
                <a:avLst/>
                <a:gdLst>
                  <a:gd name="T0" fmla="*/ 14 w 347"/>
                  <a:gd name="T1" fmla="*/ 62 h 791"/>
                  <a:gd name="T2" fmla="*/ 0 w 347"/>
                  <a:gd name="T3" fmla="*/ 0 h 791"/>
                  <a:gd name="T4" fmla="*/ 0 w 347"/>
                  <a:gd name="T5" fmla="*/ 791 h 791"/>
                  <a:gd name="T6" fmla="*/ 347 w 347"/>
                  <a:gd name="T7" fmla="*/ 791 h 791"/>
                  <a:gd name="T8" fmla="*/ 14 w 347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791">
                    <a:moveTo>
                      <a:pt x="14" y="62"/>
                    </a:moveTo>
                    <a:cubicBezTo>
                      <a:pt x="8" y="28"/>
                      <a:pt x="2" y="0"/>
                      <a:pt x="0" y="0"/>
                    </a:cubicBezTo>
                    <a:cubicBezTo>
                      <a:pt x="0" y="791"/>
                      <a:pt x="0" y="791"/>
                      <a:pt x="0" y="791"/>
                    </a:cubicBezTo>
                    <a:cubicBezTo>
                      <a:pt x="347" y="791"/>
                      <a:pt x="347" y="791"/>
                      <a:pt x="347" y="791"/>
                    </a:cubicBezTo>
                    <a:cubicBezTo>
                      <a:pt x="347" y="791"/>
                      <a:pt x="104" y="611"/>
                      <a:pt x="14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3" name="Freeform 14"/>
              <p:cNvSpPr>
                <a:spLocks/>
              </p:cNvSpPr>
              <p:nvPr/>
            </p:nvSpPr>
            <p:spPr bwMode="auto">
              <a:xfrm>
                <a:off x="6970713" y="2933700"/>
                <a:ext cx="1306513" cy="2974975"/>
              </a:xfrm>
              <a:custGeom>
                <a:avLst/>
                <a:gdLst>
                  <a:gd name="T0" fmla="*/ 333 w 348"/>
                  <a:gd name="T1" fmla="*/ 62 h 791"/>
                  <a:gd name="T2" fmla="*/ 0 w 348"/>
                  <a:gd name="T3" fmla="*/ 791 h 791"/>
                  <a:gd name="T4" fmla="*/ 348 w 348"/>
                  <a:gd name="T5" fmla="*/ 791 h 791"/>
                  <a:gd name="T6" fmla="*/ 348 w 348"/>
                  <a:gd name="T7" fmla="*/ 0 h 791"/>
                  <a:gd name="T8" fmla="*/ 333 w 348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791">
                    <a:moveTo>
                      <a:pt x="333" y="62"/>
                    </a:moveTo>
                    <a:cubicBezTo>
                      <a:pt x="242" y="611"/>
                      <a:pt x="0" y="791"/>
                      <a:pt x="0" y="791"/>
                    </a:cubicBezTo>
                    <a:cubicBezTo>
                      <a:pt x="348" y="791"/>
                      <a:pt x="348" y="791"/>
                      <a:pt x="348" y="791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8"/>
                      <a:pt x="333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83" name="Shape 1834"/>
          <p:cNvSpPr/>
          <p:nvPr/>
        </p:nvSpPr>
        <p:spPr>
          <a:xfrm>
            <a:off x="8101698" y="5055676"/>
            <a:ext cx="3323009" cy="45782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6" name="Group 25"/>
          <p:cNvGrpSpPr/>
          <p:nvPr/>
        </p:nvGrpSpPr>
        <p:grpSpPr>
          <a:xfrm>
            <a:off x="8439153" y="5159913"/>
            <a:ext cx="2591855" cy="114215"/>
            <a:chOff x="8439153" y="5159913"/>
            <a:chExt cx="2591855" cy="114215"/>
          </a:xfrm>
        </p:grpSpPr>
        <p:sp>
          <p:nvSpPr>
            <p:cNvPr id="84" name="Text Placeholder 2"/>
            <p:cNvSpPr txBox="1">
              <a:spLocks/>
            </p:cNvSpPr>
            <p:nvPr/>
          </p:nvSpPr>
          <p:spPr>
            <a:xfrm>
              <a:off x="8439153" y="5159913"/>
              <a:ext cx="624889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Corn</a:t>
              </a:r>
            </a:p>
          </p:txBody>
        </p:sp>
        <p:sp>
          <p:nvSpPr>
            <p:cNvPr id="85" name="Text Placeholder 2"/>
            <p:cNvSpPr txBox="1">
              <a:spLocks/>
            </p:cNvSpPr>
            <p:nvPr/>
          </p:nvSpPr>
          <p:spPr>
            <a:xfrm>
              <a:off x="9139562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Rice</a:t>
              </a:r>
            </a:p>
          </p:txBody>
        </p:sp>
        <p:sp>
          <p:nvSpPr>
            <p:cNvPr id="86" name="Text Placeholder 2"/>
            <p:cNvSpPr txBox="1">
              <a:spLocks/>
            </p:cNvSpPr>
            <p:nvPr/>
          </p:nvSpPr>
          <p:spPr>
            <a:xfrm>
              <a:off x="9815134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Oat</a:t>
              </a:r>
            </a:p>
          </p:txBody>
        </p:sp>
        <p:sp>
          <p:nvSpPr>
            <p:cNvPr id="87" name="Text Placeholder 2"/>
            <p:cNvSpPr txBox="1">
              <a:spLocks/>
            </p:cNvSpPr>
            <p:nvPr/>
          </p:nvSpPr>
          <p:spPr>
            <a:xfrm>
              <a:off x="10475322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Fish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1174237" y="3512861"/>
            <a:ext cx="2524164" cy="599761"/>
            <a:chOff x="1174237" y="3512861"/>
            <a:chExt cx="2524164" cy="599761"/>
          </a:xfrm>
        </p:grpSpPr>
        <p:sp>
          <p:nvSpPr>
            <p:cNvPr id="100" name="TextBox 99"/>
            <p:cNvSpPr txBox="1"/>
            <p:nvPr/>
          </p:nvSpPr>
          <p:spPr>
            <a:xfrm>
              <a:off x="1174237" y="3851012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1831163" y="376052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2496947" y="376052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3" name="TextBox 102"/>
            <p:cNvSpPr txBox="1"/>
            <p:nvPr/>
          </p:nvSpPr>
          <p:spPr>
            <a:xfrm>
              <a:off x="3153905" y="351286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9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4825616" y="3607758"/>
            <a:ext cx="2537927" cy="728344"/>
            <a:chOff x="4825616" y="3607758"/>
            <a:chExt cx="2537927" cy="728344"/>
          </a:xfrm>
        </p:grpSpPr>
        <p:sp>
          <p:nvSpPr>
            <p:cNvPr id="104" name="TextBox 103"/>
            <p:cNvSpPr txBox="1"/>
            <p:nvPr/>
          </p:nvSpPr>
          <p:spPr>
            <a:xfrm>
              <a:off x="4825616" y="4028238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50%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5488586" y="375677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6154981" y="4074492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40%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6819047" y="3607758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8490700" y="3490283"/>
            <a:ext cx="2524399" cy="668544"/>
            <a:chOff x="8490700" y="3490283"/>
            <a:chExt cx="2524399" cy="668544"/>
          </a:xfrm>
        </p:grpSpPr>
        <p:sp>
          <p:nvSpPr>
            <p:cNvPr id="108" name="TextBox 107"/>
            <p:cNvSpPr txBox="1"/>
            <p:nvPr/>
          </p:nvSpPr>
          <p:spPr>
            <a:xfrm>
              <a:off x="8490700" y="3607758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9146844" y="3897217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9810449" y="3610933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1" name="TextBox 110"/>
            <p:cNvSpPr txBox="1"/>
            <p:nvPr/>
          </p:nvSpPr>
          <p:spPr>
            <a:xfrm>
              <a:off x="10470603" y="3490283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9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2" name="Content Placeholder 2"/>
          <p:cNvSpPr txBox="1">
            <a:spLocks/>
          </p:cNvSpPr>
          <p:nvPr/>
        </p:nvSpPr>
        <p:spPr>
          <a:xfrm>
            <a:off x="5493664" y="5462021"/>
            <a:ext cx="1208620" cy="36578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1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2014</a:t>
            </a:r>
            <a:endParaRPr 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sp>
        <p:nvSpPr>
          <p:cNvPr id="113" name="Content Placeholder 2"/>
          <p:cNvSpPr txBox="1">
            <a:spLocks/>
          </p:cNvSpPr>
          <p:nvPr/>
        </p:nvSpPr>
        <p:spPr>
          <a:xfrm>
            <a:off x="9152262" y="5462021"/>
            <a:ext cx="1208620" cy="36578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1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2015</a:t>
            </a:r>
            <a:endParaRPr 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sp>
        <p:nvSpPr>
          <p:cNvPr id="11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World’s Top Export of The Years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1404756" y="1931958"/>
            <a:ext cx="306526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List of major leading export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17" name="TextBox 116"/>
          <p:cNvSpPr txBox="1"/>
          <p:nvPr/>
        </p:nvSpPr>
        <p:spPr>
          <a:xfrm>
            <a:off x="1404755" y="2275805"/>
            <a:ext cx="925876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Penena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urtebas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dapame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koveda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uosum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ulerata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kame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petasan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moremanda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qooram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lanpme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kuler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..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akanslalu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mencintaimu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jika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begini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memang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kenapa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sobat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9" name="Rectangle 11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2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811570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5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0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500"/>
                            </p:stCondLst>
                            <p:childTnLst>
                              <p:par>
                                <p:cTn id="77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000"/>
                            </p:stCondLst>
                            <p:childTnLst>
                              <p:par>
                                <p:cTn id="8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500"/>
                            </p:stCondLst>
                            <p:childTnLst>
                              <p:par>
                                <p:cTn id="8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8" grpId="0" animBg="1"/>
      <p:bldP spid="61" grpId="0" animBg="1"/>
      <p:bldP spid="83" grpId="0" animBg="1"/>
      <p:bldP spid="112" grpId="0"/>
      <p:bldP spid="113" grpId="0"/>
      <p:bldP spid="114" grpId="0"/>
      <p:bldP spid="115" grpId="0"/>
      <p:bldP spid="116" grpId="0"/>
      <p:bldP spid="117" grpId="0"/>
      <p:bldP spid="119" grpId="0"/>
      <p:bldP spid="119" grpId="1"/>
      <p:bldP spid="119" grpId="2"/>
      <p:bldP spid="119" grpId="3"/>
      <p:bldP spid="119" grpId="4"/>
      <p:bldP spid="119" grpId="5"/>
      <p:bldP spid="119" grpId="6"/>
      <p:bldP spid="119" grpId="7"/>
      <p:bldP spid="119" grpId="8"/>
      <p:bldP spid="119" grpId="9"/>
      <p:bldP spid="119" grpId="10"/>
      <p:bldP spid="119" grpId="11"/>
      <p:bldP spid="119" grpId="12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Contribution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1338395" y="3750365"/>
            <a:ext cx="2372955" cy="1114820"/>
            <a:chOff x="5408083" y="2933595"/>
            <a:chExt cx="2372955" cy="1114820"/>
          </a:xfrm>
        </p:grpSpPr>
        <p:sp>
          <p:nvSpPr>
            <p:cNvPr id="38" name="TextBox 37"/>
            <p:cNvSpPr txBox="1"/>
            <p:nvPr/>
          </p:nvSpPr>
          <p:spPr>
            <a:xfrm>
              <a:off x="6132647" y="2933595"/>
              <a:ext cx="91037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3712770" y="3750365"/>
            <a:ext cx="2372955" cy="1114820"/>
            <a:chOff x="5408083" y="2933595"/>
            <a:chExt cx="2372955" cy="1114820"/>
          </a:xfrm>
        </p:grpSpPr>
        <p:sp>
          <p:nvSpPr>
            <p:cNvPr id="41" name="TextBox 40"/>
            <p:cNvSpPr txBox="1"/>
            <p:nvPr/>
          </p:nvSpPr>
          <p:spPr>
            <a:xfrm>
              <a:off x="6055704" y="2933595"/>
              <a:ext cx="10642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Costumer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2" name="Rectangle 41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6088273" y="3750365"/>
            <a:ext cx="2372955" cy="1114820"/>
            <a:chOff x="5408083" y="2933595"/>
            <a:chExt cx="2372955" cy="1114820"/>
          </a:xfrm>
        </p:grpSpPr>
        <p:sp>
          <p:nvSpPr>
            <p:cNvPr id="44" name="TextBox 43"/>
            <p:cNvSpPr txBox="1"/>
            <p:nvPr/>
          </p:nvSpPr>
          <p:spPr>
            <a:xfrm>
              <a:off x="5877259" y="2933595"/>
              <a:ext cx="142115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Globalization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8466324" y="3750365"/>
            <a:ext cx="2372955" cy="1114820"/>
            <a:chOff x="5408083" y="2933595"/>
            <a:chExt cx="2372955" cy="1114820"/>
          </a:xfrm>
        </p:grpSpPr>
        <p:sp>
          <p:nvSpPr>
            <p:cNvPr id="47" name="TextBox 46"/>
            <p:cNvSpPr txBox="1"/>
            <p:nvPr/>
          </p:nvSpPr>
          <p:spPr>
            <a:xfrm>
              <a:off x="5967411" y="2933595"/>
              <a:ext cx="12408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Advertising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8" name="Rectangle 47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0" name="TextBox 49"/>
          <p:cNvSpPr txBox="1"/>
          <p:nvPr/>
        </p:nvSpPr>
        <p:spPr>
          <a:xfrm>
            <a:off x="1287290" y="5169852"/>
            <a:ext cx="96274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1732158" y="1983171"/>
            <a:ext cx="1586048" cy="1845225"/>
            <a:chOff x="1732158" y="1983171"/>
            <a:chExt cx="1586048" cy="1845225"/>
          </a:xfrm>
        </p:grpSpPr>
        <p:sp>
          <p:nvSpPr>
            <p:cNvPr id="5" name="Freeform 4"/>
            <p:cNvSpPr/>
            <p:nvPr/>
          </p:nvSpPr>
          <p:spPr>
            <a:xfrm rot="16200000">
              <a:off x="1649330" y="2159520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" name="Freeform 6"/>
            <p:cNvSpPr/>
            <p:nvPr/>
          </p:nvSpPr>
          <p:spPr>
            <a:xfrm rot="16200000">
              <a:off x="1648715" y="2066614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Freeform 61"/>
            <p:cNvSpPr>
              <a:spLocks noEditPoints="1"/>
            </p:cNvSpPr>
            <p:nvPr/>
          </p:nvSpPr>
          <p:spPr bwMode="auto">
            <a:xfrm>
              <a:off x="2189082" y="2358077"/>
              <a:ext cx="671582" cy="527098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4110208" y="1983171"/>
            <a:ext cx="1585433" cy="1848898"/>
            <a:chOff x="4110208" y="1983171"/>
            <a:chExt cx="1585433" cy="1848898"/>
          </a:xfrm>
        </p:grpSpPr>
        <p:sp>
          <p:nvSpPr>
            <p:cNvPr id="4" name="Freeform 3"/>
            <p:cNvSpPr/>
            <p:nvPr/>
          </p:nvSpPr>
          <p:spPr>
            <a:xfrm rot="16200000">
              <a:off x="4026765" y="2163193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/>
            <p:cNvSpPr/>
            <p:nvPr/>
          </p:nvSpPr>
          <p:spPr>
            <a:xfrm rot="16200000">
              <a:off x="4026765" y="2066614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" name="Freeform 11"/>
            <p:cNvSpPr>
              <a:spLocks noEditPoints="1"/>
            </p:cNvSpPr>
            <p:nvPr/>
          </p:nvSpPr>
          <p:spPr bwMode="auto">
            <a:xfrm>
              <a:off x="4619781" y="2358077"/>
              <a:ext cx="571344" cy="472924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6488259" y="1983170"/>
            <a:ext cx="1585433" cy="1848898"/>
            <a:chOff x="6488259" y="1983170"/>
            <a:chExt cx="1585433" cy="1848898"/>
          </a:xfrm>
        </p:grpSpPr>
        <p:sp>
          <p:nvSpPr>
            <p:cNvPr id="3" name="Freeform 2"/>
            <p:cNvSpPr/>
            <p:nvPr/>
          </p:nvSpPr>
          <p:spPr>
            <a:xfrm rot="16200000">
              <a:off x="6404816" y="2163192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Freeform 8"/>
            <p:cNvSpPr/>
            <p:nvPr/>
          </p:nvSpPr>
          <p:spPr>
            <a:xfrm rot="16200000">
              <a:off x="6404816" y="2066613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9" name="Freeform 37"/>
            <p:cNvSpPr>
              <a:spLocks noEditPoints="1"/>
            </p:cNvSpPr>
            <p:nvPr/>
          </p:nvSpPr>
          <p:spPr bwMode="auto">
            <a:xfrm>
              <a:off x="6998585" y="2328809"/>
              <a:ext cx="573790" cy="569813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8860086" y="1983168"/>
            <a:ext cx="1591659" cy="1862695"/>
            <a:chOff x="8860086" y="1983168"/>
            <a:chExt cx="1591659" cy="1862695"/>
          </a:xfrm>
        </p:grpSpPr>
        <p:sp>
          <p:nvSpPr>
            <p:cNvPr id="2" name="Freeform 1"/>
            <p:cNvSpPr/>
            <p:nvPr/>
          </p:nvSpPr>
          <p:spPr>
            <a:xfrm rot="16200000">
              <a:off x="8776643" y="2176987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" name="Freeform 9"/>
            <p:cNvSpPr/>
            <p:nvPr/>
          </p:nvSpPr>
          <p:spPr>
            <a:xfrm rot="16200000">
              <a:off x="8782869" y="2066611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1" name="Freeform 18"/>
            <p:cNvSpPr>
              <a:spLocks/>
            </p:cNvSpPr>
            <p:nvPr/>
          </p:nvSpPr>
          <p:spPr bwMode="auto">
            <a:xfrm>
              <a:off x="9387843" y="2397504"/>
              <a:ext cx="549534" cy="549533"/>
            </a:xfrm>
            <a:custGeom>
              <a:avLst/>
              <a:gdLst>
                <a:gd name="T0" fmla="*/ 266 w 360"/>
                <a:gd name="T1" fmla="*/ 360 h 360"/>
                <a:gd name="T2" fmla="*/ 294 w 360"/>
                <a:gd name="T3" fmla="*/ 331 h 360"/>
                <a:gd name="T4" fmla="*/ 245 w 360"/>
                <a:gd name="T5" fmla="*/ 155 h 360"/>
                <a:gd name="T6" fmla="*/ 318 w 360"/>
                <a:gd name="T7" fmla="*/ 82 h 360"/>
                <a:gd name="T8" fmla="*/ 340 w 360"/>
                <a:gd name="T9" fmla="*/ 19 h 360"/>
                <a:gd name="T10" fmla="*/ 278 w 360"/>
                <a:gd name="T11" fmla="*/ 42 h 360"/>
                <a:gd name="T12" fmla="*/ 205 w 360"/>
                <a:gd name="T13" fmla="*/ 115 h 360"/>
                <a:gd name="T14" fmla="*/ 28 w 360"/>
                <a:gd name="T15" fmla="*/ 65 h 360"/>
                <a:gd name="T16" fmla="*/ 0 w 360"/>
                <a:gd name="T17" fmla="*/ 94 h 360"/>
                <a:gd name="T18" fmla="*/ 148 w 360"/>
                <a:gd name="T19" fmla="*/ 172 h 360"/>
                <a:gd name="T20" fmla="*/ 98 w 360"/>
                <a:gd name="T21" fmla="*/ 222 h 360"/>
                <a:gd name="T22" fmla="*/ 38 w 360"/>
                <a:gd name="T23" fmla="*/ 226 h 360"/>
                <a:gd name="T24" fmla="*/ 9 w 360"/>
                <a:gd name="T25" fmla="*/ 254 h 360"/>
                <a:gd name="T26" fmla="*/ 80 w 360"/>
                <a:gd name="T27" fmla="*/ 280 h 360"/>
                <a:gd name="T28" fmla="*/ 105 w 360"/>
                <a:gd name="T29" fmla="*/ 350 h 360"/>
                <a:gd name="T30" fmla="*/ 134 w 360"/>
                <a:gd name="T31" fmla="*/ 322 h 360"/>
                <a:gd name="T32" fmla="*/ 137 w 360"/>
                <a:gd name="T33" fmla="*/ 262 h 360"/>
                <a:gd name="T34" fmla="*/ 188 w 360"/>
                <a:gd name="T35" fmla="*/ 211 h 360"/>
                <a:gd name="T36" fmla="*/ 266 w 360"/>
                <a:gd name="T3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60">
                  <a:moveTo>
                    <a:pt x="266" y="360"/>
                  </a:moveTo>
                  <a:cubicBezTo>
                    <a:pt x="294" y="331"/>
                    <a:pt x="294" y="331"/>
                    <a:pt x="294" y="331"/>
                  </a:cubicBezTo>
                  <a:cubicBezTo>
                    <a:pt x="245" y="155"/>
                    <a:pt x="245" y="155"/>
                    <a:pt x="245" y="155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60" y="39"/>
                    <a:pt x="340" y="19"/>
                  </a:cubicBezTo>
                  <a:cubicBezTo>
                    <a:pt x="320" y="0"/>
                    <a:pt x="278" y="42"/>
                    <a:pt x="278" y="42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48" y="172"/>
                    <a:pt x="148" y="172"/>
                    <a:pt x="148" y="172"/>
                  </a:cubicBezTo>
                  <a:cubicBezTo>
                    <a:pt x="98" y="222"/>
                    <a:pt x="98" y="222"/>
                    <a:pt x="98" y="222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9" y="254"/>
                    <a:pt x="9" y="254"/>
                    <a:pt x="9" y="254"/>
                  </a:cubicBezTo>
                  <a:cubicBezTo>
                    <a:pt x="80" y="280"/>
                    <a:pt x="80" y="280"/>
                    <a:pt x="80" y="280"/>
                  </a:cubicBezTo>
                  <a:cubicBezTo>
                    <a:pt x="105" y="350"/>
                    <a:pt x="105" y="350"/>
                    <a:pt x="105" y="350"/>
                  </a:cubicBezTo>
                  <a:cubicBezTo>
                    <a:pt x="134" y="322"/>
                    <a:pt x="134" y="322"/>
                    <a:pt x="134" y="32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88" y="211"/>
                    <a:pt x="188" y="211"/>
                    <a:pt x="188" y="211"/>
                  </a:cubicBezTo>
                  <a:lnTo>
                    <a:pt x="266" y="3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56172315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4000"/>
                            </p:stCondLst>
                            <p:childTnLst>
                              <p:par>
                                <p:cTn id="3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6000"/>
                            </p:stCondLst>
                            <p:childTnLst>
                              <p:par>
                                <p:cTn id="4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7000"/>
                            </p:stCondLst>
                            <p:childTnLst>
                              <p:par>
                                <p:cTn id="4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8000"/>
                            </p:stCondLst>
                            <p:childTnLst>
                              <p:par>
                                <p:cTn id="5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90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5" grpId="0"/>
      <p:bldP spid="35" grpId="1"/>
      <p:bldP spid="35" grpId="2"/>
      <p:bldP spid="35" grpId="3"/>
      <p:bldP spid="35" grpId="4"/>
      <p:bldP spid="35" grpId="5"/>
      <p:bldP spid="35" grpId="6"/>
      <p:bldP spid="35" grpId="7"/>
      <p:bldP spid="35" grpId="8"/>
      <p:bldP spid="35" grpId="9"/>
      <p:bldP spid="35" grpId="10"/>
      <p:bldP spid="35" grpId="11"/>
      <p:bldP spid="35" grpId="12"/>
      <p:bldP spid="50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Strategy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5" name="Group 54"/>
          <p:cNvGrpSpPr/>
          <p:nvPr/>
        </p:nvGrpSpPr>
        <p:grpSpPr>
          <a:xfrm>
            <a:off x="8286658" y="1927537"/>
            <a:ext cx="2955174" cy="1077937"/>
            <a:chOff x="1603804" y="2220559"/>
            <a:chExt cx="2955174" cy="1077937"/>
          </a:xfrm>
        </p:grpSpPr>
        <p:sp>
          <p:nvSpPr>
            <p:cNvPr id="56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Review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7" name="TextBox 56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8286658" y="4525692"/>
            <a:ext cx="2955174" cy="1077937"/>
            <a:chOff x="1603804" y="2220559"/>
            <a:chExt cx="2955174" cy="1077937"/>
          </a:xfrm>
        </p:grpSpPr>
        <p:sp>
          <p:nvSpPr>
            <p:cNvPr id="5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Brand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929592" y="4525692"/>
            <a:ext cx="2959965" cy="1077937"/>
            <a:chOff x="1679271" y="2220559"/>
            <a:chExt cx="2959965" cy="1077937"/>
          </a:xfrm>
        </p:grpSpPr>
        <p:sp>
          <p:nvSpPr>
            <p:cNvPr id="62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Advertising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929592" y="1927537"/>
            <a:ext cx="2959965" cy="1077937"/>
            <a:chOff x="1679271" y="2220559"/>
            <a:chExt cx="2959965" cy="1077937"/>
          </a:xfrm>
        </p:grpSpPr>
        <p:sp>
          <p:nvSpPr>
            <p:cNvPr id="65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Research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6" name="TextBox 6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5161898" y="2774830"/>
            <a:ext cx="1892225" cy="1892223"/>
            <a:chOff x="5161898" y="2774830"/>
            <a:chExt cx="1892225" cy="1892223"/>
          </a:xfrm>
        </p:grpSpPr>
        <p:grpSp>
          <p:nvGrpSpPr>
            <p:cNvPr id="36" name="Group 27"/>
            <p:cNvGrpSpPr/>
            <p:nvPr/>
          </p:nvGrpSpPr>
          <p:grpSpPr>
            <a:xfrm>
              <a:off x="5161898" y="2774830"/>
              <a:ext cx="1892225" cy="1892223"/>
              <a:chOff x="3795843" y="1995681"/>
              <a:chExt cx="1589462" cy="1589460"/>
            </a:xfrm>
          </p:grpSpPr>
          <p:sp>
            <p:nvSpPr>
              <p:cNvPr id="47" name="Freeform 46"/>
              <p:cNvSpPr/>
              <p:nvPr/>
            </p:nvSpPr>
            <p:spPr>
              <a:xfrm>
                <a:off x="3943786" y="2143623"/>
                <a:ext cx="1293577" cy="1293577"/>
              </a:xfrm>
              <a:custGeom>
                <a:avLst/>
                <a:gdLst>
                  <a:gd name="connsiteX0" fmla="*/ 0 w 1293577"/>
                  <a:gd name="connsiteY0" fmla="*/ 646789 h 1293577"/>
                  <a:gd name="connsiteX1" fmla="*/ 189441 w 1293577"/>
                  <a:gd name="connsiteY1" fmla="*/ 189440 h 1293577"/>
                  <a:gd name="connsiteX2" fmla="*/ 646790 w 1293577"/>
                  <a:gd name="connsiteY2" fmla="*/ 1 h 1293577"/>
                  <a:gd name="connsiteX3" fmla="*/ 1104139 w 1293577"/>
                  <a:gd name="connsiteY3" fmla="*/ 189442 h 1293577"/>
                  <a:gd name="connsiteX4" fmla="*/ 1293578 w 1293577"/>
                  <a:gd name="connsiteY4" fmla="*/ 646791 h 1293577"/>
                  <a:gd name="connsiteX5" fmla="*/ 1104138 w 1293577"/>
                  <a:gd name="connsiteY5" fmla="*/ 1104140 h 1293577"/>
                  <a:gd name="connsiteX6" fmla="*/ 646789 w 1293577"/>
                  <a:gd name="connsiteY6" fmla="*/ 1293580 h 1293577"/>
                  <a:gd name="connsiteX7" fmla="*/ 189440 w 1293577"/>
                  <a:gd name="connsiteY7" fmla="*/ 1104139 h 1293577"/>
                  <a:gd name="connsiteX8" fmla="*/ 0 w 1293577"/>
                  <a:gd name="connsiteY8" fmla="*/ 646790 h 1293577"/>
                  <a:gd name="connsiteX9" fmla="*/ 0 w 1293577"/>
                  <a:gd name="connsiteY9" fmla="*/ 646789 h 1293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93577" h="1293577">
                    <a:moveTo>
                      <a:pt x="0" y="646789"/>
                    </a:moveTo>
                    <a:cubicBezTo>
                      <a:pt x="0" y="475250"/>
                      <a:pt x="68144" y="310737"/>
                      <a:pt x="189441" y="189440"/>
                    </a:cubicBezTo>
                    <a:cubicBezTo>
                      <a:pt x="310738" y="68144"/>
                      <a:pt x="475251" y="0"/>
                      <a:pt x="646790" y="1"/>
                    </a:cubicBezTo>
                    <a:cubicBezTo>
                      <a:pt x="818329" y="1"/>
                      <a:pt x="982842" y="68145"/>
                      <a:pt x="1104139" y="189442"/>
                    </a:cubicBezTo>
                    <a:cubicBezTo>
                      <a:pt x="1225435" y="310739"/>
                      <a:pt x="1293579" y="475252"/>
                      <a:pt x="1293578" y="646791"/>
                    </a:cubicBezTo>
                    <a:cubicBezTo>
                      <a:pt x="1293578" y="818330"/>
                      <a:pt x="1225434" y="982844"/>
                      <a:pt x="1104138" y="1104140"/>
                    </a:cubicBezTo>
                    <a:cubicBezTo>
                      <a:pt x="982841" y="1225436"/>
                      <a:pt x="818328" y="1293580"/>
                      <a:pt x="646789" y="1293580"/>
                    </a:cubicBezTo>
                    <a:cubicBezTo>
                      <a:pt x="475250" y="1293580"/>
                      <a:pt x="310736" y="1225436"/>
                      <a:pt x="189440" y="1104139"/>
                    </a:cubicBezTo>
                    <a:cubicBezTo>
                      <a:pt x="68144" y="982842"/>
                      <a:pt x="0" y="818329"/>
                      <a:pt x="0" y="646790"/>
                    </a:cubicBezTo>
                    <a:lnTo>
                      <a:pt x="0" y="646789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26270" tIns="226270" rIns="226270" bIns="226270" numCol="1" spcCol="1270" anchor="b" anchorCtr="0">
                <a:noAutofit/>
              </a:bodyPr>
              <a:lstStyle/>
              <a:p>
                <a:pPr lvl="0" algn="ctr" defTabSz="12890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5400" kern="1200" dirty="0"/>
              </a:p>
            </p:txBody>
          </p:sp>
          <p:sp>
            <p:nvSpPr>
              <p:cNvPr id="48" name="Oval 47"/>
              <p:cNvSpPr>
                <a:spLocks noChangeAspect="1"/>
              </p:cNvSpPr>
              <p:nvPr/>
            </p:nvSpPr>
            <p:spPr>
              <a:xfrm>
                <a:off x="3795843" y="1995681"/>
                <a:ext cx="1589462" cy="1589460"/>
              </a:xfrm>
              <a:prstGeom prst="ellipse">
                <a:avLst/>
              </a:prstGeom>
              <a:noFill/>
              <a:ln w="19050">
                <a:solidFill>
                  <a:schemeClr val="tx2">
                    <a:lumMod val="75000"/>
                    <a:lumOff val="2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54" name="Group 53"/>
            <p:cNvGrpSpPr/>
            <p:nvPr/>
          </p:nvGrpSpPr>
          <p:grpSpPr>
            <a:xfrm>
              <a:off x="5609853" y="3349215"/>
              <a:ext cx="925276" cy="787356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67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4149535" y="1805826"/>
            <a:ext cx="3847463" cy="3825496"/>
            <a:chOff x="4149535" y="1805826"/>
            <a:chExt cx="3847463" cy="3825496"/>
          </a:xfrm>
        </p:grpSpPr>
        <p:grpSp>
          <p:nvGrpSpPr>
            <p:cNvPr id="2" name="Group 95"/>
            <p:cNvGrpSpPr/>
            <p:nvPr/>
          </p:nvGrpSpPr>
          <p:grpSpPr>
            <a:xfrm>
              <a:off x="4171499" y="1805826"/>
              <a:ext cx="3825499" cy="3825496"/>
              <a:chOff x="2965298" y="1328882"/>
              <a:chExt cx="3213404" cy="3213402"/>
            </a:xfrm>
          </p:grpSpPr>
          <p:sp>
            <p:nvSpPr>
              <p:cNvPr id="3" name="Block Arc 2"/>
              <p:cNvSpPr/>
              <p:nvPr/>
            </p:nvSpPr>
            <p:spPr>
              <a:xfrm>
                <a:off x="2965298" y="1328882"/>
                <a:ext cx="3213404" cy="3213402"/>
              </a:xfrm>
              <a:prstGeom prst="blockArc">
                <a:avLst>
                  <a:gd name="adj1" fmla="val 5400000"/>
                  <a:gd name="adj2" fmla="val 10800000"/>
                  <a:gd name="adj3" fmla="val 4642"/>
                </a:avLst>
              </a:prstGeom>
              <a:solidFill>
                <a:schemeClr val="accent5"/>
              </a:solidFill>
            </p:spPr>
            <p:style>
              <a:ln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sp>
            <p:nvSpPr>
              <p:cNvPr id="4" name="Block Arc 3"/>
              <p:cNvSpPr/>
              <p:nvPr/>
            </p:nvSpPr>
            <p:spPr>
              <a:xfrm>
                <a:off x="2965298" y="1328882"/>
                <a:ext cx="3213404" cy="3213402"/>
              </a:xfrm>
              <a:prstGeom prst="blockArc">
                <a:avLst>
                  <a:gd name="adj1" fmla="val 0"/>
                  <a:gd name="adj2" fmla="val 5400000"/>
                  <a:gd name="adj3" fmla="val 4642"/>
                </a:avLst>
              </a:prstGeom>
              <a:solidFill>
                <a:schemeClr val="accent5">
                  <a:lumMod val="75000"/>
                </a:schemeClr>
              </a:solidFill>
            </p:spPr>
            <p:style>
              <a:ln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grpSp>
            <p:nvGrpSpPr>
              <p:cNvPr id="5" name="Group 93"/>
              <p:cNvGrpSpPr/>
              <p:nvPr/>
            </p:nvGrpSpPr>
            <p:grpSpPr>
              <a:xfrm>
                <a:off x="2965298" y="1328882"/>
                <a:ext cx="3213404" cy="3213402"/>
                <a:chOff x="2965298" y="1328882"/>
                <a:chExt cx="3213404" cy="3213402"/>
              </a:xfrm>
            </p:grpSpPr>
            <p:sp>
              <p:nvSpPr>
                <p:cNvPr id="6" name="Block Arc 5"/>
                <p:cNvSpPr/>
                <p:nvPr/>
              </p:nvSpPr>
              <p:spPr>
                <a:xfrm>
                  <a:off x="2965298" y="1328882"/>
                  <a:ext cx="3213404" cy="3213402"/>
                </a:xfrm>
                <a:prstGeom prst="blockArc">
                  <a:avLst>
                    <a:gd name="adj1" fmla="val 10800000"/>
                    <a:gd name="adj2" fmla="val 16200000"/>
                    <a:gd name="adj3" fmla="val 4642"/>
                  </a:avLst>
                </a:prstGeom>
                <a:solidFill>
                  <a:schemeClr val="accent5">
                    <a:lumMod val="75000"/>
                  </a:schemeClr>
                </a:solidFill>
              </p:spPr>
              <p:style>
                <a:ln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lnRef>
                <a:fillRef idx="1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fillRef>
                <a:effect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effectRef>
                <a:fontRef idx="minor">
                  <a:schemeClr val="lt1"/>
                </a:fontRef>
              </p:style>
            </p:sp>
            <p:sp>
              <p:nvSpPr>
                <p:cNvPr id="7" name="Block Arc 6"/>
                <p:cNvSpPr/>
                <p:nvPr/>
              </p:nvSpPr>
              <p:spPr>
                <a:xfrm>
                  <a:off x="2965298" y="1328882"/>
                  <a:ext cx="3213404" cy="3213402"/>
                </a:xfrm>
                <a:prstGeom prst="blockArc">
                  <a:avLst>
                    <a:gd name="adj1" fmla="val 16200000"/>
                    <a:gd name="adj2" fmla="val 0"/>
                    <a:gd name="adj3" fmla="val 4642"/>
                  </a:avLst>
                </a:prstGeom>
                <a:solidFill>
                  <a:schemeClr val="accent5"/>
                </a:solidFill>
              </p:spPr>
              <p:style>
                <a:ln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lnRef>
                <a:fillRef idx="1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fillRef>
                <a:effect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effectRef>
                <a:fontRef idx="minor">
                  <a:schemeClr val="lt1"/>
                </a:fontRef>
              </p:style>
            </p:sp>
          </p:grpSp>
        </p:grpSp>
        <p:grpSp>
          <p:nvGrpSpPr>
            <p:cNvPr id="9" name="Group 8"/>
            <p:cNvGrpSpPr/>
            <p:nvPr/>
          </p:nvGrpSpPr>
          <p:grpSpPr>
            <a:xfrm>
              <a:off x="6912537" y="1942131"/>
              <a:ext cx="1077986" cy="1077986"/>
              <a:chOff x="6912537" y="1942131"/>
              <a:chExt cx="1077986" cy="1077986"/>
            </a:xfrm>
          </p:grpSpPr>
          <p:sp>
            <p:nvSpPr>
              <p:cNvPr id="15" name="Freeform 14"/>
              <p:cNvSpPr/>
              <p:nvPr/>
            </p:nvSpPr>
            <p:spPr>
              <a:xfrm>
                <a:off x="6912537" y="1942131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2880" tIns="158008" rIns="158008" bIns="158008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3200" kern="1200" dirty="0"/>
              </a:p>
            </p:txBody>
          </p:sp>
          <p:sp>
            <p:nvSpPr>
              <p:cNvPr id="70" name="Freeform 61"/>
              <p:cNvSpPr>
                <a:spLocks noEditPoints="1"/>
              </p:cNvSpPr>
              <p:nvPr/>
            </p:nvSpPr>
            <p:spPr bwMode="auto">
              <a:xfrm>
                <a:off x="7187131" y="2303555"/>
                <a:ext cx="542070" cy="425449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6912537" y="4463857"/>
              <a:ext cx="1077986" cy="1077986"/>
              <a:chOff x="6912537" y="4463857"/>
              <a:chExt cx="1077986" cy="1077986"/>
            </a:xfrm>
          </p:grpSpPr>
          <p:sp>
            <p:nvSpPr>
              <p:cNvPr id="18" name="Freeform 17"/>
              <p:cNvSpPr/>
              <p:nvPr/>
            </p:nvSpPr>
            <p:spPr>
              <a:xfrm>
                <a:off x="6912537" y="4463857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solidFill>
                  <a:schemeClr val="accent5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2880" tIns="274320" rIns="158008" bIns="158008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3200" kern="1200" dirty="0"/>
              </a:p>
            </p:txBody>
          </p:sp>
          <p:grpSp>
            <p:nvGrpSpPr>
              <p:cNvPr id="71" name="Group 70"/>
              <p:cNvGrpSpPr/>
              <p:nvPr/>
            </p:nvGrpSpPr>
            <p:grpSpPr>
              <a:xfrm>
                <a:off x="7232839" y="4729802"/>
                <a:ext cx="460109" cy="535699"/>
                <a:chOff x="1868488" y="-9525"/>
                <a:chExt cx="1111250" cy="1293813"/>
              </a:xfrm>
              <a:solidFill>
                <a:schemeClr val="bg1"/>
              </a:solidFill>
            </p:grpSpPr>
            <p:sp>
              <p:nvSpPr>
                <p:cNvPr id="72" name="Freeform 14"/>
                <p:cNvSpPr>
                  <a:spLocks noEditPoints="1"/>
                </p:cNvSpPr>
                <p:nvPr/>
              </p:nvSpPr>
              <p:spPr bwMode="auto">
                <a:xfrm>
                  <a:off x="1868488" y="-9525"/>
                  <a:ext cx="1111250" cy="1293813"/>
                </a:xfrm>
                <a:custGeom>
                  <a:avLst/>
                  <a:gdLst>
                    <a:gd name="T0" fmla="*/ 293 w 357"/>
                    <a:gd name="T1" fmla="*/ 255 h 416"/>
                    <a:gd name="T2" fmla="*/ 294 w 357"/>
                    <a:gd name="T3" fmla="*/ 245 h 416"/>
                    <a:gd name="T4" fmla="*/ 315 w 357"/>
                    <a:gd name="T5" fmla="*/ 208 h 416"/>
                    <a:gd name="T6" fmla="*/ 324 w 357"/>
                    <a:gd name="T7" fmla="*/ 175 h 416"/>
                    <a:gd name="T8" fmla="*/ 324 w 357"/>
                    <a:gd name="T9" fmla="*/ 132 h 416"/>
                    <a:gd name="T10" fmla="*/ 315 w 357"/>
                    <a:gd name="T11" fmla="*/ 99 h 416"/>
                    <a:gd name="T12" fmla="*/ 294 w 357"/>
                    <a:gd name="T13" fmla="*/ 62 h 416"/>
                    <a:gd name="T14" fmla="*/ 270 w 357"/>
                    <a:gd name="T15" fmla="*/ 38 h 416"/>
                    <a:gd name="T16" fmla="*/ 233 w 357"/>
                    <a:gd name="T17" fmla="*/ 16 h 416"/>
                    <a:gd name="T18" fmla="*/ 199 w 357"/>
                    <a:gd name="T19" fmla="*/ 7 h 416"/>
                    <a:gd name="T20" fmla="*/ 157 w 357"/>
                    <a:gd name="T21" fmla="*/ 7 h 416"/>
                    <a:gd name="T22" fmla="*/ 123 w 357"/>
                    <a:gd name="T23" fmla="*/ 16 h 416"/>
                    <a:gd name="T24" fmla="*/ 87 w 357"/>
                    <a:gd name="T25" fmla="*/ 38 h 416"/>
                    <a:gd name="T26" fmla="*/ 62 w 357"/>
                    <a:gd name="T27" fmla="*/ 62 h 416"/>
                    <a:gd name="T28" fmla="*/ 41 w 357"/>
                    <a:gd name="T29" fmla="*/ 99 h 416"/>
                    <a:gd name="T30" fmla="*/ 32 w 357"/>
                    <a:gd name="T31" fmla="*/ 132 h 416"/>
                    <a:gd name="T32" fmla="*/ 32 w 357"/>
                    <a:gd name="T33" fmla="*/ 175 h 416"/>
                    <a:gd name="T34" fmla="*/ 41 w 357"/>
                    <a:gd name="T35" fmla="*/ 208 h 416"/>
                    <a:gd name="T36" fmla="*/ 62 w 357"/>
                    <a:gd name="T37" fmla="*/ 245 h 416"/>
                    <a:gd name="T38" fmla="*/ 63 w 357"/>
                    <a:gd name="T39" fmla="*/ 253 h 416"/>
                    <a:gd name="T40" fmla="*/ 0 w 357"/>
                    <a:gd name="T41" fmla="*/ 378 h 416"/>
                    <a:gd name="T42" fmla="*/ 53 w 357"/>
                    <a:gd name="T43" fmla="*/ 372 h 416"/>
                    <a:gd name="T44" fmla="*/ 82 w 357"/>
                    <a:gd name="T45" fmla="*/ 416 h 416"/>
                    <a:gd name="T46" fmla="*/ 137 w 357"/>
                    <a:gd name="T47" fmla="*/ 303 h 416"/>
                    <a:gd name="T48" fmla="*/ 157 w 357"/>
                    <a:gd name="T49" fmla="*/ 300 h 416"/>
                    <a:gd name="T50" fmla="*/ 199 w 357"/>
                    <a:gd name="T51" fmla="*/ 300 h 416"/>
                    <a:gd name="T52" fmla="*/ 220 w 357"/>
                    <a:gd name="T53" fmla="*/ 302 h 416"/>
                    <a:gd name="T54" fmla="*/ 286 w 357"/>
                    <a:gd name="T55" fmla="*/ 415 h 416"/>
                    <a:gd name="T56" fmla="*/ 304 w 357"/>
                    <a:gd name="T57" fmla="*/ 367 h 416"/>
                    <a:gd name="T58" fmla="*/ 357 w 357"/>
                    <a:gd name="T59" fmla="*/ 374 h 416"/>
                    <a:gd name="T60" fmla="*/ 293 w 357"/>
                    <a:gd name="T61" fmla="*/ 255 h 416"/>
                    <a:gd name="T62" fmla="*/ 178 w 357"/>
                    <a:gd name="T63" fmla="*/ 250 h 416"/>
                    <a:gd name="T64" fmla="*/ 79 w 357"/>
                    <a:gd name="T65" fmla="*/ 151 h 416"/>
                    <a:gd name="T66" fmla="*/ 178 w 357"/>
                    <a:gd name="T67" fmla="*/ 52 h 416"/>
                    <a:gd name="T68" fmla="*/ 277 w 357"/>
                    <a:gd name="T69" fmla="*/ 151 h 416"/>
                    <a:gd name="T70" fmla="*/ 178 w 357"/>
                    <a:gd name="T71" fmla="*/ 250 h 4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57" h="416">
                      <a:moveTo>
                        <a:pt x="293" y="255"/>
                      </a:moveTo>
                      <a:cubicBezTo>
                        <a:pt x="293" y="252"/>
                        <a:pt x="294" y="249"/>
                        <a:pt x="294" y="245"/>
                      </a:cubicBezTo>
                      <a:cubicBezTo>
                        <a:pt x="294" y="229"/>
                        <a:pt x="301" y="217"/>
                        <a:pt x="315" y="208"/>
                      </a:cubicBezTo>
                      <a:cubicBezTo>
                        <a:pt x="329" y="200"/>
                        <a:pt x="332" y="189"/>
                        <a:pt x="324" y="175"/>
                      </a:cubicBezTo>
                      <a:cubicBezTo>
                        <a:pt x="316" y="161"/>
                        <a:pt x="316" y="146"/>
                        <a:pt x="324" y="132"/>
                      </a:cubicBezTo>
                      <a:cubicBezTo>
                        <a:pt x="332" y="118"/>
                        <a:pt x="329" y="107"/>
                        <a:pt x="315" y="99"/>
                      </a:cubicBezTo>
                      <a:cubicBezTo>
                        <a:pt x="301" y="91"/>
                        <a:pt x="294" y="78"/>
                        <a:pt x="294" y="62"/>
                      </a:cubicBezTo>
                      <a:cubicBezTo>
                        <a:pt x="294" y="46"/>
                        <a:pt x="286" y="38"/>
                        <a:pt x="270" y="38"/>
                      </a:cubicBezTo>
                      <a:cubicBezTo>
                        <a:pt x="253" y="37"/>
                        <a:pt x="241" y="30"/>
                        <a:pt x="233" y="16"/>
                      </a:cubicBezTo>
                      <a:cubicBezTo>
                        <a:pt x="225" y="3"/>
                        <a:pt x="213" y="0"/>
                        <a:pt x="199" y="7"/>
                      </a:cubicBezTo>
                      <a:cubicBezTo>
                        <a:pt x="185" y="15"/>
                        <a:pt x="171" y="15"/>
                        <a:pt x="157" y="7"/>
                      </a:cubicBezTo>
                      <a:cubicBezTo>
                        <a:pt x="143" y="0"/>
                        <a:pt x="132" y="3"/>
                        <a:pt x="123" y="16"/>
                      </a:cubicBezTo>
                      <a:cubicBezTo>
                        <a:pt x="115" y="30"/>
                        <a:pt x="103" y="37"/>
                        <a:pt x="87" y="38"/>
                      </a:cubicBezTo>
                      <a:cubicBezTo>
                        <a:pt x="71" y="38"/>
                        <a:pt x="62" y="46"/>
                        <a:pt x="62" y="62"/>
                      </a:cubicBezTo>
                      <a:cubicBezTo>
                        <a:pt x="62" y="78"/>
                        <a:pt x="55" y="91"/>
                        <a:pt x="41" y="99"/>
                      </a:cubicBezTo>
                      <a:cubicBezTo>
                        <a:pt x="27" y="107"/>
                        <a:pt x="24" y="118"/>
                        <a:pt x="32" y="132"/>
                      </a:cubicBezTo>
                      <a:cubicBezTo>
                        <a:pt x="40" y="146"/>
                        <a:pt x="40" y="161"/>
                        <a:pt x="32" y="175"/>
                      </a:cubicBezTo>
                      <a:cubicBezTo>
                        <a:pt x="24" y="189"/>
                        <a:pt x="27" y="200"/>
                        <a:pt x="41" y="208"/>
                      </a:cubicBezTo>
                      <a:cubicBezTo>
                        <a:pt x="55" y="217"/>
                        <a:pt x="62" y="229"/>
                        <a:pt x="62" y="245"/>
                      </a:cubicBezTo>
                      <a:cubicBezTo>
                        <a:pt x="62" y="248"/>
                        <a:pt x="63" y="250"/>
                        <a:pt x="63" y="253"/>
                      </a:cubicBezTo>
                      <a:cubicBezTo>
                        <a:pt x="0" y="378"/>
                        <a:pt x="0" y="378"/>
                        <a:pt x="0" y="378"/>
                      </a:cubicBezTo>
                      <a:cubicBezTo>
                        <a:pt x="53" y="372"/>
                        <a:pt x="53" y="372"/>
                        <a:pt x="53" y="372"/>
                      </a:cubicBezTo>
                      <a:cubicBezTo>
                        <a:pt x="82" y="416"/>
                        <a:pt x="82" y="416"/>
                        <a:pt x="82" y="416"/>
                      </a:cubicBezTo>
                      <a:cubicBezTo>
                        <a:pt x="82" y="416"/>
                        <a:pt x="121" y="336"/>
                        <a:pt x="137" y="303"/>
                      </a:cubicBezTo>
                      <a:cubicBezTo>
                        <a:pt x="143" y="305"/>
                        <a:pt x="150" y="304"/>
                        <a:pt x="157" y="300"/>
                      </a:cubicBezTo>
                      <a:cubicBezTo>
                        <a:pt x="171" y="292"/>
                        <a:pt x="185" y="292"/>
                        <a:pt x="199" y="300"/>
                      </a:cubicBezTo>
                      <a:cubicBezTo>
                        <a:pt x="207" y="304"/>
                        <a:pt x="214" y="305"/>
                        <a:pt x="220" y="302"/>
                      </a:cubicBezTo>
                      <a:cubicBezTo>
                        <a:pt x="286" y="415"/>
                        <a:pt x="286" y="415"/>
                        <a:pt x="286" y="415"/>
                      </a:cubicBezTo>
                      <a:cubicBezTo>
                        <a:pt x="304" y="367"/>
                        <a:pt x="304" y="367"/>
                        <a:pt x="304" y="367"/>
                      </a:cubicBezTo>
                      <a:cubicBezTo>
                        <a:pt x="357" y="374"/>
                        <a:pt x="357" y="374"/>
                        <a:pt x="357" y="374"/>
                      </a:cubicBezTo>
                      <a:lnTo>
                        <a:pt x="293" y="255"/>
                      </a:lnTo>
                      <a:close/>
                      <a:moveTo>
                        <a:pt x="178" y="250"/>
                      </a:moveTo>
                      <a:cubicBezTo>
                        <a:pt x="123" y="250"/>
                        <a:pt x="79" y="206"/>
                        <a:pt x="79" y="151"/>
                      </a:cubicBezTo>
                      <a:cubicBezTo>
                        <a:pt x="79" y="96"/>
                        <a:pt x="123" y="52"/>
                        <a:pt x="178" y="52"/>
                      </a:cubicBezTo>
                      <a:cubicBezTo>
                        <a:pt x="233" y="52"/>
                        <a:pt x="277" y="96"/>
                        <a:pt x="277" y="151"/>
                      </a:cubicBezTo>
                      <a:cubicBezTo>
                        <a:pt x="277" y="206"/>
                        <a:pt x="233" y="250"/>
                        <a:pt x="178" y="25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3" name="Oval 15"/>
                <p:cNvSpPr>
                  <a:spLocks noChangeArrowheads="1"/>
                </p:cNvSpPr>
                <p:nvPr/>
              </p:nvSpPr>
              <p:spPr bwMode="auto">
                <a:xfrm>
                  <a:off x="2179638" y="220663"/>
                  <a:ext cx="485775" cy="485775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  <p:grpSp>
          <p:nvGrpSpPr>
            <p:cNvPr id="10" name="Group 9"/>
            <p:cNvGrpSpPr/>
            <p:nvPr/>
          </p:nvGrpSpPr>
          <p:grpSpPr>
            <a:xfrm>
              <a:off x="4149535" y="4463857"/>
              <a:ext cx="1077986" cy="1077986"/>
              <a:chOff x="4149535" y="4463857"/>
              <a:chExt cx="1077986" cy="1077986"/>
            </a:xfrm>
          </p:grpSpPr>
          <p:sp>
            <p:nvSpPr>
              <p:cNvPr id="21" name="Freeform 20"/>
              <p:cNvSpPr/>
              <p:nvPr/>
            </p:nvSpPr>
            <p:spPr>
              <a:xfrm>
                <a:off x="4149535" y="4463857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0" tIns="91440" rIns="0" bIns="0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3200" kern="1200" dirty="0"/>
              </a:p>
            </p:txBody>
          </p:sp>
          <p:sp>
            <p:nvSpPr>
              <p:cNvPr id="74" name="Freeform 51"/>
              <p:cNvSpPr>
                <a:spLocks noEditPoints="1"/>
              </p:cNvSpPr>
              <p:nvPr/>
            </p:nvSpPr>
            <p:spPr bwMode="auto">
              <a:xfrm>
                <a:off x="4422697" y="4797352"/>
                <a:ext cx="543003" cy="448568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3" name="Group 22"/>
            <p:cNvGrpSpPr/>
            <p:nvPr/>
          </p:nvGrpSpPr>
          <p:grpSpPr>
            <a:xfrm>
              <a:off x="4149535" y="1942131"/>
              <a:ext cx="1077986" cy="1077986"/>
              <a:chOff x="4149535" y="1942131"/>
              <a:chExt cx="1077986" cy="1077986"/>
            </a:xfrm>
          </p:grpSpPr>
          <p:sp>
            <p:nvSpPr>
              <p:cNvPr id="12" name="Freeform 11"/>
              <p:cNvSpPr/>
              <p:nvPr/>
            </p:nvSpPr>
            <p:spPr>
              <a:xfrm>
                <a:off x="4149535" y="1942131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solidFill>
                  <a:schemeClr val="accent5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2880" tIns="182880" rIns="158008" bIns="158008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2800" kern="1200" dirty="0"/>
              </a:p>
            </p:txBody>
          </p:sp>
          <p:grpSp>
            <p:nvGrpSpPr>
              <p:cNvPr id="75" name="Group 74"/>
              <p:cNvGrpSpPr/>
              <p:nvPr/>
            </p:nvGrpSpPr>
            <p:grpSpPr>
              <a:xfrm>
                <a:off x="4434392" y="2248198"/>
                <a:ext cx="477520" cy="484488"/>
                <a:chOff x="2360613" y="2686051"/>
                <a:chExt cx="217488" cy="220662"/>
              </a:xfrm>
              <a:solidFill>
                <a:schemeClr val="bg1"/>
              </a:solidFill>
            </p:grpSpPr>
            <p:sp>
              <p:nvSpPr>
                <p:cNvPr id="76" name="Freeform 34"/>
                <p:cNvSpPr>
                  <a:spLocks noEditPoints="1"/>
                </p:cNvSpPr>
                <p:nvPr/>
              </p:nvSpPr>
              <p:spPr bwMode="auto">
                <a:xfrm>
                  <a:off x="2427288" y="2686051"/>
                  <a:ext cx="150813" cy="150813"/>
                </a:xfrm>
                <a:custGeom>
                  <a:avLst/>
                  <a:gdLst>
                    <a:gd name="T0" fmla="*/ 65 w 79"/>
                    <a:gd name="T1" fmla="*/ 14 h 79"/>
                    <a:gd name="T2" fmla="*/ 14 w 79"/>
                    <a:gd name="T3" fmla="*/ 14 h 79"/>
                    <a:gd name="T4" fmla="*/ 12 w 79"/>
                    <a:gd name="T5" fmla="*/ 63 h 79"/>
                    <a:gd name="T6" fmla="*/ 12 w 79"/>
                    <a:gd name="T7" fmla="*/ 63 h 79"/>
                    <a:gd name="T8" fmla="*/ 17 w 79"/>
                    <a:gd name="T9" fmla="*/ 68 h 79"/>
                    <a:gd name="T10" fmla="*/ 65 w 79"/>
                    <a:gd name="T11" fmla="*/ 65 h 79"/>
                    <a:gd name="T12" fmla="*/ 65 w 79"/>
                    <a:gd name="T13" fmla="*/ 14 h 79"/>
                    <a:gd name="T14" fmla="*/ 58 w 79"/>
                    <a:gd name="T15" fmla="*/ 59 h 79"/>
                    <a:gd name="T16" fmla="*/ 20 w 79"/>
                    <a:gd name="T17" fmla="*/ 59 h 79"/>
                    <a:gd name="T18" fmla="*/ 20 w 79"/>
                    <a:gd name="T19" fmla="*/ 21 h 79"/>
                    <a:gd name="T20" fmla="*/ 59 w 79"/>
                    <a:gd name="T21" fmla="*/ 21 h 79"/>
                    <a:gd name="T22" fmla="*/ 58 w 79"/>
                    <a:gd name="T23" fmla="*/ 59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79">
                      <a:moveTo>
                        <a:pt x="65" y="14"/>
                      </a:moveTo>
                      <a:cubicBezTo>
                        <a:pt x="51" y="0"/>
                        <a:pt x="28" y="0"/>
                        <a:pt x="14" y="14"/>
                      </a:cubicBezTo>
                      <a:cubicBezTo>
                        <a:pt x="1" y="27"/>
                        <a:pt x="0" y="48"/>
                        <a:pt x="12" y="63"/>
                      </a:cubicBezTo>
                      <a:cubicBezTo>
                        <a:pt x="12" y="63"/>
                        <a:pt x="12" y="63"/>
                        <a:pt x="12" y="63"/>
                      </a:cubicBezTo>
                      <a:cubicBezTo>
                        <a:pt x="14" y="65"/>
                        <a:pt x="15" y="66"/>
                        <a:pt x="17" y="68"/>
                      </a:cubicBezTo>
                      <a:cubicBezTo>
                        <a:pt x="31" y="79"/>
                        <a:pt x="52" y="78"/>
                        <a:pt x="65" y="65"/>
                      </a:cubicBezTo>
                      <a:cubicBezTo>
                        <a:pt x="79" y="51"/>
                        <a:pt x="79" y="28"/>
                        <a:pt x="65" y="14"/>
                      </a:cubicBezTo>
                      <a:close/>
                      <a:moveTo>
                        <a:pt x="58" y="59"/>
                      </a:moveTo>
                      <a:cubicBezTo>
                        <a:pt x="48" y="69"/>
                        <a:pt x="31" y="69"/>
                        <a:pt x="20" y="59"/>
                      </a:cubicBezTo>
                      <a:cubicBezTo>
                        <a:pt x="10" y="48"/>
                        <a:pt x="10" y="31"/>
                        <a:pt x="20" y="21"/>
                      </a:cubicBezTo>
                      <a:cubicBezTo>
                        <a:pt x="31" y="10"/>
                        <a:pt x="48" y="10"/>
                        <a:pt x="59" y="21"/>
                      </a:cubicBezTo>
                      <a:cubicBezTo>
                        <a:pt x="69" y="31"/>
                        <a:pt x="69" y="48"/>
                        <a:pt x="58" y="5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7" name="Freeform 35"/>
                <p:cNvSpPr>
                  <a:spLocks/>
                </p:cNvSpPr>
                <p:nvPr/>
              </p:nvSpPr>
              <p:spPr bwMode="auto">
                <a:xfrm>
                  <a:off x="2360613" y="2814638"/>
                  <a:ext cx="92075" cy="92075"/>
                </a:xfrm>
                <a:custGeom>
                  <a:avLst/>
                  <a:gdLst>
                    <a:gd name="T0" fmla="*/ 0 w 58"/>
                    <a:gd name="T1" fmla="*/ 46 h 58"/>
                    <a:gd name="T2" fmla="*/ 11 w 58"/>
                    <a:gd name="T3" fmla="*/ 58 h 58"/>
                    <a:gd name="T4" fmla="*/ 58 w 58"/>
                    <a:gd name="T5" fmla="*/ 7 h 58"/>
                    <a:gd name="T6" fmla="*/ 50 w 58"/>
                    <a:gd name="T7" fmla="*/ 0 h 58"/>
                    <a:gd name="T8" fmla="*/ 0 w 58"/>
                    <a:gd name="T9" fmla="*/ 4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" h="58">
                      <a:moveTo>
                        <a:pt x="0" y="46"/>
                      </a:moveTo>
                      <a:lnTo>
                        <a:pt x="11" y="58"/>
                      </a:lnTo>
                      <a:lnTo>
                        <a:pt x="58" y="7"/>
                      </a:lnTo>
                      <a:lnTo>
                        <a:pt x="50" y="0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8" name="Freeform 36"/>
                <p:cNvSpPr>
                  <a:spLocks/>
                </p:cNvSpPr>
                <p:nvPr/>
              </p:nvSpPr>
              <p:spPr bwMode="auto">
                <a:xfrm>
                  <a:off x="2505075" y="2736851"/>
                  <a:ext cx="57150" cy="68263"/>
                </a:xfrm>
                <a:custGeom>
                  <a:avLst/>
                  <a:gdLst>
                    <a:gd name="T0" fmla="*/ 16 w 30"/>
                    <a:gd name="T1" fmla="*/ 0 h 36"/>
                    <a:gd name="T2" fmla="*/ 0 w 30"/>
                    <a:gd name="T3" fmla="*/ 34 h 36"/>
                    <a:gd name="T4" fmla="*/ 6 w 30"/>
                    <a:gd name="T5" fmla="*/ 36 h 36"/>
                    <a:gd name="T6" fmla="*/ 16 w 30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36">
                      <a:moveTo>
                        <a:pt x="16" y="0"/>
                      </a:moveTo>
                      <a:cubicBezTo>
                        <a:pt x="21" y="26"/>
                        <a:pt x="0" y="34"/>
                        <a:pt x="0" y="34"/>
                      </a:cubicBezTo>
                      <a:cubicBezTo>
                        <a:pt x="6" y="36"/>
                        <a:pt x="6" y="36"/>
                        <a:pt x="6" y="36"/>
                      </a:cubicBezTo>
                      <a:cubicBezTo>
                        <a:pt x="30" y="21"/>
                        <a:pt x="16" y="0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01051770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2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Elbow Connector 1"/>
          <p:cNvCxnSpPr/>
          <p:nvPr/>
        </p:nvCxnSpPr>
        <p:spPr>
          <a:xfrm rot="5400000" flipH="1" flipV="1">
            <a:off x="3119891" y="2979131"/>
            <a:ext cx="239384" cy="2653619"/>
          </a:xfrm>
          <a:prstGeom prst="bentConnector2">
            <a:avLst/>
          </a:prstGeom>
          <a:ln>
            <a:solidFill>
              <a:schemeClr val="bg1">
                <a:lumMod val="50000"/>
              </a:schemeClr>
            </a:solidFill>
            <a:headEnd type="oval"/>
            <a:tailEnd type="non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3" name="Group 2"/>
          <p:cNvGrpSpPr/>
          <p:nvPr/>
        </p:nvGrpSpPr>
        <p:grpSpPr>
          <a:xfrm>
            <a:off x="1832091" y="1742687"/>
            <a:ext cx="3820657" cy="606225"/>
            <a:chOff x="687602" y="840984"/>
            <a:chExt cx="3554105" cy="682225"/>
          </a:xfrm>
          <a:effectLst/>
        </p:grpSpPr>
        <p:cxnSp>
          <p:nvCxnSpPr>
            <p:cNvPr id="4" name="Straight Connector 3"/>
            <p:cNvCxnSpPr/>
            <p:nvPr/>
          </p:nvCxnSpPr>
          <p:spPr>
            <a:xfrm flipV="1">
              <a:off x="4231411" y="840984"/>
              <a:ext cx="0" cy="459861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Straight Connector 4"/>
            <p:cNvCxnSpPr/>
            <p:nvPr/>
          </p:nvCxnSpPr>
          <p:spPr>
            <a:xfrm flipH="1">
              <a:off x="687602" y="853440"/>
              <a:ext cx="355410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/>
            <p:cNvCxnSpPr/>
            <p:nvPr/>
          </p:nvCxnSpPr>
          <p:spPr>
            <a:xfrm>
              <a:off x="697641" y="840984"/>
              <a:ext cx="0" cy="682225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tailEnd type="oval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Group 6"/>
          <p:cNvGrpSpPr/>
          <p:nvPr/>
        </p:nvGrpSpPr>
        <p:grpSpPr>
          <a:xfrm>
            <a:off x="7688786" y="1848880"/>
            <a:ext cx="2501232" cy="1432427"/>
            <a:chOff x="7661892" y="1982230"/>
            <a:chExt cx="2501232" cy="1432427"/>
          </a:xfrm>
        </p:grpSpPr>
        <p:cxnSp>
          <p:nvCxnSpPr>
            <p:cNvPr id="8" name="Straight Connector 7"/>
            <p:cNvCxnSpPr/>
            <p:nvPr/>
          </p:nvCxnSpPr>
          <p:spPr>
            <a:xfrm flipH="1">
              <a:off x="7661892" y="3401802"/>
              <a:ext cx="28157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/>
            <p:cNvCxnSpPr/>
            <p:nvPr/>
          </p:nvCxnSpPr>
          <p:spPr>
            <a:xfrm flipV="1">
              <a:off x="7940049" y="1982971"/>
              <a:ext cx="0" cy="143168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/>
            <p:cNvCxnSpPr/>
            <p:nvPr/>
          </p:nvCxnSpPr>
          <p:spPr>
            <a:xfrm>
              <a:off x="7933223" y="1995874"/>
              <a:ext cx="222990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/>
            <p:cNvCxnSpPr/>
            <p:nvPr/>
          </p:nvCxnSpPr>
          <p:spPr>
            <a:xfrm flipV="1">
              <a:off x="10154722" y="1982230"/>
              <a:ext cx="0" cy="27380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headEnd type="oval" w="med" len="med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Group 11"/>
          <p:cNvGrpSpPr/>
          <p:nvPr/>
        </p:nvGrpSpPr>
        <p:grpSpPr>
          <a:xfrm>
            <a:off x="6523318" y="3878390"/>
            <a:ext cx="3658298" cy="1899044"/>
            <a:chOff x="6496424" y="4011740"/>
            <a:chExt cx="3658298" cy="1899044"/>
          </a:xfrm>
        </p:grpSpPr>
        <p:cxnSp>
          <p:nvCxnSpPr>
            <p:cNvPr id="13" name="Straight Connector 12"/>
            <p:cNvCxnSpPr/>
            <p:nvPr/>
          </p:nvCxnSpPr>
          <p:spPr>
            <a:xfrm>
              <a:off x="6496424" y="5871209"/>
              <a:ext cx="1309384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/>
            <p:cNvCxnSpPr/>
            <p:nvPr/>
          </p:nvCxnSpPr>
          <p:spPr>
            <a:xfrm flipV="1">
              <a:off x="6496424" y="5450469"/>
              <a:ext cx="0" cy="43227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/>
            <p:cNvCxnSpPr/>
            <p:nvPr/>
          </p:nvCxnSpPr>
          <p:spPr>
            <a:xfrm flipV="1">
              <a:off x="7812187" y="4061998"/>
              <a:ext cx="0" cy="184878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/>
          </p:nvCxnSpPr>
          <p:spPr>
            <a:xfrm flipV="1">
              <a:off x="7807868" y="4026764"/>
              <a:ext cx="2346853" cy="47601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/>
            <p:cNvCxnSpPr/>
            <p:nvPr/>
          </p:nvCxnSpPr>
          <p:spPr>
            <a:xfrm flipV="1">
              <a:off x="10154722" y="4011740"/>
              <a:ext cx="0" cy="43227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headEnd type="oval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Market Need ?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Rectangle 4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8" name="Group 47"/>
          <p:cNvGrpSpPr/>
          <p:nvPr/>
        </p:nvGrpSpPr>
        <p:grpSpPr>
          <a:xfrm>
            <a:off x="903289" y="2116723"/>
            <a:ext cx="2955174" cy="1077937"/>
            <a:chOff x="1603804" y="2220559"/>
            <a:chExt cx="2955174" cy="1077937"/>
          </a:xfrm>
        </p:grpSpPr>
        <p:sp>
          <p:nvSpPr>
            <p:cNvPr id="4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Strategy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903289" y="4201673"/>
            <a:ext cx="2955174" cy="1077937"/>
            <a:chOff x="1603804" y="2220559"/>
            <a:chExt cx="2955174" cy="1077937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Costumer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8198546" y="3985822"/>
            <a:ext cx="2959965" cy="1077937"/>
            <a:chOff x="1679271" y="2220559"/>
            <a:chExt cx="2959965" cy="1077937"/>
          </a:xfrm>
        </p:grpSpPr>
        <p:sp>
          <p:nvSpPr>
            <p:cNvPr id="55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Analyze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198546" y="1929665"/>
            <a:ext cx="2959965" cy="1077937"/>
            <a:chOff x="1679271" y="2220559"/>
            <a:chExt cx="2959965" cy="1077937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4266588" y="1928705"/>
            <a:ext cx="3641651" cy="3641446"/>
            <a:chOff x="4266588" y="1928705"/>
            <a:chExt cx="3641651" cy="3641446"/>
          </a:xfrm>
        </p:grpSpPr>
        <p:grpSp>
          <p:nvGrpSpPr>
            <p:cNvPr id="29" name="Group 28"/>
            <p:cNvGrpSpPr/>
            <p:nvPr/>
          </p:nvGrpSpPr>
          <p:grpSpPr>
            <a:xfrm>
              <a:off x="4266588" y="1928705"/>
              <a:ext cx="3641651" cy="3641446"/>
              <a:chOff x="4239694" y="2062055"/>
              <a:chExt cx="3641651" cy="3641446"/>
            </a:xfrm>
          </p:grpSpPr>
          <p:sp>
            <p:nvSpPr>
              <p:cNvPr id="41" name="Freeform 3"/>
              <p:cNvSpPr>
                <a:spLocks noChangeArrowheads="1"/>
              </p:cNvSpPr>
              <p:nvPr/>
            </p:nvSpPr>
            <p:spPr bwMode="auto">
              <a:xfrm rot="13978264">
                <a:off x="4253123" y="3386157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" name="Freeform 3"/>
              <p:cNvSpPr>
                <a:spLocks noChangeArrowheads="1"/>
              </p:cNvSpPr>
              <p:nvPr/>
            </p:nvSpPr>
            <p:spPr bwMode="auto">
              <a:xfrm rot="3202081">
                <a:off x="6007859" y="2501714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7" name="Freeform 3"/>
              <p:cNvSpPr>
                <a:spLocks noChangeArrowheads="1"/>
              </p:cNvSpPr>
              <p:nvPr/>
            </p:nvSpPr>
            <p:spPr bwMode="auto">
              <a:xfrm rot="19397468">
                <a:off x="4695101" y="2062055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6" name="Freeform 35"/>
              <p:cNvSpPr>
                <a:spLocks noChangeArrowheads="1"/>
              </p:cNvSpPr>
              <p:nvPr/>
            </p:nvSpPr>
            <p:spPr bwMode="auto">
              <a:xfrm rot="8579122">
                <a:off x="5565189" y="3816586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0" name="Freeform 11"/>
            <p:cNvSpPr>
              <a:spLocks noEditPoints="1"/>
            </p:cNvSpPr>
            <p:nvPr/>
          </p:nvSpPr>
          <p:spPr bwMode="auto">
            <a:xfrm>
              <a:off x="4845175" y="3947979"/>
              <a:ext cx="571344" cy="472924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Shape 719"/>
            <p:cNvSpPr/>
            <p:nvPr/>
          </p:nvSpPr>
          <p:spPr>
            <a:xfrm>
              <a:off x="6255015" y="4464163"/>
              <a:ext cx="536606" cy="4614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0" name="Shape 1090"/>
            <p:cNvSpPr/>
            <p:nvPr/>
          </p:nvSpPr>
          <p:spPr>
            <a:xfrm>
              <a:off x="5403115" y="2570067"/>
              <a:ext cx="540523" cy="4591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064" y="14989"/>
                  </a:moveTo>
                  <a:lnTo>
                    <a:pt x="16300" y="14989"/>
                  </a:lnTo>
                  <a:cubicBezTo>
                    <a:pt x="14781" y="14989"/>
                    <a:pt x="13615" y="14098"/>
                    <a:pt x="12532" y="12778"/>
                  </a:cubicBezTo>
                  <a:cubicBezTo>
                    <a:pt x="12422" y="12943"/>
                    <a:pt x="12313" y="13112"/>
                    <a:pt x="12204" y="13283"/>
                  </a:cubicBezTo>
                  <a:cubicBezTo>
                    <a:pt x="11728" y="14021"/>
                    <a:pt x="11216" y="14811"/>
                    <a:pt x="10650" y="15592"/>
                  </a:cubicBezTo>
                  <a:cubicBezTo>
                    <a:pt x="12115" y="17276"/>
                    <a:pt x="13891" y="18547"/>
                    <a:pt x="16300" y="18547"/>
                  </a:cubicBezTo>
                  <a:lnTo>
                    <a:pt x="17064" y="18547"/>
                  </a:lnTo>
                  <a:lnTo>
                    <a:pt x="17064" y="21600"/>
                  </a:lnTo>
                  <a:lnTo>
                    <a:pt x="21600" y="17022"/>
                  </a:lnTo>
                  <a:lnTo>
                    <a:pt x="17064" y="12444"/>
                  </a:lnTo>
                  <a:cubicBezTo>
                    <a:pt x="17064" y="12444"/>
                    <a:pt x="17064" y="14989"/>
                    <a:pt x="17064" y="14989"/>
                  </a:cubicBezTo>
                  <a:close/>
                  <a:moveTo>
                    <a:pt x="5844" y="8840"/>
                  </a:moveTo>
                  <a:cubicBezTo>
                    <a:pt x="6014" y="8580"/>
                    <a:pt x="6185" y="8316"/>
                    <a:pt x="6358" y="8047"/>
                  </a:cubicBezTo>
                  <a:cubicBezTo>
                    <a:pt x="6781" y="7394"/>
                    <a:pt x="7227" y="6705"/>
                    <a:pt x="7709" y="6019"/>
                  </a:cubicBezTo>
                  <a:cubicBezTo>
                    <a:pt x="6284" y="4449"/>
                    <a:pt x="4562" y="3290"/>
                    <a:pt x="2260" y="3290"/>
                  </a:cubicBezTo>
                  <a:lnTo>
                    <a:pt x="0" y="3290"/>
                  </a:lnTo>
                  <a:lnTo>
                    <a:pt x="0" y="6850"/>
                  </a:lnTo>
                  <a:lnTo>
                    <a:pt x="2260" y="6850"/>
                  </a:lnTo>
                  <a:cubicBezTo>
                    <a:pt x="3693" y="6850"/>
                    <a:pt x="4812" y="7643"/>
                    <a:pt x="5844" y="8840"/>
                  </a:cubicBezTo>
                  <a:close/>
                  <a:moveTo>
                    <a:pt x="16300" y="6596"/>
                  </a:moveTo>
                  <a:lnTo>
                    <a:pt x="17064" y="6596"/>
                  </a:lnTo>
                  <a:lnTo>
                    <a:pt x="17064" y="9155"/>
                  </a:lnTo>
                  <a:lnTo>
                    <a:pt x="21600" y="4578"/>
                  </a:lnTo>
                  <a:lnTo>
                    <a:pt x="17064" y="0"/>
                  </a:lnTo>
                  <a:lnTo>
                    <a:pt x="17064" y="3036"/>
                  </a:lnTo>
                  <a:lnTo>
                    <a:pt x="16300" y="3036"/>
                  </a:lnTo>
                  <a:cubicBezTo>
                    <a:pt x="12312" y="3036"/>
                    <a:pt x="10062" y="6516"/>
                    <a:pt x="8077" y="9587"/>
                  </a:cubicBezTo>
                  <a:cubicBezTo>
                    <a:pt x="6293" y="12349"/>
                    <a:pt x="4752" y="14735"/>
                    <a:pt x="2260" y="14735"/>
                  </a:cubicBezTo>
                  <a:lnTo>
                    <a:pt x="0" y="14735"/>
                  </a:lnTo>
                  <a:lnTo>
                    <a:pt x="0" y="18293"/>
                  </a:lnTo>
                  <a:lnTo>
                    <a:pt x="2260" y="18293"/>
                  </a:lnTo>
                  <a:cubicBezTo>
                    <a:pt x="6250" y="18293"/>
                    <a:pt x="8500" y="14814"/>
                    <a:pt x="10485" y="11743"/>
                  </a:cubicBezTo>
                  <a:cubicBezTo>
                    <a:pt x="12269" y="8981"/>
                    <a:pt x="13810" y="6596"/>
                    <a:pt x="16300" y="6596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3659"/>
            <p:cNvSpPr/>
            <p:nvPr/>
          </p:nvSpPr>
          <p:spPr>
            <a:xfrm>
              <a:off x="6770425" y="3007602"/>
              <a:ext cx="607596" cy="56964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78935933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4" grpId="0"/>
      <p:bldP spid="46" grpId="0"/>
      <p:bldP spid="46" grpId="1"/>
      <p:bldP spid="46" grpId="2"/>
      <p:bldP spid="46" grpId="3"/>
      <p:bldP spid="46" grpId="4"/>
      <p:bldP spid="46" grpId="5"/>
      <p:bldP spid="46" grpId="6"/>
      <p:bldP spid="46" grpId="7"/>
      <p:bldP spid="46" grpId="8"/>
      <p:bldP spid="46" grpId="9"/>
      <p:bldP spid="46" grpId="10"/>
      <p:bldP spid="46" grpId="11"/>
      <p:bldP spid="46" grpId="12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Straight Connector 1"/>
          <p:cNvCxnSpPr/>
          <p:nvPr/>
        </p:nvCxnSpPr>
        <p:spPr>
          <a:xfrm>
            <a:off x="7217592" y="3335898"/>
            <a:ext cx="8296" cy="864770"/>
          </a:xfrm>
          <a:prstGeom prst="line">
            <a:avLst/>
          </a:prstGeom>
          <a:ln w="41275">
            <a:solidFill>
              <a:schemeClr val="accent5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/>
          <p:cNvCxnSpPr/>
          <p:nvPr/>
        </p:nvCxnSpPr>
        <p:spPr>
          <a:xfrm>
            <a:off x="2327290" y="3150150"/>
            <a:ext cx="0" cy="1050518"/>
          </a:xfrm>
          <a:prstGeom prst="line">
            <a:avLst/>
          </a:prstGeom>
          <a:ln w="41275">
            <a:solidFill>
              <a:schemeClr val="accent5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/>
          <p:cNvCxnSpPr/>
          <p:nvPr/>
        </p:nvCxnSpPr>
        <p:spPr>
          <a:xfrm>
            <a:off x="4793772" y="3150150"/>
            <a:ext cx="0" cy="1050518"/>
          </a:xfrm>
          <a:prstGeom prst="line">
            <a:avLst/>
          </a:prstGeom>
          <a:ln w="41275">
            <a:solidFill>
              <a:schemeClr val="accent5">
                <a:lumMod val="75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/>
          <p:cNvCxnSpPr/>
          <p:nvPr/>
        </p:nvCxnSpPr>
        <p:spPr>
          <a:xfrm>
            <a:off x="9719710" y="3150150"/>
            <a:ext cx="0" cy="1050518"/>
          </a:xfrm>
          <a:prstGeom prst="line">
            <a:avLst/>
          </a:prstGeom>
          <a:ln w="41275">
            <a:solidFill>
              <a:schemeClr val="accent5">
                <a:lumMod val="60000"/>
                <a:lumOff val="4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Philosophy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4" name="Group 33"/>
          <p:cNvGrpSpPr/>
          <p:nvPr/>
        </p:nvGrpSpPr>
        <p:grpSpPr>
          <a:xfrm>
            <a:off x="1155929" y="4346005"/>
            <a:ext cx="2372955" cy="1114820"/>
            <a:chOff x="5408083" y="2933595"/>
            <a:chExt cx="2372955" cy="1114820"/>
          </a:xfrm>
        </p:grpSpPr>
        <p:sp>
          <p:nvSpPr>
            <p:cNvPr id="35" name="TextBox 34"/>
            <p:cNvSpPr txBox="1"/>
            <p:nvPr/>
          </p:nvSpPr>
          <p:spPr>
            <a:xfrm>
              <a:off x="6121656" y="2933595"/>
              <a:ext cx="93237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Concept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6" name="Rectangle 3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3607294" y="4346005"/>
            <a:ext cx="2372955" cy="1114820"/>
            <a:chOff x="5408083" y="2933595"/>
            <a:chExt cx="2372955" cy="1114820"/>
          </a:xfrm>
        </p:grpSpPr>
        <p:sp>
          <p:nvSpPr>
            <p:cNvPr id="38" name="TextBox 37"/>
            <p:cNvSpPr txBox="1"/>
            <p:nvPr/>
          </p:nvSpPr>
          <p:spPr>
            <a:xfrm>
              <a:off x="6101614" y="2933595"/>
              <a:ext cx="97244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Strategy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039410" y="4346005"/>
            <a:ext cx="2372955" cy="1114820"/>
            <a:chOff x="5408083" y="2933595"/>
            <a:chExt cx="2372955" cy="1114820"/>
          </a:xfrm>
        </p:grpSpPr>
        <p:sp>
          <p:nvSpPr>
            <p:cNvPr id="41" name="TextBox 40"/>
            <p:cNvSpPr txBox="1"/>
            <p:nvPr/>
          </p:nvSpPr>
          <p:spPr>
            <a:xfrm>
              <a:off x="5886523" y="2933595"/>
              <a:ext cx="140262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Development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2" name="Rectangle 41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553675" y="4346005"/>
            <a:ext cx="2372955" cy="1114820"/>
            <a:chOff x="5408083" y="2933595"/>
            <a:chExt cx="2372955" cy="1114820"/>
          </a:xfrm>
        </p:grpSpPr>
        <p:sp>
          <p:nvSpPr>
            <p:cNvPr id="44" name="TextBox 43"/>
            <p:cNvSpPr txBox="1"/>
            <p:nvPr/>
          </p:nvSpPr>
          <p:spPr>
            <a:xfrm>
              <a:off x="6046374" y="2933595"/>
              <a:ext cx="108292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Go Global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529435" y="1972285"/>
            <a:ext cx="1376313" cy="1376313"/>
            <a:chOff x="6529435" y="1972285"/>
            <a:chExt cx="1376313" cy="1376313"/>
          </a:xfrm>
        </p:grpSpPr>
        <p:sp>
          <p:nvSpPr>
            <p:cNvPr id="24" name="Rectangle 23"/>
            <p:cNvSpPr/>
            <p:nvPr/>
          </p:nvSpPr>
          <p:spPr>
            <a:xfrm>
              <a:off x="6529435" y="1972285"/>
              <a:ext cx="1376313" cy="1376313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28" name="Freeform 5"/>
            <p:cNvSpPr>
              <a:spLocks noEditPoints="1"/>
            </p:cNvSpPr>
            <p:nvPr/>
          </p:nvSpPr>
          <p:spPr bwMode="auto">
            <a:xfrm>
              <a:off x="6962623" y="2447753"/>
              <a:ext cx="509937" cy="402247"/>
            </a:xfrm>
            <a:custGeom>
              <a:avLst/>
              <a:gdLst>
                <a:gd name="T0" fmla="*/ 410 w 411"/>
                <a:gd name="T1" fmla="*/ 309 h 324"/>
                <a:gd name="T2" fmla="*/ 410 w 411"/>
                <a:gd name="T3" fmla="*/ 46 h 324"/>
                <a:gd name="T4" fmla="*/ 395 w 411"/>
                <a:gd name="T5" fmla="*/ 32 h 324"/>
                <a:gd name="T6" fmla="*/ 210 w 411"/>
                <a:gd name="T7" fmla="*/ 32 h 324"/>
                <a:gd name="T8" fmla="*/ 200 w 411"/>
                <a:gd name="T9" fmla="*/ 17 h 324"/>
                <a:gd name="T10" fmla="*/ 200 w 411"/>
                <a:gd name="T11" fmla="*/ 15 h 324"/>
                <a:gd name="T12" fmla="*/ 184 w 411"/>
                <a:gd name="T13" fmla="*/ 0 h 324"/>
                <a:gd name="T14" fmla="*/ 86 w 411"/>
                <a:gd name="T15" fmla="*/ 0 h 324"/>
                <a:gd name="T16" fmla="*/ 70 w 411"/>
                <a:gd name="T17" fmla="*/ 15 h 324"/>
                <a:gd name="T18" fmla="*/ 70 w 411"/>
                <a:gd name="T19" fmla="*/ 17 h 324"/>
                <a:gd name="T20" fmla="*/ 60 w 411"/>
                <a:gd name="T21" fmla="*/ 32 h 324"/>
                <a:gd name="T22" fmla="*/ 60 w 411"/>
                <a:gd name="T23" fmla="*/ 32 h 324"/>
                <a:gd name="T24" fmla="*/ 46 w 411"/>
                <a:gd name="T25" fmla="*/ 46 h 324"/>
                <a:gd name="T26" fmla="*/ 46 w 411"/>
                <a:gd name="T27" fmla="*/ 122 h 324"/>
                <a:gd name="T28" fmla="*/ 14 w 411"/>
                <a:gd name="T29" fmla="*/ 122 h 324"/>
                <a:gd name="T30" fmla="*/ 5 w 411"/>
                <a:gd name="T31" fmla="*/ 138 h 324"/>
                <a:gd name="T32" fmla="*/ 38 w 411"/>
                <a:gd name="T33" fmla="*/ 309 h 324"/>
                <a:gd name="T34" fmla="*/ 53 w 411"/>
                <a:gd name="T35" fmla="*/ 324 h 324"/>
                <a:gd name="T36" fmla="*/ 403 w 411"/>
                <a:gd name="T37" fmla="*/ 324 h 324"/>
                <a:gd name="T38" fmla="*/ 410 w 411"/>
                <a:gd name="T39" fmla="*/ 309 h 324"/>
                <a:gd name="T40" fmla="*/ 392 w 411"/>
                <a:gd name="T41" fmla="*/ 144 h 324"/>
                <a:gd name="T42" fmla="*/ 392 w 411"/>
                <a:gd name="T43" fmla="*/ 316 h 324"/>
                <a:gd name="T44" fmla="*/ 359 w 411"/>
                <a:gd name="T45" fmla="*/ 132 h 324"/>
                <a:gd name="T46" fmla="*/ 345 w 411"/>
                <a:gd name="T47" fmla="*/ 123 h 324"/>
                <a:gd name="T48" fmla="*/ 64 w 411"/>
                <a:gd name="T49" fmla="*/ 123 h 324"/>
                <a:gd name="T50" fmla="*/ 64 w 411"/>
                <a:gd name="T51" fmla="*/ 64 h 324"/>
                <a:gd name="T52" fmla="*/ 392 w 411"/>
                <a:gd name="T53" fmla="*/ 64 h 324"/>
                <a:gd name="T54" fmla="*/ 392 w 411"/>
                <a:gd name="T55" fmla="*/ 14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1" h="324">
                  <a:moveTo>
                    <a:pt x="410" y="309"/>
                  </a:moveTo>
                  <a:cubicBezTo>
                    <a:pt x="410" y="46"/>
                    <a:pt x="410" y="46"/>
                    <a:pt x="410" y="46"/>
                  </a:cubicBezTo>
                  <a:cubicBezTo>
                    <a:pt x="410" y="38"/>
                    <a:pt x="403" y="32"/>
                    <a:pt x="395" y="32"/>
                  </a:cubicBezTo>
                  <a:cubicBezTo>
                    <a:pt x="210" y="32"/>
                    <a:pt x="210" y="32"/>
                    <a:pt x="210" y="32"/>
                  </a:cubicBezTo>
                  <a:cubicBezTo>
                    <a:pt x="204" y="32"/>
                    <a:pt x="200" y="21"/>
                    <a:pt x="200" y="17"/>
                  </a:cubicBezTo>
                  <a:cubicBezTo>
                    <a:pt x="200" y="15"/>
                    <a:pt x="200" y="15"/>
                    <a:pt x="200" y="15"/>
                  </a:cubicBezTo>
                  <a:cubicBezTo>
                    <a:pt x="200" y="7"/>
                    <a:pt x="193" y="0"/>
                    <a:pt x="184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77" y="0"/>
                    <a:pt x="70" y="7"/>
                    <a:pt x="70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21"/>
                    <a:pt x="66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52" y="32"/>
                    <a:pt x="46" y="38"/>
                    <a:pt x="46" y="46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4" y="122"/>
                    <a:pt x="0" y="122"/>
                    <a:pt x="5" y="138"/>
                  </a:cubicBezTo>
                  <a:cubicBezTo>
                    <a:pt x="38" y="309"/>
                    <a:pt x="38" y="309"/>
                    <a:pt x="38" y="309"/>
                  </a:cubicBezTo>
                  <a:cubicBezTo>
                    <a:pt x="38" y="317"/>
                    <a:pt x="44" y="324"/>
                    <a:pt x="53" y="324"/>
                  </a:cubicBezTo>
                  <a:cubicBezTo>
                    <a:pt x="403" y="324"/>
                    <a:pt x="403" y="324"/>
                    <a:pt x="403" y="324"/>
                  </a:cubicBezTo>
                  <a:cubicBezTo>
                    <a:pt x="411" y="324"/>
                    <a:pt x="410" y="309"/>
                    <a:pt x="410" y="309"/>
                  </a:cubicBezTo>
                  <a:close/>
                  <a:moveTo>
                    <a:pt x="392" y="144"/>
                  </a:moveTo>
                  <a:cubicBezTo>
                    <a:pt x="392" y="316"/>
                    <a:pt x="392" y="316"/>
                    <a:pt x="392" y="316"/>
                  </a:cubicBezTo>
                  <a:cubicBezTo>
                    <a:pt x="359" y="132"/>
                    <a:pt x="359" y="132"/>
                    <a:pt x="359" y="132"/>
                  </a:cubicBezTo>
                  <a:cubicBezTo>
                    <a:pt x="356" y="122"/>
                    <a:pt x="345" y="123"/>
                    <a:pt x="345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392" y="64"/>
                    <a:pt x="392" y="64"/>
                    <a:pt x="392" y="64"/>
                  </a:cubicBezTo>
                  <a:lnTo>
                    <a:pt x="392" y="14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627497" y="1972285"/>
            <a:ext cx="1376313" cy="1376313"/>
            <a:chOff x="1627497" y="1972285"/>
            <a:chExt cx="1376313" cy="1376313"/>
          </a:xfrm>
        </p:grpSpPr>
        <p:sp>
          <p:nvSpPr>
            <p:cNvPr id="18" name="Rectangle 17"/>
            <p:cNvSpPr/>
            <p:nvPr/>
          </p:nvSpPr>
          <p:spPr>
            <a:xfrm>
              <a:off x="1627497" y="1972285"/>
              <a:ext cx="1376313" cy="1376313"/>
            </a:xfrm>
            <a:prstGeom prst="rect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6" name="Group 45"/>
            <p:cNvGrpSpPr/>
            <p:nvPr/>
          </p:nvGrpSpPr>
          <p:grpSpPr>
            <a:xfrm>
              <a:off x="2067058" y="2373884"/>
              <a:ext cx="514429" cy="498044"/>
              <a:chOff x="2339975" y="3200401"/>
              <a:chExt cx="249238" cy="241300"/>
            </a:xfrm>
            <a:solidFill>
              <a:schemeClr val="bg1"/>
            </a:solidFill>
          </p:grpSpPr>
          <p:sp>
            <p:nvSpPr>
              <p:cNvPr id="47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5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6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7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8" name="Freeform 29"/>
              <p:cNvSpPr>
                <a:spLocks noEditPoints="1"/>
              </p:cNvSpPr>
              <p:nvPr/>
            </p:nvSpPr>
            <p:spPr bwMode="auto">
              <a:xfrm>
                <a:off x="2339975" y="3217863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9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0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4078466" y="1972285"/>
            <a:ext cx="1376313" cy="1376313"/>
            <a:chOff x="4078466" y="1972285"/>
            <a:chExt cx="1376313" cy="1376313"/>
          </a:xfrm>
        </p:grpSpPr>
        <p:sp>
          <p:nvSpPr>
            <p:cNvPr id="21" name="Rectangle 20"/>
            <p:cNvSpPr/>
            <p:nvPr/>
          </p:nvSpPr>
          <p:spPr>
            <a:xfrm>
              <a:off x="4078466" y="1972285"/>
              <a:ext cx="1376313" cy="1376313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1" name="Shape 2102"/>
            <p:cNvSpPr/>
            <p:nvPr/>
          </p:nvSpPr>
          <p:spPr>
            <a:xfrm>
              <a:off x="4478244" y="2416536"/>
              <a:ext cx="589478" cy="4715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013430" y="1972285"/>
            <a:ext cx="1376313" cy="1376313"/>
            <a:chOff x="9013430" y="1972285"/>
            <a:chExt cx="1376313" cy="1376313"/>
          </a:xfrm>
        </p:grpSpPr>
        <p:sp>
          <p:nvSpPr>
            <p:cNvPr id="27" name="Rectangle 26"/>
            <p:cNvSpPr/>
            <p:nvPr/>
          </p:nvSpPr>
          <p:spPr>
            <a:xfrm>
              <a:off x="9013430" y="1972285"/>
              <a:ext cx="1376313" cy="1376313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2" name="Freeform 5"/>
            <p:cNvSpPr>
              <a:spLocks noEditPoints="1"/>
            </p:cNvSpPr>
            <p:nvPr/>
          </p:nvSpPr>
          <p:spPr bwMode="auto">
            <a:xfrm>
              <a:off x="9473468" y="2336790"/>
              <a:ext cx="484064" cy="619289"/>
            </a:xfrm>
            <a:custGeom>
              <a:avLst/>
              <a:gdLst>
                <a:gd name="T0" fmla="*/ 58 w 104"/>
                <a:gd name="T1" fmla="*/ 5 h 133"/>
                <a:gd name="T2" fmla="*/ 45 w 104"/>
                <a:gd name="T3" fmla="*/ 11 h 133"/>
                <a:gd name="T4" fmla="*/ 15 w 104"/>
                <a:gd name="T5" fmla="*/ 91 h 133"/>
                <a:gd name="T6" fmla="*/ 9 w 104"/>
                <a:gd name="T7" fmla="*/ 100 h 133"/>
                <a:gd name="T8" fmla="*/ 31 w 104"/>
                <a:gd name="T9" fmla="*/ 128 h 133"/>
                <a:gd name="T10" fmla="*/ 61 w 104"/>
                <a:gd name="T11" fmla="*/ 128 h 133"/>
                <a:gd name="T12" fmla="*/ 104 w 104"/>
                <a:gd name="T13" fmla="*/ 56 h 133"/>
                <a:gd name="T14" fmla="*/ 73 w 104"/>
                <a:gd name="T15" fmla="*/ 53 h 133"/>
                <a:gd name="T16" fmla="*/ 78 w 104"/>
                <a:gd name="T17" fmla="*/ 45 h 133"/>
                <a:gd name="T18" fmla="*/ 69 w 104"/>
                <a:gd name="T19" fmla="*/ 50 h 133"/>
                <a:gd name="T20" fmla="*/ 52 w 104"/>
                <a:gd name="T21" fmla="*/ 48 h 133"/>
                <a:gd name="T22" fmla="*/ 57 w 104"/>
                <a:gd name="T23" fmla="*/ 38 h 133"/>
                <a:gd name="T24" fmla="*/ 72 w 104"/>
                <a:gd name="T25" fmla="*/ 36 h 133"/>
                <a:gd name="T26" fmla="*/ 79 w 104"/>
                <a:gd name="T27" fmla="*/ 35 h 133"/>
                <a:gd name="T28" fmla="*/ 78 w 104"/>
                <a:gd name="T29" fmla="*/ 54 h 133"/>
                <a:gd name="T30" fmla="*/ 69 w 104"/>
                <a:gd name="T31" fmla="*/ 88 h 133"/>
                <a:gd name="T32" fmla="*/ 69 w 104"/>
                <a:gd name="T33" fmla="*/ 75 h 133"/>
                <a:gd name="T34" fmla="*/ 49 w 104"/>
                <a:gd name="T35" fmla="*/ 62 h 133"/>
                <a:gd name="T36" fmla="*/ 65 w 104"/>
                <a:gd name="T37" fmla="*/ 32 h 133"/>
                <a:gd name="T38" fmla="*/ 64 w 104"/>
                <a:gd name="T39" fmla="*/ 22 h 133"/>
                <a:gd name="T40" fmla="*/ 44 w 104"/>
                <a:gd name="T41" fmla="*/ 22 h 133"/>
                <a:gd name="T42" fmla="*/ 33 w 104"/>
                <a:gd name="T43" fmla="*/ 22 h 133"/>
                <a:gd name="T44" fmla="*/ 11 w 104"/>
                <a:gd name="T45" fmla="*/ 68 h 133"/>
                <a:gd name="T46" fmla="*/ 11 w 104"/>
                <a:gd name="T47" fmla="*/ 57 h 133"/>
                <a:gd name="T48" fmla="*/ 8 w 104"/>
                <a:gd name="T49" fmla="*/ 49 h 133"/>
                <a:gd name="T50" fmla="*/ 29 w 104"/>
                <a:gd name="T51" fmla="*/ 26 h 133"/>
                <a:gd name="T52" fmla="*/ 22 w 104"/>
                <a:gd name="T53" fmla="*/ 28 h 133"/>
                <a:gd name="T54" fmla="*/ 24 w 104"/>
                <a:gd name="T55" fmla="*/ 32 h 133"/>
                <a:gd name="T56" fmla="*/ 30 w 104"/>
                <a:gd name="T57" fmla="*/ 29 h 133"/>
                <a:gd name="T58" fmla="*/ 31 w 104"/>
                <a:gd name="T59" fmla="*/ 37 h 133"/>
                <a:gd name="T60" fmla="*/ 29 w 104"/>
                <a:gd name="T61" fmla="*/ 41 h 133"/>
                <a:gd name="T62" fmla="*/ 24 w 104"/>
                <a:gd name="T63" fmla="*/ 48 h 133"/>
                <a:gd name="T64" fmla="*/ 18 w 104"/>
                <a:gd name="T65" fmla="*/ 50 h 133"/>
                <a:gd name="T66" fmla="*/ 11 w 104"/>
                <a:gd name="T67" fmla="*/ 52 h 133"/>
                <a:gd name="T68" fmla="*/ 14 w 104"/>
                <a:gd name="T69" fmla="*/ 59 h 133"/>
                <a:gd name="T70" fmla="*/ 30 w 104"/>
                <a:gd name="T71" fmla="*/ 61 h 133"/>
                <a:gd name="T72" fmla="*/ 33 w 104"/>
                <a:gd name="T73" fmla="*/ 75 h 133"/>
                <a:gd name="T74" fmla="*/ 29 w 104"/>
                <a:gd name="T75" fmla="*/ 83 h 133"/>
                <a:gd name="T76" fmla="*/ 24 w 104"/>
                <a:gd name="T77" fmla="*/ 90 h 133"/>
                <a:gd name="T78" fmla="*/ 19 w 104"/>
                <a:gd name="T79" fmla="*/ 79 h 133"/>
                <a:gd name="T80" fmla="*/ 45 w 104"/>
                <a:gd name="T81" fmla="*/ 106 h 133"/>
                <a:gd name="T82" fmla="*/ 16 w 104"/>
                <a:gd name="T83" fmla="*/ 97 h 133"/>
                <a:gd name="T84" fmla="*/ 91 w 104"/>
                <a:gd name="T85" fmla="*/ 57 h 133"/>
                <a:gd name="T86" fmla="*/ 68 w 104"/>
                <a:gd name="T87" fmla="*/ 13 h 133"/>
                <a:gd name="T88" fmla="*/ 45 w 104"/>
                <a:gd name="T89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4" h="133">
                  <a:moveTo>
                    <a:pt x="104" y="56"/>
                  </a:moveTo>
                  <a:cubicBezTo>
                    <a:pt x="104" y="31"/>
                    <a:pt x="86" y="10"/>
                    <a:pt x="63" y="2"/>
                  </a:cubicBezTo>
                  <a:cubicBezTo>
                    <a:pt x="58" y="0"/>
                    <a:pt x="58" y="5"/>
                    <a:pt x="58" y="5"/>
                  </a:cubicBezTo>
                  <a:cubicBezTo>
                    <a:pt x="58" y="8"/>
                    <a:pt x="59" y="9"/>
                    <a:pt x="60" y="9"/>
                  </a:cubicBezTo>
                  <a:cubicBezTo>
                    <a:pt x="58" y="13"/>
                    <a:pt x="58" y="13"/>
                    <a:pt x="58" y="13"/>
                  </a:cubicBezTo>
                  <a:cubicBezTo>
                    <a:pt x="54" y="12"/>
                    <a:pt x="50" y="11"/>
                    <a:pt x="45" y="11"/>
                  </a:cubicBezTo>
                  <a:cubicBezTo>
                    <a:pt x="20" y="11"/>
                    <a:pt x="0" y="32"/>
                    <a:pt x="0" y="57"/>
                  </a:cubicBezTo>
                  <a:cubicBezTo>
                    <a:pt x="0" y="71"/>
                    <a:pt x="6" y="83"/>
                    <a:pt x="16" y="91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13" y="95"/>
                    <a:pt x="13" y="95"/>
                    <a:pt x="13" y="95"/>
                  </a:cubicBezTo>
                  <a:cubicBezTo>
                    <a:pt x="10" y="94"/>
                    <a:pt x="8" y="96"/>
                    <a:pt x="8" y="96"/>
                  </a:cubicBezTo>
                  <a:cubicBezTo>
                    <a:pt x="6" y="98"/>
                    <a:pt x="9" y="100"/>
                    <a:pt x="9" y="100"/>
                  </a:cubicBezTo>
                  <a:cubicBezTo>
                    <a:pt x="17" y="107"/>
                    <a:pt x="28" y="113"/>
                    <a:pt x="39" y="114"/>
                  </a:cubicBezTo>
                  <a:cubicBezTo>
                    <a:pt x="40" y="126"/>
                    <a:pt x="40" y="126"/>
                    <a:pt x="40" y="126"/>
                  </a:cubicBezTo>
                  <a:cubicBezTo>
                    <a:pt x="31" y="128"/>
                    <a:pt x="31" y="128"/>
                    <a:pt x="31" y="128"/>
                  </a:cubicBezTo>
                  <a:cubicBezTo>
                    <a:pt x="12" y="133"/>
                    <a:pt x="30" y="132"/>
                    <a:pt x="30" y="132"/>
                  </a:cubicBezTo>
                  <a:cubicBezTo>
                    <a:pt x="61" y="132"/>
                    <a:pt x="61" y="132"/>
                    <a:pt x="61" y="132"/>
                  </a:cubicBezTo>
                  <a:cubicBezTo>
                    <a:pt x="82" y="132"/>
                    <a:pt x="61" y="128"/>
                    <a:pt x="61" y="128"/>
                  </a:cubicBezTo>
                  <a:cubicBezTo>
                    <a:pt x="50" y="126"/>
                    <a:pt x="50" y="126"/>
                    <a:pt x="50" y="126"/>
                  </a:cubicBezTo>
                  <a:cubicBezTo>
                    <a:pt x="50" y="126"/>
                    <a:pt x="50" y="119"/>
                    <a:pt x="50" y="114"/>
                  </a:cubicBezTo>
                  <a:cubicBezTo>
                    <a:pt x="79" y="111"/>
                    <a:pt x="104" y="85"/>
                    <a:pt x="104" y="56"/>
                  </a:cubicBezTo>
                  <a:close/>
                  <a:moveTo>
                    <a:pt x="49" y="62"/>
                  </a:moveTo>
                  <a:cubicBezTo>
                    <a:pt x="49" y="44"/>
                    <a:pt x="64" y="58"/>
                    <a:pt x="64" y="58"/>
                  </a:cubicBezTo>
                  <a:cubicBezTo>
                    <a:pt x="72" y="63"/>
                    <a:pt x="73" y="53"/>
                    <a:pt x="73" y="53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79" y="48"/>
                    <a:pt x="79" y="48"/>
                    <a:pt x="79" y="48"/>
                  </a:cubicBezTo>
                  <a:cubicBezTo>
                    <a:pt x="78" y="45"/>
                    <a:pt x="78" y="45"/>
                    <a:pt x="78" y="45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70" y="41"/>
                    <a:pt x="69" y="44"/>
                    <a:pt x="71" y="47"/>
                  </a:cubicBezTo>
                  <a:cubicBezTo>
                    <a:pt x="71" y="47"/>
                    <a:pt x="70" y="51"/>
                    <a:pt x="69" y="50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64" y="48"/>
                    <a:pt x="62" y="47"/>
                    <a:pt x="59" y="49"/>
                  </a:cubicBezTo>
                  <a:cubicBezTo>
                    <a:pt x="56" y="50"/>
                    <a:pt x="52" y="48"/>
                    <a:pt x="52" y="48"/>
                  </a:cubicBezTo>
                  <a:cubicBezTo>
                    <a:pt x="52" y="48"/>
                    <a:pt x="52" y="46"/>
                    <a:pt x="55" y="44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57" y="43"/>
                    <a:pt x="57" y="40"/>
                    <a:pt x="57" y="38"/>
                  </a:cubicBezTo>
                  <a:cubicBezTo>
                    <a:pt x="58" y="36"/>
                    <a:pt x="59" y="38"/>
                    <a:pt x="61" y="36"/>
                  </a:cubicBezTo>
                  <a:cubicBezTo>
                    <a:pt x="63" y="34"/>
                    <a:pt x="65" y="39"/>
                    <a:pt x="68" y="39"/>
                  </a:cubicBezTo>
                  <a:cubicBezTo>
                    <a:pt x="71" y="38"/>
                    <a:pt x="69" y="37"/>
                    <a:pt x="72" y="36"/>
                  </a:cubicBezTo>
                  <a:cubicBezTo>
                    <a:pt x="74" y="35"/>
                    <a:pt x="75" y="39"/>
                    <a:pt x="75" y="39"/>
                  </a:cubicBezTo>
                  <a:cubicBezTo>
                    <a:pt x="80" y="39"/>
                    <a:pt x="80" y="39"/>
                    <a:pt x="80" y="39"/>
                  </a:cubicBezTo>
                  <a:cubicBezTo>
                    <a:pt x="80" y="39"/>
                    <a:pt x="79" y="34"/>
                    <a:pt x="79" y="35"/>
                  </a:cubicBezTo>
                  <a:cubicBezTo>
                    <a:pt x="82" y="40"/>
                    <a:pt x="86" y="53"/>
                    <a:pt x="85" y="55"/>
                  </a:cubicBezTo>
                  <a:cubicBezTo>
                    <a:pt x="84" y="55"/>
                    <a:pt x="83" y="54"/>
                    <a:pt x="83" y="54"/>
                  </a:cubicBezTo>
                  <a:cubicBezTo>
                    <a:pt x="78" y="54"/>
                    <a:pt x="78" y="54"/>
                    <a:pt x="78" y="54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1" y="58"/>
                    <a:pt x="82" y="60"/>
                    <a:pt x="85" y="60"/>
                  </a:cubicBezTo>
                  <a:cubicBezTo>
                    <a:pt x="83" y="77"/>
                    <a:pt x="69" y="88"/>
                    <a:pt x="69" y="88"/>
                  </a:cubicBezTo>
                  <a:cubicBezTo>
                    <a:pt x="67" y="86"/>
                    <a:pt x="68" y="84"/>
                    <a:pt x="68" y="84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75"/>
                    <a:pt x="69" y="75"/>
                    <a:pt x="69" y="75"/>
                  </a:cubicBezTo>
                  <a:cubicBezTo>
                    <a:pt x="69" y="75"/>
                    <a:pt x="69" y="70"/>
                    <a:pt x="63" y="72"/>
                  </a:cubicBezTo>
                  <a:cubicBezTo>
                    <a:pt x="58" y="74"/>
                    <a:pt x="60" y="74"/>
                    <a:pt x="54" y="74"/>
                  </a:cubicBezTo>
                  <a:cubicBezTo>
                    <a:pt x="48" y="75"/>
                    <a:pt x="49" y="62"/>
                    <a:pt x="49" y="62"/>
                  </a:cubicBezTo>
                  <a:close/>
                  <a:moveTo>
                    <a:pt x="64" y="22"/>
                  </a:moveTo>
                  <a:cubicBezTo>
                    <a:pt x="65" y="22"/>
                    <a:pt x="68" y="23"/>
                    <a:pt x="71" y="26"/>
                  </a:cubicBezTo>
                  <a:cubicBezTo>
                    <a:pt x="69" y="33"/>
                    <a:pt x="65" y="32"/>
                    <a:pt x="65" y="32"/>
                  </a:cubicBezTo>
                  <a:cubicBezTo>
                    <a:pt x="65" y="32"/>
                    <a:pt x="62" y="32"/>
                    <a:pt x="62" y="29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4" y="24"/>
                    <a:pt x="64" y="22"/>
                  </a:cubicBezTo>
                  <a:close/>
                  <a:moveTo>
                    <a:pt x="36" y="21"/>
                  </a:moveTo>
                  <a:cubicBezTo>
                    <a:pt x="40" y="17"/>
                    <a:pt x="47" y="17"/>
                    <a:pt x="47" y="18"/>
                  </a:cubicBezTo>
                  <a:cubicBezTo>
                    <a:pt x="46" y="20"/>
                    <a:pt x="44" y="20"/>
                    <a:pt x="44" y="22"/>
                  </a:cubicBezTo>
                  <a:cubicBezTo>
                    <a:pt x="44" y="24"/>
                    <a:pt x="41" y="26"/>
                    <a:pt x="41" y="27"/>
                  </a:cubicBezTo>
                  <a:cubicBezTo>
                    <a:pt x="41" y="28"/>
                    <a:pt x="41" y="32"/>
                    <a:pt x="38" y="29"/>
                  </a:cubicBezTo>
                  <a:cubicBezTo>
                    <a:pt x="35" y="25"/>
                    <a:pt x="32" y="24"/>
                    <a:pt x="33" y="22"/>
                  </a:cubicBezTo>
                  <a:cubicBezTo>
                    <a:pt x="33" y="22"/>
                    <a:pt x="36" y="21"/>
                    <a:pt x="36" y="21"/>
                  </a:cubicBezTo>
                  <a:close/>
                  <a:moveTo>
                    <a:pt x="12" y="74"/>
                  </a:moveTo>
                  <a:cubicBezTo>
                    <a:pt x="12" y="73"/>
                    <a:pt x="11" y="69"/>
                    <a:pt x="11" y="68"/>
                  </a:cubicBezTo>
                  <a:cubicBezTo>
                    <a:pt x="11" y="66"/>
                    <a:pt x="11" y="63"/>
                    <a:pt x="11" y="63"/>
                  </a:cubicBezTo>
                  <a:cubicBezTo>
                    <a:pt x="11" y="63"/>
                    <a:pt x="13" y="61"/>
                    <a:pt x="12" y="60"/>
                  </a:cubicBezTo>
                  <a:cubicBezTo>
                    <a:pt x="11" y="59"/>
                    <a:pt x="11" y="57"/>
                    <a:pt x="11" y="57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8" y="53"/>
                    <a:pt x="7" y="52"/>
                  </a:cubicBezTo>
                  <a:cubicBezTo>
                    <a:pt x="7" y="51"/>
                    <a:pt x="7" y="50"/>
                    <a:pt x="8" y="49"/>
                  </a:cubicBezTo>
                  <a:cubicBezTo>
                    <a:pt x="8" y="48"/>
                    <a:pt x="7" y="46"/>
                    <a:pt x="7" y="45"/>
                  </a:cubicBezTo>
                  <a:cubicBezTo>
                    <a:pt x="15" y="27"/>
                    <a:pt x="28" y="22"/>
                    <a:pt x="28" y="22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6" y="27"/>
                    <a:pt x="25" y="27"/>
                  </a:cubicBezTo>
                  <a:cubicBezTo>
                    <a:pt x="24" y="26"/>
                    <a:pt x="23" y="26"/>
                    <a:pt x="23" y="26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1" y="30"/>
                    <a:pt x="21" y="31"/>
                  </a:cubicBezTo>
                  <a:cubicBezTo>
                    <a:pt x="21" y="32"/>
                    <a:pt x="21" y="33"/>
                    <a:pt x="21" y="33"/>
                  </a:cubicBezTo>
                  <a:cubicBezTo>
                    <a:pt x="21" y="33"/>
                    <a:pt x="24" y="33"/>
                    <a:pt x="24" y="32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9"/>
                    <a:pt x="25" y="28"/>
                    <a:pt x="30" y="29"/>
                  </a:cubicBezTo>
                  <a:cubicBezTo>
                    <a:pt x="35" y="29"/>
                    <a:pt x="33" y="33"/>
                    <a:pt x="35" y="34"/>
                  </a:cubicBezTo>
                  <a:cubicBezTo>
                    <a:pt x="37" y="34"/>
                    <a:pt x="33" y="37"/>
                    <a:pt x="33" y="39"/>
                  </a:cubicBezTo>
                  <a:cubicBezTo>
                    <a:pt x="32" y="40"/>
                    <a:pt x="31" y="37"/>
                    <a:pt x="31" y="37"/>
                  </a:cubicBezTo>
                  <a:cubicBezTo>
                    <a:pt x="31" y="37"/>
                    <a:pt x="32" y="35"/>
                    <a:pt x="30" y="35"/>
                  </a:cubicBezTo>
                  <a:cubicBezTo>
                    <a:pt x="28" y="35"/>
                    <a:pt x="26" y="39"/>
                    <a:pt x="27" y="38"/>
                  </a:cubicBezTo>
                  <a:cubicBezTo>
                    <a:pt x="28" y="38"/>
                    <a:pt x="30" y="40"/>
                    <a:pt x="29" y="41"/>
                  </a:cubicBezTo>
                  <a:cubicBezTo>
                    <a:pt x="29" y="42"/>
                    <a:pt x="29" y="42"/>
                    <a:pt x="28" y="44"/>
                  </a:cubicBezTo>
                  <a:cubicBezTo>
                    <a:pt x="27" y="46"/>
                    <a:pt x="25" y="48"/>
                    <a:pt x="25" y="48"/>
                  </a:cubicBezTo>
                  <a:cubicBezTo>
                    <a:pt x="25" y="48"/>
                    <a:pt x="24" y="47"/>
                    <a:pt x="24" y="48"/>
                  </a:cubicBezTo>
                  <a:cubicBezTo>
                    <a:pt x="25" y="49"/>
                    <a:pt x="24" y="52"/>
                    <a:pt x="24" y="53"/>
                  </a:cubicBezTo>
                  <a:cubicBezTo>
                    <a:pt x="24" y="54"/>
                    <a:pt x="22" y="52"/>
                    <a:pt x="21" y="50"/>
                  </a:cubicBezTo>
                  <a:cubicBezTo>
                    <a:pt x="21" y="48"/>
                    <a:pt x="19" y="49"/>
                    <a:pt x="18" y="50"/>
                  </a:cubicBezTo>
                  <a:cubicBezTo>
                    <a:pt x="17" y="50"/>
                    <a:pt x="15" y="49"/>
                    <a:pt x="15" y="48"/>
                  </a:cubicBezTo>
                  <a:cubicBezTo>
                    <a:pt x="15" y="47"/>
                    <a:pt x="11" y="50"/>
                    <a:pt x="10" y="51"/>
                  </a:cubicBezTo>
                  <a:cubicBezTo>
                    <a:pt x="9" y="52"/>
                    <a:pt x="9" y="53"/>
                    <a:pt x="11" y="52"/>
                  </a:cubicBezTo>
                  <a:cubicBezTo>
                    <a:pt x="13" y="52"/>
                    <a:pt x="14" y="52"/>
                    <a:pt x="14" y="54"/>
                  </a:cubicBezTo>
                  <a:cubicBezTo>
                    <a:pt x="13" y="55"/>
                    <a:pt x="12" y="54"/>
                    <a:pt x="12" y="55"/>
                  </a:cubicBezTo>
                  <a:cubicBezTo>
                    <a:pt x="12" y="56"/>
                    <a:pt x="14" y="57"/>
                    <a:pt x="14" y="59"/>
                  </a:cubicBezTo>
                  <a:cubicBezTo>
                    <a:pt x="14" y="60"/>
                    <a:pt x="18" y="59"/>
                    <a:pt x="20" y="58"/>
                  </a:cubicBezTo>
                  <a:cubicBezTo>
                    <a:pt x="21" y="58"/>
                    <a:pt x="24" y="57"/>
                    <a:pt x="25" y="59"/>
                  </a:cubicBezTo>
                  <a:cubicBezTo>
                    <a:pt x="25" y="60"/>
                    <a:pt x="29" y="61"/>
                    <a:pt x="30" y="61"/>
                  </a:cubicBezTo>
                  <a:cubicBezTo>
                    <a:pt x="32" y="62"/>
                    <a:pt x="35" y="62"/>
                    <a:pt x="36" y="64"/>
                  </a:cubicBezTo>
                  <a:cubicBezTo>
                    <a:pt x="38" y="65"/>
                    <a:pt x="35" y="68"/>
                    <a:pt x="35" y="69"/>
                  </a:cubicBezTo>
                  <a:cubicBezTo>
                    <a:pt x="35" y="70"/>
                    <a:pt x="33" y="73"/>
                    <a:pt x="33" y="75"/>
                  </a:cubicBezTo>
                  <a:cubicBezTo>
                    <a:pt x="32" y="76"/>
                    <a:pt x="31" y="77"/>
                    <a:pt x="30" y="78"/>
                  </a:cubicBezTo>
                  <a:cubicBezTo>
                    <a:pt x="29" y="78"/>
                    <a:pt x="29" y="80"/>
                    <a:pt x="29" y="80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29" y="83"/>
                    <a:pt x="29" y="86"/>
                    <a:pt x="30" y="87"/>
                  </a:cubicBezTo>
                  <a:cubicBezTo>
                    <a:pt x="30" y="88"/>
                    <a:pt x="27" y="94"/>
                    <a:pt x="27" y="94"/>
                  </a:cubicBezTo>
                  <a:cubicBezTo>
                    <a:pt x="26" y="94"/>
                    <a:pt x="25" y="92"/>
                    <a:pt x="24" y="90"/>
                  </a:cubicBezTo>
                  <a:cubicBezTo>
                    <a:pt x="23" y="89"/>
                    <a:pt x="23" y="88"/>
                    <a:pt x="23" y="86"/>
                  </a:cubicBezTo>
                  <a:cubicBezTo>
                    <a:pt x="23" y="84"/>
                    <a:pt x="21" y="83"/>
                    <a:pt x="21" y="82"/>
                  </a:cubicBezTo>
                  <a:cubicBezTo>
                    <a:pt x="20" y="81"/>
                    <a:pt x="19" y="80"/>
                    <a:pt x="19" y="79"/>
                  </a:cubicBezTo>
                  <a:cubicBezTo>
                    <a:pt x="19" y="78"/>
                    <a:pt x="17" y="76"/>
                    <a:pt x="17" y="76"/>
                  </a:cubicBezTo>
                  <a:cubicBezTo>
                    <a:pt x="17" y="76"/>
                    <a:pt x="13" y="74"/>
                    <a:pt x="12" y="74"/>
                  </a:cubicBezTo>
                  <a:close/>
                  <a:moveTo>
                    <a:pt x="45" y="106"/>
                  </a:moveTo>
                  <a:cubicBezTo>
                    <a:pt x="38" y="106"/>
                    <a:pt x="31" y="105"/>
                    <a:pt x="25" y="102"/>
                  </a:cubicBezTo>
                  <a:cubicBezTo>
                    <a:pt x="20" y="99"/>
                    <a:pt x="20" y="99"/>
                    <a:pt x="20" y="99"/>
                  </a:cubicBezTo>
                  <a:cubicBezTo>
                    <a:pt x="18" y="98"/>
                    <a:pt x="17" y="98"/>
                    <a:pt x="16" y="97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5" y="99"/>
                    <a:pt x="35" y="102"/>
                    <a:pt x="45" y="102"/>
                  </a:cubicBezTo>
                  <a:cubicBezTo>
                    <a:pt x="70" y="102"/>
                    <a:pt x="91" y="82"/>
                    <a:pt x="91" y="57"/>
                  </a:cubicBezTo>
                  <a:cubicBezTo>
                    <a:pt x="91" y="38"/>
                    <a:pt x="79" y="21"/>
                    <a:pt x="62" y="14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6" y="12"/>
                    <a:pt x="68" y="13"/>
                    <a:pt x="68" y="13"/>
                  </a:cubicBezTo>
                  <a:cubicBezTo>
                    <a:pt x="68" y="13"/>
                    <a:pt x="72" y="15"/>
                    <a:pt x="74" y="17"/>
                  </a:cubicBezTo>
                  <a:cubicBezTo>
                    <a:pt x="87" y="25"/>
                    <a:pt x="95" y="40"/>
                    <a:pt x="95" y="56"/>
                  </a:cubicBezTo>
                  <a:cubicBezTo>
                    <a:pt x="95" y="83"/>
                    <a:pt x="72" y="106"/>
                    <a:pt x="45" y="10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0755164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2" grpId="0"/>
      <p:bldP spid="32" grpId="1"/>
      <p:bldP spid="32" grpId="2"/>
      <p:bldP spid="32" grpId="3"/>
      <p:bldP spid="32" grpId="4"/>
      <p:bldP spid="32" grpId="5"/>
      <p:bldP spid="32" grpId="6"/>
      <p:bldP spid="32" grpId="7"/>
      <p:bldP spid="32" grpId="8"/>
      <p:bldP spid="32" grpId="9"/>
      <p:bldP spid="32" grpId="10"/>
      <p:bldP spid="32" grpId="11"/>
      <p:bldP spid="32" grpId="12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254"/>
          <p:cNvGrpSpPr/>
          <p:nvPr/>
        </p:nvGrpSpPr>
        <p:grpSpPr>
          <a:xfrm>
            <a:off x="960113" y="2511060"/>
            <a:ext cx="4343644" cy="2545034"/>
            <a:chOff x="476019" y="1959731"/>
            <a:chExt cx="3711469" cy="2174629"/>
          </a:xfrm>
        </p:grpSpPr>
        <p:grpSp>
          <p:nvGrpSpPr>
            <p:cNvPr id="6" name="Group 193"/>
            <p:cNvGrpSpPr/>
            <p:nvPr/>
          </p:nvGrpSpPr>
          <p:grpSpPr>
            <a:xfrm>
              <a:off x="2295622" y="3835730"/>
              <a:ext cx="1497787" cy="298630"/>
              <a:chOff x="3758670" y="3599638"/>
              <a:chExt cx="2293093" cy="457200"/>
            </a:xfrm>
          </p:grpSpPr>
          <p:sp>
            <p:nvSpPr>
              <p:cNvPr id="12" name="Oval 11"/>
              <p:cNvSpPr/>
              <p:nvPr/>
            </p:nvSpPr>
            <p:spPr bwMode="auto">
              <a:xfrm>
                <a:off x="3758670" y="3599638"/>
                <a:ext cx="457200" cy="457200"/>
              </a:xfrm>
              <a:prstGeom prst="ellipse">
                <a:avLst/>
              </a:prstGeom>
              <a:noFill/>
              <a:ln w="76200">
                <a:solidFill>
                  <a:schemeClr val="tx1">
                    <a:lumMod val="75000"/>
                    <a:lumOff val="2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3" name="Oval 12"/>
              <p:cNvSpPr/>
              <p:nvPr/>
            </p:nvSpPr>
            <p:spPr bwMode="auto">
              <a:xfrm>
                <a:off x="5594563" y="3599638"/>
                <a:ext cx="457200" cy="457200"/>
              </a:xfrm>
              <a:prstGeom prst="ellipse">
                <a:avLst/>
              </a:prstGeom>
              <a:noFill/>
              <a:ln w="76200">
                <a:solidFill>
                  <a:schemeClr val="tx1">
                    <a:lumMod val="75000"/>
                    <a:lumOff val="2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7" name="Rounded Rectangle 6"/>
            <p:cNvSpPr/>
            <p:nvPr/>
          </p:nvSpPr>
          <p:spPr bwMode="auto">
            <a:xfrm>
              <a:off x="1806545" y="3590636"/>
              <a:ext cx="2380943" cy="167864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8" name="Rounded Rectangle 7"/>
            <p:cNvSpPr/>
            <p:nvPr/>
          </p:nvSpPr>
          <p:spPr bwMode="auto">
            <a:xfrm rot="3852951">
              <a:off x="563332" y="2818767"/>
              <a:ext cx="1861088" cy="143015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9" name="Group 202"/>
            <p:cNvGrpSpPr/>
            <p:nvPr/>
          </p:nvGrpSpPr>
          <p:grpSpPr>
            <a:xfrm>
              <a:off x="476019" y="1984320"/>
              <a:ext cx="700083" cy="275243"/>
              <a:chOff x="537453" y="2067340"/>
              <a:chExt cx="770109" cy="302774"/>
            </a:xfrm>
          </p:grpSpPr>
          <p:sp>
            <p:nvSpPr>
              <p:cNvPr id="10" name="Rounded Rectangle 9"/>
              <p:cNvSpPr/>
              <p:nvPr/>
            </p:nvSpPr>
            <p:spPr bwMode="auto">
              <a:xfrm>
                <a:off x="705310" y="2133965"/>
                <a:ext cx="602252" cy="175212"/>
              </a:xfrm>
              <a:prstGeom prst="roundRect">
                <a:avLst>
                  <a:gd name="adj" fmla="val 50000"/>
                </a:avLst>
              </a:prstGeom>
              <a:solidFill>
                <a:schemeClr val="tx1">
                  <a:lumMod val="75000"/>
                  <a:lumOff val="2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1" name="Oval 10"/>
              <p:cNvSpPr/>
              <p:nvPr/>
            </p:nvSpPr>
            <p:spPr bwMode="auto">
              <a:xfrm>
                <a:off x="537453" y="2067340"/>
                <a:ext cx="302774" cy="302774"/>
              </a:xfrm>
              <a:prstGeom prst="ellipse">
                <a:avLst/>
              </a:prstGeom>
              <a:noFill/>
              <a:ln w="76200">
                <a:solidFill>
                  <a:schemeClr val="tx1">
                    <a:lumMod val="75000"/>
                    <a:lumOff val="2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4" name="Group 259"/>
          <p:cNvGrpSpPr/>
          <p:nvPr/>
        </p:nvGrpSpPr>
        <p:grpSpPr>
          <a:xfrm>
            <a:off x="1846493" y="2581293"/>
            <a:ext cx="4154698" cy="405351"/>
            <a:chOff x="1233395" y="2019742"/>
            <a:chExt cx="3550022" cy="346356"/>
          </a:xfrm>
        </p:grpSpPr>
        <p:sp>
          <p:nvSpPr>
            <p:cNvPr id="15" name="Trapezoid 14"/>
            <p:cNvSpPr/>
            <p:nvPr/>
          </p:nvSpPr>
          <p:spPr bwMode="auto">
            <a:xfrm rot="10800000">
              <a:off x="1233395" y="2019742"/>
              <a:ext cx="3550022" cy="346356"/>
            </a:xfrm>
            <a:prstGeom prst="trapezoid">
              <a:avLst>
                <a:gd name="adj" fmla="val 49166"/>
              </a:avLst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6" name="Text Placeholder 3"/>
            <p:cNvSpPr txBox="1">
              <a:spLocks/>
            </p:cNvSpPr>
            <p:nvPr/>
          </p:nvSpPr>
          <p:spPr>
            <a:xfrm>
              <a:off x="2610204" y="2114048"/>
              <a:ext cx="620091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Product</a:t>
              </a:r>
            </a:p>
          </p:txBody>
        </p:sp>
      </p:grpSp>
      <p:grpSp>
        <p:nvGrpSpPr>
          <p:cNvPr id="17" name="Group 257"/>
          <p:cNvGrpSpPr/>
          <p:nvPr/>
        </p:nvGrpSpPr>
        <p:grpSpPr>
          <a:xfrm>
            <a:off x="2049025" y="3031305"/>
            <a:ext cx="3722974" cy="405351"/>
            <a:chOff x="1406450" y="2404259"/>
            <a:chExt cx="3181131" cy="346356"/>
          </a:xfrm>
        </p:grpSpPr>
        <p:sp>
          <p:nvSpPr>
            <p:cNvPr id="18" name="Trapezoid 17"/>
            <p:cNvSpPr/>
            <p:nvPr/>
          </p:nvSpPr>
          <p:spPr bwMode="auto">
            <a:xfrm rot="10800000">
              <a:off x="1406450" y="2404259"/>
              <a:ext cx="3181131" cy="346356"/>
            </a:xfrm>
            <a:prstGeom prst="trapezoid">
              <a:avLst>
                <a:gd name="adj" fmla="val 49166"/>
              </a:avLst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9" name="Text Placeholder 3"/>
            <p:cNvSpPr txBox="1">
              <a:spLocks/>
            </p:cNvSpPr>
            <p:nvPr/>
          </p:nvSpPr>
          <p:spPr>
            <a:xfrm>
              <a:off x="2545093" y="2498317"/>
              <a:ext cx="751583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 defTabSz="91440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Costumer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0" name="Group 256"/>
          <p:cNvGrpSpPr/>
          <p:nvPr/>
        </p:nvGrpSpPr>
        <p:grpSpPr>
          <a:xfrm>
            <a:off x="2292236" y="3482927"/>
            <a:ext cx="3236553" cy="405351"/>
            <a:chOff x="1614264" y="2790152"/>
            <a:chExt cx="2765504" cy="346356"/>
          </a:xfrm>
        </p:grpSpPr>
        <p:sp>
          <p:nvSpPr>
            <p:cNvPr id="21" name="Trapezoid 20"/>
            <p:cNvSpPr/>
            <p:nvPr/>
          </p:nvSpPr>
          <p:spPr bwMode="auto">
            <a:xfrm rot="10800000">
              <a:off x="1614264" y="2790152"/>
              <a:ext cx="2765504" cy="346356"/>
            </a:xfrm>
            <a:prstGeom prst="trapezoid">
              <a:avLst>
                <a:gd name="adj" fmla="val 49166"/>
              </a:avLst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22" name="Text Placeholder 3"/>
            <p:cNvSpPr txBox="1">
              <a:spLocks/>
            </p:cNvSpPr>
            <p:nvPr/>
          </p:nvSpPr>
          <p:spPr>
            <a:xfrm>
              <a:off x="2520677" y="2892316"/>
              <a:ext cx="902469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 defTabSz="91440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Advertising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3" name="Group 255"/>
          <p:cNvGrpSpPr/>
          <p:nvPr/>
        </p:nvGrpSpPr>
        <p:grpSpPr>
          <a:xfrm>
            <a:off x="2517268" y="3934550"/>
            <a:ext cx="2786488" cy="405351"/>
            <a:chOff x="1806545" y="3176046"/>
            <a:chExt cx="2380942" cy="346356"/>
          </a:xfrm>
        </p:grpSpPr>
        <p:sp>
          <p:nvSpPr>
            <p:cNvPr id="24" name="Trapezoid 23"/>
            <p:cNvSpPr/>
            <p:nvPr/>
          </p:nvSpPr>
          <p:spPr bwMode="auto">
            <a:xfrm rot="10800000">
              <a:off x="1806545" y="3176046"/>
              <a:ext cx="2380942" cy="346356"/>
            </a:xfrm>
            <a:prstGeom prst="trapezoid">
              <a:avLst>
                <a:gd name="adj" fmla="val 49166"/>
              </a:avLst>
            </a:pr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25" name="Text Placeholder 3"/>
            <p:cNvSpPr txBox="1">
              <a:spLocks/>
            </p:cNvSpPr>
            <p:nvPr/>
          </p:nvSpPr>
          <p:spPr>
            <a:xfrm>
              <a:off x="2455557" y="3270037"/>
              <a:ext cx="1056533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 defTabSz="91440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Globalization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5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Contribution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2" name="TextBox 61"/>
          <p:cNvSpPr txBox="1"/>
          <p:nvPr/>
        </p:nvSpPr>
        <p:spPr>
          <a:xfrm>
            <a:off x="7055102" y="1849229"/>
            <a:ext cx="256531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Contribution of market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63" name="Group 62"/>
          <p:cNvGrpSpPr/>
          <p:nvPr/>
        </p:nvGrpSpPr>
        <p:grpSpPr>
          <a:xfrm>
            <a:off x="7059878" y="2293709"/>
            <a:ext cx="4210038" cy="3359174"/>
            <a:chOff x="1778125" y="2699881"/>
            <a:chExt cx="4210038" cy="3359174"/>
          </a:xfrm>
        </p:grpSpPr>
        <p:sp>
          <p:nvSpPr>
            <p:cNvPr id="64" name="TextBox 63"/>
            <p:cNvSpPr txBox="1"/>
            <p:nvPr/>
          </p:nvSpPr>
          <p:spPr>
            <a:xfrm>
              <a:off x="1778125" y="3750731"/>
              <a:ext cx="4210037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dimesa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uosam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tetebus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takama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pPr algn="just">
                <a:lnSpc>
                  <a:spcPct val="150000"/>
                </a:lnSpc>
              </a:pP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3165077" y="2699881"/>
              <a:ext cx="2823086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Penime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estebup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lvepa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ante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Suka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pusamu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alori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pitaen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66" name="TextBox 65"/>
          <p:cNvSpPr txBox="1"/>
          <p:nvPr/>
        </p:nvSpPr>
        <p:spPr>
          <a:xfrm>
            <a:off x="7055102" y="2397550"/>
            <a:ext cx="138050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85</a:t>
            </a:r>
            <a:r>
              <a:rPr lang="id-ID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%</a:t>
            </a:r>
            <a:endParaRPr lang="id-ID" sz="4400" b="1" dirty="0">
              <a:solidFill>
                <a:schemeClr val="accent5"/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65525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  <p:bldP spid="62" grpId="0"/>
      <p:bldP spid="66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Commodity Export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Rectangle 5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1" name="Group 20"/>
          <p:cNvGrpSpPr/>
          <p:nvPr/>
        </p:nvGrpSpPr>
        <p:grpSpPr>
          <a:xfrm>
            <a:off x="990601" y="2306984"/>
            <a:ext cx="5103293" cy="2740889"/>
            <a:chOff x="990601" y="2306984"/>
            <a:chExt cx="5103293" cy="2740889"/>
          </a:xfrm>
        </p:grpSpPr>
        <p:grpSp>
          <p:nvGrpSpPr>
            <p:cNvPr id="12" name="Group 11"/>
            <p:cNvGrpSpPr/>
            <p:nvPr/>
          </p:nvGrpSpPr>
          <p:grpSpPr>
            <a:xfrm>
              <a:off x="990601" y="2358569"/>
              <a:ext cx="4742004" cy="2680343"/>
              <a:chOff x="749300" y="1811866"/>
              <a:chExt cx="5847443" cy="3305175"/>
            </a:xfrm>
            <a:solidFill>
              <a:srgbClr val="00BBD6"/>
            </a:solidFill>
          </p:grpSpPr>
          <p:sp>
            <p:nvSpPr>
              <p:cNvPr id="13" name="Rectangle 12"/>
              <p:cNvSpPr>
                <a:spLocks noChangeArrowheads="1"/>
              </p:cNvSpPr>
              <p:nvPr/>
            </p:nvSpPr>
            <p:spPr bwMode="auto">
              <a:xfrm>
                <a:off x="2395538" y="1811866"/>
                <a:ext cx="3097212" cy="26035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" name="Freeform 13"/>
              <p:cNvSpPr>
                <a:spLocks/>
              </p:cNvSpPr>
              <p:nvPr/>
            </p:nvSpPr>
            <p:spPr bwMode="auto">
              <a:xfrm>
                <a:off x="749300" y="1811866"/>
                <a:ext cx="1646237" cy="3305175"/>
              </a:xfrm>
              <a:custGeom>
                <a:avLst/>
                <a:gdLst>
                  <a:gd name="T0" fmla="*/ 184 w 184"/>
                  <a:gd name="T1" fmla="*/ 338 h 368"/>
                  <a:gd name="T2" fmla="*/ 184 w 184"/>
                  <a:gd name="T3" fmla="*/ 368 h 368"/>
                  <a:gd name="T4" fmla="*/ 0 w 184"/>
                  <a:gd name="T5" fmla="*/ 184 h 368"/>
                  <a:gd name="T6" fmla="*/ 184 w 184"/>
                  <a:gd name="T7" fmla="*/ 0 h 368"/>
                  <a:gd name="T8" fmla="*/ 184 w 184"/>
                  <a:gd name="T9" fmla="*/ 30 h 368"/>
                  <a:gd name="T10" fmla="*/ 29 w 184"/>
                  <a:gd name="T11" fmla="*/ 184 h 368"/>
                  <a:gd name="T12" fmla="*/ 184 w 184"/>
                  <a:gd name="T13" fmla="*/ 338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4" h="368">
                    <a:moveTo>
                      <a:pt x="184" y="338"/>
                    </a:moveTo>
                    <a:cubicBezTo>
                      <a:pt x="184" y="368"/>
                      <a:pt x="184" y="368"/>
                      <a:pt x="184" y="368"/>
                    </a:cubicBezTo>
                    <a:cubicBezTo>
                      <a:pt x="82" y="368"/>
                      <a:pt x="0" y="285"/>
                      <a:pt x="0" y="184"/>
                    </a:cubicBezTo>
                    <a:cubicBezTo>
                      <a:pt x="0" y="82"/>
                      <a:pt x="82" y="0"/>
                      <a:pt x="184" y="0"/>
                    </a:cubicBezTo>
                    <a:cubicBezTo>
                      <a:pt x="184" y="30"/>
                      <a:pt x="184" y="30"/>
                      <a:pt x="184" y="30"/>
                    </a:cubicBezTo>
                    <a:cubicBezTo>
                      <a:pt x="98" y="30"/>
                      <a:pt x="29" y="99"/>
                      <a:pt x="29" y="184"/>
                    </a:cubicBezTo>
                    <a:cubicBezTo>
                      <a:pt x="29" y="269"/>
                      <a:pt x="98" y="338"/>
                      <a:pt x="184" y="338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" name="Rectangle 14"/>
              <p:cNvSpPr>
                <a:spLocks noChangeArrowheads="1"/>
              </p:cNvSpPr>
              <p:nvPr/>
            </p:nvSpPr>
            <p:spPr bwMode="auto">
              <a:xfrm>
                <a:off x="2395538" y="4847166"/>
                <a:ext cx="4201205" cy="269875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52" name="Rectangle 51"/>
            <p:cNvSpPr/>
            <p:nvPr/>
          </p:nvSpPr>
          <p:spPr>
            <a:xfrm>
              <a:off x="5740044" y="4798280"/>
              <a:ext cx="353850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Oil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4841192" y="2306984"/>
              <a:ext cx="56900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200446" y="2520864"/>
            <a:ext cx="5329080" cy="2305327"/>
            <a:chOff x="1200446" y="2520864"/>
            <a:chExt cx="5329080" cy="2305327"/>
          </a:xfrm>
        </p:grpSpPr>
        <p:grpSp>
          <p:nvGrpSpPr>
            <p:cNvPr id="8" name="Group 7"/>
            <p:cNvGrpSpPr/>
            <p:nvPr/>
          </p:nvGrpSpPr>
          <p:grpSpPr>
            <a:xfrm>
              <a:off x="1200446" y="2569701"/>
              <a:ext cx="4759437" cy="2250355"/>
              <a:chOff x="1008063" y="2072216"/>
              <a:chExt cx="5868939" cy="2774950"/>
            </a:xfrm>
            <a:solidFill>
              <a:srgbClr val="895881"/>
            </a:solidFill>
          </p:grpSpPr>
          <p:sp>
            <p:nvSpPr>
              <p:cNvPr id="9" name="Rectangle 8"/>
              <p:cNvSpPr>
                <a:spLocks noChangeArrowheads="1"/>
              </p:cNvSpPr>
              <p:nvPr/>
            </p:nvSpPr>
            <p:spPr bwMode="auto">
              <a:xfrm>
                <a:off x="2395538" y="2072216"/>
                <a:ext cx="3700462" cy="269875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1008063" y="2081741"/>
                <a:ext cx="1387475" cy="2765425"/>
              </a:xfrm>
              <a:custGeom>
                <a:avLst/>
                <a:gdLst>
                  <a:gd name="T0" fmla="*/ 155 w 155"/>
                  <a:gd name="T1" fmla="*/ 279 h 308"/>
                  <a:gd name="T2" fmla="*/ 155 w 155"/>
                  <a:gd name="T3" fmla="*/ 308 h 308"/>
                  <a:gd name="T4" fmla="*/ 0 w 155"/>
                  <a:gd name="T5" fmla="*/ 154 h 308"/>
                  <a:gd name="T6" fmla="*/ 155 w 155"/>
                  <a:gd name="T7" fmla="*/ 0 h 308"/>
                  <a:gd name="T8" fmla="*/ 155 w 155"/>
                  <a:gd name="T9" fmla="*/ 29 h 308"/>
                  <a:gd name="T10" fmla="*/ 30 w 155"/>
                  <a:gd name="T11" fmla="*/ 154 h 308"/>
                  <a:gd name="T12" fmla="*/ 155 w 155"/>
                  <a:gd name="T13" fmla="*/ 27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5" h="308">
                    <a:moveTo>
                      <a:pt x="155" y="279"/>
                    </a:moveTo>
                    <a:cubicBezTo>
                      <a:pt x="155" y="308"/>
                      <a:pt x="155" y="308"/>
                      <a:pt x="155" y="308"/>
                    </a:cubicBezTo>
                    <a:cubicBezTo>
                      <a:pt x="69" y="308"/>
                      <a:pt x="0" y="239"/>
                      <a:pt x="0" y="154"/>
                    </a:cubicBezTo>
                    <a:cubicBezTo>
                      <a:pt x="0" y="69"/>
                      <a:pt x="69" y="0"/>
                      <a:pt x="155" y="0"/>
                    </a:cubicBezTo>
                    <a:cubicBezTo>
                      <a:pt x="155" y="29"/>
                      <a:pt x="155" y="29"/>
                      <a:pt x="155" y="29"/>
                    </a:cubicBezTo>
                    <a:cubicBezTo>
                      <a:pt x="86" y="29"/>
                      <a:pt x="30" y="85"/>
                      <a:pt x="30" y="154"/>
                    </a:cubicBezTo>
                    <a:cubicBezTo>
                      <a:pt x="30" y="223"/>
                      <a:pt x="86" y="279"/>
                      <a:pt x="155" y="279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Rectangle 10"/>
              <p:cNvSpPr>
                <a:spLocks noChangeArrowheads="1"/>
              </p:cNvSpPr>
              <p:nvPr/>
            </p:nvSpPr>
            <p:spPr bwMode="auto">
              <a:xfrm>
                <a:off x="2395538" y="4586816"/>
                <a:ext cx="4481464" cy="26035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51" name="Rectangle 50"/>
            <p:cNvSpPr/>
            <p:nvPr/>
          </p:nvSpPr>
          <p:spPr>
            <a:xfrm>
              <a:off x="5959883" y="4576598"/>
              <a:ext cx="569643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Metal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5327611" y="2520864"/>
              <a:ext cx="6117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629146" y="2997114"/>
            <a:ext cx="4047922" cy="1398291"/>
            <a:chOff x="1629146" y="2997114"/>
            <a:chExt cx="4047922" cy="1398291"/>
          </a:xfrm>
        </p:grpSpPr>
        <p:grpSp>
          <p:nvGrpSpPr>
            <p:cNvPr id="16" name="Group 15"/>
            <p:cNvGrpSpPr/>
            <p:nvPr/>
          </p:nvGrpSpPr>
          <p:grpSpPr>
            <a:xfrm>
              <a:off x="1629146" y="2999689"/>
              <a:ext cx="3398706" cy="1390380"/>
              <a:chOff x="1536700" y="2602441"/>
              <a:chExt cx="4191000" cy="1714500"/>
            </a:xfrm>
            <a:solidFill>
              <a:srgbClr val="F23B48"/>
            </a:solidFill>
          </p:grpSpPr>
          <p:sp>
            <p:nvSpPr>
              <p:cNvPr id="17" name="Rectangle 16"/>
              <p:cNvSpPr>
                <a:spLocks noChangeArrowheads="1"/>
              </p:cNvSpPr>
              <p:nvPr/>
            </p:nvSpPr>
            <p:spPr bwMode="auto">
              <a:xfrm>
                <a:off x="2395538" y="2602441"/>
                <a:ext cx="3332162" cy="269875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" name="Freeform 17"/>
              <p:cNvSpPr>
                <a:spLocks/>
              </p:cNvSpPr>
              <p:nvPr/>
            </p:nvSpPr>
            <p:spPr bwMode="auto">
              <a:xfrm>
                <a:off x="1536700" y="2611966"/>
                <a:ext cx="858837" cy="1704975"/>
              </a:xfrm>
              <a:custGeom>
                <a:avLst/>
                <a:gdLst>
                  <a:gd name="T0" fmla="*/ 96 w 96"/>
                  <a:gd name="T1" fmla="*/ 161 h 190"/>
                  <a:gd name="T2" fmla="*/ 96 w 96"/>
                  <a:gd name="T3" fmla="*/ 190 h 190"/>
                  <a:gd name="T4" fmla="*/ 0 w 96"/>
                  <a:gd name="T5" fmla="*/ 95 h 190"/>
                  <a:gd name="T6" fmla="*/ 96 w 96"/>
                  <a:gd name="T7" fmla="*/ 0 h 190"/>
                  <a:gd name="T8" fmla="*/ 96 w 96"/>
                  <a:gd name="T9" fmla="*/ 29 h 190"/>
                  <a:gd name="T10" fmla="*/ 30 w 96"/>
                  <a:gd name="T11" fmla="*/ 95 h 190"/>
                  <a:gd name="T12" fmla="*/ 96 w 96"/>
                  <a:gd name="T13" fmla="*/ 161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6" h="190">
                    <a:moveTo>
                      <a:pt x="96" y="161"/>
                    </a:moveTo>
                    <a:cubicBezTo>
                      <a:pt x="96" y="190"/>
                      <a:pt x="96" y="190"/>
                      <a:pt x="96" y="190"/>
                    </a:cubicBezTo>
                    <a:cubicBezTo>
                      <a:pt x="43" y="190"/>
                      <a:pt x="0" y="147"/>
                      <a:pt x="0" y="95"/>
                    </a:cubicBezTo>
                    <a:cubicBezTo>
                      <a:pt x="0" y="42"/>
                      <a:pt x="43" y="0"/>
                      <a:pt x="96" y="0"/>
                    </a:cubicBezTo>
                    <a:cubicBezTo>
                      <a:pt x="96" y="29"/>
                      <a:pt x="96" y="29"/>
                      <a:pt x="96" y="29"/>
                    </a:cubicBezTo>
                    <a:cubicBezTo>
                      <a:pt x="59" y="29"/>
                      <a:pt x="30" y="59"/>
                      <a:pt x="30" y="95"/>
                    </a:cubicBezTo>
                    <a:cubicBezTo>
                      <a:pt x="30" y="131"/>
                      <a:pt x="59" y="161"/>
                      <a:pt x="96" y="161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" name="Rectangle 18"/>
              <p:cNvSpPr>
                <a:spLocks noChangeArrowheads="1"/>
              </p:cNvSpPr>
              <p:nvPr/>
            </p:nvSpPr>
            <p:spPr bwMode="auto">
              <a:xfrm>
                <a:off x="2395538" y="4056591"/>
                <a:ext cx="3181297" cy="26035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9" name="Rectangle 48"/>
            <p:cNvSpPr/>
            <p:nvPr/>
          </p:nvSpPr>
          <p:spPr>
            <a:xfrm>
              <a:off x="4876032" y="4145812"/>
              <a:ext cx="801036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Fertilizer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5034086" y="2997114"/>
              <a:ext cx="64298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419302" y="2741519"/>
            <a:ext cx="5110223" cy="1867405"/>
            <a:chOff x="1419302" y="2741519"/>
            <a:chExt cx="5110223" cy="1867405"/>
          </a:xfrm>
        </p:grpSpPr>
        <p:grpSp>
          <p:nvGrpSpPr>
            <p:cNvPr id="4" name="Group 3"/>
            <p:cNvGrpSpPr/>
            <p:nvPr/>
          </p:nvGrpSpPr>
          <p:grpSpPr>
            <a:xfrm>
              <a:off x="1419302" y="2788557"/>
              <a:ext cx="4520021" cy="1820367"/>
              <a:chOff x="1277938" y="2342091"/>
              <a:chExt cx="5573712" cy="2244725"/>
            </a:xfrm>
            <a:solidFill>
              <a:srgbClr val="FFC000"/>
            </a:solidFill>
          </p:grpSpPr>
          <p:sp>
            <p:nvSpPr>
              <p:cNvPr id="5" name="Rectangle 4"/>
              <p:cNvSpPr>
                <a:spLocks noChangeArrowheads="1"/>
              </p:cNvSpPr>
              <p:nvPr/>
            </p:nvSpPr>
            <p:spPr bwMode="auto">
              <a:xfrm>
                <a:off x="2395538" y="2342091"/>
                <a:ext cx="4456112" cy="260350"/>
              </a:xfrm>
              <a:prstGeom prst="rect">
                <a:avLst/>
              </a:prstGeom>
              <a:solidFill>
                <a:schemeClr val="accent5"/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" name="Freeform 5"/>
              <p:cNvSpPr>
                <a:spLocks/>
              </p:cNvSpPr>
              <p:nvPr/>
            </p:nvSpPr>
            <p:spPr bwMode="auto">
              <a:xfrm>
                <a:off x="1277938" y="2342091"/>
                <a:ext cx="1117600" cy="2244725"/>
              </a:xfrm>
              <a:custGeom>
                <a:avLst/>
                <a:gdLst>
                  <a:gd name="T0" fmla="*/ 125 w 125"/>
                  <a:gd name="T1" fmla="*/ 220 h 250"/>
                  <a:gd name="T2" fmla="*/ 125 w 125"/>
                  <a:gd name="T3" fmla="*/ 250 h 250"/>
                  <a:gd name="T4" fmla="*/ 0 w 125"/>
                  <a:gd name="T5" fmla="*/ 125 h 250"/>
                  <a:gd name="T6" fmla="*/ 125 w 125"/>
                  <a:gd name="T7" fmla="*/ 0 h 250"/>
                  <a:gd name="T8" fmla="*/ 125 w 125"/>
                  <a:gd name="T9" fmla="*/ 30 h 250"/>
                  <a:gd name="T10" fmla="*/ 29 w 125"/>
                  <a:gd name="T11" fmla="*/ 125 h 250"/>
                  <a:gd name="T12" fmla="*/ 125 w 125"/>
                  <a:gd name="T13" fmla="*/ 22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5" h="250">
                    <a:moveTo>
                      <a:pt x="125" y="220"/>
                    </a:moveTo>
                    <a:cubicBezTo>
                      <a:pt x="125" y="250"/>
                      <a:pt x="125" y="250"/>
                      <a:pt x="125" y="250"/>
                    </a:cubicBezTo>
                    <a:cubicBezTo>
                      <a:pt x="56" y="250"/>
                      <a:pt x="0" y="194"/>
                      <a:pt x="0" y="125"/>
                    </a:cubicBezTo>
                    <a:cubicBezTo>
                      <a:pt x="0" y="56"/>
                      <a:pt x="56" y="0"/>
                      <a:pt x="125" y="0"/>
                    </a:cubicBezTo>
                    <a:cubicBezTo>
                      <a:pt x="125" y="30"/>
                      <a:pt x="125" y="30"/>
                      <a:pt x="125" y="30"/>
                    </a:cubicBezTo>
                    <a:cubicBezTo>
                      <a:pt x="72" y="30"/>
                      <a:pt x="29" y="72"/>
                      <a:pt x="29" y="125"/>
                    </a:cubicBezTo>
                    <a:cubicBezTo>
                      <a:pt x="29" y="177"/>
                      <a:pt x="72" y="220"/>
                      <a:pt x="125" y="22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" name="Rectangle 6"/>
              <p:cNvSpPr>
                <a:spLocks noChangeArrowheads="1"/>
              </p:cNvSpPr>
              <p:nvPr/>
            </p:nvSpPr>
            <p:spPr bwMode="auto">
              <a:xfrm>
                <a:off x="2395538" y="4316941"/>
                <a:ext cx="3864585" cy="269875"/>
              </a:xfrm>
              <a:prstGeom prst="rect">
                <a:avLst/>
              </a:prstGeom>
              <a:solidFill>
                <a:schemeClr val="accent5"/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63" name="TextBox 62"/>
            <p:cNvSpPr txBox="1"/>
            <p:nvPr/>
          </p:nvSpPr>
          <p:spPr>
            <a:xfrm>
              <a:off x="5941696" y="2741519"/>
              <a:ext cx="58782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85%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Rectangle 63"/>
            <p:cNvSpPr/>
            <p:nvPr/>
          </p:nvSpPr>
          <p:spPr>
            <a:xfrm>
              <a:off x="5477194" y="4356085"/>
              <a:ext cx="416248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Gas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</p:grpSp>
      <p:sp>
        <p:nvSpPr>
          <p:cNvPr id="69" name="TextBox 68"/>
          <p:cNvSpPr txBox="1"/>
          <p:nvPr/>
        </p:nvSpPr>
        <p:spPr>
          <a:xfrm>
            <a:off x="6886669" y="2330069"/>
            <a:ext cx="346319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When commodity are expensive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6891445" y="2745899"/>
            <a:ext cx="4210037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just">
              <a:lnSpc>
                <a:spcPct val="150000"/>
              </a:lnSpc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812036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56" grpId="0"/>
      <p:bldP spid="58" grpId="0"/>
      <p:bldP spid="58" grpId="1"/>
      <p:bldP spid="58" grpId="2"/>
      <p:bldP spid="58" grpId="3"/>
      <p:bldP spid="58" grpId="4"/>
      <p:bldP spid="58" grpId="5"/>
      <p:bldP spid="58" grpId="6"/>
      <p:bldP spid="58" grpId="7"/>
      <p:bldP spid="58" grpId="8"/>
      <p:bldP spid="58" grpId="9"/>
      <p:bldP spid="58" grpId="10"/>
      <p:bldP spid="58" grpId="11"/>
      <p:bldP spid="58" grpId="12"/>
      <p:bldP spid="69" grpId="0"/>
      <p:bldP spid="71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>
            <a:off x="2190177" y="1987643"/>
            <a:ext cx="2606350" cy="1152002"/>
            <a:chOff x="2190177" y="1987643"/>
            <a:chExt cx="2606350" cy="1152002"/>
          </a:xfrm>
        </p:grpSpPr>
        <p:sp>
          <p:nvSpPr>
            <p:cNvPr id="2" name="Freeform 1"/>
            <p:cNvSpPr/>
            <p:nvPr/>
          </p:nvSpPr>
          <p:spPr>
            <a:xfrm>
              <a:off x="2765701" y="2191381"/>
              <a:ext cx="2030826" cy="744527"/>
            </a:xfrm>
            <a:custGeom>
              <a:avLst/>
              <a:gdLst>
                <a:gd name="connsiteX0" fmla="*/ 3475 w 21600"/>
                <a:gd name="connsiteY0" fmla="*/ 0 h 21600"/>
                <a:gd name="connsiteX1" fmla="*/ 18125 w 21600"/>
                <a:gd name="connsiteY1" fmla="*/ 0 h 21600"/>
                <a:gd name="connsiteX2" fmla="*/ 21600 w 21600"/>
                <a:gd name="connsiteY2" fmla="*/ 10800 h 21600"/>
                <a:gd name="connsiteX3" fmla="*/ 18125 w 21600"/>
                <a:gd name="connsiteY3" fmla="*/ 21600 h 21600"/>
                <a:gd name="connsiteX4" fmla="*/ 3475 w 21600"/>
                <a:gd name="connsiteY4" fmla="*/ 21600 h 21600"/>
                <a:gd name="connsiteX5" fmla="*/ 0 w 21600"/>
                <a:gd name="connsiteY5" fmla="*/ 10800 h 21600"/>
                <a:gd name="connsiteX6" fmla="*/ 3475 w 21600"/>
                <a:gd name="connsiteY6" fmla="*/ 0 h 2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0" h="21600">
                  <a:moveTo>
                    <a:pt x="3475" y="0"/>
                  </a:moveTo>
                  <a:lnTo>
                    <a:pt x="18125" y="0"/>
                  </a:lnTo>
                  <a:cubicBezTo>
                    <a:pt x="20044" y="0"/>
                    <a:pt x="21600" y="4835"/>
                    <a:pt x="21600" y="10800"/>
                  </a:cubicBezTo>
                  <a:cubicBezTo>
                    <a:pt x="21600" y="16765"/>
                    <a:pt x="20044" y="21600"/>
                    <a:pt x="18125" y="21600"/>
                  </a:cubicBezTo>
                  <a:lnTo>
                    <a:pt x="3475" y="21600"/>
                  </a:lnTo>
                  <a:cubicBezTo>
                    <a:pt x="1556" y="21600"/>
                    <a:pt x="0" y="16765"/>
                    <a:pt x="0" y="10800"/>
                  </a:cubicBezTo>
                  <a:cubicBezTo>
                    <a:pt x="0" y="4835"/>
                    <a:pt x="1556" y="0"/>
                    <a:pt x="3475" y="0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50000"/>
              </a:schemeClr>
            </a:solidFill>
          </p:spPr>
          <p:style>
            <a:lnRef idx="2">
              <a:schemeClr val="accent3">
                <a:tint val="40000"/>
                <a:alpha val="90000"/>
                <a:hueOff val="0"/>
                <a:satOff val="0"/>
                <a:lumOff val="0"/>
                <a:alphaOff val="0"/>
              </a:schemeClr>
            </a:lnRef>
            <a:fillRef idx="1">
              <a:schemeClr val="accent3">
                <a:tint val="40000"/>
                <a:alpha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40000"/>
                <a:alpha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582137" tIns="121839" rIns="280904" bIns="121839" numCol="1" spcCol="1270" anchor="ctr" anchorCtr="0">
              <a:noAutofit/>
            </a:bodyPr>
            <a:lstStyle/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/>
            </a:p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/>
            </a:p>
          </p:txBody>
        </p:sp>
        <p:grpSp>
          <p:nvGrpSpPr>
            <p:cNvPr id="5" name="Group 4"/>
            <p:cNvGrpSpPr/>
            <p:nvPr/>
          </p:nvGrpSpPr>
          <p:grpSpPr>
            <a:xfrm>
              <a:off x="2190177" y="1987643"/>
              <a:ext cx="1152002" cy="1152002"/>
              <a:chOff x="2030523" y="2228943"/>
              <a:chExt cx="1152002" cy="1152002"/>
            </a:xfrm>
          </p:grpSpPr>
          <p:sp>
            <p:nvSpPr>
              <p:cNvPr id="6" name="Freeform 5"/>
              <p:cNvSpPr/>
              <p:nvPr/>
            </p:nvSpPr>
            <p:spPr>
              <a:xfrm>
                <a:off x="2030523" y="2228943"/>
                <a:ext cx="1152002" cy="1152002"/>
              </a:xfrm>
              <a:custGeom>
                <a:avLst/>
                <a:gdLst>
                  <a:gd name="connsiteX0" fmla="*/ 0 w 1152002"/>
                  <a:gd name="connsiteY0" fmla="*/ 576001 h 1152002"/>
                  <a:gd name="connsiteX1" fmla="*/ 576001 w 1152002"/>
                  <a:gd name="connsiteY1" fmla="*/ 0 h 1152002"/>
                  <a:gd name="connsiteX2" fmla="*/ 1152002 w 1152002"/>
                  <a:gd name="connsiteY2" fmla="*/ 576001 h 1152002"/>
                  <a:gd name="connsiteX3" fmla="*/ 576001 w 1152002"/>
                  <a:gd name="connsiteY3" fmla="*/ 1152002 h 1152002"/>
                  <a:gd name="connsiteX4" fmla="*/ 0 w 1152002"/>
                  <a:gd name="connsiteY4" fmla="*/ 576001 h 115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2002" h="1152002">
                    <a:moveTo>
                      <a:pt x="0" y="576001"/>
                    </a:moveTo>
                    <a:cubicBezTo>
                      <a:pt x="0" y="257884"/>
                      <a:pt x="257884" y="0"/>
                      <a:pt x="576001" y="0"/>
                    </a:cubicBezTo>
                    <a:cubicBezTo>
                      <a:pt x="894118" y="0"/>
                      <a:pt x="1152002" y="257884"/>
                      <a:pt x="1152002" y="576001"/>
                    </a:cubicBezTo>
                    <a:cubicBezTo>
                      <a:pt x="1152002" y="894118"/>
                      <a:pt x="894118" y="1152002"/>
                      <a:pt x="576001" y="1152002"/>
                    </a:cubicBezTo>
                    <a:cubicBezTo>
                      <a:pt x="257884" y="1152002"/>
                      <a:pt x="0" y="894118"/>
                      <a:pt x="0" y="576001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3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3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5852" tIns="185852" rIns="185852" bIns="185852" numCol="1" spcCol="1270" anchor="ctr" anchorCtr="0">
                <a:noAutofit/>
              </a:bodyPr>
              <a:lstStyle/>
              <a:p>
                <a:pPr lvl="0" algn="ctr" defTabSz="12001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2700" kern="1200"/>
              </a:p>
            </p:txBody>
          </p:sp>
          <p:sp>
            <p:nvSpPr>
              <p:cNvPr id="7" name="Freeform 39"/>
              <p:cNvSpPr>
                <a:spLocks noChangeAspect="1" noEditPoints="1"/>
              </p:cNvSpPr>
              <p:nvPr/>
            </p:nvSpPr>
            <p:spPr bwMode="auto">
              <a:xfrm>
                <a:off x="2447030" y="2591918"/>
                <a:ext cx="323026" cy="426051"/>
              </a:xfrm>
              <a:custGeom>
                <a:avLst/>
                <a:gdLst>
                  <a:gd name="T0" fmla="*/ 256 w 256"/>
                  <a:gd name="T1" fmla="*/ 48 h 336"/>
                  <a:gd name="T2" fmla="*/ 208 w 256"/>
                  <a:gd name="T3" fmla="*/ 0 h 336"/>
                  <a:gd name="T4" fmla="*/ 160 w 256"/>
                  <a:gd name="T5" fmla="*/ 48 h 336"/>
                  <a:gd name="T6" fmla="*/ 188 w 256"/>
                  <a:gd name="T7" fmla="*/ 92 h 336"/>
                  <a:gd name="T8" fmla="*/ 122 w 256"/>
                  <a:gd name="T9" fmla="*/ 150 h 336"/>
                  <a:gd name="T10" fmla="*/ 67 w 256"/>
                  <a:gd name="T11" fmla="*/ 174 h 336"/>
                  <a:gd name="T12" fmla="*/ 67 w 256"/>
                  <a:gd name="T13" fmla="*/ 92 h 336"/>
                  <a:gd name="T14" fmla="*/ 96 w 256"/>
                  <a:gd name="T15" fmla="*/ 48 h 336"/>
                  <a:gd name="T16" fmla="*/ 48 w 256"/>
                  <a:gd name="T17" fmla="*/ 0 h 336"/>
                  <a:gd name="T18" fmla="*/ 0 w 256"/>
                  <a:gd name="T19" fmla="*/ 48 h 336"/>
                  <a:gd name="T20" fmla="*/ 29 w 256"/>
                  <a:gd name="T21" fmla="*/ 92 h 336"/>
                  <a:gd name="T22" fmla="*/ 29 w 256"/>
                  <a:gd name="T23" fmla="*/ 244 h 336"/>
                  <a:gd name="T24" fmla="*/ 0 w 256"/>
                  <a:gd name="T25" fmla="*/ 288 h 336"/>
                  <a:gd name="T26" fmla="*/ 48 w 256"/>
                  <a:gd name="T27" fmla="*/ 336 h 336"/>
                  <a:gd name="T28" fmla="*/ 96 w 256"/>
                  <a:gd name="T29" fmla="*/ 288 h 336"/>
                  <a:gd name="T30" fmla="*/ 68 w 256"/>
                  <a:gd name="T31" fmla="*/ 244 h 336"/>
                  <a:gd name="T32" fmla="*/ 133 w 256"/>
                  <a:gd name="T33" fmla="*/ 186 h 336"/>
                  <a:gd name="T34" fmla="*/ 226 w 256"/>
                  <a:gd name="T35" fmla="*/ 92 h 336"/>
                  <a:gd name="T36" fmla="*/ 256 w 256"/>
                  <a:gd name="T37" fmla="*/ 48 h 336"/>
                  <a:gd name="T38" fmla="*/ 20 w 256"/>
                  <a:gd name="T39" fmla="*/ 48 h 336"/>
                  <a:gd name="T40" fmla="*/ 48 w 256"/>
                  <a:gd name="T41" fmla="*/ 20 h 336"/>
                  <a:gd name="T42" fmla="*/ 75 w 256"/>
                  <a:gd name="T43" fmla="*/ 48 h 336"/>
                  <a:gd name="T44" fmla="*/ 48 w 256"/>
                  <a:gd name="T45" fmla="*/ 76 h 336"/>
                  <a:gd name="T46" fmla="*/ 20 w 256"/>
                  <a:gd name="T47" fmla="*/ 48 h 336"/>
                  <a:gd name="T48" fmla="*/ 48 w 256"/>
                  <a:gd name="T49" fmla="*/ 316 h 336"/>
                  <a:gd name="T50" fmla="*/ 20 w 256"/>
                  <a:gd name="T51" fmla="*/ 288 h 336"/>
                  <a:gd name="T52" fmla="*/ 48 w 256"/>
                  <a:gd name="T53" fmla="*/ 260 h 336"/>
                  <a:gd name="T54" fmla="*/ 75 w 256"/>
                  <a:gd name="T55" fmla="*/ 288 h 336"/>
                  <a:gd name="T56" fmla="*/ 48 w 256"/>
                  <a:gd name="T57" fmla="*/ 316 h 336"/>
                  <a:gd name="T58" fmla="*/ 208 w 256"/>
                  <a:gd name="T59" fmla="*/ 76 h 336"/>
                  <a:gd name="T60" fmla="*/ 180 w 256"/>
                  <a:gd name="T61" fmla="*/ 48 h 336"/>
                  <a:gd name="T62" fmla="*/ 208 w 256"/>
                  <a:gd name="T63" fmla="*/ 20 h 336"/>
                  <a:gd name="T64" fmla="*/ 235 w 256"/>
                  <a:gd name="T65" fmla="*/ 48 h 336"/>
                  <a:gd name="T66" fmla="*/ 208 w 256"/>
                  <a:gd name="T67" fmla="*/ 7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56" h="336">
                    <a:moveTo>
                      <a:pt x="256" y="48"/>
                    </a:moveTo>
                    <a:cubicBezTo>
                      <a:pt x="256" y="21"/>
                      <a:pt x="234" y="0"/>
                      <a:pt x="208" y="0"/>
                    </a:cubicBezTo>
                    <a:cubicBezTo>
                      <a:pt x="181" y="0"/>
                      <a:pt x="160" y="21"/>
                      <a:pt x="160" y="48"/>
                    </a:cubicBezTo>
                    <a:cubicBezTo>
                      <a:pt x="160" y="67"/>
                      <a:pt x="171" y="84"/>
                      <a:pt x="188" y="92"/>
                    </a:cubicBezTo>
                    <a:cubicBezTo>
                      <a:pt x="183" y="131"/>
                      <a:pt x="158" y="138"/>
                      <a:pt x="122" y="150"/>
                    </a:cubicBezTo>
                    <a:cubicBezTo>
                      <a:pt x="105" y="155"/>
                      <a:pt x="84" y="162"/>
                      <a:pt x="67" y="174"/>
                    </a:cubicBezTo>
                    <a:cubicBezTo>
                      <a:pt x="67" y="92"/>
                      <a:pt x="67" y="92"/>
                      <a:pt x="67" y="92"/>
                    </a:cubicBezTo>
                    <a:cubicBezTo>
                      <a:pt x="84" y="85"/>
                      <a:pt x="96" y="68"/>
                      <a:pt x="96" y="48"/>
                    </a:cubicBezTo>
                    <a:cubicBezTo>
                      <a:pt x="96" y="21"/>
                      <a:pt x="74" y="0"/>
                      <a:pt x="48" y="0"/>
                    </a:cubicBezTo>
                    <a:cubicBezTo>
                      <a:pt x="21" y="0"/>
                      <a:pt x="0" y="21"/>
                      <a:pt x="0" y="48"/>
                    </a:cubicBezTo>
                    <a:cubicBezTo>
                      <a:pt x="0" y="68"/>
                      <a:pt x="12" y="85"/>
                      <a:pt x="29" y="92"/>
                    </a:cubicBezTo>
                    <a:cubicBezTo>
                      <a:pt x="29" y="244"/>
                      <a:pt x="29" y="244"/>
                      <a:pt x="29" y="244"/>
                    </a:cubicBezTo>
                    <a:cubicBezTo>
                      <a:pt x="12" y="251"/>
                      <a:pt x="0" y="268"/>
                      <a:pt x="0" y="288"/>
                    </a:cubicBezTo>
                    <a:cubicBezTo>
                      <a:pt x="0" y="314"/>
                      <a:pt x="21" y="336"/>
                      <a:pt x="48" y="336"/>
                    </a:cubicBezTo>
                    <a:cubicBezTo>
                      <a:pt x="74" y="336"/>
                      <a:pt x="96" y="314"/>
                      <a:pt x="96" y="288"/>
                    </a:cubicBezTo>
                    <a:cubicBezTo>
                      <a:pt x="96" y="268"/>
                      <a:pt x="84" y="252"/>
                      <a:pt x="68" y="244"/>
                    </a:cubicBezTo>
                    <a:cubicBezTo>
                      <a:pt x="72" y="205"/>
                      <a:pt x="97" y="197"/>
                      <a:pt x="133" y="186"/>
                    </a:cubicBezTo>
                    <a:cubicBezTo>
                      <a:pt x="170" y="175"/>
                      <a:pt x="220" y="159"/>
                      <a:pt x="226" y="92"/>
                    </a:cubicBezTo>
                    <a:cubicBezTo>
                      <a:pt x="244" y="85"/>
                      <a:pt x="256" y="68"/>
                      <a:pt x="256" y="48"/>
                    </a:cubicBezTo>
                    <a:close/>
                    <a:moveTo>
                      <a:pt x="20" y="48"/>
                    </a:moveTo>
                    <a:cubicBezTo>
                      <a:pt x="20" y="33"/>
                      <a:pt x="32" y="20"/>
                      <a:pt x="48" y="20"/>
                    </a:cubicBezTo>
                    <a:cubicBezTo>
                      <a:pt x="63" y="20"/>
                      <a:pt x="75" y="33"/>
                      <a:pt x="75" y="48"/>
                    </a:cubicBezTo>
                    <a:cubicBezTo>
                      <a:pt x="75" y="63"/>
                      <a:pt x="63" y="76"/>
                      <a:pt x="48" y="76"/>
                    </a:cubicBezTo>
                    <a:cubicBezTo>
                      <a:pt x="32" y="76"/>
                      <a:pt x="20" y="63"/>
                      <a:pt x="20" y="48"/>
                    </a:cubicBezTo>
                    <a:close/>
                    <a:moveTo>
                      <a:pt x="48" y="316"/>
                    </a:moveTo>
                    <a:cubicBezTo>
                      <a:pt x="32" y="316"/>
                      <a:pt x="20" y="303"/>
                      <a:pt x="20" y="288"/>
                    </a:cubicBezTo>
                    <a:cubicBezTo>
                      <a:pt x="20" y="273"/>
                      <a:pt x="32" y="260"/>
                      <a:pt x="48" y="260"/>
                    </a:cubicBezTo>
                    <a:cubicBezTo>
                      <a:pt x="63" y="260"/>
                      <a:pt x="75" y="273"/>
                      <a:pt x="75" y="288"/>
                    </a:cubicBezTo>
                    <a:cubicBezTo>
                      <a:pt x="75" y="303"/>
                      <a:pt x="63" y="316"/>
                      <a:pt x="48" y="316"/>
                    </a:cubicBezTo>
                    <a:close/>
                    <a:moveTo>
                      <a:pt x="208" y="76"/>
                    </a:moveTo>
                    <a:cubicBezTo>
                      <a:pt x="192" y="76"/>
                      <a:pt x="180" y="63"/>
                      <a:pt x="180" y="48"/>
                    </a:cubicBezTo>
                    <a:cubicBezTo>
                      <a:pt x="180" y="33"/>
                      <a:pt x="192" y="20"/>
                      <a:pt x="208" y="20"/>
                    </a:cubicBezTo>
                    <a:cubicBezTo>
                      <a:pt x="223" y="20"/>
                      <a:pt x="235" y="33"/>
                      <a:pt x="235" y="48"/>
                    </a:cubicBezTo>
                    <a:cubicBezTo>
                      <a:pt x="235" y="63"/>
                      <a:pt x="223" y="76"/>
                      <a:pt x="208" y="7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8" name="Freeform 7"/>
            <p:cNvSpPr/>
            <p:nvPr/>
          </p:nvSpPr>
          <p:spPr>
            <a:xfrm>
              <a:off x="3422858" y="2400379"/>
              <a:ext cx="1268892" cy="380315"/>
            </a:xfrm>
            <a:custGeom>
              <a:avLst/>
              <a:gdLst>
                <a:gd name="connsiteX0" fmla="*/ 0 w 1730742"/>
                <a:gd name="connsiteY0" fmla="*/ 0 h 834084"/>
                <a:gd name="connsiteX1" fmla="*/ 1730742 w 1730742"/>
                <a:gd name="connsiteY1" fmla="*/ 0 h 834084"/>
                <a:gd name="connsiteX2" fmla="*/ 1730742 w 1730742"/>
                <a:gd name="connsiteY2" fmla="*/ 834084 h 834084"/>
                <a:gd name="connsiteX3" fmla="*/ 0 w 1730742"/>
                <a:gd name="connsiteY3" fmla="*/ 834084 h 834084"/>
                <a:gd name="connsiteX4" fmla="*/ 0 w 1730742"/>
                <a:gd name="connsiteY4" fmla="*/ 0 h 83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0742" h="834084">
                  <a:moveTo>
                    <a:pt x="0" y="0"/>
                  </a:moveTo>
                  <a:lnTo>
                    <a:pt x="1730742" y="0"/>
                  </a:lnTo>
                  <a:lnTo>
                    <a:pt x="1730742" y="834084"/>
                  </a:lnTo>
                  <a:lnTo>
                    <a:pt x="0" y="83408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45719" tIns="-1" rIns="0" bIns="0" numCol="1" spcCol="1270" anchor="ctr" anchorCtr="0">
              <a:noAutofit/>
            </a:bodyPr>
            <a:lstStyle/>
            <a:p>
              <a:pPr lvl="0" algn="ctr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600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Phisiological</a:t>
              </a:r>
              <a:endParaRPr lang="id-ID" sz="1600" kern="1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4947381" y="1987643"/>
            <a:ext cx="2606349" cy="1152002"/>
            <a:chOff x="4947381" y="1987643"/>
            <a:chExt cx="2606349" cy="1152002"/>
          </a:xfrm>
        </p:grpSpPr>
        <p:sp>
          <p:nvSpPr>
            <p:cNvPr id="3" name="Freeform 2"/>
            <p:cNvSpPr/>
            <p:nvPr/>
          </p:nvSpPr>
          <p:spPr>
            <a:xfrm>
              <a:off x="5536713" y="2191381"/>
              <a:ext cx="2017017" cy="744527"/>
            </a:xfrm>
            <a:custGeom>
              <a:avLst/>
              <a:gdLst>
                <a:gd name="connsiteX0" fmla="*/ 3475 w 21600"/>
                <a:gd name="connsiteY0" fmla="*/ 0 h 21600"/>
                <a:gd name="connsiteX1" fmla="*/ 18125 w 21600"/>
                <a:gd name="connsiteY1" fmla="*/ 0 h 21600"/>
                <a:gd name="connsiteX2" fmla="*/ 21600 w 21600"/>
                <a:gd name="connsiteY2" fmla="*/ 10800 h 21600"/>
                <a:gd name="connsiteX3" fmla="*/ 18125 w 21600"/>
                <a:gd name="connsiteY3" fmla="*/ 21600 h 21600"/>
                <a:gd name="connsiteX4" fmla="*/ 3475 w 21600"/>
                <a:gd name="connsiteY4" fmla="*/ 21600 h 21600"/>
                <a:gd name="connsiteX5" fmla="*/ 0 w 21600"/>
                <a:gd name="connsiteY5" fmla="*/ 10800 h 21600"/>
                <a:gd name="connsiteX6" fmla="*/ 3475 w 21600"/>
                <a:gd name="connsiteY6" fmla="*/ 0 h 2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0" h="21600">
                  <a:moveTo>
                    <a:pt x="3475" y="0"/>
                  </a:moveTo>
                  <a:lnTo>
                    <a:pt x="18125" y="0"/>
                  </a:lnTo>
                  <a:cubicBezTo>
                    <a:pt x="20044" y="0"/>
                    <a:pt x="21600" y="4835"/>
                    <a:pt x="21600" y="10800"/>
                  </a:cubicBezTo>
                  <a:cubicBezTo>
                    <a:pt x="21600" y="16765"/>
                    <a:pt x="20044" y="21600"/>
                    <a:pt x="18125" y="21600"/>
                  </a:cubicBezTo>
                  <a:lnTo>
                    <a:pt x="3475" y="21600"/>
                  </a:lnTo>
                  <a:cubicBezTo>
                    <a:pt x="1556" y="21600"/>
                    <a:pt x="0" y="16765"/>
                    <a:pt x="0" y="10800"/>
                  </a:cubicBezTo>
                  <a:cubicBezTo>
                    <a:pt x="0" y="4835"/>
                    <a:pt x="1556" y="0"/>
                    <a:pt x="3475" y="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</p:spPr>
          <p:style>
            <a:lnRef idx="2">
              <a:schemeClr val="accent3">
                <a:tint val="40000"/>
                <a:alpha val="90000"/>
                <a:hueOff val="230682"/>
                <a:satOff val="33626"/>
                <a:lumOff val="2509"/>
                <a:alphaOff val="0"/>
              </a:schemeClr>
            </a:lnRef>
            <a:fillRef idx="1">
              <a:schemeClr val="accent3">
                <a:tint val="40000"/>
                <a:alpha val="90000"/>
                <a:hueOff val="230682"/>
                <a:satOff val="33626"/>
                <a:lumOff val="2509"/>
                <a:alphaOff val="0"/>
              </a:schemeClr>
            </a:fillRef>
            <a:effectRef idx="0">
              <a:schemeClr val="accent3">
                <a:tint val="40000"/>
                <a:alpha val="90000"/>
                <a:hueOff val="230682"/>
                <a:satOff val="33626"/>
                <a:lumOff val="2509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582137" tIns="121839" rIns="280904" bIns="121839" numCol="1" spcCol="1270" anchor="ctr" anchorCtr="0">
              <a:noAutofit/>
            </a:bodyPr>
            <a:lstStyle/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 dirty="0"/>
            </a:p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/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4947381" y="1987643"/>
              <a:ext cx="1152002" cy="1152002"/>
              <a:chOff x="4787727" y="2228943"/>
              <a:chExt cx="1152002" cy="1152002"/>
            </a:xfrm>
          </p:grpSpPr>
          <p:sp>
            <p:nvSpPr>
              <p:cNvPr id="10" name="Freeform 9"/>
              <p:cNvSpPr/>
              <p:nvPr/>
            </p:nvSpPr>
            <p:spPr>
              <a:xfrm>
                <a:off x="4787727" y="2228943"/>
                <a:ext cx="1152002" cy="1152002"/>
              </a:xfrm>
              <a:custGeom>
                <a:avLst/>
                <a:gdLst>
                  <a:gd name="connsiteX0" fmla="*/ 0 w 1152002"/>
                  <a:gd name="connsiteY0" fmla="*/ 576001 h 1152002"/>
                  <a:gd name="connsiteX1" fmla="*/ 576001 w 1152002"/>
                  <a:gd name="connsiteY1" fmla="*/ 0 h 1152002"/>
                  <a:gd name="connsiteX2" fmla="*/ 1152002 w 1152002"/>
                  <a:gd name="connsiteY2" fmla="*/ 576001 h 1152002"/>
                  <a:gd name="connsiteX3" fmla="*/ 576001 w 1152002"/>
                  <a:gd name="connsiteY3" fmla="*/ 1152002 h 1152002"/>
                  <a:gd name="connsiteX4" fmla="*/ 0 w 1152002"/>
                  <a:gd name="connsiteY4" fmla="*/ 576001 h 115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2002" h="1152002">
                    <a:moveTo>
                      <a:pt x="0" y="576001"/>
                    </a:moveTo>
                    <a:cubicBezTo>
                      <a:pt x="0" y="257884"/>
                      <a:pt x="257884" y="0"/>
                      <a:pt x="576001" y="0"/>
                    </a:cubicBezTo>
                    <a:cubicBezTo>
                      <a:pt x="894118" y="0"/>
                      <a:pt x="1152002" y="257884"/>
                      <a:pt x="1152002" y="576001"/>
                    </a:cubicBezTo>
                    <a:cubicBezTo>
                      <a:pt x="1152002" y="894118"/>
                      <a:pt x="894118" y="1152002"/>
                      <a:pt x="576001" y="1152002"/>
                    </a:cubicBezTo>
                    <a:cubicBezTo>
                      <a:pt x="257884" y="1152002"/>
                      <a:pt x="0" y="894118"/>
                      <a:pt x="0" y="576001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3">
                  <a:hueOff val="337438"/>
                  <a:satOff val="17272"/>
                  <a:lumOff val="7255"/>
                  <a:alphaOff val="0"/>
                </a:schemeClr>
              </a:fillRef>
              <a:effectRef idx="0">
                <a:schemeClr val="accent3">
                  <a:hueOff val="337438"/>
                  <a:satOff val="17272"/>
                  <a:lumOff val="7255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5852" tIns="185852" rIns="185852" bIns="185852" numCol="1" spcCol="1270" anchor="ctr" anchorCtr="0">
                <a:noAutofit/>
              </a:bodyPr>
              <a:lstStyle/>
              <a:p>
                <a:pPr lvl="0" algn="ctr" defTabSz="12001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2700" kern="1200"/>
              </a:p>
            </p:txBody>
          </p:sp>
          <p:sp>
            <p:nvSpPr>
              <p:cNvPr id="11" name="Freeform 29"/>
              <p:cNvSpPr>
                <a:spLocks noChangeAspect="1" noEditPoints="1"/>
              </p:cNvSpPr>
              <p:nvPr/>
            </p:nvSpPr>
            <p:spPr bwMode="auto">
              <a:xfrm>
                <a:off x="5158727" y="2564230"/>
                <a:ext cx="410001" cy="426051"/>
              </a:xfrm>
              <a:custGeom>
                <a:avLst/>
                <a:gdLst>
                  <a:gd name="T0" fmla="*/ 320 w 357"/>
                  <a:gd name="T1" fmla="*/ 129 h 371"/>
                  <a:gd name="T2" fmla="*/ 212 w 357"/>
                  <a:gd name="T3" fmla="*/ 10 h 371"/>
                  <a:gd name="T4" fmla="*/ 23 w 357"/>
                  <a:gd name="T5" fmla="*/ 201 h 371"/>
                  <a:gd name="T6" fmla="*/ 7 w 357"/>
                  <a:gd name="T7" fmla="*/ 257 h 371"/>
                  <a:gd name="T8" fmla="*/ 59 w 357"/>
                  <a:gd name="T9" fmla="*/ 285 h 371"/>
                  <a:gd name="T10" fmla="*/ 74 w 357"/>
                  <a:gd name="T11" fmla="*/ 280 h 371"/>
                  <a:gd name="T12" fmla="*/ 106 w 357"/>
                  <a:gd name="T13" fmla="*/ 299 h 371"/>
                  <a:gd name="T14" fmla="*/ 129 w 357"/>
                  <a:gd name="T15" fmla="*/ 352 h 371"/>
                  <a:gd name="T16" fmla="*/ 151 w 357"/>
                  <a:gd name="T17" fmla="*/ 368 h 371"/>
                  <a:gd name="T18" fmla="*/ 192 w 357"/>
                  <a:gd name="T19" fmla="*/ 353 h 371"/>
                  <a:gd name="T20" fmla="*/ 201 w 357"/>
                  <a:gd name="T21" fmla="*/ 334 h 371"/>
                  <a:gd name="T22" fmla="*/ 181 w 357"/>
                  <a:gd name="T23" fmla="*/ 317 h 371"/>
                  <a:gd name="T24" fmla="*/ 162 w 357"/>
                  <a:gd name="T25" fmla="*/ 274 h 371"/>
                  <a:gd name="T26" fmla="*/ 182 w 357"/>
                  <a:gd name="T27" fmla="*/ 252 h 371"/>
                  <a:gd name="T28" fmla="*/ 331 w 357"/>
                  <a:gd name="T29" fmla="*/ 288 h 371"/>
                  <a:gd name="T30" fmla="*/ 320 w 357"/>
                  <a:gd name="T31" fmla="*/ 129 h 371"/>
                  <a:gd name="T32" fmla="*/ 309 w 357"/>
                  <a:gd name="T33" fmla="*/ 249 h 371"/>
                  <a:gd name="T34" fmla="*/ 240 w 357"/>
                  <a:gd name="T35" fmla="*/ 164 h 371"/>
                  <a:gd name="T36" fmla="*/ 225 w 357"/>
                  <a:gd name="T37" fmla="*/ 52 h 371"/>
                  <a:gd name="T38" fmla="*/ 292 w 357"/>
                  <a:gd name="T39" fmla="*/ 143 h 371"/>
                  <a:gd name="T40" fmla="*/ 309 w 357"/>
                  <a:gd name="T41" fmla="*/ 249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7" h="371">
                    <a:moveTo>
                      <a:pt x="320" y="129"/>
                    </a:moveTo>
                    <a:cubicBezTo>
                      <a:pt x="289" y="56"/>
                      <a:pt x="238" y="0"/>
                      <a:pt x="212" y="10"/>
                    </a:cubicBezTo>
                    <a:cubicBezTo>
                      <a:pt x="168" y="28"/>
                      <a:pt x="238" y="113"/>
                      <a:pt x="23" y="201"/>
                    </a:cubicBezTo>
                    <a:cubicBezTo>
                      <a:pt x="4" y="208"/>
                      <a:pt x="0" y="239"/>
                      <a:pt x="7" y="257"/>
                    </a:cubicBezTo>
                    <a:cubicBezTo>
                      <a:pt x="15" y="275"/>
                      <a:pt x="41" y="293"/>
                      <a:pt x="59" y="285"/>
                    </a:cubicBezTo>
                    <a:cubicBezTo>
                      <a:pt x="62" y="284"/>
                      <a:pt x="74" y="280"/>
                      <a:pt x="74" y="280"/>
                    </a:cubicBezTo>
                    <a:cubicBezTo>
                      <a:pt x="87" y="298"/>
                      <a:pt x="101" y="287"/>
                      <a:pt x="106" y="299"/>
                    </a:cubicBezTo>
                    <a:cubicBezTo>
                      <a:pt x="112" y="312"/>
                      <a:pt x="125" y="342"/>
                      <a:pt x="129" y="352"/>
                    </a:cubicBezTo>
                    <a:cubicBezTo>
                      <a:pt x="134" y="362"/>
                      <a:pt x="144" y="371"/>
                      <a:pt x="151" y="368"/>
                    </a:cubicBezTo>
                    <a:cubicBezTo>
                      <a:pt x="158" y="366"/>
                      <a:pt x="182" y="356"/>
                      <a:pt x="192" y="353"/>
                    </a:cubicBezTo>
                    <a:cubicBezTo>
                      <a:pt x="201" y="349"/>
                      <a:pt x="203" y="341"/>
                      <a:pt x="201" y="334"/>
                    </a:cubicBezTo>
                    <a:cubicBezTo>
                      <a:pt x="197" y="327"/>
                      <a:pt x="185" y="325"/>
                      <a:pt x="181" y="317"/>
                    </a:cubicBezTo>
                    <a:cubicBezTo>
                      <a:pt x="178" y="309"/>
                      <a:pt x="166" y="282"/>
                      <a:pt x="162" y="274"/>
                    </a:cubicBezTo>
                    <a:cubicBezTo>
                      <a:pt x="158" y="262"/>
                      <a:pt x="168" y="253"/>
                      <a:pt x="182" y="252"/>
                    </a:cubicBezTo>
                    <a:cubicBezTo>
                      <a:pt x="280" y="241"/>
                      <a:pt x="298" y="302"/>
                      <a:pt x="331" y="288"/>
                    </a:cubicBezTo>
                    <a:cubicBezTo>
                      <a:pt x="357" y="278"/>
                      <a:pt x="352" y="203"/>
                      <a:pt x="320" y="129"/>
                    </a:cubicBezTo>
                    <a:close/>
                    <a:moveTo>
                      <a:pt x="309" y="249"/>
                    </a:moveTo>
                    <a:cubicBezTo>
                      <a:pt x="303" y="251"/>
                      <a:pt x="265" y="221"/>
                      <a:pt x="240" y="164"/>
                    </a:cubicBezTo>
                    <a:cubicBezTo>
                      <a:pt x="216" y="106"/>
                      <a:pt x="219" y="54"/>
                      <a:pt x="225" y="52"/>
                    </a:cubicBezTo>
                    <a:cubicBezTo>
                      <a:pt x="230" y="49"/>
                      <a:pt x="268" y="86"/>
                      <a:pt x="292" y="143"/>
                    </a:cubicBezTo>
                    <a:cubicBezTo>
                      <a:pt x="317" y="201"/>
                      <a:pt x="315" y="247"/>
                      <a:pt x="309" y="24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2" name="Freeform 11"/>
            <p:cNvSpPr/>
            <p:nvPr/>
          </p:nvSpPr>
          <p:spPr>
            <a:xfrm>
              <a:off x="6289607" y="2403813"/>
              <a:ext cx="982150" cy="380315"/>
            </a:xfrm>
            <a:custGeom>
              <a:avLst/>
              <a:gdLst>
                <a:gd name="connsiteX0" fmla="*/ 0 w 1730742"/>
                <a:gd name="connsiteY0" fmla="*/ 0 h 834084"/>
                <a:gd name="connsiteX1" fmla="*/ 1730742 w 1730742"/>
                <a:gd name="connsiteY1" fmla="*/ 0 h 834084"/>
                <a:gd name="connsiteX2" fmla="*/ 1730742 w 1730742"/>
                <a:gd name="connsiteY2" fmla="*/ 834084 h 834084"/>
                <a:gd name="connsiteX3" fmla="*/ 0 w 1730742"/>
                <a:gd name="connsiteY3" fmla="*/ 834084 h 834084"/>
                <a:gd name="connsiteX4" fmla="*/ 0 w 1730742"/>
                <a:gd name="connsiteY4" fmla="*/ 0 h 83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0742" h="834084">
                  <a:moveTo>
                    <a:pt x="0" y="0"/>
                  </a:moveTo>
                  <a:lnTo>
                    <a:pt x="1730742" y="0"/>
                  </a:lnTo>
                  <a:lnTo>
                    <a:pt x="1730742" y="834084"/>
                  </a:lnTo>
                  <a:lnTo>
                    <a:pt x="0" y="83408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45719" tIns="-1" rIns="0" bIns="0" numCol="1" spcCol="1270" anchor="ctr" anchorCtr="0">
              <a:noAutofit/>
            </a:bodyPr>
            <a:lstStyle/>
            <a:p>
              <a:pPr lvl="0" algn="ctr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600" kern="1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Esteem</a:t>
              </a:r>
              <a:endParaRPr lang="id-ID" sz="1600" kern="1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7704586" y="1987643"/>
            <a:ext cx="2508249" cy="1152002"/>
            <a:chOff x="7704586" y="1987643"/>
            <a:chExt cx="2508249" cy="1152002"/>
          </a:xfrm>
        </p:grpSpPr>
        <p:sp>
          <p:nvSpPr>
            <p:cNvPr id="4" name="Freeform 3"/>
            <p:cNvSpPr/>
            <p:nvPr/>
          </p:nvSpPr>
          <p:spPr>
            <a:xfrm>
              <a:off x="8314278" y="2191381"/>
              <a:ext cx="1898557" cy="744527"/>
            </a:xfrm>
            <a:custGeom>
              <a:avLst/>
              <a:gdLst>
                <a:gd name="connsiteX0" fmla="*/ 3475 w 21600"/>
                <a:gd name="connsiteY0" fmla="*/ 0 h 21600"/>
                <a:gd name="connsiteX1" fmla="*/ 18125 w 21600"/>
                <a:gd name="connsiteY1" fmla="*/ 0 h 21600"/>
                <a:gd name="connsiteX2" fmla="*/ 21600 w 21600"/>
                <a:gd name="connsiteY2" fmla="*/ 10800 h 21600"/>
                <a:gd name="connsiteX3" fmla="*/ 18125 w 21600"/>
                <a:gd name="connsiteY3" fmla="*/ 21600 h 21600"/>
                <a:gd name="connsiteX4" fmla="*/ 3475 w 21600"/>
                <a:gd name="connsiteY4" fmla="*/ 21600 h 21600"/>
                <a:gd name="connsiteX5" fmla="*/ 0 w 21600"/>
                <a:gd name="connsiteY5" fmla="*/ 10800 h 21600"/>
                <a:gd name="connsiteX6" fmla="*/ 3475 w 21600"/>
                <a:gd name="connsiteY6" fmla="*/ 0 h 2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0" h="21600">
                  <a:moveTo>
                    <a:pt x="3475" y="0"/>
                  </a:moveTo>
                  <a:lnTo>
                    <a:pt x="18125" y="0"/>
                  </a:lnTo>
                  <a:cubicBezTo>
                    <a:pt x="20044" y="0"/>
                    <a:pt x="21600" y="4835"/>
                    <a:pt x="21600" y="10800"/>
                  </a:cubicBezTo>
                  <a:cubicBezTo>
                    <a:pt x="21600" y="16765"/>
                    <a:pt x="20044" y="21600"/>
                    <a:pt x="18125" y="21600"/>
                  </a:cubicBezTo>
                  <a:lnTo>
                    <a:pt x="3475" y="21600"/>
                  </a:lnTo>
                  <a:cubicBezTo>
                    <a:pt x="1556" y="21600"/>
                    <a:pt x="0" y="16765"/>
                    <a:pt x="0" y="10800"/>
                  </a:cubicBezTo>
                  <a:cubicBezTo>
                    <a:pt x="0" y="4835"/>
                    <a:pt x="1556" y="0"/>
                    <a:pt x="3475" y="0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  <a:alpha val="45000"/>
              </a:schemeClr>
            </a:solidFill>
            <a:ln>
              <a:solidFill>
                <a:schemeClr val="accent5">
                  <a:lumMod val="40000"/>
                  <a:lumOff val="60000"/>
                  <a:alpha val="90000"/>
                </a:schemeClr>
              </a:solidFill>
            </a:ln>
          </p:spPr>
          <p:style>
            <a:lnRef idx="2">
              <a:schemeClr val="accent3">
                <a:tint val="40000"/>
                <a:alpha val="90000"/>
                <a:hueOff val="461364"/>
                <a:satOff val="67252"/>
                <a:lumOff val="5018"/>
                <a:alphaOff val="0"/>
              </a:schemeClr>
            </a:lnRef>
            <a:fillRef idx="1">
              <a:schemeClr val="accent3">
                <a:tint val="40000"/>
                <a:alpha val="90000"/>
                <a:hueOff val="461364"/>
                <a:satOff val="67252"/>
                <a:lumOff val="5018"/>
                <a:alphaOff val="0"/>
              </a:schemeClr>
            </a:fillRef>
            <a:effectRef idx="0">
              <a:schemeClr val="accent3">
                <a:tint val="40000"/>
                <a:alpha val="90000"/>
                <a:hueOff val="461364"/>
                <a:satOff val="67252"/>
                <a:lumOff val="5018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582137" tIns="121839" rIns="280904" bIns="121839" numCol="1" spcCol="1270" anchor="ctr" anchorCtr="0">
              <a:noAutofit/>
            </a:bodyPr>
            <a:lstStyle/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 dirty="0"/>
            </a:p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 dirty="0"/>
            </a:p>
          </p:txBody>
        </p:sp>
        <p:grpSp>
          <p:nvGrpSpPr>
            <p:cNvPr id="13" name="Group 12"/>
            <p:cNvGrpSpPr/>
            <p:nvPr/>
          </p:nvGrpSpPr>
          <p:grpSpPr>
            <a:xfrm>
              <a:off x="7704586" y="1987643"/>
              <a:ext cx="1152002" cy="1152002"/>
              <a:chOff x="7544932" y="2228943"/>
              <a:chExt cx="1152002" cy="1152002"/>
            </a:xfrm>
          </p:grpSpPr>
          <p:sp>
            <p:nvSpPr>
              <p:cNvPr id="14" name="Freeform 13"/>
              <p:cNvSpPr/>
              <p:nvPr/>
            </p:nvSpPr>
            <p:spPr>
              <a:xfrm>
                <a:off x="7544932" y="2228943"/>
                <a:ext cx="1152002" cy="1152002"/>
              </a:xfrm>
              <a:custGeom>
                <a:avLst/>
                <a:gdLst>
                  <a:gd name="connsiteX0" fmla="*/ 0 w 1152002"/>
                  <a:gd name="connsiteY0" fmla="*/ 576001 h 1152002"/>
                  <a:gd name="connsiteX1" fmla="*/ 576001 w 1152002"/>
                  <a:gd name="connsiteY1" fmla="*/ 0 h 1152002"/>
                  <a:gd name="connsiteX2" fmla="*/ 1152002 w 1152002"/>
                  <a:gd name="connsiteY2" fmla="*/ 576001 h 1152002"/>
                  <a:gd name="connsiteX3" fmla="*/ 576001 w 1152002"/>
                  <a:gd name="connsiteY3" fmla="*/ 1152002 h 1152002"/>
                  <a:gd name="connsiteX4" fmla="*/ 0 w 1152002"/>
                  <a:gd name="connsiteY4" fmla="*/ 576001 h 115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2002" h="1152002">
                    <a:moveTo>
                      <a:pt x="0" y="576001"/>
                    </a:moveTo>
                    <a:cubicBezTo>
                      <a:pt x="0" y="257884"/>
                      <a:pt x="257884" y="0"/>
                      <a:pt x="576001" y="0"/>
                    </a:cubicBezTo>
                    <a:cubicBezTo>
                      <a:pt x="894118" y="0"/>
                      <a:pt x="1152002" y="257884"/>
                      <a:pt x="1152002" y="576001"/>
                    </a:cubicBezTo>
                    <a:cubicBezTo>
                      <a:pt x="1152002" y="894118"/>
                      <a:pt x="894118" y="1152002"/>
                      <a:pt x="576001" y="1152002"/>
                    </a:cubicBezTo>
                    <a:cubicBezTo>
                      <a:pt x="257884" y="1152002"/>
                      <a:pt x="0" y="894118"/>
                      <a:pt x="0" y="576001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3">
                  <a:hueOff val="674876"/>
                  <a:satOff val="34544"/>
                  <a:lumOff val="14510"/>
                  <a:alphaOff val="0"/>
                </a:schemeClr>
              </a:fillRef>
              <a:effectRef idx="0">
                <a:schemeClr val="accent3">
                  <a:hueOff val="674876"/>
                  <a:satOff val="34544"/>
                  <a:lumOff val="1451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5852" tIns="185852" rIns="185852" bIns="185852" numCol="1" spcCol="1270" anchor="ctr" anchorCtr="0">
                <a:noAutofit/>
              </a:bodyPr>
              <a:lstStyle/>
              <a:p>
                <a:pPr lvl="0" algn="ctr" defTabSz="12001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2700" kern="1200"/>
              </a:p>
            </p:txBody>
          </p:sp>
          <p:sp>
            <p:nvSpPr>
              <p:cNvPr id="15" name="Freeform 54"/>
              <p:cNvSpPr>
                <a:spLocks noChangeAspect="1" noEditPoints="1"/>
              </p:cNvSpPr>
              <p:nvPr/>
            </p:nvSpPr>
            <p:spPr bwMode="auto">
              <a:xfrm>
                <a:off x="7893938" y="2553447"/>
                <a:ext cx="453989" cy="456378"/>
              </a:xfrm>
              <a:custGeom>
                <a:avLst/>
                <a:gdLst>
                  <a:gd name="T0" fmla="*/ 381 w 402"/>
                  <a:gd name="T1" fmla="*/ 10 h 404"/>
                  <a:gd name="T2" fmla="*/ 365 w 402"/>
                  <a:gd name="T3" fmla="*/ 3 h 404"/>
                  <a:gd name="T4" fmla="*/ 358 w 402"/>
                  <a:gd name="T5" fmla="*/ 18 h 404"/>
                  <a:gd name="T6" fmla="*/ 312 w 402"/>
                  <a:gd name="T7" fmla="*/ 133 h 404"/>
                  <a:gd name="T8" fmla="*/ 301 w 402"/>
                  <a:gd name="T9" fmla="*/ 116 h 404"/>
                  <a:gd name="T10" fmla="*/ 282 w 402"/>
                  <a:gd name="T11" fmla="*/ 106 h 404"/>
                  <a:gd name="T12" fmla="*/ 219 w 402"/>
                  <a:gd name="T13" fmla="*/ 107 h 404"/>
                  <a:gd name="T14" fmla="*/ 197 w 402"/>
                  <a:gd name="T15" fmla="*/ 113 h 404"/>
                  <a:gd name="T16" fmla="*/ 11 w 402"/>
                  <a:gd name="T17" fmla="*/ 245 h 404"/>
                  <a:gd name="T18" fmla="*/ 6 w 402"/>
                  <a:gd name="T19" fmla="*/ 273 h 404"/>
                  <a:gd name="T20" fmla="*/ 91 w 402"/>
                  <a:gd name="T21" fmla="*/ 395 h 404"/>
                  <a:gd name="T22" fmla="*/ 116 w 402"/>
                  <a:gd name="T23" fmla="*/ 397 h 404"/>
                  <a:gd name="T24" fmla="*/ 302 w 402"/>
                  <a:gd name="T25" fmla="*/ 265 h 404"/>
                  <a:gd name="T26" fmla="*/ 316 w 402"/>
                  <a:gd name="T27" fmla="*/ 247 h 404"/>
                  <a:gd name="T28" fmla="*/ 336 w 402"/>
                  <a:gd name="T29" fmla="*/ 184 h 404"/>
                  <a:gd name="T30" fmla="*/ 333 w 402"/>
                  <a:gd name="T31" fmla="*/ 163 h 404"/>
                  <a:gd name="T32" fmla="*/ 326 w 402"/>
                  <a:gd name="T33" fmla="*/ 153 h 404"/>
                  <a:gd name="T34" fmla="*/ 381 w 402"/>
                  <a:gd name="T35" fmla="*/ 10 h 404"/>
                  <a:gd name="T36" fmla="*/ 294 w 402"/>
                  <a:gd name="T37" fmla="*/ 197 h 404"/>
                  <a:gd name="T38" fmla="*/ 250 w 402"/>
                  <a:gd name="T39" fmla="*/ 189 h 404"/>
                  <a:gd name="T40" fmla="*/ 258 w 402"/>
                  <a:gd name="T41" fmla="*/ 144 h 404"/>
                  <a:gd name="T42" fmla="*/ 295 w 402"/>
                  <a:gd name="T43" fmla="*/ 145 h 404"/>
                  <a:gd name="T44" fmla="*/ 285 w 402"/>
                  <a:gd name="T45" fmla="*/ 150 h 404"/>
                  <a:gd name="T46" fmla="*/ 279 w 402"/>
                  <a:gd name="T47" fmla="*/ 166 h 404"/>
                  <a:gd name="T48" fmla="*/ 290 w 402"/>
                  <a:gd name="T49" fmla="*/ 173 h 404"/>
                  <a:gd name="T50" fmla="*/ 295 w 402"/>
                  <a:gd name="T51" fmla="*/ 172 h 404"/>
                  <a:gd name="T52" fmla="*/ 307 w 402"/>
                  <a:gd name="T53" fmla="*/ 165 h 404"/>
                  <a:gd name="T54" fmla="*/ 294 w 402"/>
                  <a:gd name="T55" fmla="*/ 197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02" h="404">
                    <a:moveTo>
                      <a:pt x="381" y="10"/>
                    </a:moveTo>
                    <a:cubicBezTo>
                      <a:pt x="378" y="4"/>
                      <a:pt x="372" y="0"/>
                      <a:pt x="365" y="3"/>
                    </a:cubicBezTo>
                    <a:cubicBezTo>
                      <a:pt x="359" y="5"/>
                      <a:pt x="356" y="12"/>
                      <a:pt x="358" y="18"/>
                    </a:cubicBezTo>
                    <a:cubicBezTo>
                      <a:pt x="376" y="71"/>
                      <a:pt x="340" y="111"/>
                      <a:pt x="312" y="133"/>
                    </a:cubicBezTo>
                    <a:cubicBezTo>
                      <a:pt x="301" y="116"/>
                      <a:pt x="301" y="116"/>
                      <a:pt x="301" y="116"/>
                    </a:cubicBezTo>
                    <a:cubicBezTo>
                      <a:pt x="297" y="111"/>
                      <a:pt x="289" y="106"/>
                      <a:pt x="282" y="106"/>
                    </a:cubicBezTo>
                    <a:cubicBezTo>
                      <a:pt x="219" y="107"/>
                      <a:pt x="219" y="107"/>
                      <a:pt x="219" y="107"/>
                    </a:cubicBezTo>
                    <a:cubicBezTo>
                      <a:pt x="212" y="106"/>
                      <a:pt x="203" y="109"/>
                      <a:pt x="197" y="113"/>
                    </a:cubicBezTo>
                    <a:cubicBezTo>
                      <a:pt x="11" y="245"/>
                      <a:pt x="11" y="245"/>
                      <a:pt x="11" y="245"/>
                    </a:cubicBezTo>
                    <a:cubicBezTo>
                      <a:pt x="2" y="251"/>
                      <a:pt x="0" y="264"/>
                      <a:pt x="6" y="273"/>
                    </a:cubicBezTo>
                    <a:cubicBezTo>
                      <a:pt x="91" y="395"/>
                      <a:pt x="91" y="395"/>
                      <a:pt x="91" y="395"/>
                    </a:cubicBezTo>
                    <a:cubicBezTo>
                      <a:pt x="97" y="404"/>
                      <a:pt x="107" y="403"/>
                      <a:pt x="116" y="397"/>
                    </a:cubicBezTo>
                    <a:cubicBezTo>
                      <a:pt x="302" y="265"/>
                      <a:pt x="302" y="265"/>
                      <a:pt x="302" y="265"/>
                    </a:cubicBezTo>
                    <a:cubicBezTo>
                      <a:pt x="308" y="261"/>
                      <a:pt x="314" y="253"/>
                      <a:pt x="316" y="247"/>
                    </a:cubicBezTo>
                    <a:cubicBezTo>
                      <a:pt x="336" y="184"/>
                      <a:pt x="336" y="184"/>
                      <a:pt x="336" y="184"/>
                    </a:cubicBezTo>
                    <a:cubicBezTo>
                      <a:pt x="338" y="178"/>
                      <a:pt x="337" y="168"/>
                      <a:pt x="333" y="163"/>
                    </a:cubicBezTo>
                    <a:cubicBezTo>
                      <a:pt x="326" y="153"/>
                      <a:pt x="326" y="153"/>
                      <a:pt x="326" y="153"/>
                    </a:cubicBezTo>
                    <a:cubicBezTo>
                      <a:pt x="363" y="124"/>
                      <a:pt x="402" y="73"/>
                      <a:pt x="381" y="10"/>
                    </a:cubicBezTo>
                    <a:close/>
                    <a:moveTo>
                      <a:pt x="294" y="197"/>
                    </a:moveTo>
                    <a:cubicBezTo>
                      <a:pt x="280" y="207"/>
                      <a:pt x="260" y="204"/>
                      <a:pt x="250" y="189"/>
                    </a:cubicBezTo>
                    <a:cubicBezTo>
                      <a:pt x="240" y="175"/>
                      <a:pt x="243" y="155"/>
                      <a:pt x="258" y="144"/>
                    </a:cubicBezTo>
                    <a:cubicBezTo>
                      <a:pt x="269" y="136"/>
                      <a:pt x="284" y="137"/>
                      <a:pt x="295" y="145"/>
                    </a:cubicBezTo>
                    <a:cubicBezTo>
                      <a:pt x="289" y="148"/>
                      <a:pt x="285" y="150"/>
                      <a:pt x="285" y="150"/>
                    </a:cubicBezTo>
                    <a:cubicBezTo>
                      <a:pt x="279" y="153"/>
                      <a:pt x="276" y="160"/>
                      <a:pt x="279" y="166"/>
                    </a:cubicBezTo>
                    <a:cubicBezTo>
                      <a:pt x="281" y="171"/>
                      <a:pt x="285" y="173"/>
                      <a:pt x="290" y="173"/>
                    </a:cubicBezTo>
                    <a:cubicBezTo>
                      <a:pt x="292" y="173"/>
                      <a:pt x="293" y="173"/>
                      <a:pt x="295" y="172"/>
                    </a:cubicBezTo>
                    <a:cubicBezTo>
                      <a:pt x="299" y="170"/>
                      <a:pt x="303" y="168"/>
                      <a:pt x="307" y="165"/>
                    </a:cubicBezTo>
                    <a:cubicBezTo>
                      <a:pt x="309" y="177"/>
                      <a:pt x="304" y="190"/>
                      <a:pt x="294" y="19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6" name="Freeform 15"/>
            <p:cNvSpPr/>
            <p:nvPr/>
          </p:nvSpPr>
          <p:spPr>
            <a:xfrm>
              <a:off x="9014413" y="2400379"/>
              <a:ext cx="982150" cy="380315"/>
            </a:xfrm>
            <a:custGeom>
              <a:avLst/>
              <a:gdLst>
                <a:gd name="connsiteX0" fmla="*/ 0 w 1730742"/>
                <a:gd name="connsiteY0" fmla="*/ 0 h 834084"/>
                <a:gd name="connsiteX1" fmla="*/ 1730742 w 1730742"/>
                <a:gd name="connsiteY1" fmla="*/ 0 h 834084"/>
                <a:gd name="connsiteX2" fmla="*/ 1730742 w 1730742"/>
                <a:gd name="connsiteY2" fmla="*/ 834084 h 834084"/>
                <a:gd name="connsiteX3" fmla="*/ 0 w 1730742"/>
                <a:gd name="connsiteY3" fmla="*/ 834084 h 834084"/>
                <a:gd name="connsiteX4" fmla="*/ 0 w 1730742"/>
                <a:gd name="connsiteY4" fmla="*/ 0 h 83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0742" h="834084">
                  <a:moveTo>
                    <a:pt x="0" y="0"/>
                  </a:moveTo>
                  <a:lnTo>
                    <a:pt x="1730742" y="0"/>
                  </a:lnTo>
                  <a:lnTo>
                    <a:pt x="1730742" y="834084"/>
                  </a:lnTo>
                  <a:lnTo>
                    <a:pt x="0" y="83408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45719" tIns="-1" rIns="0" bIns="0" numCol="1" spcCol="1270" anchor="ctr" anchorCtr="0">
              <a:noAutofit/>
            </a:bodyPr>
            <a:lstStyle/>
            <a:p>
              <a:pPr lvl="0" algn="l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600" kern="1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Love &amp; Belonging</a:t>
              </a:r>
              <a:endParaRPr lang="id-ID" sz="1600" kern="1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cxnSp>
        <p:nvCxnSpPr>
          <p:cNvPr id="19" name="Straight Connector 18"/>
          <p:cNvCxnSpPr/>
          <p:nvPr/>
        </p:nvCxnSpPr>
        <p:spPr>
          <a:xfrm>
            <a:off x="2765701" y="3201147"/>
            <a:ext cx="0" cy="395692"/>
          </a:xfrm>
          <a:prstGeom prst="line">
            <a:avLst/>
          </a:prstGeom>
          <a:ln w="25400" cmpd="sng">
            <a:solidFill>
              <a:schemeClr val="bg1">
                <a:lumMod val="65000"/>
              </a:schemeClr>
            </a:solidFill>
            <a:prstDash val="sysDot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/>
          <p:cNvCxnSpPr/>
          <p:nvPr/>
        </p:nvCxnSpPr>
        <p:spPr>
          <a:xfrm>
            <a:off x="5536714" y="3201147"/>
            <a:ext cx="0" cy="395692"/>
          </a:xfrm>
          <a:prstGeom prst="line">
            <a:avLst/>
          </a:prstGeom>
          <a:ln w="25400" cmpd="sng">
            <a:solidFill>
              <a:schemeClr val="bg1">
                <a:lumMod val="65000"/>
              </a:schemeClr>
            </a:solidFill>
            <a:prstDash val="sysDot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/>
          <p:cNvCxnSpPr/>
          <p:nvPr/>
        </p:nvCxnSpPr>
        <p:spPr>
          <a:xfrm>
            <a:off x="8314279" y="3201147"/>
            <a:ext cx="0" cy="395692"/>
          </a:xfrm>
          <a:prstGeom prst="line">
            <a:avLst/>
          </a:prstGeom>
          <a:ln w="25400" cmpd="sng">
            <a:solidFill>
              <a:schemeClr val="bg1">
                <a:lumMod val="65000"/>
              </a:schemeClr>
            </a:solidFill>
            <a:prstDash val="sysDot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Perspective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706223" y="3783229"/>
            <a:ext cx="212373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is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power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4474215" y="3783229"/>
            <a:ext cx="212373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is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power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6" name="Rectangle 35"/>
          <p:cNvSpPr/>
          <p:nvPr/>
        </p:nvSpPr>
        <p:spPr>
          <a:xfrm>
            <a:off x="7254907" y="3783229"/>
            <a:ext cx="212373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is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power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1519519" y="5163878"/>
            <a:ext cx="9144000" cy="61683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35714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3" grpId="0"/>
      <p:bldP spid="35" grpId="0"/>
      <p:bldP spid="36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  <p:bldP spid="40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19414" y="1818510"/>
            <a:ext cx="1831575" cy="2328552"/>
            <a:chOff x="1319414" y="2066160"/>
            <a:chExt cx="1831575" cy="2328552"/>
          </a:xfrm>
        </p:grpSpPr>
        <p:sp>
          <p:nvSpPr>
            <p:cNvPr id="3" name="Freeform 5"/>
            <p:cNvSpPr>
              <a:spLocks/>
            </p:cNvSpPr>
            <p:nvPr/>
          </p:nvSpPr>
          <p:spPr bwMode="auto">
            <a:xfrm>
              <a:off x="1954082" y="2066160"/>
              <a:ext cx="479049" cy="391559"/>
            </a:xfrm>
            <a:custGeom>
              <a:avLst/>
              <a:gdLst>
                <a:gd name="T0" fmla="*/ 442 w 501"/>
                <a:gd name="T1" fmla="*/ 374 h 409"/>
                <a:gd name="T2" fmla="*/ 168 w 501"/>
                <a:gd name="T3" fmla="*/ 264 h 409"/>
                <a:gd name="T4" fmla="*/ 0 w 501"/>
                <a:gd name="T5" fmla="*/ 7 h 409"/>
                <a:gd name="T6" fmla="*/ 451 w 501"/>
                <a:gd name="T7" fmla="*/ 171 h 409"/>
                <a:gd name="T8" fmla="*/ 463 w 501"/>
                <a:gd name="T9" fmla="*/ 357 h 409"/>
                <a:gd name="T10" fmla="*/ 442 w 501"/>
                <a:gd name="T11" fmla="*/ 37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409">
                  <a:moveTo>
                    <a:pt x="442" y="374"/>
                  </a:moveTo>
                  <a:cubicBezTo>
                    <a:pt x="324" y="409"/>
                    <a:pt x="212" y="382"/>
                    <a:pt x="168" y="264"/>
                  </a:cubicBezTo>
                  <a:cubicBezTo>
                    <a:pt x="122" y="144"/>
                    <a:pt x="81" y="59"/>
                    <a:pt x="0" y="7"/>
                  </a:cubicBezTo>
                  <a:cubicBezTo>
                    <a:pt x="181" y="0"/>
                    <a:pt x="347" y="28"/>
                    <a:pt x="451" y="171"/>
                  </a:cubicBezTo>
                  <a:cubicBezTo>
                    <a:pt x="501" y="243"/>
                    <a:pt x="495" y="305"/>
                    <a:pt x="463" y="357"/>
                  </a:cubicBezTo>
                  <a:lnTo>
                    <a:pt x="442" y="37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" name="Freeform 6"/>
            <p:cNvSpPr>
              <a:spLocks/>
            </p:cNvSpPr>
            <p:nvPr/>
          </p:nvSpPr>
          <p:spPr bwMode="auto">
            <a:xfrm>
              <a:off x="2599508" y="2172297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1700933" y="2355168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" name="Freeform 14"/>
            <p:cNvSpPr>
              <a:spLocks/>
            </p:cNvSpPr>
            <p:nvPr/>
          </p:nvSpPr>
          <p:spPr bwMode="auto">
            <a:xfrm>
              <a:off x="1669378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" name="Freeform 15"/>
            <p:cNvSpPr>
              <a:spLocks/>
            </p:cNvSpPr>
            <p:nvPr/>
          </p:nvSpPr>
          <p:spPr bwMode="auto">
            <a:xfrm>
              <a:off x="1319414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16"/>
            <p:cNvSpPr>
              <a:spLocks/>
            </p:cNvSpPr>
            <p:nvPr/>
          </p:nvSpPr>
          <p:spPr bwMode="auto">
            <a:xfrm>
              <a:off x="1710255" y="3068721"/>
              <a:ext cx="83905" cy="129803"/>
            </a:xfrm>
            <a:custGeom>
              <a:avLst/>
              <a:gdLst>
                <a:gd name="T0" fmla="*/ 50 w 88"/>
                <a:gd name="T1" fmla="*/ 136 h 136"/>
                <a:gd name="T2" fmla="*/ 80 w 88"/>
                <a:gd name="T3" fmla="*/ 87 h 136"/>
                <a:gd name="T4" fmla="*/ 88 w 88"/>
                <a:gd name="T5" fmla="*/ 0 h 136"/>
                <a:gd name="T6" fmla="*/ 7 w 88"/>
                <a:gd name="T7" fmla="*/ 83 h 136"/>
                <a:gd name="T8" fmla="*/ 44 w 88"/>
                <a:gd name="T9" fmla="*/ 133 h 136"/>
                <a:gd name="T10" fmla="*/ 50 w 88"/>
                <a:gd name="T1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6">
                  <a:moveTo>
                    <a:pt x="50" y="136"/>
                  </a:moveTo>
                  <a:cubicBezTo>
                    <a:pt x="73" y="127"/>
                    <a:pt x="83" y="108"/>
                    <a:pt x="80" y="87"/>
                  </a:cubicBezTo>
                  <a:cubicBezTo>
                    <a:pt x="71" y="57"/>
                    <a:pt x="76" y="27"/>
                    <a:pt x="88" y="0"/>
                  </a:cubicBezTo>
                  <a:cubicBezTo>
                    <a:pt x="55" y="17"/>
                    <a:pt x="19" y="39"/>
                    <a:pt x="7" y="83"/>
                  </a:cubicBezTo>
                  <a:cubicBezTo>
                    <a:pt x="0" y="110"/>
                    <a:pt x="11" y="129"/>
                    <a:pt x="44" y="133"/>
                  </a:cubicBezTo>
                  <a:lnTo>
                    <a:pt x="50" y="136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3675826" y="1924648"/>
            <a:ext cx="2198749" cy="2222415"/>
            <a:chOff x="3675826" y="2172298"/>
            <a:chExt cx="2198749" cy="2222415"/>
          </a:xfrm>
        </p:grpSpPr>
        <p:sp>
          <p:nvSpPr>
            <p:cNvPr id="12" name="Freeform 6"/>
            <p:cNvSpPr>
              <a:spLocks/>
            </p:cNvSpPr>
            <p:nvPr/>
          </p:nvSpPr>
          <p:spPr bwMode="auto">
            <a:xfrm>
              <a:off x="4955919" y="2172298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3" name="Freeform 7"/>
            <p:cNvSpPr>
              <a:spLocks/>
            </p:cNvSpPr>
            <p:nvPr/>
          </p:nvSpPr>
          <p:spPr bwMode="auto">
            <a:xfrm>
              <a:off x="4057345" y="2355169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8"/>
            <p:cNvSpPr>
              <a:spLocks noEditPoints="1"/>
            </p:cNvSpPr>
            <p:nvPr/>
          </p:nvSpPr>
          <p:spPr bwMode="auto">
            <a:xfrm>
              <a:off x="5064924" y="2469910"/>
              <a:ext cx="129803" cy="223748"/>
            </a:xfrm>
            <a:custGeom>
              <a:avLst/>
              <a:gdLst>
                <a:gd name="T0" fmla="*/ 83 w 136"/>
                <a:gd name="T1" fmla="*/ 230 h 234"/>
                <a:gd name="T2" fmla="*/ 85 w 136"/>
                <a:gd name="T3" fmla="*/ 229 h 234"/>
                <a:gd name="T4" fmla="*/ 85 w 136"/>
                <a:gd name="T5" fmla="*/ 229 h 234"/>
                <a:gd name="T6" fmla="*/ 120 w 136"/>
                <a:gd name="T7" fmla="*/ 143 h 234"/>
                <a:gd name="T8" fmla="*/ 112 w 136"/>
                <a:gd name="T9" fmla="*/ 0 h 234"/>
                <a:gd name="T10" fmla="*/ 4 w 136"/>
                <a:gd name="T11" fmla="*/ 159 h 234"/>
                <a:gd name="T12" fmla="*/ 70 w 136"/>
                <a:gd name="T13" fmla="*/ 230 h 234"/>
                <a:gd name="T14" fmla="*/ 83 w 136"/>
                <a:gd name="T15" fmla="*/ 229 h 234"/>
                <a:gd name="T16" fmla="*/ 83 w 136"/>
                <a:gd name="T17" fmla="*/ 230 h 234"/>
                <a:gd name="T18" fmla="*/ 87 w 136"/>
                <a:gd name="T19" fmla="*/ 44 h 234"/>
                <a:gd name="T20" fmla="*/ 87 w 136"/>
                <a:gd name="T21" fmla="*/ 44 h 234"/>
                <a:gd name="T22" fmla="*/ 87 w 136"/>
                <a:gd name="T23" fmla="*/ 4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6" h="234">
                  <a:moveTo>
                    <a:pt x="83" y="230"/>
                  </a:moveTo>
                  <a:cubicBezTo>
                    <a:pt x="84" y="230"/>
                    <a:pt x="84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122" y="209"/>
                    <a:pt x="136" y="174"/>
                    <a:pt x="120" y="143"/>
                  </a:cubicBezTo>
                  <a:cubicBezTo>
                    <a:pt x="101" y="98"/>
                    <a:pt x="100" y="49"/>
                    <a:pt x="112" y="0"/>
                  </a:cubicBezTo>
                  <a:cubicBezTo>
                    <a:pt x="64" y="39"/>
                    <a:pt x="10" y="86"/>
                    <a:pt x="4" y="159"/>
                  </a:cubicBezTo>
                  <a:cubicBezTo>
                    <a:pt x="0" y="208"/>
                    <a:pt x="19" y="234"/>
                    <a:pt x="70" y="230"/>
                  </a:cubicBezTo>
                  <a:cubicBezTo>
                    <a:pt x="83" y="229"/>
                    <a:pt x="83" y="229"/>
                    <a:pt x="83" y="229"/>
                  </a:cubicBezTo>
                  <a:lnTo>
                    <a:pt x="83" y="230"/>
                  </a:lnTo>
                  <a:close/>
                  <a:moveTo>
                    <a:pt x="87" y="44"/>
                  </a:moveTo>
                  <a:cubicBezTo>
                    <a:pt x="87" y="44"/>
                    <a:pt x="87" y="44"/>
                    <a:pt x="87" y="44"/>
                  </a:cubicBezTo>
                  <a:cubicBezTo>
                    <a:pt x="87" y="44"/>
                    <a:pt x="87" y="44"/>
                    <a:pt x="87" y="4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5" name="Freeform 9"/>
            <p:cNvSpPr>
              <a:spLocks/>
            </p:cNvSpPr>
            <p:nvPr/>
          </p:nvSpPr>
          <p:spPr bwMode="auto">
            <a:xfrm>
              <a:off x="5435686" y="2778998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6" name="Freeform 12"/>
            <p:cNvSpPr>
              <a:spLocks/>
            </p:cNvSpPr>
            <p:nvPr/>
          </p:nvSpPr>
          <p:spPr bwMode="auto">
            <a:xfrm>
              <a:off x="4735041" y="2784735"/>
              <a:ext cx="136973" cy="109723"/>
            </a:xfrm>
            <a:custGeom>
              <a:avLst/>
              <a:gdLst>
                <a:gd name="T0" fmla="*/ 16 w 143"/>
                <a:gd name="T1" fmla="*/ 94 h 115"/>
                <a:gd name="T2" fmla="*/ 93 w 143"/>
                <a:gd name="T3" fmla="*/ 76 h 115"/>
                <a:gd name="T4" fmla="*/ 143 w 143"/>
                <a:gd name="T5" fmla="*/ 10 h 115"/>
                <a:gd name="T6" fmla="*/ 35 w 143"/>
                <a:gd name="T7" fmla="*/ 31 h 115"/>
                <a:gd name="T8" fmla="*/ 11 w 143"/>
                <a:gd name="T9" fmla="*/ 86 h 115"/>
                <a:gd name="T10" fmla="*/ 18 w 143"/>
                <a:gd name="T11" fmla="*/ 91 h 115"/>
                <a:gd name="T12" fmla="*/ 18 w 143"/>
                <a:gd name="T13" fmla="*/ 91 h 115"/>
                <a:gd name="T14" fmla="*/ 16 w 143"/>
                <a:gd name="T15" fmla="*/ 9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3" h="115">
                  <a:moveTo>
                    <a:pt x="16" y="94"/>
                  </a:moveTo>
                  <a:cubicBezTo>
                    <a:pt x="45" y="115"/>
                    <a:pt x="76" y="111"/>
                    <a:pt x="93" y="76"/>
                  </a:cubicBezTo>
                  <a:cubicBezTo>
                    <a:pt x="106" y="51"/>
                    <a:pt x="118" y="27"/>
                    <a:pt x="143" y="10"/>
                  </a:cubicBezTo>
                  <a:cubicBezTo>
                    <a:pt x="102" y="0"/>
                    <a:pt x="66" y="7"/>
                    <a:pt x="35" y="31"/>
                  </a:cubicBezTo>
                  <a:cubicBezTo>
                    <a:pt x="35" y="31"/>
                    <a:pt x="0" y="51"/>
                    <a:pt x="11" y="86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7" y="92"/>
                    <a:pt x="17" y="93"/>
                    <a:pt x="16" y="9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7" name="Freeform 14"/>
            <p:cNvSpPr>
              <a:spLocks/>
            </p:cNvSpPr>
            <p:nvPr/>
          </p:nvSpPr>
          <p:spPr bwMode="auto">
            <a:xfrm>
              <a:off x="40257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8" name="Freeform 15"/>
            <p:cNvSpPr>
              <a:spLocks/>
            </p:cNvSpPr>
            <p:nvPr/>
          </p:nvSpPr>
          <p:spPr bwMode="auto">
            <a:xfrm>
              <a:off x="36758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9" name="Freeform 16"/>
            <p:cNvSpPr>
              <a:spLocks/>
            </p:cNvSpPr>
            <p:nvPr/>
          </p:nvSpPr>
          <p:spPr bwMode="auto">
            <a:xfrm>
              <a:off x="4066667" y="3068722"/>
              <a:ext cx="83905" cy="129803"/>
            </a:xfrm>
            <a:custGeom>
              <a:avLst/>
              <a:gdLst>
                <a:gd name="T0" fmla="*/ 50 w 88"/>
                <a:gd name="T1" fmla="*/ 136 h 136"/>
                <a:gd name="T2" fmla="*/ 80 w 88"/>
                <a:gd name="T3" fmla="*/ 87 h 136"/>
                <a:gd name="T4" fmla="*/ 88 w 88"/>
                <a:gd name="T5" fmla="*/ 0 h 136"/>
                <a:gd name="T6" fmla="*/ 7 w 88"/>
                <a:gd name="T7" fmla="*/ 83 h 136"/>
                <a:gd name="T8" fmla="*/ 44 w 88"/>
                <a:gd name="T9" fmla="*/ 133 h 136"/>
                <a:gd name="T10" fmla="*/ 50 w 88"/>
                <a:gd name="T1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6">
                  <a:moveTo>
                    <a:pt x="50" y="136"/>
                  </a:moveTo>
                  <a:cubicBezTo>
                    <a:pt x="73" y="127"/>
                    <a:pt x="83" y="108"/>
                    <a:pt x="80" y="87"/>
                  </a:cubicBezTo>
                  <a:cubicBezTo>
                    <a:pt x="71" y="57"/>
                    <a:pt x="76" y="27"/>
                    <a:pt x="88" y="0"/>
                  </a:cubicBezTo>
                  <a:cubicBezTo>
                    <a:pt x="55" y="17"/>
                    <a:pt x="19" y="39"/>
                    <a:pt x="7" y="83"/>
                  </a:cubicBezTo>
                  <a:cubicBezTo>
                    <a:pt x="0" y="110"/>
                    <a:pt x="11" y="129"/>
                    <a:pt x="44" y="133"/>
                  </a:cubicBezTo>
                  <a:lnTo>
                    <a:pt x="50" y="13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6419026" y="1818510"/>
            <a:ext cx="2198749" cy="2328552"/>
            <a:chOff x="6419026" y="2066160"/>
            <a:chExt cx="2198749" cy="2328552"/>
          </a:xfrm>
        </p:grpSpPr>
        <p:sp>
          <p:nvSpPr>
            <p:cNvPr id="22" name="Freeform 5"/>
            <p:cNvSpPr>
              <a:spLocks/>
            </p:cNvSpPr>
            <p:nvPr/>
          </p:nvSpPr>
          <p:spPr bwMode="auto">
            <a:xfrm>
              <a:off x="7053694" y="2066160"/>
              <a:ext cx="479049" cy="391559"/>
            </a:xfrm>
            <a:custGeom>
              <a:avLst/>
              <a:gdLst>
                <a:gd name="T0" fmla="*/ 442 w 501"/>
                <a:gd name="T1" fmla="*/ 374 h 409"/>
                <a:gd name="T2" fmla="*/ 168 w 501"/>
                <a:gd name="T3" fmla="*/ 264 h 409"/>
                <a:gd name="T4" fmla="*/ 0 w 501"/>
                <a:gd name="T5" fmla="*/ 7 h 409"/>
                <a:gd name="T6" fmla="*/ 451 w 501"/>
                <a:gd name="T7" fmla="*/ 171 h 409"/>
                <a:gd name="T8" fmla="*/ 463 w 501"/>
                <a:gd name="T9" fmla="*/ 357 h 409"/>
                <a:gd name="T10" fmla="*/ 442 w 501"/>
                <a:gd name="T11" fmla="*/ 37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409">
                  <a:moveTo>
                    <a:pt x="442" y="374"/>
                  </a:moveTo>
                  <a:cubicBezTo>
                    <a:pt x="324" y="409"/>
                    <a:pt x="212" y="382"/>
                    <a:pt x="168" y="264"/>
                  </a:cubicBezTo>
                  <a:cubicBezTo>
                    <a:pt x="122" y="144"/>
                    <a:pt x="81" y="59"/>
                    <a:pt x="0" y="7"/>
                  </a:cubicBezTo>
                  <a:cubicBezTo>
                    <a:pt x="181" y="0"/>
                    <a:pt x="347" y="28"/>
                    <a:pt x="451" y="171"/>
                  </a:cubicBezTo>
                  <a:cubicBezTo>
                    <a:pt x="501" y="243"/>
                    <a:pt x="495" y="305"/>
                    <a:pt x="463" y="357"/>
                  </a:cubicBezTo>
                  <a:lnTo>
                    <a:pt x="442" y="37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6"/>
            <p:cNvSpPr>
              <a:spLocks/>
            </p:cNvSpPr>
            <p:nvPr/>
          </p:nvSpPr>
          <p:spPr bwMode="auto">
            <a:xfrm>
              <a:off x="7699119" y="2172297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Freeform 7"/>
            <p:cNvSpPr>
              <a:spLocks/>
            </p:cNvSpPr>
            <p:nvPr/>
          </p:nvSpPr>
          <p:spPr bwMode="auto">
            <a:xfrm>
              <a:off x="6800545" y="2355168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8"/>
            <p:cNvSpPr>
              <a:spLocks noEditPoints="1"/>
            </p:cNvSpPr>
            <p:nvPr/>
          </p:nvSpPr>
          <p:spPr bwMode="auto">
            <a:xfrm>
              <a:off x="7808124" y="2469909"/>
              <a:ext cx="129803" cy="223748"/>
            </a:xfrm>
            <a:custGeom>
              <a:avLst/>
              <a:gdLst>
                <a:gd name="T0" fmla="*/ 83 w 136"/>
                <a:gd name="T1" fmla="*/ 230 h 234"/>
                <a:gd name="T2" fmla="*/ 85 w 136"/>
                <a:gd name="T3" fmla="*/ 229 h 234"/>
                <a:gd name="T4" fmla="*/ 85 w 136"/>
                <a:gd name="T5" fmla="*/ 229 h 234"/>
                <a:gd name="T6" fmla="*/ 120 w 136"/>
                <a:gd name="T7" fmla="*/ 143 h 234"/>
                <a:gd name="T8" fmla="*/ 112 w 136"/>
                <a:gd name="T9" fmla="*/ 0 h 234"/>
                <a:gd name="T10" fmla="*/ 4 w 136"/>
                <a:gd name="T11" fmla="*/ 159 h 234"/>
                <a:gd name="T12" fmla="*/ 70 w 136"/>
                <a:gd name="T13" fmla="*/ 230 h 234"/>
                <a:gd name="T14" fmla="*/ 83 w 136"/>
                <a:gd name="T15" fmla="*/ 229 h 234"/>
                <a:gd name="T16" fmla="*/ 83 w 136"/>
                <a:gd name="T17" fmla="*/ 230 h 234"/>
                <a:gd name="T18" fmla="*/ 87 w 136"/>
                <a:gd name="T19" fmla="*/ 44 h 234"/>
                <a:gd name="T20" fmla="*/ 87 w 136"/>
                <a:gd name="T21" fmla="*/ 44 h 234"/>
                <a:gd name="T22" fmla="*/ 87 w 136"/>
                <a:gd name="T23" fmla="*/ 4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6" h="234">
                  <a:moveTo>
                    <a:pt x="83" y="230"/>
                  </a:moveTo>
                  <a:cubicBezTo>
                    <a:pt x="84" y="230"/>
                    <a:pt x="84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122" y="209"/>
                    <a:pt x="136" y="174"/>
                    <a:pt x="120" y="143"/>
                  </a:cubicBezTo>
                  <a:cubicBezTo>
                    <a:pt x="101" y="98"/>
                    <a:pt x="100" y="49"/>
                    <a:pt x="112" y="0"/>
                  </a:cubicBezTo>
                  <a:cubicBezTo>
                    <a:pt x="64" y="39"/>
                    <a:pt x="10" y="86"/>
                    <a:pt x="4" y="159"/>
                  </a:cubicBezTo>
                  <a:cubicBezTo>
                    <a:pt x="0" y="208"/>
                    <a:pt x="19" y="234"/>
                    <a:pt x="70" y="230"/>
                  </a:cubicBezTo>
                  <a:cubicBezTo>
                    <a:pt x="83" y="229"/>
                    <a:pt x="83" y="229"/>
                    <a:pt x="83" y="229"/>
                  </a:cubicBezTo>
                  <a:lnTo>
                    <a:pt x="83" y="230"/>
                  </a:lnTo>
                  <a:close/>
                  <a:moveTo>
                    <a:pt x="87" y="44"/>
                  </a:moveTo>
                  <a:cubicBezTo>
                    <a:pt x="87" y="44"/>
                    <a:pt x="87" y="44"/>
                    <a:pt x="87" y="44"/>
                  </a:cubicBezTo>
                  <a:cubicBezTo>
                    <a:pt x="87" y="44"/>
                    <a:pt x="87" y="44"/>
                    <a:pt x="87" y="4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9"/>
            <p:cNvSpPr>
              <a:spLocks/>
            </p:cNvSpPr>
            <p:nvPr/>
          </p:nvSpPr>
          <p:spPr bwMode="auto">
            <a:xfrm>
              <a:off x="8178886" y="2778997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Freeform 10"/>
            <p:cNvSpPr>
              <a:spLocks/>
            </p:cNvSpPr>
            <p:nvPr/>
          </p:nvSpPr>
          <p:spPr bwMode="auto">
            <a:xfrm>
              <a:off x="8125818" y="2994139"/>
              <a:ext cx="123348" cy="201516"/>
            </a:xfrm>
            <a:custGeom>
              <a:avLst/>
              <a:gdLst>
                <a:gd name="T0" fmla="*/ 50 w 129"/>
                <a:gd name="T1" fmla="*/ 211 h 211"/>
                <a:gd name="T2" fmla="*/ 44 w 129"/>
                <a:gd name="T3" fmla="*/ 209 h 211"/>
                <a:gd name="T4" fmla="*/ 44 w 129"/>
                <a:gd name="T5" fmla="*/ 209 h 211"/>
                <a:gd name="T6" fmla="*/ 44 w 129"/>
                <a:gd name="T7" fmla="*/ 209 h 211"/>
                <a:gd name="T8" fmla="*/ 9 w 129"/>
                <a:gd name="T9" fmla="*/ 134 h 211"/>
                <a:gd name="T10" fmla="*/ 1 w 129"/>
                <a:gd name="T11" fmla="*/ 0 h 211"/>
                <a:gd name="T12" fmla="*/ 121 w 129"/>
                <a:gd name="T13" fmla="*/ 134 h 211"/>
                <a:gd name="T14" fmla="*/ 57 w 129"/>
                <a:gd name="T15" fmla="*/ 211 h 211"/>
                <a:gd name="T16" fmla="*/ 50 w 129"/>
                <a:gd name="T17" fmla="*/ 210 h 211"/>
                <a:gd name="T18" fmla="*/ 50 w 129"/>
                <a:gd name="T19" fmla="*/ 21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9" h="211">
                  <a:moveTo>
                    <a:pt x="50" y="211"/>
                  </a:moveTo>
                  <a:cubicBezTo>
                    <a:pt x="48" y="211"/>
                    <a:pt x="46" y="210"/>
                    <a:pt x="44" y="209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10" y="195"/>
                    <a:pt x="0" y="165"/>
                    <a:pt x="9" y="134"/>
                  </a:cubicBezTo>
                  <a:cubicBezTo>
                    <a:pt x="21" y="88"/>
                    <a:pt x="18" y="45"/>
                    <a:pt x="1" y="0"/>
                  </a:cubicBezTo>
                  <a:cubicBezTo>
                    <a:pt x="51" y="31"/>
                    <a:pt x="106" y="67"/>
                    <a:pt x="121" y="134"/>
                  </a:cubicBezTo>
                  <a:cubicBezTo>
                    <a:pt x="129" y="180"/>
                    <a:pt x="109" y="207"/>
                    <a:pt x="57" y="211"/>
                  </a:cubicBezTo>
                  <a:cubicBezTo>
                    <a:pt x="50" y="210"/>
                    <a:pt x="50" y="210"/>
                    <a:pt x="50" y="210"/>
                  </a:cubicBezTo>
                  <a:lnTo>
                    <a:pt x="50" y="21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11"/>
            <p:cNvSpPr>
              <a:spLocks/>
            </p:cNvSpPr>
            <p:nvPr/>
          </p:nvSpPr>
          <p:spPr bwMode="auto">
            <a:xfrm>
              <a:off x="8167411" y="3412948"/>
              <a:ext cx="346379" cy="484787"/>
            </a:xfrm>
            <a:custGeom>
              <a:avLst/>
              <a:gdLst>
                <a:gd name="T0" fmla="*/ 28 w 362"/>
                <a:gd name="T1" fmla="*/ 104 h 507"/>
                <a:gd name="T2" fmla="*/ 25 w 362"/>
                <a:gd name="T3" fmla="*/ 116 h 507"/>
                <a:gd name="T4" fmla="*/ 102 w 362"/>
                <a:gd name="T5" fmla="*/ 291 h 507"/>
                <a:gd name="T6" fmla="*/ 319 w 362"/>
                <a:gd name="T7" fmla="*/ 507 h 507"/>
                <a:gd name="T8" fmla="*/ 266 w 362"/>
                <a:gd name="T9" fmla="*/ 83 h 507"/>
                <a:gd name="T10" fmla="*/ 48 w 362"/>
                <a:gd name="T11" fmla="*/ 78 h 507"/>
                <a:gd name="T12" fmla="*/ 48 w 362"/>
                <a:gd name="T13" fmla="*/ 78 h 507"/>
                <a:gd name="T14" fmla="*/ 48 w 362"/>
                <a:gd name="T15" fmla="*/ 78 h 507"/>
                <a:gd name="T16" fmla="*/ 43 w 362"/>
                <a:gd name="T17" fmla="*/ 83 h 507"/>
                <a:gd name="T18" fmla="*/ 44 w 362"/>
                <a:gd name="T19" fmla="*/ 83 h 507"/>
                <a:gd name="T20" fmla="*/ 28 w 362"/>
                <a:gd name="T21" fmla="*/ 104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2" h="507">
                  <a:moveTo>
                    <a:pt x="28" y="104"/>
                  </a:moveTo>
                  <a:cubicBezTo>
                    <a:pt x="27" y="108"/>
                    <a:pt x="26" y="112"/>
                    <a:pt x="25" y="116"/>
                  </a:cubicBezTo>
                  <a:cubicBezTo>
                    <a:pt x="0" y="199"/>
                    <a:pt x="35" y="259"/>
                    <a:pt x="102" y="291"/>
                  </a:cubicBezTo>
                  <a:cubicBezTo>
                    <a:pt x="196" y="335"/>
                    <a:pt x="268" y="409"/>
                    <a:pt x="319" y="507"/>
                  </a:cubicBezTo>
                  <a:cubicBezTo>
                    <a:pt x="342" y="367"/>
                    <a:pt x="362" y="210"/>
                    <a:pt x="266" y="83"/>
                  </a:cubicBezTo>
                  <a:cubicBezTo>
                    <a:pt x="203" y="0"/>
                    <a:pt x="127" y="0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6" y="80"/>
                    <a:pt x="45" y="81"/>
                    <a:pt x="43" y="83"/>
                  </a:cubicBezTo>
                  <a:cubicBezTo>
                    <a:pt x="44" y="83"/>
                    <a:pt x="44" y="83"/>
                    <a:pt x="44" y="83"/>
                  </a:cubicBezTo>
                  <a:lnTo>
                    <a:pt x="28" y="10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12"/>
            <p:cNvSpPr>
              <a:spLocks/>
            </p:cNvSpPr>
            <p:nvPr/>
          </p:nvSpPr>
          <p:spPr bwMode="auto">
            <a:xfrm>
              <a:off x="7478241" y="2784735"/>
              <a:ext cx="136973" cy="109723"/>
            </a:xfrm>
            <a:custGeom>
              <a:avLst/>
              <a:gdLst>
                <a:gd name="T0" fmla="*/ 16 w 143"/>
                <a:gd name="T1" fmla="*/ 94 h 115"/>
                <a:gd name="T2" fmla="*/ 93 w 143"/>
                <a:gd name="T3" fmla="*/ 76 h 115"/>
                <a:gd name="T4" fmla="*/ 143 w 143"/>
                <a:gd name="T5" fmla="*/ 10 h 115"/>
                <a:gd name="T6" fmla="*/ 35 w 143"/>
                <a:gd name="T7" fmla="*/ 31 h 115"/>
                <a:gd name="T8" fmla="*/ 11 w 143"/>
                <a:gd name="T9" fmla="*/ 86 h 115"/>
                <a:gd name="T10" fmla="*/ 18 w 143"/>
                <a:gd name="T11" fmla="*/ 91 h 115"/>
                <a:gd name="T12" fmla="*/ 18 w 143"/>
                <a:gd name="T13" fmla="*/ 91 h 115"/>
                <a:gd name="T14" fmla="*/ 16 w 143"/>
                <a:gd name="T15" fmla="*/ 9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3" h="115">
                  <a:moveTo>
                    <a:pt x="16" y="94"/>
                  </a:moveTo>
                  <a:cubicBezTo>
                    <a:pt x="45" y="115"/>
                    <a:pt x="76" y="111"/>
                    <a:pt x="93" y="76"/>
                  </a:cubicBezTo>
                  <a:cubicBezTo>
                    <a:pt x="106" y="51"/>
                    <a:pt x="118" y="27"/>
                    <a:pt x="143" y="10"/>
                  </a:cubicBezTo>
                  <a:cubicBezTo>
                    <a:pt x="102" y="0"/>
                    <a:pt x="66" y="7"/>
                    <a:pt x="35" y="31"/>
                  </a:cubicBezTo>
                  <a:cubicBezTo>
                    <a:pt x="35" y="31"/>
                    <a:pt x="0" y="51"/>
                    <a:pt x="11" y="86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7" y="92"/>
                    <a:pt x="17" y="93"/>
                    <a:pt x="16" y="9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13"/>
            <p:cNvSpPr>
              <a:spLocks/>
            </p:cNvSpPr>
            <p:nvPr/>
          </p:nvSpPr>
          <p:spPr bwMode="auto">
            <a:xfrm>
              <a:off x="7278159" y="2530867"/>
              <a:ext cx="248848" cy="182153"/>
            </a:xfrm>
            <a:custGeom>
              <a:avLst/>
              <a:gdLst>
                <a:gd name="T0" fmla="*/ 45 w 260"/>
                <a:gd name="T1" fmla="*/ 166 h 190"/>
                <a:gd name="T2" fmla="*/ 140 w 260"/>
                <a:gd name="T3" fmla="*/ 143 h 190"/>
                <a:gd name="T4" fmla="*/ 260 w 260"/>
                <a:gd name="T5" fmla="*/ 43 h 190"/>
                <a:gd name="T6" fmla="*/ 53 w 260"/>
                <a:gd name="T7" fmla="*/ 42 h 190"/>
                <a:gd name="T8" fmla="*/ 37 w 260"/>
                <a:gd name="T9" fmla="*/ 158 h 190"/>
                <a:gd name="T10" fmla="*/ 45 w 260"/>
                <a:gd name="T11" fmla="*/ 16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0" h="190">
                  <a:moveTo>
                    <a:pt x="45" y="166"/>
                  </a:moveTo>
                  <a:cubicBezTo>
                    <a:pt x="84" y="190"/>
                    <a:pt x="120" y="175"/>
                    <a:pt x="140" y="143"/>
                  </a:cubicBezTo>
                  <a:cubicBezTo>
                    <a:pt x="168" y="96"/>
                    <a:pt x="208" y="63"/>
                    <a:pt x="260" y="43"/>
                  </a:cubicBezTo>
                  <a:cubicBezTo>
                    <a:pt x="194" y="20"/>
                    <a:pt x="119" y="0"/>
                    <a:pt x="53" y="42"/>
                  </a:cubicBezTo>
                  <a:cubicBezTo>
                    <a:pt x="7" y="67"/>
                    <a:pt x="0" y="111"/>
                    <a:pt x="37" y="158"/>
                  </a:cubicBezTo>
                  <a:lnTo>
                    <a:pt x="45" y="16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14"/>
            <p:cNvSpPr>
              <a:spLocks/>
            </p:cNvSpPr>
            <p:nvPr/>
          </p:nvSpPr>
          <p:spPr bwMode="auto">
            <a:xfrm>
              <a:off x="67689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64190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16"/>
            <p:cNvSpPr>
              <a:spLocks/>
            </p:cNvSpPr>
            <p:nvPr/>
          </p:nvSpPr>
          <p:spPr bwMode="auto">
            <a:xfrm>
              <a:off x="6809867" y="3068721"/>
              <a:ext cx="83905" cy="129803"/>
            </a:xfrm>
            <a:custGeom>
              <a:avLst/>
              <a:gdLst>
                <a:gd name="T0" fmla="*/ 50 w 88"/>
                <a:gd name="T1" fmla="*/ 136 h 136"/>
                <a:gd name="T2" fmla="*/ 80 w 88"/>
                <a:gd name="T3" fmla="*/ 87 h 136"/>
                <a:gd name="T4" fmla="*/ 88 w 88"/>
                <a:gd name="T5" fmla="*/ 0 h 136"/>
                <a:gd name="T6" fmla="*/ 7 w 88"/>
                <a:gd name="T7" fmla="*/ 83 h 136"/>
                <a:gd name="T8" fmla="*/ 44 w 88"/>
                <a:gd name="T9" fmla="*/ 133 h 136"/>
                <a:gd name="T10" fmla="*/ 50 w 88"/>
                <a:gd name="T1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6">
                  <a:moveTo>
                    <a:pt x="50" y="136"/>
                  </a:moveTo>
                  <a:cubicBezTo>
                    <a:pt x="73" y="127"/>
                    <a:pt x="83" y="108"/>
                    <a:pt x="80" y="87"/>
                  </a:cubicBezTo>
                  <a:cubicBezTo>
                    <a:pt x="71" y="57"/>
                    <a:pt x="76" y="27"/>
                    <a:pt x="88" y="0"/>
                  </a:cubicBezTo>
                  <a:cubicBezTo>
                    <a:pt x="55" y="17"/>
                    <a:pt x="19" y="39"/>
                    <a:pt x="7" y="83"/>
                  </a:cubicBezTo>
                  <a:cubicBezTo>
                    <a:pt x="0" y="110"/>
                    <a:pt x="11" y="129"/>
                    <a:pt x="44" y="133"/>
                  </a:cubicBezTo>
                  <a:lnTo>
                    <a:pt x="50" y="13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17"/>
            <p:cNvSpPr>
              <a:spLocks/>
            </p:cNvSpPr>
            <p:nvPr/>
          </p:nvSpPr>
          <p:spPr bwMode="auto">
            <a:xfrm>
              <a:off x="6655682" y="3516216"/>
              <a:ext cx="296896" cy="479049"/>
            </a:xfrm>
            <a:custGeom>
              <a:avLst/>
              <a:gdLst>
                <a:gd name="T0" fmla="*/ 234 w 310"/>
                <a:gd name="T1" fmla="*/ 23 h 501"/>
                <a:gd name="T2" fmla="*/ 232 w 310"/>
                <a:gd name="T3" fmla="*/ 284 h 501"/>
                <a:gd name="T4" fmla="*/ 86 w 310"/>
                <a:gd name="T5" fmla="*/ 501 h 501"/>
                <a:gd name="T6" fmla="*/ 77 w 310"/>
                <a:gd name="T7" fmla="*/ 78 h 501"/>
                <a:gd name="T8" fmla="*/ 215 w 310"/>
                <a:gd name="T9" fmla="*/ 13 h 501"/>
                <a:gd name="T10" fmla="*/ 234 w 310"/>
                <a:gd name="T11" fmla="*/ 23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0" h="501">
                  <a:moveTo>
                    <a:pt x="234" y="23"/>
                  </a:moveTo>
                  <a:cubicBezTo>
                    <a:pt x="295" y="110"/>
                    <a:pt x="310" y="210"/>
                    <a:pt x="232" y="284"/>
                  </a:cubicBezTo>
                  <a:cubicBezTo>
                    <a:pt x="156" y="359"/>
                    <a:pt x="102" y="417"/>
                    <a:pt x="86" y="501"/>
                  </a:cubicBezTo>
                  <a:cubicBezTo>
                    <a:pt x="26" y="354"/>
                    <a:pt x="0" y="206"/>
                    <a:pt x="77" y="78"/>
                  </a:cubicBezTo>
                  <a:cubicBezTo>
                    <a:pt x="117" y="12"/>
                    <a:pt x="166" y="0"/>
                    <a:pt x="215" y="13"/>
                  </a:cubicBezTo>
                  <a:lnTo>
                    <a:pt x="234" y="23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8959026" y="1818510"/>
            <a:ext cx="2198749" cy="2328552"/>
            <a:chOff x="8959026" y="2066160"/>
            <a:chExt cx="2198749" cy="2328552"/>
          </a:xfrm>
        </p:grpSpPr>
        <p:sp>
          <p:nvSpPr>
            <p:cNvPr id="37" name="Freeform 5"/>
            <p:cNvSpPr>
              <a:spLocks/>
            </p:cNvSpPr>
            <p:nvPr/>
          </p:nvSpPr>
          <p:spPr bwMode="auto">
            <a:xfrm>
              <a:off x="9593694" y="2066160"/>
              <a:ext cx="479049" cy="391559"/>
            </a:xfrm>
            <a:custGeom>
              <a:avLst/>
              <a:gdLst>
                <a:gd name="T0" fmla="*/ 442 w 501"/>
                <a:gd name="T1" fmla="*/ 374 h 409"/>
                <a:gd name="T2" fmla="*/ 168 w 501"/>
                <a:gd name="T3" fmla="*/ 264 h 409"/>
                <a:gd name="T4" fmla="*/ 0 w 501"/>
                <a:gd name="T5" fmla="*/ 7 h 409"/>
                <a:gd name="T6" fmla="*/ 451 w 501"/>
                <a:gd name="T7" fmla="*/ 171 h 409"/>
                <a:gd name="T8" fmla="*/ 463 w 501"/>
                <a:gd name="T9" fmla="*/ 357 h 409"/>
                <a:gd name="T10" fmla="*/ 442 w 501"/>
                <a:gd name="T11" fmla="*/ 37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409">
                  <a:moveTo>
                    <a:pt x="442" y="374"/>
                  </a:moveTo>
                  <a:cubicBezTo>
                    <a:pt x="324" y="409"/>
                    <a:pt x="212" y="382"/>
                    <a:pt x="168" y="264"/>
                  </a:cubicBezTo>
                  <a:cubicBezTo>
                    <a:pt x="122" y="144"/>
                    <a:pt x="81" y="59"/>
                    <a:pt x="0" y="7"/>
                  </a:cubicBezTo>
                  <a:cubicBezTo>
                    <a:pt x="181" y="0"/>
                    <a:pt x="347" y="28"/>
                    <a:pt x="451" y="171"/>
                  </a:cubicBezTo>
                  <a:cubicBezTo>
                    <a:pt x="501" y="243"/>
                    <a:pt x="495" y="305"/>
                    <a:pt x="463" y="357"/>
                  </a:cubicBezTo>
                  <a:lnTo>
                    <a:pt x="442" y="374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6"/>
            <p:cNvSpPr>
              <a:spLocks/>
            </p:cNvSpPr>
            <p:nvPr/>
          </p:nvSpPr>
          <p:spPr bwMode="auto">
            <a:xfrm>
              <a:off x="10239119" y="2172297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7"/>
            <p:cNvSpPr>
              <a:spLocks/>
            </p:cNvSpPr>
            <p:nvPr/>
          </p:nvSpPr>
          <p:spPr bwMode="auto">
            <a:xfrm>
              <a:off x="9340545" y="2355168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auto">
            <a:xfrm>
              <a:off x="10718886" y="2778997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" name="Freeform 11"/>
            <p:cNvSpPr>
              <a:spLocks/>
            </p:cNvSpPr>
            <p:nvPr/>
          </p:nvSpPr>
          <p:spPr bwMode="auto">
            <a:xfrm>
              <a:off x="10707411" y="3412948"/>
              <a:ext cx="346379" cy="484787"/>
            </a:xfrm>
            <a:custGeom>
              <a:avLst/>
              <a:gdLst>
                <a:gd name="T0" fmla="*/ 28 w 362"/>
                <a:gd name="T1" fmla="*/ 104 h 507"/>
                <a:gd name="T2" fmla="*/ 25 w 362"/>
                <a:gd name="T3" fmla="*/ 116 h 507"/>
                <a:gd name="T4" fmla="*/ 102 w 362"/>
                <a:gd name="T5" fmla="*/ 291 h 507"/>
                <a:gd name="T6" fmla="*/ 319 w 362"/>
                <a:gd name="T7" fmla="*/ 507 h 507"/>
                <a:gd name="T8" fmla="*/ 266 w 362"/>
                <a:gd name="T9" fmla="*/ 83 h 507"/>
                <a:gd name="T10" fmla="*/ 48 w 362"/>
                <a:gd name="T11" fmla="*/ 78 h 507"/>
                <a:gd name="T12" fmla="*/ 48 w 362"/>
                <a:gd name="T13" fmla="*/ 78 h 507"/>
                <a:gd name="T14" fmla="*/ 48 w 362"/>
                <a:gd name="T15" fmla="*/ 78 h 507"/>
                <a:gd name="T16" fmla="*/ 43 w 362"/>
                <a:gd name="T17" fmla="*/ 83 h 507"/>
                <a:gd name="T18" fmla="*/ 44 w 362"/>
                <a:gd name="T19" fmla="*/ 83 h 507"/>
                <a:gd name="T20" fmla="*/ 28 w 362"/>
                <a:gd name="T21" fmla="*/ 104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2" h="507">
                  <a:moveTo>
                    <a:pt x="28" y="104"/>
                  </a:moveTo>
                  <a:cubicBezTo>
                    <a:pt x="27" y="108"/>
                    <a:pt x="26" y="112"/>
                    <a:pt x="25" y="116"/>
                  </a:cubicBezTo>
                  <a:cubicBezTo>
                    <a:pt x="0" y="199"/>
                    <a:pt x="35" y="259"/>
                    <a:pt x="102" y="291"/>
                  </a:cubicBezTo>
                  <a:cubicBezTo>
                    <a:pt x="196" y="335"/>
                    <a:pt x="268" y="409"/>
                    <a:pt x="319" y="507"/>
                  </a:cubicBezTo>
                  <a:cubicBezTo>
                    <a:pt x="342" y="367"/>
                    <a:pt x="362" y="210"/>
                    <a:pt x="266" y="83"/>
                  </a:cubicBezTo>
                  <a:cubicBezTo>
                    <a:pt x="203" y="0"/>
                    <a:pt x="127" y="0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6" y="80"/>
                    <a:pt x="45" y="81"/>
                    <a:pt x="43" y="83"/>
                  </a:cubicBezTo>
                  <a:cubicBezTo>
                    <a:pt x="44" y="83"/>
                    <a:pt x="44" y="83"/>
                    <a:pt x="44" y="83"/>
                  </a:cubicBezTo>
                  <a:lnTo>
                    <a:pt x="28" y="104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Freeform 14"/>
            <p:cNvSpPr>
              <a:spLocks/>
            </p:cNvSpPr>
            <p:nvPr/>
          </p:nvSpPr>
          <p:spPr bwMode="auto">
            <a:xfrm>
              <a:off x="93089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" name="Freeform 15"/>
            <p:cNvSpPr>
              <a:spLocks/>
            </p:cNvSpPr>
            <p:nvPr/>
          </p:nvSpPr>
          <p:spPr bwMode="auto">
            <a:xfrm>
              <a:off x="89590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17"/>
            <p:cNvSpPr>
              <a:spLocks/>
            </p:cNvSpPr>
            <p:nvPr/>
          </p:nvSpPr>
          <p:spPr bwMode="auto">
            <a:xfrm>
              <a:off x="9195682" y="3516216"/>
              <a:ext cx="296896" cy="479049"/>
            </a:xfrm>
            <a:custGeom>
              <a:avLst/>
              <a:gdLst>
                <a:gd name="T0" fmla="*/ 234 w 310"/>
                <a:gd name="T1" fmla="*/ 23 h 501"/>
                <a:gd name="T2" fmla="*/ 232 w 310"/>
                <a:gd name="T3" fmla="*/ 284 h 501"/>
                <a:gd name="T4" fmla="*/ 86 w 310"/>
                <a:gd name="T5" fmla="*/ 501 h 501"/>
                <a:gd name="T6" fmla="*/ 77 w 310"/>
                <a:gd name="T7" fmla="*/ 78 h 501"/>
                <a:gd name="T8" fmla="*/ 215 w 310"/>
                <a:gd name="T9" fmla="*/ 13 h 501"/>
                <a:gd name="T10" fmla="*/ 234 w 310"/>
                <a:gd name="T11" fmla="*/ 23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0" h="501">
                  <a:moveTo>
                    <a:pt x="234" y="23"/>
                  </a:moveTo>
                  <a:cubicBezTo>
                    <a:pt x="295" y="110"/>
                    <a:pt x="310" y="210"/>
                    <a:pt x="232" y="284"/>
                  </a:cubicBezTo>
                  <a:cubicBezTo>
                    <a:pt x="156" y="359"/>
                    <a:pt x="102" y="417"/>
                    <a:pt x="86" y="501"/>
                  </a:cubicBezTo>
                  <a:cubicBezTo>
                    <a:pt x="26" y="354"/>
                    <a:pt x="0" y="206"/>
                    <a:pt x="77" y="78"/>
                  </a:cubicBezTo>
                  <a:cubicBezTo>
                    <a:pt x="117" y="12"/>
                    <a:pt x="166" y="0"/>
                    <a:pt x="215" y="13"/>
                  </a:cubicBezTo>
                  <a:lnTo>
                    <a:pt x="234" y="23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Tree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2" name="Group 51"/>
          <p:cNvGrpSpPr/>
          <p:nvPr/>
        </p:nvGrpSpPr>
        <p:grpSpPr>
          <a:xfrm>
            <a:off x="1007128" y="4483647"/>
            <a:ext cx="2372955" cy="1114820"/>
            <a:chOff x="5408083" y="2933595"/>
            <a:chExt cx="2372955" cy="1114820"/>
          </a:xfrm>
        </p:grpSpPr>
        <p:sp>
          <p:nvSpPr>
            <p:cNvPr id="53" name="TextBox 52"/>
            <p:cNvSpPr txBox="1"/>
            <p:nvPr/>
          </p:nvSpPr>
          <p:spPr>
            <a:xfrm>
              <a:off x="6073530" y="2933595"/>
              <a:ext cx="10286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4" name="Rectangle 53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3358375" y="4483647"/>
            <a:ext cx="2372955" cy="1114820"/>
            <a:chOff x="5408083" y="2933595"/>
            <a:chExt cx="2372955" cy="1114820"/>
          </a:xfrm>
        </p:grpSpPr>
        <p:sp>
          <p:nvSpPr>
            <p:cNvPr id="56" name="TextBox 55"/>
            <p:cNvSpPr txBox="1"/>
            <p:nvPr/>
          </p:nvSpPr>
          <p:spPr>
            <a:xfrm>
              <a:off x="6073529" y="2933595"/>
              <a:ext cx="10286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</a:p>
          </p:txBody>
        </p:sp>
        <p:sp>
          <p:nvSpPr>
            <p:cNvPr id="57" name="Rectangle 5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6139675" y="4483647"/>
            <a:ext cx="2372955" cy="1114820"/>
            <a:chOff x="5408083" y="2933595"/>
            <a:chExt cx="2372955" cy="1114820"/>
          </a:xfrm>
        </p:grpSpPr>
        <p:sp>
          <p:nvSpPr>
            <p:cNvPr id="59" name="TextBox 58"/>
            <p:cNvSpPr txBox="1"/>
            <p:nvPr/>
          </p:nvSpPr>
          <p:spPr>
            <a:xfrm>
              <a:off x="6073529" y="2933595"/>
              <a:ext cx="102861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</a:p>
          </p:txBody>
        </p:sp>
        <p:sp>
          <p:nvSpPr>
            <p:cNvPr id="60" name="Rectangle 5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8645547" y="4483647"/>
            <a:ext cx="2372955" cy="1114820"/>
            <a:chOff x="5408083" y="2933595"/>
            <a:chExt cx="2372955" cy="1114820"/>
          </a:xfrm>
        </p:grpSpPr>
        <p:sp>
          <p:nvSpPr>
            <p:cNvPr id="62" name="TextBox 61"/>
            <p:cNvSpPr txBox="1"/>
            <p:nvPr/>
          </p:nvSpPr>
          <p:spPr>
            <a:xfrm>
              <a:off x="6073531" y="2933595"/>
              <a:ext cx="10286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</a:p>
          </p:txBody>
        </p:sp>
        <p:sp>
          <p:nvSpPr>
            <p:cNvPr id="63" name="Rectangle 6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9250815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  <p:bldP spid="48" grpId="0"/>
      <p:bldP spid="50" grpId="0"/>
      <p:bldP spid="50" grpId="1"/>
      <p:bldP spid="50" grpId="2"/>
      <p:bldP spid="50" grpId="3"/>
      <p:bldP spid="50" grpId="4"/>
      <p:bldP spid="50" grpId="5"/>
      <p:bldP spid="50" grpId="6"/>
      <p:bldP spid="50" grpId="7"/>
      <p:bldP spid="50" grpId="8"/>
      <p:bldP spid="50" grpId="9"/>
      <p:bldP spid="50" grpId="10"/>
      <p:bldP spid="50" grpId="11"/>
      <p:bldP spid="50" grpId="12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/>
        </p:nvGrpSpPr>
        <p:grpSpPr>
          <a:xfrm>
            <a:off x="5015389" y="1711307"/>
            <a:ext cx="2181904" cy="4048144"/>
            <a:chOff x="5044417" y="1711307"/>
            <a:chExt cx="2181904" cy="4048144"/>
          </a:xfrm>
        </p:grpSpPr>
        <p:grpSp>
          <p:nvGrpSpPr>
            <p:cNvPr id="65" name="Group 64"/>
            <p:cNvGrpSpPr/>
            <p:nvPr/>
          </p:nvGrpSpPr>
          <p:grpSpPr>
            <a:xfrm>
              <a:off x="5539048" y="5133608"/>
              <a:ext cx="1189361" cy="625843"/>
              <a:chOff x="5615826" y="5607526"/>
              <a:chExt cx="957725" cy="480705"/>
            </a:xfrm>
          </p:grpSpPr>
          <p:sp>
            <p:nvSpPr>
              <p:cNvPr id="66" name="Freeform 7"/>
              <p:cNvSpPr>
                <a:spLocks/>
              </p:cNvSpPr>
              <p:nvPr/>
            </p:nvSpPr>
            <p:spPr bwMode="auto">
              <a:xfrm>
                <a:off x="5615826" y="5607526"/>
                <a:ext cx="957725" cy="480705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7" name="Freeform 13"/>
              <p:cNvSpPr>
                <a:spLocks/>
              </p:cNvSpPr>
              <p:nvPr/>
            </p:nvSpPr>
            <p:spPr bwMode="auto">
              <a:xfrm>
                <a:off x="5954713" y="5944571"/>
                <a:ext cx="279950" cy="143659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8" name="Freeform 20"/>
              <p:cNvSpPr>
                <a:spLocks/>
              </p:cNvSpPr>
              <p:nvPr/>
            </p:nvSpPr>
            <p:spPr bwMode="auto">
              <a:xfrm>
                <a:off x="6094688" y="5607526"/>
                <a:ext cx="478863" cy="480705"/>
              </a:xfrm>
              <a:custGeom>
                <a:avLst/>
                <a:gdLst>
                  <a:gd name="T0" fmla="*/ 0 w 260"/>
                  <a:gd name="T1" fmla="*/ 261 h 261"/>
                  <a:gd name="T2" fmla="*/ 260 w 260"/>
                  <a:gd name="T3" fmla="*/ 0 h 261"/>
                  <a:gd name="T4" fmla="*/ 0 w 260"/>
                  <a:gd name="T5" fmla="*/ 0 h 261"/>
                  <a:gd name="T6" fmla="*/ 0 w 26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0" h="261">
                    <a:moveTo>
                      <a:pt x="0" y="261"/>
                    </a:moveTo>
                    <a:lnTo>
                      <a:pt x="260" y="0"/>
                    </a:lnTo>
                    <a:lnTo>
                      <a:pt x="0" y="0"/>
                    </a:lnTo>
                    <a:lnTo>
                      <a:pt x="0" y="261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2" name="Group 97"/>
            <p:cNvGrpSpPr/>
            <p:nvPr/>
          </p:nvGrpSpPr>
          <p:grpSpPr>
            <a:xfrm>
              <a:off x="5044417" y="1711307"/>
              <a:ext cx="2181904" cy="3570264"/>
              <a:chOff x="3702295" y="1271646"/>
              <a:chExt cx="1777754" cy="2908951"/>
            </a:xfrm>
          </p:grpSpPr>
          <p:grpSp>
            <p:nvGrpSpPr>
              <p:cNvPr id="4" name="Group 92"/>
              <p:cNvGrpSpPr/>
              <p:nvPr/>
            </p:nvGrpSpPr>
            <p:grpSpPr>
              <a:xfrm>
                <a:off x="3702295" y="1284998"/>
                <a:ext cx="643627" cy="2895596"/>
                <a:chOff x="3702295" y="1284998"/>
                <a:chExt cx="643627" cy="2895596"/>
              </a:xfrm>
            </p:grpSpPr>
            <p:sp>
              <p:nvSpPr>
                <p:cNvPr id="17" name="Pentagon 16"/>
                <p:cNvSpPr/>
                <p:nvPr/>
              </p:nvSpPr>
              <p:spPr>
                <a:xfrm rot="5400000" flipV="1">
                  <a:off x="3767219" y="3601890"/>
                  <a:ext cx="918746" cy="238661"/>
                </a:xfrm>
                <a:prstGeom prst="homePlate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8" name="Round Same Side Corner Rectangle 17"/>
                <p:cNvSpPr/>
                <p:nvPr/>
              </p:nvSpPr>
              <p:spPr>
                <a:xfrm rot="10800000" flipV="1">
                  <a:off x="3702295" y="1284998"/>
                  <a:ext cx="405683" cy="1478179"/>
                </a:xfrm>
                <a:prstGeom prst="round2Same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9" name="Rectangle 44"/>
                <p:cNvSpPr/>
                <p:nvPr/>
              </p:nvSpPr>
              <p:spPr>
                <a:xfrm rot="5400000" flipV="1">
                  <a:off x="3773330" y="2692246"/>
                  <a:ext cx="500256" cy="64232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7127" h="952243">
                      <a:moveTo>
                        <a:pt x="0" y="0"/>
                      </a:moveTo>
                      <a:lnTo>
                        <a:pt x="2737127" y="596766"/>
                      </a:lnTo>
                      <a:cubicBezTo>
                        <a:pt x="2736165" y="715258"/>
                        <a:pt x="2735204" y="833751"/>
                        <a:pt x="2734242" y="952243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75000"/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5" name="Group 93"/>
              <p:cNvGrpSpPr/>
              <p:nvPr/>
            </p:nvGrpSpPr>
            <p:grpSpPr>
              <a:xfrm>
                <a:off x="4137850" y="1284996"/>
                <a:ext cx="455190" cy="2895599"/>
                <a:chOff x="4137850" y="1284996"/>
                <a:chExt cx="455190" cy="2895599"/>
              </a:xfrm>
            </p:grpSpPr>
            <p:sp>
              <p:nvSpPr>
                <p:cNvPr id="14" name="Pentagon 13"/>
                <p:cNvSpPr/>
                <p:nvPr/>
              </p:nvSpPr>
              <p:spPr>
                <a:xfrm rot="5400000" flipV="1">
                  <a:off x="4008345" y="3595900"/>
                  <a:ext cx="917620" cy="251770"/>
                </a:xfrm>
                <a:prstGeom prst="homePlat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5" name="Rectangle 44"/>
                <p:cNvSpPr/>
                <p:nvPr/>
              </p:nvSpPr>
              <p:spPr>
                <a:xfrm rot="5400000" flipV="1">
                  <a:off x="4112928" y="2788097"/>
                  <a:ext cx="503020" cy="45317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  <a:gd name="connsiteX0" fmla="*/ 0 w 2750715"/>
                    <a:gd name="connsiteY0" fmla="*/ 0 h 952243"/>
                    <a:gd name="connsiteX1" fmla="*/ 2750715 w 2750715"/>
                    <a:gd name="connsiteY1" fmla="*/ 429126 h 952243"/>
                    <a:gd name="connsiteX2" fmla="*/ 2734242 w 2750715"/>
                    <a:gd name="connsiteY2" fmla="*/ 952243 h 952243"/>
                    <a:gd name="connsiteX3" fmla="*/ 0 w 2750715"/>
                    <a:gd name="connsiteY3" fmla="*/ 605633 h 952243"/>
                    <a:gd name="connsiteX4" fmla="*/ 0 w 2750715"/>
                    <a:gd name="connsiteY4" fmla="*/ 0 h 952243"/>
                    <a:gd name="connsiteX0" fmla="*/ 0 w 2750715"/>
                    <a:gd name="connsiteY0" fmla="*/ 0 h 723643"/>
                    <a:gd name="connsiteX1" fmla="*/ 2750715 w 2750715"/>
                    <a:gd name="connsiteY1" fmla="*/ 4291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0715"/>
                    <a:gd name="connsiteY0" fmla="*/ 0 h 723643"/>
                    <a:gd name="connsiteX1" fmla="*/ 2750715 w 2750715"/>
                    <a:gd name="connsiteY1" fmla="*/ 3910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2254"/>
                    <a:gd name="connsiteY0" fmla="*/ 0 h 742693"/>
                    <a:gd name="connsiteX1" fmla="*/ 2750715 w 2752254"/>
                    <a:gd name="connsiteY1" fmla="*/ 391026 h 742693"/>
                    <a:gd name="connsiteX2" fmla="*/ 2752076 w 2752254"/>
                    <a:gd name="connsiteY2" fmla="*/ 742693 h 742693"/>
                    <a:gd name="connsiteX3" fmla="*/ 0 w 2752254"/>
                    <a:gd name="connsiteY3" fmla="*/ 605633 h 742693"/>
                    <a:gd name="connsiteX4" fmla="*/ 0 w 2752254"/>
                    <a:gd name="connsiteY4" fmla="*/ 0 h 742693"/>
                    <a:gd name="connsiteX0" fmla="*/ 0 w 2760622"/>
                    <a:gd name="connsiteY0" fmla="*/ 0 h 642680"/>
                    <a:gd name="connsiteX1" fmla="*/ 2750715 w 2760622"/>
                    <a:gd name="connsiteY1" fmla="*/ 391026 h 642680"/>
                    <a:gd name="connsiteX2" fmla="*/ 2760567 w 2760622"/>
                    <a:gd name="connsiteY2" fmla="*/ 642680 h 642680"/>
                    <a:gd name="connsiteX3" fmla="*/ 0 w 2760622"/>
                    <a:gd name="connsiteY3" fmla="*/ 605633 h 642680"/>
                    <a:gd name="connsiteX4" fmla="*/ 0 w 2760622"/>
                    <a:gd name="connsiteY4" fmla="*/ 0 h 642680"/>
                    <a:gd name="connsiteX0" fmla="*/ 0 w 2752252"/>
                    <a:gd name="connsiteY0" fmla="*/ 0 h 747455"/>
                    <a:gd name="connsiteX1" fmla="*/ 2750715 w 2752252"/>
                    <a:gd name="connsiteY1" fmla="*/ 391026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747455"/>
                    <a:gd name="connsiteX1" fmla="*/ 2750715 w 2752252"/>
                    <a:gd name="connsiteY1" fmla="*/ 282677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648135"/>
                    <a:gd name="connsiteX1" fmla="*/ 2750715 w 2752252"/>
                    <a:gd name="connsiteY1" fmla="*/ 282677 h 648135"/>
                    <a:gd name="connsiteX2" fmla="*/ 2752074 w 2752252"/>
                    <a:gd name="connsiteY2" fmla="*/ 648135 h 648135"/>
                    <a:gd name="connsiteX3" fmla="*/ 0 w 2752252"/>
                    <a:gd name="connsiteY3" fmla="*/ 605633 h 648135"/>
                    <a:gd name="connsiteX4" fmla="*/ 0 w 2752252"/>
                    <a:gd name="connsiteY4" fmla="*/ 0 h 648135"/>
                    <a:gd name="connsiteX0" fmla="*/ 0 w 2752252"/>
                    <a:gd name="connsiteY0" fmla="*/ 0 h 618791"/>
                    <a:gd name="connsiteX1" fmla="*/ 2750715 w 2752252"/>
                    <a:gd name="connsiteY1" fmla="*/ 282677 h 618791"/>
                    <a:gd name="connsiteX2" fmla="*/ 2752074 w 2752252"/>
                    <a:gd name="connsiteY2" fmla="*/ 618791 h 618791"/>
                    <a:gd name="connsiteX3" fmla="*/ 0 w 2752252"/>
                    <a:gd name="connsiteY3" fmla="*/ 605633 h 618791"/>
                    <a:gd name="connsiteX4" fmla="*/ 0 w 2752252"/>
                    <a:gd name="connsiteY4" fmla="*/ 0 h 618791"/>
                    <a:gd name="connsiteX0" fmla="*/ 0 w 2752252"/>
                    <a:gd name="connsiteY0" fmla="*/ 0 h 634592"/>
                    <a:gd name="connsiteX1" fmla="*/ 2750715 w 2752252"/>
                    <a:gd name="connsiteY1" fmla="*/ 282677 h 634592"/>
                    <a:gd name="connsiteX2" fmla="*/ 2752074 w 2752252"/>
                    <a:gd name="connsiteY2" fmla="*/ 634592 h 634592"/>
                    <a:gd name="connsiteX3" fmla="*/ 0 w 2752252"/>
                    <a:gd name="connsiteY3" fmla="*/ 605633 h 634592"/>
                    <a:gd name="connsiteX4" fmla="*/ 0 w 2752252"/>
                    <a:gd name="connsiteY4" fmla="*/ 0 h 634592"/>
                    <a:gd name="connsiteX0" fmla="*/ 0 w 2750715"/>
                    <a:gd name="connsiteY0" fmla="*/ 0 h 634592"/>
                    <a:gd name="connsiteX1" fmla="*/ 2750715 w 2750715"/>
                    <a:gd name="connsiteY1" fmla="*/ 282677 h 634592"/>
                    <a:gd name="connsiteX2" fmla="*/ 2747826 w 2750715"/>
                    <a:gd name="connsiteY2" fmla="*/ 634592 h 634592"/>
                    <a:gd name="connsiteX3" fmla="*/ 0 w 2750715"/>
                    <a:gd name="connsiteY3" fmla="*/ 605633 h 634592"/>
                    <a:gd name="connsiteX4" fmla="*/ 0 w 2750715"/>
                    <a:gd name="connsiteY4" fmla="*/ 0 h 634592"/>
                    <a:gd name="connsiteX0" fmla="*/ 0 w 2750715"/>
                    <a:gd name="connsiteY0" fmla="*/ 0 h 636849"/>
                    <a:gd name="connsiteX1" fmla="*/ 2750715 w 2750715"/>
                    <a:gd name="connsiteY1" fmla="*/ 282677 h 636849"/>
                    <a:gd name="connsiteX2" fmla="*/ 2743581 w 2750715"/>
                    <a:gd name="connsiteY2" fmla="*/ 636849 h 636849"/>
                    <a:gd name="connsiteX3" fmla="*/ 0 w 2750715"/>
                    <a:gd name="connsiteY3" fmla="*/ 605633 h 636849"/>
                    <a:gd name="connsiteX4" fmla="*/ 0 w 2750715"/>
                    <a:gd name="connsiteY4" fmla="*/ 0 h 636849"/>
                    <a:gd name="connsiteX0" fmla="*/ 0 w 2752252"/>
                    <a:gd name="connsiteY0" fmla="*/ 0 h 636849"/>
                    <a:gd name="connsiteX1" fmla="*/ 2750715 w 2752252"/>
                    <a:gd name="connsiteY1" fmla="*/ 282677 h 636849"/>
                    <a:gd name="connsiteX2" fmla="*/ 2752074 w 2752252"/>
                    <a:gd name="connsiteY2" fmla="*/ 636849 h 636849"/>
                    <a:gd name="connsiteX3" fmla="*/ 0 w 2752252"/>
                    <a:gd name="connsiteY3" fmla="*/ 605633 h 636849"/>
                    <a:gd name="connsiteX4" fmla="*/ 0 w 2752252"/>
                    <a:gd name="connsiteY4" fmla="*/ 0 h 636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252" h="636849">
                      <a:moveTo>
                        <a:pt x="0" y="0"/>
                      </a:moveTo>
                      <a:lnTo>
                        <a:pt x="2750715" y="282677"/>
                      </a:lnTo>
                      <a:cubicBezTo>
                        <a:pt x="2749753" y="401169"/>
                        <a:pt x="2753036" y="518357"/>
                        <a:pt x="2752074" y="636849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6" name="Round Same Side Corner Rectangle 15"/>
                <p:cNvSpPr/>
                <p:nvPr/>
              </p:nvSpPr>
              <p:spPr>
                <a:xfrm rot="10800000" flipV="1">
                  <a:off x="4137850" y="1284996"/>
                  <a:ext cx="432303" cy="1478179"/>
                </a:xfrm>
                <a:prstGeom prst="round2SameRect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6" name="Group 95"/>
              <p:cNvGrpSpPr/>
              <p:nvPr/>
            </p:nvGrpSpPr>
            <p:grpSpPr>
              <a:xfrm>
                <a:off x="4835703" y="1284997"/>
                <a:ext cx="644346" cy="2895600"/>
                <a:chOff x="4835703" y="1284997"/>
                <a:chExt cx="644346" cy="2895600"/>
              </a:xfrm>
            </p:grpSpPr>
            <p:sp>
              <p:nvSpPr>
                <p:cNvPr id="11" name="Round Same Side Corner Rectangle 10"/>
                <p:cNvSpPr/>
                <p:nvPr/>
              </p:nvSpPr>
              <p:spPr>
                <a:xfrm rot="10800000" flipV="1">
                  <a:off x="5074364" y="1284997"/>
                  <a:ext cx="405683" cy="1478179"/>
                </a:xfrm>
                <a:prstGeom prst="round2SameRect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2" name="Pentagon 11"/>
                <p:cNvSpPr/>
                <p:nvPr/>
              </p:nvSpPr>
              <p:spPr>
                <a:xfrm rot="5400000">
                  <a:off x="4495453" y="3601685"/>
                  <a:ext cx="919162" cy="238661"/>
                </a:xfrm>
                <a:prstGeom prst="homePlat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3" name="Rectangle 44"/>
                <p:cNvSpPr/>
                <p:nvPr/>
              </p:nvSpPr>
              <p:spPr>
                <a:xfrm rot="5400000">
                  <a:off x="4908759" y="2692200"/>
                  <a:ext cx="500256" cy="64232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7127" h="952243">
                      <a:moveTo>
                        <a:pt x="0" y="0"/>
                      </a:moveTo>
                      <a:lnTo>
                        <a:pt x="2737127" y="596766"/>
                      </a:lnTo>
                      <a:cubicBezTo>
                        <a:pt x="2736165" y="715258"/>
                        <a:pt x="2735204" y="833751"/>
                        <a:pt x="2734242" y="952243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7" name="Group 94"/>
              <p:cNvGrpSpPr/>
              <p:nvPr/>
            </p:nvGrpSpPr>
            <p:grpSpPr>
              <a:xfrm>
                <a:off x="4588095" y="1271646"/>
                <a:ext cx="455861" cy="2908949"/>
                <a:chOff x="4588095" y="1271646"/>
                <a:chExt cx="455861" cy="2908949"/>
              </a:xfrm>
            </p:grpSpPr>
            <p:sp>
              <p:nvSpPr>
                <p:cNvPr id="8" name="Round Same Side Corner Rectangle 7"/>
                <p:cNvSpPr/>
                <p:nvPr/>
              </p:nvSpPr>
              <p:spPr>
                <a:xfrm rot="10800000" flipV="1">
                  <a:off x="4610673" y="1271646"/>
                  <a:ext cx="433281" cy="1491530"/>
                </a:xfrm>
                <a:prstGeom prst="round2Same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9" name="Pentagon 8"/>
                <p:cNvSpPr/>
                <p:nvPr/>
              </p:nvSpPr>
              <p:spPr>
                <a:xfrm rot="5400000">
                  <a:off x="4255170" y="3595900"/>
                  <a:ext cx="917620" cy="251770"/>
                </a:xfrm>
                <a:prstGeom prst="homePlate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0" name="Rectangle 44"/>
                <p:cNvSpPr/>
                <p:nvPr/>
              </p:nvSpPr>
              <p:spPr>
                <a:xfrm rot="5400000">
                  <a:off x="4565859" y="2788099"/>
                  <a:ext cx="503020" cy="45317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  <a:gd name="connsiteX0" fmla="*/ 0 w 2750715"/>
                    <a:gd name="connsiteY0" fmla="*/ 0 h 952243"/>
                    <a:gd name="connsiteX1" fmla="*/ 2750715 w 2750715"/>
                    <a:gd name="connsiteY1" fmla="*/ 429126 h 952243"/>
                    <a:gd name="connsiteX2" fmla="*/ 2734242 w 2750715"/>
                    <a:gd name="connsiteY2" fmla="*/ 952243 h 952243"/>
                    <a:gd name="connsiteX3" fmla="*/ 0 w 2750715"/>
                    <a:gd name="connsiteY3" fmla="*/ 605633 h 952243"/>
                    <a:gd name="connsiteX4" fmla="*/ 0 w 2750715"/>
                    <a:gd name="connsiteY4" fmla="*/ 0 h 952243"/>
                    <a:gd name="connsiteX0" fmla="*/ 0 w 2750715"/>
                    <a:gd name="connsiteY0" fmla="*/ 0 h 723643"/>
                    <a:gd name="connsiteX1" fmla="*/ 2750715 w 2750715"/>
                    <a:gd name="connsiteY1" fmla="*/ 4291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0715"/>
                    <a:gd name="connsiteY0" fmla="*/ 0 h 723643"/>
                    <a:gd name="connsiteX1" fmla="*/ 2750715 w 2750715"/>
                    <a:gd name="connsiteY1" fmla="*/ 3910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2254"/>
                    <a:gd name="connsiteY0" fmla="*/ 0 h 742693"/>
                    <a:gd name="connsiteX1" fmla="*/ 2750715 w 2752254"/>
                    <a:gd name="connsiteY1" fmla="*/ 391026 h 742693"/>
                    <a:gd name="connsiteX2" fmla="*/ 2752076 w 2752254"/>
                    <a:gd name="connsiteY2" fmla="*/ 742693 h 742693"/>
                    <a:gd name="connsiteX3" fmla="*/ 0 w 2752254"/>
                    <a:gd name="connsiteY3" fmla="*/ 605633 h 742693"/>
                    <a:gd name="connsiteX4" fmla="*/ 0 w 2752254"/>
                    <a:gd name="connsiteY4" fmla="*/ 0 h 742693"/>
                    <a:gd name="connsiteX0" fmla="*/ 0 w 2760622"/>
                    <a:gd name="connsiteY0" fmla="*/ 0 h 642680"/>
                    <a:gd name="connsiteX1" fmla="*/ 2750715 w 2760622"/>
                    <a:gd name="connsiteY1" fmla="*/ 391026 h 642680"/>
                    <a:gd name="connsiteX2" fmla="*/ 2760567 w 2760622"/>
                    <a:gd name="connsiteY2" fmla="*/ 642680 h 642680"/>
                    <a:gd name="connsiteX3" fmla="*/ 0 w 2760622"/>
                    <a:gd name="connsiteY3" fmla="*/ 605633 h 642680"/>
                    <a:gd name="connsiteX4" fmla="*/ 0 w 2760622"/>
                    <a:gd name="connsiteY4" fmla="*/ 0 h 642680"/>
                    <a:gd name="connsiteX0" fmla="*/ 0 w 2752252"/>
                    <a:gd name="connsiteY0" fmla="*/ 0 h 747455"/>
                    <a:gd name="connsiteX1" fmla="*/ 2750715 w 2752252"/>
                    <a:gd name="connsiteY1" fmla="*/ 391026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747455"/>
                    <a:gd name="connsiteX1" fmla="*/ 2750715 w 2752252"/>
                    <a:gd name="connsiteY1" fmla="*/ 282677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648135"/>
                    <a:gd name="connsiteX1" fmla="*/ 2750715 w 2752252"/>
                    <a:gd name="connsiteY1" fmla="*/ 282677 h 648135"/>
                    <a:gd name="connsiteX2" fmla="*/ 2752074 w 2752252"/>
                    <a:gd name="connsiteY2" fmla="*/ 648135 h 648135"/>
                    <a:gd name="connsiteX3" fmla="*/ 0 w 2752252"/>
                    <a:gd name="connsiteY3" fmla="*/ 605633 h 648135"/>
                    <a:gd name="connsiteX4" fmla="*/ 0 w 2752252"/>
                    <a:gd name="connsiteY4" fmla="*/ 0 h 648135"/>
                    <a:gd name="connsiteX0" fmla="*/ 0 w 2752252"/>
                    <a:gd name="connsiteY0" fmla="*/ 0 h 618791"/>
                    <a:gd name="connsiteX1" fmla="*/ 2750715 w 2752252"/>
                    <a:gd name="connsiteY1" fmla="*/ 282677 h 618791"/>
                    <a:gd name="connsiteX2" fmla="*/ 2752074 w 2752252"/>
                    <a:gd name="connsiteY2" fmla="*/ 618791 h 618791"/>
                    <a:gd name="connsiteX3" fmla="*/ 0 w 2752252"/>
                    <a:gd name="connsiteY3" fmla="*/ 605633 h 618791"/>
                    <a:gd name="connsiteX4" fmla="*/ 0 w 2752252"/>
                    <a:gd name="connsiteY4" fmla="*/ 0 h 618791"/>
                    <a:gd name="connsiteX0" fmla="*/ 0 w 2752252"/>
                    <a:gd name="connsiteY0" fmla="*/ 0 h 634592"/>
                    <a:gd name="connsiteX1" fmla="*/ 2750715 w 2752252"/>
                    <a:gd name="connsiteY1" fmla="*/ 282677 h 634592"/>
                    <a:gd name="connsiteX2" fmla="*/ 2752074 w 2752252"/>
                    <a:gd name="connsiteY2" fmla="*/ 634592 h 634592"/>
                    <a:gd name="connsiteX3" fmla="*/ 0 w 2752252"/>
                    <a:gd name="connsiteY3" fmla="*/ 605633 h 634592"/>
                    <a:gd name="connsiteX4" fmla="*/ 0 w 2752252"/>
                    <a:gd name="connsiteY4" fmla="*/ 0 h 634592"/>
                    <a:gd name="connsiteX0" fmla="*/ 0 w 2750715"/>
                    <a:gd name="connsiteY0" fmla="*/ 0 h 634592"/>
                    <a:gd name="connsiteX1" fmla="*/ 2750715 w 2750715"/>
                    <a:gd name="connsiteY1" fmla="*/ 282677 h 634592"/>
                    <a:gd name="connsiteX2" fmla="*/ 2747826 w 2750715"/>
                    <a:gd name="connsiteY2" fmla="*/ 634592 h 634592"/>
                    <a:gd name="connsiteX3" fmla="*/ 0 w 2750715"/>
                    <a:gd name="connsiteY3" fmla="*/ 605633 h 634592"/>
                    <a:gd name="connsiteX4" fmla="*/ 0 w 2750715"/>
                    <a:gd name="connsiteY4" fmla="*/ 0 h 634592"/>
                    <a:gd name="connsiteX0" fmla="*/ 0 w 2750715"/>
                    <a:gd name="connsiteY0" fmla="*/ 0 h 636849"/>
                    <a:gd name="connsiteX1" fmla="*/ 2750715 w 2750715"/>
                    <a:gd name="connsiteY1" fmla="*/ 282677 h 636849"/>
                    <a:gd name="connsiteX2" fmla="*/ 2743581 w 2750715"/>
                    <a:gd name="connsiteY2" fmla="*/ 636849 h 636849"/>
                    <a:gd name="connsiteX3" fmla="*/ 0 w 2750715"/>
                    <a:gd name="connsiteY3" fmla="*/ 605633 h 636849"/>
                    <a:gd name="connsiteX4" fmla="*/ 0 w 2750715"/>
                    <a:gd name="connsiteY4" fmla="*/ 0 h 636849"/>
                    <a:gd name="connsiteX0" fmla="*/ 0 w 2752252"/>
                    <a:gd name="connsiteY0" fmla="*/ 0 h 636849"/>
                    <a:gd name="connsiteX1" fmla="*/ 2750715 w 2752252"/>
                    <a:gd name="connsiteY1" fmla="*/ 282677 h 636849"/>
                    <a:gd name="connsiteX2" fmla="*/ 2752074 w 2752252"/>
                    <a:gd name="connsiteY2" fmla="*/ 636849 h 636849"/>
                    <a:gd name="connsiteX3" fmla="*/ 0 w 2752252"/>
                    <a:gd name="connsiteY3" fmla="*/ 605633 h 636849"/>
                    <a:gd name="connsiteX4" fmla="*/ 0 w 2752252"/>
                    <a:gd name="connsiteY4" fmla="*/ 0 h 636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252" h="636849">
                      <a:moveTo>
                        <a:pt x="0" y="0"/>
                      </a:moveTo>
                      <a:lnTo>
                        <a:pt x="2750715" y="282677"/>
                      </a:lnTo>
                      <a:cubicBezTo>
                        <a:pt x="2749753" y="401169"/>
                        <a:pt x="2753036" y="518357"/>
                        <a:pt x="2752074" y="636849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75000"/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2" name="Oval 21"/>
          <p:cNvSpPr/>
          <p:nvPr/>
        </p:nvSpPr>
        <p:spPr bwMode="auto">
          <a:xfrm>
            <a:off x="6275701" y="2969291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23" name="Oval 22"/>
          <p:cNvSpPr/>
          <p:nvPr/>
        </p:nvSpPr>
        <p:spPr bwMode="auto">
          <a:xfrm>
            <a:off x="6787112" y="2234416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cxnSp>
        <p:nvCxnSpPr>
          <p:cNvPr id="27" name="Straight Connector 26"/>
          <p:cNvCxnSpPr/>
          <p:nvPr/>
        </p:nvCxnSpPr>
        <p:spPr>
          <a:xfrm>
            <a:off x="6924474" y="2370663"/>
            <a:ext cx="1496414" cy="1114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/>
          <p:cNvCxnSpPr/>
          <p:nvPr/>
        </p:nvCxnSpPr>
        <p:spPr>
          <a:xfrm>
            <a:off x="6411571" y="3104931"/>
            <a:ext cx="1556772" cy="712326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Oval 28"/>
          <p:cNvSpPr/>
          <p:nvPr/>
        </p:nvSpPr>
        <p:spPr bwMode="auto">
          <a:xfrm>
            <a:off x="5121274" y="2234416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cxnSp>
        <p:nvCxnSpPr>
          <p:cNvPr id="30" name="Straight Connector 29"/>
          <p:cNvCxnSpPr/>
          <p:nvPr/>
        </p:nvCxnSpPr>
        <p:spPr>
          <a:xfrm>
            <a:off x="3750531" y="2370663"/>
            <a:ext cx="1496414" cy="1114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Oval 30"/>
          <p:cNvSpPr/>
          <p:nvPr/>
        </p:nvSpPr>
        <p:spPr bwMode="auto">
          <a:xfrm>
            <a:off x="5662265" y="2969291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6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Pencil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69" name="Group 68"/>
          <p:cNvGrpSpPr/>
          <p:nvPr/>
        </p:nvGrpSpPr>
        <p:grpSpPr>
          <a:xfrm>
            <a:off x="8697802" y="1950011"/>
            <a:ext cx="2433815" cy="893271"/>
            <a:chOff x="1603804" y="2220559"/>
            <a:chExt cx="2433815" cy="893271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cxnSp>
        <p:nvCxnSpPr>
          <p:cNvPr id="72" name="Straight Connector 71"/>
          <p:cNvCxnSpPr/>
          <p:nvPr/>
        </p:nvCxnSpPr>
        <p:spPr>
          <a:xfrm flipH="1">
            <a:off x="4246911" y="3104931"/>
            <a:ext cx="1556772" cy="712326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72"/>
          <p:cNvGrpSpPr/>
          <p:nvPr/>
        </p:nvGrpSpPr>
        <p:grpSpPr>
          <a:xfrm>
            <a:off x="1113124" y="2066477"/>
            <a:ext cx="2427694" cy="893271"/>
            <a:chOff x="1494367" y="2220559"/>
            <a:chExt cx="2427694" cy="893271"/>
          </a:xfrm>
        </p:grpSpPr>
        <p:sp>
          <p:nvSpPr>
            <p:cNvPr id="74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1925924" y="4124753"/>
            <a:ext cx="2427694" cy="893271"/>
            <a:chOff x="1494367" y="2220559"/>
            <a:chExt cx="2427694" cy="893271"/>
          </a:xfrm>
        </p:grpSpPr>
        <p:sp>
          <p:nvSpPr>
            <p:cNvPr id="77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79" name="Group 78"/>
          <p:cNvGrpSpPr/>
          <p:nvPr/>
        </p:nvGrpSpPr>
        <p:grpSpPr>
          <a:xfrm>
            <a:off x="7846853" y="4124753"/>
            <a:ext cx="2433815" cy="893271"/>
            <a:chOff x="1603804" y="2220559"/>
            <a:chExt cx="2433815" cy="893271"/>
          </a:xfrm>
        </p:grpSpPr>
        <p:sp>
          <p:nvSpPr>
            <p:cNvPr id="80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</a:p>
          </p:txBody>
        </p:sp>
        <p:sp>
          <p:nvSpPr>
            <p:cNvPr id="81" name="TextBox 80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71237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3" grpId="0" animBg="1"/>
      <p:bldP spid="29" grpId="0" animBg="1"/>
      <p:bldP spid="31" grpId="0" animBg="1"/>
      <p:bldP spid="60" grpId="0"/>
      <p:bldP spid="61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Scale Balance Market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Rectangle 6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9" name="TextBox 68"/>
          <p:cNvSpPr txBox="1"/>
          <p:nvPr/>
        </p:nvSpPr>
        <p:spPr>
          <a:xfrm>
            <a:off x="7210519" y="2406269"/>
            <a:ext cx="277319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Scale and balances large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7215295" y="2822099"/>
            <a:ext cx="4210037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just">
              <a:lnSpc>
                <a:spcPct val="150000"/>
              </a:lnSpc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mencari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mendapatkan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1198035" y="1728523"/>
            <a:ext cx="5447338" cy="4215078"/>
            <a:chOff x="1198035" y="1728523"/>
            <a:chExt cx="5447338" cy="4215078"/>
          </a:xfrm>
        </p:grpSpPr>
        <p:grpSp>
          <p:nvGrpSpPr>
            <p:cNvPr id="3" name="Group 2"/>
            <p:cNvGrpSpPr/>
            <p:nvPr/>
          </p:nvGrpSpPr>
          <p:grpSpPr>
            <a:xfrm>
              <a:off x="1198035" y="1728523"/>
              <a:ext cx="5447338" cy="4215078"/>
              <a:chOff x="2893485" y="1696067"/>
              <a:chExt cx="6047316" cy="4679333"/>
            </a:xfrm>
          </p:grpSpPr>
          <p:sp>
            <p:nvSpPr>
              <p:cNvPr id="4" name="Freeform 5"/>
              <p:cNvSpPr>
                <a:spLocks/>
              </p:cNvSpPr>
              <p:nvPr/>
            </p:nvSpPr>
            <p:spPr bwMode="auto">
              <a:xfrm>
                <a:off x="3750784" y="1908659"/>
                <a:ext cx="3972235" cy="1053717"/>
              </a:xfrm>
              <a:custGeom>
                <a:avLst/>
                <a:gdLst>
                  <a:gd name="T0" fmla="*/ 0 w 1719"/>
                  <a:gd name="T1" fmla="*/ 456 h 456"/>
                  <a:gd name="T2" fmla="*/ 1719 w 1719"/>
                  <a:gd name="T3" fmla="*/ 0 h 456"/>
                  <a:gd name="T4" fmla="*/ 0 w 1719"/>
                  <a:gd name="T5" fmla="*/ 456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19" h="456">
                    <a:moveTo>
                      <a:pt x="0" y="456"/>
                    </a:moveTo>
                    <a:lnTo>
                      <a:pt x="1719" y="0"/>
                    </a:lnTo>
                    <a:lnTo>
                      <a:pt x="0" y="456"/>
                    </a:lnTo>
                    <a:close/>
                  </a:path>
                </a:pathLst>
              </a:custGeom>
              <a:solidFill>
                <a:srgbClr val="40A7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" name="Line 6"/>
              <p:cNvSpPr>
                <a:spLocks noChangeShapeType="1"/>
              </p:cNvSpPr>
              <p:nvPr/>
            </p:nvSpPr>
            <p:spPr bwMode="auto">
              <a:xfrm flipV="1">
                <a:off x="3750784" y="1908659"/>
                <a:ext cx="3972235" cy="1053717"/>
              </a:xfrm>
              <a:prstGeom prst="line">
                <a:avLst/>
              </a:prstGeom>
              <a:noFill/>
              <a:ln w="57150" cap="rnd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" name="Freeform 7"/>
              <p:cNvSpPr>
                <a:spLocks/>
              </p:cNvSpPr>
              <p:nvPr/>
            </p:nvSpPr>
            <p:spPr bwMode="auto">
              <a:xfrm>
                <a:off x="2909660" y="3017834"/>
                <a:ext cx="1982651" cy="2287674"/>
              </a:xfrm>
              <a:custGeom>
                <a:avLst/>
                <a:gdLst>
                  <a:gd name="T0" fmla="*/ 415 w 858"/>
                  <a:gd name="T1" fmla="*/ 0 h 990"/>
                  <a:gd name="T2" fmla="*/ 0 w 858"/>
                  <a:gd name="T3" fmla="*/ 990 h 990"/>
                  <a:gd name="T4" fmla="*/ 858 w 858"/>
                  <a:gd name="T5" fmla="*/ 990 h 990"/>
                  <a:gd name="T6" fmla="*/ 415 w 858"/>
                  <a:gd name="T7" fmla="*/ 0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58" h="990">
                    <a:moveTo>
                      <a:pt x="415" y="0"/>
                    </a:moveTo>
                    <a:lnTo>
                      <a:pt x="0" y="990"/>
                    </a:lnTo>
                    <a:lnTo>
                      <a:pt x="858" y="990"/>
                    </a:lnTo>
                    <a:lnTo>
                      <a:pt x="415" y="0"/>
                    </a:lnTo>
                    <a:close/>
                  </a:path>
                </a:pathLst>
              </a:custGeom>
              <a:noFill/>
              <a:ln w="4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" name="Freeform 8"/>
              <p:cNvSpPr>
                <a:spLocks/>
              </p:cNvSpPr>
              <p:nvPr/>
            </p:nvSpPr>
            <p:spPr bwMode="auto">
              <a:xfrm>
                <a:off x="6921177" y="1964118"/>
                <a:ext cx="1982651" cy="2289986"/>
              </a:xfrm>
              <a:custGeom>
                <a:avLst/>
                <a:gdLst>
                  <a:gd name="T0" fmla="*/ 413 w 858"/>
                  <a:gd name="T1" fmla="*/ 0 h 991"/>
                  <a:gd name="T2" fmla="*/ 0 w 858"/>
                  <a:gd name="T3" fmla="*/ 991 h 991"/>
                  <a:gd name="T4" fmla="*/ 858 w 858"/>
                  <a:gd name="T5" fmla="*/ 991 h 991"/>
                  <a:gd name="T6" fmla="*/ 413 w 858"/>
                  <a:gd name="T7" fmla="*/ 0 h 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58" h="991">
                    <a:moveTo>
                      <a:pt x="413" y="0"/>
                    </a:moveTo>
                    <a:lnTo>
                      <a:pt x="0" y="991"/>
                    </a:lnTo>
                    <a:lnTo>
                      <a:pt x="858" y="991"/>
                    </a:lnTo>
                    <a:lnTo>
                      <a:pt x="413" y="0"/>
                    </a:lnTo>
                    <a:close/>
                  </a:path>
                </a:pathLst>
              </a:custGeom>
              <a:noFill/>
              <a:ln w="4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Oval 9"/>
              <p:cNvSpPr>
                <a:spLocks noChangeArrowheads="1"/>
              </p:cNvSpPr>
              <p:nvPr/>
            </p:nvSpPr>
            <p:spPr bwMode="auto">
              <a:xfrm>
                <a:off x="7702222" y="1696067"/>
                <a:ext cx="325821" cy="323509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10"/>
              <p:cNvSpPr>
                <a:spLocks/>
              </p:cNvSpPr>
              <p:nvPr/>
            </p:nvSpPr>
            <p:spPr bwMode="auto">
              <a:xfrm>
                <a:off x="6902691" y="4261035"/>
                <a:ext cx="2038110" cy="332753"/>
              </a:xfrm>
              <a:custGeom>
                <a:avLst/>
                <a:gdLst>
                  <a:gd name="T0" fmla="*/ 0 w 972"/>
                  <a:gd name="T1" fmla="*/ 4 h 159"/>
                  <a:gd name="T2" fmla="*/ 26 w 972"/>
                  <a:gd name="T3" fmla="*/ 60 h 159"/>
                  <a:gd name="T4" fmla="*/ 150 w 972"/>
                  <a:gd name="T5" fmla="*/ 116 h 159"/>
                  <a:gd name="T6" fmla="*/ 155 w 972"/>
                  <a:gd name="T7" fmla="*/ 159 h 159"/>
                  <a:gd name="T8" fmla="*/ 821 w 972"/>
                  <a:gd name="T9" fmla="*/ 151 h 159"/>
                  <a:gd name="T10" fmla="*/ 821 w 972"/>
                  <a:gd name="T11" fmla="*/ 112 h 159"/>
                  <a:gd name="T12" fmla="*/ 946 w 972"/>
                  <a:gd name="T13" fmla="*/ 69 h 159"/>
                  <a:gd name="T14" fmla="*/ 972 w 972"/>
                  <a:gd name="T15" fmla="*/ 0 h 159"/>
                  <a:gd name="T16" fmla="*/ 0 w 972"/>
                  <a:gd name="T17" fmla="*/ 4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72" h="159">
                    <a:moveTo>
                      <a:pt x="0" y="4"/>
                    </a:moveTo>
                    <a:cubicBezTo>
                      <a:pt x="0" y="4"/>
                      <a:pt x="3" y="42"/>
                      <a:pt x="26" y="60"/>
                    </a:cubicBezTo>
                    <a:cubicBezTo>
                      <a:pt x="49" y="79"/>
                      <a:pt x="150" y="116"/>
                      <a:pt x="150" y="116"/>
                    </a:cubicBezTo>
                    <a:cubicBezTo>
                      <a:pt x="155" y="159"/>
                      <a:pt x="155" y="159"/>
                      <a:pt x="155" y="159"/>
                    </a:cubicBezTo>
                    <a:cubicBezTo>
                      <a:pt x="821" y="151"/>
                      <a:pt x="821" y="151"/>
                      <a:pt x="821" y="151"/>
                    </a:cubicBezTo>
                    <a:cubicBezTo>
                      <a:pt x="821" y="112"/>
                      <a:pt x="821" y="112"/>
                      <a:pt x="821" y="112"/>
                    </a:cubicBezTo>
                    <a:cubicBezTo>
                      <a:pt x="821" y="112"/>
                      <a:pt x="923" y="88"/>
                      <a:pt x="946" y="69"/>
                    </a:cubicBezTo>
                    <a:cubicBezTo>
                      <a:pt x="969" y="50"/>
                      <a:pt x="972" y="0"/>
                      <a:pt x="972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5"/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Freeform 11"/>
              <p:cNvSpPr>
                <a:spLocks/>
              </p:cNvSpPr>
              <p:nvPr/>
            </p:nvSpPr>
            <p:spPr bwMode="auto">
              <a:xfrm>
                <a:off x="2893485" y="5314752"/>
                <a:ext cx="2038110" cy="332753"/>
              </a:xfrm>
              <a:custGeom>
                <a:avLst/>
                <a:gdLst>
                  <a:gd name="T0" fmla="*/ 0 w 972"/>
                  <a:gd name="T1" fmla="*/ 4 h 159"/>
                  <a:gd name="T2" fmla="*/ 26 w 972"/>
                  <a:gd name="T3" fmla="*/ 60 h 159"/>
                  <a:gd name="T4" fmla="*/ 151 w 972"/>
                  <a:gd name="T5" fmla="*/ 116 h 159"/>
                  <a:gd name="T6" fmla="*/ 155 w 972"/>
                  <a:gd name="T7" fmla="*/ 159 h 159"/>
                  <a:gd name="T8" fmla="*/ 822 w 972"/>
                  <a:gd name="T9" fmla="*/ 150 h 159"/>
                  <a:gd name="T10" fmla="*/ 822 w 972"/>
                  <a:gd name="T11" fmla="*/ 112 h 159"/>
                  <a:gd name="T12" fmla="*/ 947 w 972"/>
                  <a:gd name="T13" fmla="*/ 69 h 159"/>
                  <a:gd name="T14" fmla="*/ 972 w 972"/>
                  <a:gd name="T15" fmla="*/ 0 h 159"/>
                  <a:gd name="T16" fmla="*/ 0 w 972"/>
                  <a:gd name="T17" fmla="*/ 4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72" h="159">
                    <a:moveTo>
                      <a:pt x="0" y="4"/>
                    </a:moveTo>
                    <a:cubicBezTo>
                      <a:pt x="0" y="4"/>
                      <a:pt x="3" y="41"/>
                      <a:pt x="26" y="60"/>
                    </a:cubicBezTo>
                    <a:cubicBezTo>
                      <a:pt x="49" y="79"/>
                      <a:pt x="151" y="116"/>
                      <a:pt x="151" y="116"/>
                    </a:cubicBezTo>
                    <a:cubicBezTo>
                      <a:pt x="155" y="159"/>
                      <a:pt x="155" y="159"/>
                      <a:pt x="155" y="159"/>
                    </a:cubicBezTo>
                    <a:cubicBezTo>
                      <a:pt x="822" y="150"/>
                      <a:pt x="822" y="150"/>
                      <a:pt x="822" y="150"/>
                    </a:cubicBezTo>
                    <a:cubicBezTo>
                      <a:pt x="822" y="112"/>
                      <a:pt x="822" y="112"/>
                      <a:pt x="822" y="112"/>
                    </a:cubicBezTo>
                    <a:cubicBezTo>
                      <a:pt x="822" y="112"/>
                      <a:pt x="924" y="87"/>
                      <a:pt x="947" y="69"/>
                    </a:cubicBezTo>
                    <a:cubicBezTo>
                      <a:pt x="970" y="50"/>
                      <a:pt x="972" y="0"/>
                      <a:pt x="972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5"/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Oval 12"/>
              <p:cNvSpPr>
                <a:spLocks noChangeArrowheads="1"/>
              </p:cNvSpPr>
              <p:nvPr/>
            </p:nvSpPr>
            <p:spPr bwMode="auto">
              <a:xfrm>
                <a:off x="3704569" y="2795999"/>
                <a:ext cx="337374" cy="337374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" name="Freeform 13"/>
              <p:cNvSpPr>
                <a:spLocks/>
              </p:cNvSpPr>
              <p:nvPr/>
            </p:nvSpPr>
            <p:spPr bwMode="auto">
              <a:xfrm>
                <a:off x="4679719" y="1860132"/>
                <a:ext cx="2410146" cy="4515268"/>
              </a:xfrm>
              <a:custGeom>
                <a:avLst/>
                <a:gdLst>
                  <a:gd name="T0" fmla="*/ 1130 w 1150"/>
                  <a:gd name="T1" fmla="*/ 1860 h 2153"/>
                  <a:gd name="T2" fmla="*/ 1081 w 1150"/>
                  <a:gd name="T3" fmla="*/ 1835 h 2153"/>
                  <a:gd name="T4" fmla="*/ 737 w 1150"/>
                  <a:gd name="T5" fmla="*/ 1763 h 2153"/>
                  <a:gd name="T6" fmla="*/ 737 w 1150"/>
                  <a:gd name="T7" fmla="*/ 1459 h 2153"/>
                  <a:gd name="T8" fmla="*/ 685 w 1150"/>
                  <a:gd name="T9" fmla="*/ 1459 h 2153"/>
                  <a:gd name="T10" fmla="*/ 685 w 1150"/>
                  <a:gd name="T11" fmla="*/ 1433 h 2153"/>
                  <a:gd name="T12" fmla="*/ 657 w 1150"/>
                  <a:gd name="T13" fmla="*/ 1433 h 2153"/>
                  <a:gd name="T14" fmla="*/ 657 w 1150"/>
                  <a:gd name="T15" fmla="*/ 1215 h 2153"/>
                  <a:gd name="T16" fmla="*/ 634 w 1150"/>
                  <a:gd name="T17" fmla="*/ 1215 h 2153"/>
                  <a:gd name="T18" fmla="*/ 634 w 1150"/>
                  <a:gd name="T19" fmla="*/ 484 h 2153"/>
                  <a:gd name="T20" fmla="*/ 672 w 1150"/>
                  <a:gd name="T21" fmla="*/ 484 h 2153"/>
                  <a:gd name="T22" fmla="*/ 728 w 1150"/>
                  <a:gd name="T23" fmla="*/ 441 h 2153"/>
                  <a:gd name="T24" fmla="*/ 672 w 1150"/>
                  <a:gd name="T25" fmla="*/ 398 h 2153"/>
                  <a:gd name="T26" fmla="*/ 634 w 1150"/>
                  <a:gd name="T27" fmla="*/ 398 h 2153"/>
                  <a:gd name="T28" fmla="*/ 634 w 1150"/>
                  <a:gd name="T29" fmla="*/ 125 h 2153"/>
                  <a:gd name="T30" fmla="*/ 654 w 1150"/>
                  <a:gd name="T31" fmla="*/ 74 h 2153"/>
                  <a:gd name="T32" fmla="*/ 579 w 1150"/>
                  <a:gd name="T33" fmla="*/ 0 h 2153"/>
                  <a:gd name="T34" fmla="*/ 505 w 1150"/>
                  <a:gd name="T35" fmla="*/ 74 h 2153"/>
                  <a:gd name="T36" fmla="*/ 527 w 1150"/>
                  <a:gd name="T37" fmla="*/ 128 h 2153"/>
                  <a:gd name="T38" fmla="*/ 525 w 1150"/>
                  <a:gd name="T39" fmla="*/ 128 h 2153"/>
                  <a:gd name="T40" fmla="*/ 525 w 1150"/>
                  <a:gd name="T41" fmla="*/ 398 h 2153"/>
                  <a:gd name="T42" fmla="*/ 492 w 1150"/>
                  <a:gd name="T43" fmla="*/ 398 h 2153"/>
                  <a:gd name="T44" fmla="*/ 436 w 1150"/>
                  <a:gd name="T45" fmla="*/ 441 h 2153"/>
                  <a:gd name="T46" fmla="*/ 492 w 1150"/>
                  <a:gd name="T47" fmla="*/ 484 h 2153"/>
                  <a:gd name="T48" fmla="*/ 525 w 1150"/>
                  <a:gd name="T49" fmla="*/ 484 h 2153"/>
                  <a:gd name="T50" fmla="*/ 525 w 1150"/>
                  <a:gd name="T51" fmla="*/ 1218 h 2153"/>
                  <a:gd name="T52" fmla="*/ 502 w 1150"/>
                  <a:gd name="T53" fmla="*/ 1218 h 2153"/>
                  <a:gd name="T54" fmla="*/ 502 w 1150"/>
                  <a:gd name="T55" fmla="*/ 1439 h 2153"/>
                  <a:gd name="T56" fmla="*/ 470 w 1150"/>
                  <a:gd name="T57" fmla="*/ 1439 h 2153"/>
                  <a:gd name="T58" fmla="*/ 470 w 1150"/>
                  <a:gd name="T59" fmla="*/ 1465 h 2153"/>
                  <a:gd name="T60" fmla="*/ 424 w 1150"/>
                  <a:gd name="T61" fmla="*/ 1465 h 2153"/>
                  <a:gd name="T62" fmla="*/ 424 w 1150"/>
                  <a:gd name="T63" fmla="*/ 1749 h 2153"/>
                  <a:gd name="T64" fmla="*/ 83 w 1150"/>
                  <a:gd name="T65" fmla="*/ 1823 h 2153"/>
                  <a:gd name="T66" fmla="*/ 37 w 1150"/>
                  <a:gd name="T67" fmla="*/ 1843 h 2153"/>
                  <a:gd name="T68" fmla="*/ 0 w 1150"/>
                  <a:gd name="T69" fmla="*/ 1886 h 2153"/>
                  <a:gd name="T70" fmla="*/ 0 w 1150"/>
                  <a:gd name="T71" fmla="*/ 2153 h 2153"/>
                  <a:gd name="T72" fmla="*/ 1150 w 1150"/>
                  <a:gd name="T73" fmla="*/ 2153 h 2153"/>
                  <a:gd name="T74" fmla="*/ 1150 w 1150"/>
                  <a:gd name="T75" fmla="*/ 1881 h 2153"/>
                  <a:gd name="T76" fmla="*/ 1130 w 1150"/>
                  <a:gd name="T77" fmla="*/ 1860 h 2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50" h="2153">
                    <a:moveTo>
                      <a:pt x="1130" y="1860"/>
                    </a:moveTo>
                    <a:cubicBezTo>
                      <a:pt x="1112" y="1840"/>
                      <a:pt x="1081" y="1835"/>
                      <a:pt x="1081" y="1835"/>
                    </a:cubicBezTo>
                    <a:cubicBezTo>
                      <a:pt x="737" y="1763"/>
                      <a:pt x="737" y="1763"/>
                      <a:pt x="737" y="1763"/>
                    </a:cubicBezTo>
                    <a:cubicBezTo>
                      <a:pt x="737" y="1459"/>
                      <a:pt x="737" y="1459"/>
                      <a:pt x="737" y="1459"/>
                    </a:cubicBezTo>
                    <a:cubicBezTo>
                      <a:pt x="685" y="1459"/>
                      <a:pt x="685" y="1459"/>
                      <a:pt x="685" y="1459"/>
                    </a:cubicBezTo>
                    <a:cubicBezTo>
                      <a:pt x="685" y="1433"/>
                      <a:pt x="685" y="1433"/>
                      <a:pt x="685" y="1433"/>
                    </a:cubicBezTo>
                    <a:cubicBezTo>
                      <a:pt x="657" y="1433"/>
                      <a:pt x="657" y="1433"/>
                      <a:pt x="657" y="1433"/>
                    </a:cubicBezTo>
                    <a:cubicBezTo>
                      <a:pt x="657" y="1215"/>
                      <a:pt x="657" y="1215"/>
                      <a:pt x="657" y="1215"/>
                    </a:cubicBezTo>
                    <a:cubicBezTo>
                      <a:pt x="634" y="1215"/>
                      <a:pt x="634" y="1215"/>
                      <a:pt x="634" y="1215"/>
                    </a:cubicBezTo>
                    <a:cubicBezTo>
                      <a:pt x="634" y="484"/>
                      <a:pt x="634" y="484"/>
                      <a:pt x="634" y="484"/>
                    </a:cubicBezTo>
                    <a:cubicBezTo>
                      <a:pt x="672" y="484"/>
                      <a:pt x="672" y="484"/>
                      <a:pt x="672" y="484"/>
                    </a:cubicBezTo>
                    <a:cubicBezTo>
                      <a:pt x="703" y="484"/>
                      <a:pt x="728" y="465"/>
                      <a:pt x="728" y="441"/>
                    </a:cubicBezTo>
                    <a:cubicBezTo>
                      <a:pt x="728" y="417"/>
                      <a:pt x="703" y="398"/>
                      <a:pt x="672" y="398"/>
                    </a:cubicBezTo>
                    <a:cubicBezTo>
                      <a:pt x="634" y="398"/>
                      <a:pt x="634" y="398"/>
                      <a:pt x="634" y="398"/>
                    </a:cubicBezTo>
                    <a:cubicBezTo>
                      <a:pt x="634" y="125"/>
                      <a:pt x="634" y="125"/>
                      <a:pt x="634" y="125"/>
                    </a:cubicBezTo>
                    <a:cubicBezTo>
                      <a:pt x="646" y="112"/>
                      <a:pt x="654" y="94"/>
                      <a:pt x="654" y="74"/>
                    </a:cubicBezTo>
                    <a:cubicBezTo>
                      <a:pt x="654" y="33"/>
                      <a:pt x="620" y="0"/>
                      <a:pt x="579" y="0"/>
                    </a:cubicBezTo>
                    <a:cubicBezTo>
                      <a:pt x="538" y="0"/>
                      <a:pt x="505" y="33"/>
                      <a:pt x="505" y="74"/>
                    </a:cubicBezTo>
                    <a:cubicBezTo>
                      <a:pt x="505" y="95"/>
                      <a:pt x="513" y="114"/>
                      <a:pt x="527" y="128"/>
                    </a:cubicBezTo>
                    <a:cubicBezTo>
                      <a:pt x="525" y="128"/>
                      <a:pt x="525" y="128"/>
                      <a:pt x="525" y="128"/>
                    </a:cubicBezTo>
                    <a:cubicBezTo>
                      <a:pt x="525" y="398"/>
                      <a:pt x="525" y="398"/>
                      <a:pt x="525" y="398"/>
                    </a:cubicBezTo>
                    <a:cubicBezTo>
                      <a:pt x="492" y="398"/>
                      <a:pt x="492" y="398"/>
                      <a:pt x="492" y="398"/>
                    </a:cubicBezTo>
                    <a:cubicBezTo>
                      <a:pt x="461" y="398"/>
                      <a:pt x="436" y="417"/>
                      <a:pt x="436" y="441"/>
                    </a:cubicBezTo>
                    <a:cubicBezTo>
                      <a:pt x="436" y="465"/>
                      <a:pt x="461" y="484"/>
                      <a:pt x="492" y="484"/>
                    </a:cubicBezTo>
                    <a:cubicBezTo>
                      <a:pt x="525" y="484"/>
                      <a:pt x="525" y="484"/>
                      <a:pt x="525" y="484"/>
                    </a:cubicBezTo>
                    <a:cubicBezTo>
                      <a:pt x="525" y="1218"/>
                      <a:pt x="525" y="1218"/>
                      <a:pt x="525" y="1218"/>
                    </a:cubicBezTo>
                    <a:cubicBezTo>
                      <a:pt x="502" y="1218"/>
                      <a:pt x="502" y="1218"/>
                      <a:pt x="502" y="1218"/>
                    </a:cubicBezTo>
                    <a:cubicBezTo>
                      <a:pt x="502" y="1439"/>
                      <a:pt x="502" y="1439"/>
                      <a:pt x="502" y="1439"/>
                    </a:cubicBezTo>
                    <a:cubicBezTo>
                      <a:pt x="470" y="1439"/>
                      <a:pt x="470" y="1439"/>
                      <a:pt x="470" y="1439"/>
                    </a:cubicBezTo>
                    <a:cubicBezTo>
                      <a:pt x="470" y="1465"/>
                      <a:pt x="470" y="1465"/>
                      <a:pt x="470" y="1465"/>
                    </a:cubicBezTo>
                    <a:cubicBezTo>
                      <a:pt x="424" y="1465"/>
                      <a:pt x="424" y="1465"/>
                      <a:pt x="424" y="1465"/>
                    </a:cubicBezTo>
                    <a:cubicBezTo>
                      <a:pt x="424" y="1749"/>
                      <a:pt x="424" y="1749"/>
                      <a:pt x="424" y="1749"/>
                    </a:cubicBezTo>
                    <a:cubicBezTo>
                      <a:pt x="83" y="1823"/>
                      <a:pt x="83" y="1823"/>
                      <a:pt x="83" y="1823"/>
                    </a:cubicBezTo>
                    <a:cubicBezTo>
                      <a:pt x="83" y="1823"/>
                      <a:pt x="54" y="1832"/>
                      <a:pt x="37" y="1843"/>
                    </a:cubicBezTo>
                    <a:cubicBezTo>
                      <a:pt x="20" y="1855"/>
                      <a:pt x="0" y="1886"/>
                      <a:pt x="0" y="1886"/>
                    </a:cubicBezTo>
                    <a:cubicBezTo>
                      <a:pt x="0" y="2153"/>
                      <a:pt x="0" y="2153"/>
                      <a:pt x="0" y="2153"/>
                    </a:cubicBezTo>
                    <a:cubicBezTo>
                      <a:pt x="1150" y="2153"/>
                      <a:pt x="1150" y="2153"/>
                      <a:pt x="1150" y="2153"/>
                    </a:cubicBezTo>
                    <a:cubicBezTo>
                      <a:pt x="1150" y="1881"/>
                      <a:pt x="1150" y="1881"/>
                      <a:pt x="1150" y="1881"/>
                    </a:cubicBezTo>
                    <a:cubicBezTo>
                      <a:pt x="1150" y="1881"/>
                      <a:pt x="1147" y="1881"/>
                      <a:pt x="1130" y="186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71" name="Freeform 5"/>
            <p:cNvSpPr>
              <a:spLocks noEditPoints="1"/>
            </p:cNvSpPr>
            <p:nvPr/>
          </p:nvSpPr>
          <p:spPr bwMode="auto">
            <a:xfrm flipH="1">
              <a:off x="5161379" y="2869197"/>
              <a:ext cx="1172004" cy="1155058"/>
            </a:xfrm>
            <a:custGeom>
              <a:avLst/>
              <a:gdLst>
                <a:gd name="T0" fmla="*/ 194 w 998"/>
                <a:gd name="T1" fmla="*/ 196 h 1124"/>
                <a:gd name="T2" fmla="*/ 16 w 998"/>
                <a:gd name="T3" fmla="*/ 329 h 1124"/>
                <a:gd name="T4" fmla="*/ 30 w 998"/>
                <a:gd name="T5" fmla="*/ 558 h 1124"/>
                <a:gd name="T6" fmla="*/ 517 w 998"/>
                <a:gd name="T7" fmla="*/ 646 h 1124"/>
                <a:gd name="T8" fmla="*/ 625 w 998"/>
                <a:gd name="T9" fmla="*/ 919 h 1124"/>
                <a:gd name="T10" fmla="*/ 153 w 998"/>
                <a:gd name="T11" fmla="*/ 915 h 1124"/>
                <a:gd name="T12" fmla="*/ 156 w 998"/>
                <a:gd name="T13" fmla="*/ 1124 h 1124"/>
                <a:gd name="T14" fmla="*/ 663 w 998"/>
                <a:gd name="T15" fmla="*/ 965 h 1124"/>
                <a:gd name="T16" fmla="*/ 863 w 998"/>
                <a:gd name="T17" fmla="*/ 842 h 1124"/>
                <a:gd name="T18" fmla="*/ 709 w 998"/>
                <a:gd name="T19" fmla="*/ 619 h 1124"/>
                <a:gd name="T20" fmla="*/ 883 w 998"/>
                <a:gd name="T21" fmla="*/ 205 h 1124"/>
                <a:gd name="T22" fmla="*/ 950 w 998"/>
                <a:gd name="T23" fmla="*/ 69 h 1124"/>
                <a:gd name="T24" fmla="*/ 635 w 998"/>
                <a:gd name="T25" fmla="*/ 970 h 1124"/>
                <a:gd name="T26" fmla="*/ 848 w 998"/>
                <a:gd name="T27" fmla="*/ 910 h 1124"/>
                <a:gd name="T28" fmla="*/ 637 w 998"/>
                <a:gd name="T29" fmla="*/ 930 h 1124"/>
                <a:gd name="T30" fmla="*/ 503 w 998"/>
                <a:gd name="T31" fmla="*/ 666 h 1124"/>
                <a:gd name="T32" fmla="*/ 860 w 998"/>
                <a:gd name="T33" fmla="*/ 137 h 1124"/>
                <a:gd name="T34" fmla="*/ 198 w 998"/>
                <a:gd name="T35" fmla="*/ 554 h 1124"/>
                <a:gd name="T36" fmla="*/ 326 w 998"/>
                <a:gd name="T37" fmla="*/ 232 h 1124"/>
                <a:gd name="T38" fmla="*/ 518 w 998"/>
                <a:gd name="T39" fmla="*/ 179 h 1124"/>
                <a:gd name="T40" fmla="*/ 728 w 998"/>
                <a:gd name="T41" fmla="*/ 200 h 1124"/>
                <a:gd name="T42" fmla="*/ 160 w 998"/>
                <a:gd name="T43" fmla="*/ 450 h 1124"/>
                <a:gd name="T44" fmla="*/ 310 w 998"/>
                <a:gd name="T45" fmla="*/ 335 h 1124"/>
                <a:gd name="T46" fmla="*/ 370 w 998"/>
                <a:gd name="T47" fmla="*/ 335 h 1124"/>
                <a:gd name="T48" fmla="*/ 476 w 998"/>
                <a:gd name="T49" fmla="*/ 470 h 1124"/>
                <a:gd name="T50" fmla="*/ 636 w 998"/>
                <a:gd name="T51" fmla="*/ 481 h 1124"/>
                <a:gd name="T52" fmla="*/ 542 w 998"/>
                <a:gd name="T53" fmla="*/ 336 h 1124"/>
                <a:gd name="T54" fmla="*/ 475 w 998"/>
                <a:gd name="T55" fmla="*/ 588 h 1124"/>
                <a:gd name="T56" fmla="*/ 547 w 998"/>
                <a:gd name="T57" fmla="*/ 596 h 1124"/>
                <a:gd name="T58" fmla="*/ 661 w 998"/>
                <a:gd name="T59" fmla="*/ 489 h 1124"/>
                <a:gd name="T60" fmla="*/ 688 w 998"/>
                <a:gd name="T61" fmla="*/ 491 h 1124"/>
                <a:gd name="T62" fmla="*/ 751 w 998"/>
                <a:gd name="T63" fmla="*/ 328 h 1124"/>
                <a:gd name="T64" fmla="*/ 732 w 998"/>
                <a:gd name="T65" fmla="*/ 328 h 1124"/>
                <a:gd name="T66" fmla="*/ 631 w 998"/>
                <a:gd name="T67" fmla="*/ 326 h 1124"/>
                <a:gd name="T68" fmla="*/ 569 w 998"/>
                <a:gd name="T69" fmla="*/ 219 h 1124"/>
                <a:gd name="T70" fmla="*/ 478 w 998"/>
                <a:gd name="T71" fmla="*/ 226 h 1124"/>
                <a:gd name="T72" fmla="*/ 314 w 998"/>
                <a:gd name="T73" fmla="*/ 325 h 1124"/>
                <a:gd name="T74" fmla="*/ 262 w 998"/>
                <a:gd name="T75" fmla="*/ 243 h 1124"/>
                <a:gd name="T76" fmla="*/ 145 w 998"/>
                <a:gd name="T77" fmla="*/ 212 h 1124"/>
                <a:gd name="T78" fmla="*/ 85 w 998"/>
                <a:gd name="T79" fmla="*/ 333 h 1124"/>
                <a:gd name="T80" fmla="*/ 103 w 998"/>
                <a:gd name="T81" fmla="*/ 452 h 1124"/>
                <a:gd name="T82" fmla="*/ 160 w 998"/>
                <a:gd name="T83" fmla="*/ 456 h 1124"/>
                <a:gd name="T84" fmla="*/ 297 w 998"/>
                <a:gd name="T85" fmla="*/ 566 h 1124"/>
                <a:gd name="T86" fmla="*/ 398 w 998"/>
                <a:gd name="T87" fmla="*/ 472 h 1124"/>
                <a:gd name="T88" fmla="*/ 499 w 998"/>
                <a:gd name="T89" fmla="*/ 599 h 1124"/>
                <a:gd name="T90" fmla="*/ 649 w 998"/>
                <a:gd name="T91" fmla="*/ 615 h 1124"/>
                <a:gd name="T92" fmla="*/ 727 w 998"/>
                <a:gd name="T93" fmla="*/ 487 h 1124"/>
                <a:gd name="T94" fmla="*/ 635 w 998"/>
                <a:gd name="T95" fmla="*/ 208 h 1124"/>
                <a:gd name="T96" fmla="*/ 479 w 998"/>
                <a:gd name="T97" fmla="*/ 220 h 1124"/>
                <a:gd name="T98" fmla="*/ 210 w 998"/>
                <a:gd name="T99" fmla="*/ 208 h 1124"/>
                <a:gd name="T100" fmla="*/ 65 w 998"/>
                <a:gd name="T101" fmla="*/ 222 h 1124"/>
                <a:gd name="T102" fmla="*/ 50 w 998"/>
                <a:gd name="T103" fmla="*/ 333 h 1124"/>
                <a:gd name="T104" fmla="*/ 49 w 998"/>
                <a:gd name="T105" fmla="*/ 560 h 1124"/>
                <a:gd name="T106" fmla="*/ 148 w 998"/>
                <a:gd name="T107" fmla="*/ 555 h 1124"/>
                <a:gd name="T108" fmla="*/ 200 w 998"/>
                <a:gd name="T109" fmla="*/ 561 h 1124"/>
                <a:gd name="T110" fmla="*/ 321 w 998"/>
                <a:gd name="T111" fmla="*/ 576 h 1124"/>
                <a:gd name="T112" fmla="*/ 375 w 998"/>
                <a:gd name="T113" fmla="*/ 582 h 1124"/>
                <a:gd name="T114" fmla="*/ 670 w 998"/>
                <a:gd name="T115" fmla="*/ 618 h 1124"/>
                <a:gd name="T116" fmla="*/ 793 w 998"/>
                <a:gd name="T117" fmla="*/ 335 h 1124"/>
                <a:gd name="T118" fmla="*/ 850 w 998"/>
                <a:gd name="T119" fmla="*/ 198 h 1124"/>
                <a:gd name="T120" fmla="*/ 875 w 998"/>
                <a:gd name="T121" fmla="*/ 78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8" h="1124">
                  <a:moveTo>
                    <a:pt x="988" y="15"/>
                  </a:moveTo>
                  <a:cubicBezTo>
                    <a:pt x="979" y="0"/>
                    <a:pt x="962" y="9"/>
                    <a:pt x="956" y="12"/>
                  </a:cubicBezTo>
                  <a:cubicBezTo>
                    <a:pt x="950" y="16"/>
                    <a:pt x="893" y="52"/>
                    <a:pt x="893" y="52"/>
                  </a:cubicBezTo>
                  <a:cubicBezTo>
                    <a:pt x="893" y="52"/>
                    <a:pt x="889" y="51"/>
                    <a:pt x="888" y="53"/>
                  </a:cubicBezTo>
                  <a:cubicBezTo>
                    <a:pt x="887" y="55"/>
                    <a:pt x="889" y="56"/>
                    <a:pt x="889" y="56"/>
                  </a:cubicBezTo>
                  <a:cubicBezTo>
                    <a:pt x="891" y="57"/>
                    <a:pt x="891" y="57"/>
                    <a:pt x="891" y="57"/>
                  </a:cubicBezTo>
                  <a:cubicBezTo>
                    <a:pt x="886" y="60"/>
                    <a:pt x="881" y="64"/>
                    <a:pt x="877" y="67"/>
                  </a:cubicBezTo>
                  <a:cubicBezTo>
                    <a:pt x="874" y="68"/>
                    <a:pt x="872" y="69"/>
                    <a:pt x="871" y="71"/>
                  </a:cubicBezTo>
                  <a:cubicBezTo>
                    <a:pt x="870" y="71"/>
                    <a:pt x="870" y="72"/>
                    <a:pt x="869" y="72"/>
                  </a:cubicBezTo>
                  <a:cubicBezTo>
                    <a:pt x="869" y="72"/>
                    <a:pt x="869" y="72"/>
                    <a:pt x="868" y="73"/>
                  </a:cubicBezTo>
                  <a:cubicBezTo>
                    <a:pt x="868" y="73"/>
                    <a:pt x="868" y="73"/>
                    <a:pt x="868" y="74"/>
                  </a:cubicBezTo>
                  <a:cubicBezTo>
                    <a:pt x="867" y="74"/>
                    <a:pt x="867" y="74"/>
                    <a:pt x="867" y="74"/>
                  </a:cubicBezTo>
                  <a:cubicBezTo>
                    <a:pt x="867" y="74"/>
                    <a:pt x="867" y="74"/>
                    <a:pt x="867" y="75"/>
                  </a:cubicBezTo>
                  <a:cubicBezTo>
                    <a:pt x="866" y="78"/>
                    <a:pt x="860" y="88"/>
                    <a:pt x="852" y="104"/>
                  </a:cubicBezTo>
                  <a:cubicBezTo>
                    <a:pt x="848" y="114"/>
                    <a:pt x="842" y="125"/>
                    <a:pt x="835" y="139"/>
                  </a:cubicBezTo>
                  <a:cubicBezTo>
                    <a:pt x="813" y="141"/>
                    <a:pt x="813" y="141"/>
                    <a:pt x="813" y="141"/>
                  </a:cubicBezTo>
                  <a:cubicBezTo>
                    <a:pt x="813" y="139"/>
                    <a:pt x="813" y="139"/>
                    <a:pt x="813" y="139"/>
                  </a:cubicBezTo>
                  <a:cubicBezTo>
                    <a:pt x="194" y="196"/>
                    <a:pt x="194" y="196"/>
                    <a:pt x="194" y="196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08"/>
                    <a:pt x="48" y="208"/>
                    <a:pt x="46" y="208"/>
                  </a:cubicBezTo>
                  <a:cubicBezTo>
                    <a:pt x="43" y="208"/>
                    <a:pt x="43" y="206"/>
                    <a:pt x="41" y="205"/>
                  </a:cubicBezTo>
                  <a:cubicBezTo>
                    <a:pt x="39" y="205"/>
                    <a:pt x="29" y="206"/>
                    <a:pt x="27" y="207"/>
                  </a:cubicBezTo>
                  <a:cubicBezTo>
                    <a:pt x="25" y="207"/>
                    <a:pt x="18" y="207"/>
                    <a:pt x="15" y="207"/>
                  </a:cubicBezTo>
                  <a:cubicBezTo>
                    <a:pt x="11" y="208"/>
                    <a:pt x="8" y="211"/>
                    <a:pt x="8" y="215"/>
                  </a:cubicBezTo>
                  <a:cubicBezTo>
                    <a:pt x="7" y="219"/>
                    <a:pt x="12" y="251"/>
                    <a:pt x="12" y="252"/>
                  </a:cubicBezTo>
                  <a:cubicBezTo>
                    <a:pt x="13" y="252"/>
                    <a:pt x="16" y="252"/>
                    <a:pt x="20" y="252"/>
                  </a:cubicBezTo>
                  <a:cubicBezTo>
                    <a:pt x="20" y="253"/>
                    <a:pt x="20" y="254"/>
                    <a:pt x="20" y="255"/>
                  </a:cubicBezTo>
                  <a:cubicBezTo>
                    <a:pt x="17" y="255"/>
                    <a:pt x="17" y="255"/>
                    <a:pt x="17" y="255"/>
                  </a:cubicBezTo>
                  <a:cubicBezTo>
                    <a:pt x="15" y="255"/>
                    <a:pt x="14" y="257"/>
                    <a:pt x="14" y="259"/>
                  </a:cubicBezTo>
                  <a:cubicBezTo>
                    <a:pt x="14" y="261"/>
                    <a:pt x="16" y="262"/>
                    <a:pt x="17" y="262"/>
                  </a:cubicBezTo>
                  <a:cubicBezTo>
                    <a:pt x="20" y="262"/>
                    <a:pt x="20" y="262"/>
                    <a:pt x="20" y="262"/>
                  </a:cubicBezTo>
                  <a:cubicBezTo>
                    <a:pt x="21" y="278"/>
                    <a:pt x="21" y="300"/>
                    <a:pt x="22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7" y="326"/>
                    <a:pt x="16" y="328"/>
                    <a:pt x="16" y="329"/>
                  </a:cubicBezTo>
                  <a:cubicBezTo>
                    <a:pt x="16" y="331"/>
                    <a:pt x="17" y="333"/>
                    <a:pt x="19" y="333"/>
                  </a:cubicBezTo>
                  <a:cubicBezTo>
                    <a:pt x="22" y="333"/>
                    <a:pt x="22" y="333"/>
                    <a:pt x="22" y="333"/>
                  </a:cubicBezTo>
                  <a:cubicBezTo>
                    <a:pt x="23" y="353"/>
                    <a:pt x="23" y="374"/>
                    <a:pt x="24" y="396"/>
                  </a:cubicBezTo>
                  <a:cubicBezTo>
                    <a:pt x="24" y="411"/>
                    <a:pt x="25" y="426"/>
                    <a:pt x="25" y="441"/>
                  </a:cubicBezTo>
                  <a:cubicBezTo>
                    <a:pt x="22" y="441"/>
                    <a:pt x="22" y="441"/>
                    <a:pt x="22" y="441"/>
                  </a:cubicBezTo>
                  <a:cubicBezTo>
                    <a:pt x="20" y="440"/>
                    <a:pt x="18" y="442"/>
                    <a:pt x="18" y="444"/>
                  </a:cubicBezTo>
                  <a:cubicBezTo>
                    <a:pt x="18" y="445"/>
                    <a:pt x="19" y="447"/>
                    <a:pt x="21" y="447"/>
                  </a:cubicBezTo>
                  <a:cubicBezTo>
                    <a:pt x="25" y="447"/>
                    <a:pt x="25" y="447"/>
                    <a:pt x="25" y="447"/>
                  </a:cubicBezTo>
                  <a:cubicBezTo>
                    <a:pt x="26" y="469"/>
                    <a:pt x="27" y="489"/>
                    <a:pt x="27" y="507"/>
                  </a:cubicBezTo>
                  <a:cubicBezTo>
                    <a:pt x="28" y="517"/>
                    <a:pt x="28" y="526"/>
                    <a:pt x="28" y="534"/>
                  </a:cubicBezTo>
                  <a:cubicBezTo>
                    <a:pt x="26" y="534"/>
                    <a:pt x="26" y="534"/>
                    <a:pt x="26" y="534"/>
                  </a:cubicBezTo>
                  <a:cubicBezTo>
                    <a:pt x="24" y="534"/>
                    <a:pt x="23" y="535"/>
                    <a:pt x="22" y="537"/>
                  </a:cubicBezTo>
                  <a:cubicBezTo>
                    <a:pt x="22" y="538"/>
                    <a:pt x="23" y="540"/>
                    <a:pt x="25" y="540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9" y="542"/>
                    <a:pt x="29" y="543"/>
                    <a:pt x="29" y="544"/>
                  </a:cubicBezTo>
                  <a:cubicBezTo>
                    <a:pt x="29" y="548"/>
                    <a:pt x="29" y="552"/>
                    <a:pt x="30" y="554"/>
                  </a:cubicBezTo>
                  <a:cubicBezTo>
                    <a:pt x="30" y="555"/>
                    <a:pt x="30" y="556"/>
                    <a:pt x="30" y="557"/>
                  </a:cubicBezTo>
                  <a:cubicBezTo>
                    <a:pt x="30" y="558"/>
                    <a:pt x="30" y="558"/>
                    <a:pt x="30" y="558"/>
                  </a:cubicBezTo>
                  <a:cubicBezTo>
                    <a:pt x="30" y="558"/>
                    <a:pt x="30" y="559"/>
                    <a:pt x="30" y="559"/>
                  </a:cubicBezTo>
                  <a:cubicBezTo>
                    <a:pt x="30" y="559"/>
                    <a:pt x="30" y="559"/>
                    <a:pt x="31" y="559"/>
                  </a:cubicBezTo>
                  <a:cubicBezTo>
                    <a:pt x="31" y="560"/>
                    <a:pt x="31" y="560"/>
                    <a:pt x="31" y="560"/>
                  </a:cubicBezTo>
                  <a:cubicBezTo>
                    <a:pt x="31" y="560"/>
                    <a:pt x="32" y="560"/>
                    <a:pt x="32" y="560"/>
                  </a:cubicBezTo>
                  <a:cubicBezTo>
                    <a:pt x="32" y="560"/>
                    <a:pt x="33" y="560"/>
                    <a:pt x="34" y="560"/>
                  </a:cubicBezTo>
                  <a:cubicBezTo>
                    <a:pt x="39" y="561"/>
                    <a:pt x="49" y="563"/>
                    <a:pt x="63" y="565"/>
                  </a:cubicBezTo>
                  <a:cubicBezTo>
                    <a:pt x="147" y="577"/>
                    <a:pt x="371" y="605"/>
                    <a:pt x="441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7" y="615"/>
                    <a:pt x="451" y="616"/>
                    <a:pt x="454" y="616"/>
                  </a:cubicBezTo>
                  <a:cubicBezTo>
                    <a:pt x="456" y="618"/>
                    <a:pt x="457" y="619"/>
                    <a:pt x="457" y="619"/>
                  </a:cubicBezTo>
                  <a:cubicBezTo>
                    <a:pt x="337" y="611"/>
                    <a:pt x="337" y="611"/>
                    <a:pt x="337" y="611"/>
                  </a:cubicBezTo>
                  <a:cubicBezTo>
                    <a:pt x="335" y="611"/>
                    <a:pt x="333" y="612"/>
                    <a:pt x="332" y="615"/>
                  </a:cubicBezTo>
                  <a:cubicBezTo>
                    <a:pt x="332" y="617"/>
                    <a:pt x="334" y="619"/>
                    <a:pt x="336" y="619"/>
                  </a:cubicBezTo>
                  <a:cubicBezTo>
                    <a:pt x="502" y="630"/>
                    <a:pt x="502" y="630"/>
                    <a:pt x="502" y="630"/>
                  </a:cubicBezTo>
                  <a:cubicBezTo>
                    <a:pt x="504" y="634"/>
                    <a:pt x="501" y="641"/>
                    <a:pt x="503" y="643"/>
                  </a:cubicBezTo>
                  <a:cubicBezTo>
                    <a:pt x="503" y="644"/>
                    <a:pt x="510" y="645"/>
                    <a:pt x="520" y="646"/>
                  </a:cubicBezTo>
                  <a:cubicBezTo>
                    <a:pt x="519" y="646"/>
                    <a:pt x="518" y="646"/>
                    <a:pt x="517" y="646"/>
                  </a:cubicBezTo>
                  <a:cubicBezTo>
                    <a:pt x="516" y="646"/>
                    <a:pt x="516" y="646"/>
                    <a:pt x="515" y="646"/>
                  </a:cubicBezTo>
                  <a:cubicBezTo>
                    <a:pt x="510" y="646"/>
                    <a:pt x="507" y="646"/>
                    <a:pt x="503" y="648"/>
                  </a:cubicBezTo>
                  <a:cubicBezTo>
                    <a:pt x="500" y="649"/>
                    <a:pt x="498" y="650"/>
                    <a:pt x="496" y="651"/>
                  </a:cubicBezTo>
                  <a:cubicBezTo>
                    <a:pt x="493" y="654"/>
                    <a:pt x="491" y="657"/>
                    <a:pt x="489" y="660"/>
                  </a:cubicBezTo>
                  <a:cubicBezTo>
                    <a:pt x="488" y="663"/>
                    <a:pt x="487" y="667"/>
                    <a:pt x="487" y="670"/>
                  </a:cubicBezTo>
                  <a:cubicBezTo>
                    <a:pt x="487" y="674"/>
                    <a:pt x="488" y="679"/>
                    <a:pt x="490" y="683"/>
                  </a:cubicBezTo>
                  <a:cubicBezTo>
                    <a:pt x="492" y="687"/>
                    <a:pt x="494" y="690"/>
                    <a:pt x="497" y="693"/>
                  </a:cubicBezTo>
                  <a:cubicBezTo>
                    <a:pt x="498" y="694"/>
                    <a:pt x="499" y="694"/>
                    <a:pt x="501" y="696"/>
                  </a:cubicBezTo>
                  <a:cubicBezTo>
                    <a:pt x="506" y="700"/>
                    <a:pt x="517" y="709"/>
                    <a:pt x="530" y="719"/>
                  </a:cubicBezTo>
                  <a:cubicBezTo>
                    <a:pt x="549" y="735"/>
                    <a:pt x="574" y="755"/>
                    <a:pt x="594" y="772"/>
                  </a:cubicBezTo>
                  <a:cubicBezTo>
                    <a:pt x="604" y="781"/>
                    <a:pt x="613" y="788"/>
                    <a:pt x="619" y="794"/>
                  </a:cubicBezTo>
                  <a:cubicBezTo>
                    <a:pt x="622" y="797"/>
                    <a:pt x="624" y="800"/>
                    <a:pt x="625" y="802"/>
                  </a:cubicBezTo>
                  <a:cubicBezTo>
                    <a:pt x="626" y="802"/>
                    <a:pt x="626" y="802"/>
                    <a:pt x="626" y="803"/>
                  </a:cubicBezTo>
                  <a:cubicBezTo>
                    <a:pt x="626" y="806"/>
                    <a:pt x="626" y="813"/>
                    <a:pt x="626" y="822"/>
                  </a:cubicBezTo>
                  <a:cubicBezTo>
                    <a:pt x="626" y="838"/>
                    <a:pt x="626" y="859"/>
                    <a:pt x="626" y="878"/>
                  </a:cubicBezTo>
                  <a:cubicBezTo>
                    <a:pt x="626" y="887"/>
                    <a:pt x="625" y="895"/>
                    <a:pt x="625" y="902"/>
                  </a:cubicBezTo>
                  <a:cubicBezTo>
                    <a:pt x="625" y="908"/>
                    <a:pt x="625" y="913"/>
                    <a:pt x="625" y="914"/>
                  </a:cubicBezTo>
                  <a:cubicBezTo>
                    <a:pt x="625" y="916"/>
                    <a:pt x="625" y="918"/>
                    <a:pt x="625" y="919"/>
                  </a:cubicBezTo>
                  <a:cubicBezTo>
                    <a:pt x="625" y="920"/>
                    <a:pt x="625" y="922"/>
                    <a:pt x="625" y="922"/>
                  </a:cubicBezTo>
                  <a:cubicBezTo>
                    <a:pt x="624" y="923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2" y="924"/>
                    <a:pt x="621" y="924"/>
                    <a:pt x="618" y="924"/>
                  </a:cubicBezTo>
                  <a:cubicBezTo>
                    <a:pt x="616" y="924"/>
                    <a:pt x="614" y="924"/>
                    <a:pt x="612" y="924"/>
                  </a:cubicBezTo>
                  <a:cubicBezTo>
                    <a:pt x="604" y="924"/>
                    <a:pt x="595" y="924"/>
                    <a:pt x="587" y="924"/>
                  </a:cubicBezTo>
                  <a:cubicBezTo>
                    <a:pt x="580" y="925"/>
                    <a:pt x="574" y="925"/>
                    <a:pt x="574" y="925"/>
                  </a:cubicBezTo>
                  <a:cubicBezTo>
                    <a:pt x="570" y="925"/>
                    <a:pt x="567" y="928"/>
                    <a:pt x="567" y="933"/>
                  </a:cubicBezTo>
                  <a:cubicBezTo>
                    <a:pt x="567" y="935"/>
                    <a:pt x="568" y="936"/>
                    <a:pt x="570" y="938"/>
                  </a:cubicBezTo>
                  <a:cubicBezTo>
                    <a:pt x="337" y="934"/>
                    <a:pt x="337" y="934"/>
                    <a:pt x="337" y="934"/>
                  </a:cubicBezTo>
                  <a:cubicBezTo>
                    <a:pt x="299" y="929"/>
                    <a:pt x="263" y="925"/>
                    <a:pt x="233" y="922"/>
                  </a:cubicBezTo>
                  <a:cubicBezTo>
                    <a:pt x="213" y="920"/>
                    <a:pt x="196" y="918"/>
                    <a:pt x="182" y="917"/>
                  </a:cubicBezTo>
                  <a:cubicBezTo>
                    <a:pt x="176" y="916"/>
                    <a:pt x="170" y="915"/>
                    <a:pt x="166" y="915"/>
                  </a:cubicBezTo>
                  <a:cubicBezTo>
                    <a:pt x="161" y="915"/>
                    <a:pt x="158" y="915"/>
                    <a:pt x="156" y="915"/>
                  </a:cubicBezTo>
                  <a:cubicBezTo>
                    <a:pt x="156" y="915"/>
                    <a:pt x="155" y="915"/>
                    <a:pt x="155" y="915"/>
                  </a:cubicBezTo>
                  <a:cubicBezTo>
                    <a:pt x="155" y="915"/>
                    <a:pt x="154" y="915"/>
                    <a:pt x="154" y="915"/>
                  </a:cubicBezTo>
                  <a:cubicBezTo>
                    <a:pt x="154" y="915"/>
                    <a:pt x="154" y="915"/>
                    <a:pt x="153" y="915"/>
                  </a:cubicBezTo>
                  <a:cubicBezTo>
                    <a:pt x="153" y="915"/>
                    <a:pt x="153" y="915"/>
                    <a:pt x="152" y="916"/>
                  </a:cubicBezTo>
                  <a:cubicBezTo>
                    <a:pt x="151" y="916"/>
                    <a:pt x="150" y="917"/>
                    <a:pt x="149" y="918"/>
                  </a:cubicBezTo>
                  <a:cubicBezTo>
                    <a:pt x="148" y="920"/>
                    <a:pt x="145" y="922"/>
                    <a:pt x="143" y="924"/>
                  </a:cubicBezTo>
                  <a:cubicBezTo>
                    <a:pt x="140" y="926"/>
                    <a:pt x="138" y="929"/>
                    <a:pt x="136" y="931"/>
                  </a:cubicBezTo>
                  <a:cubicBezTo>
                    <a:pt x="20" y="929"/>
                    <a:pt x="20" y="929"/>
                    <a:pt x="20" y="929"/>
                  </a:cubicBezTo>
                  <a:cubicBezTo>
                    <a:pt x="20" y="929"/>
                    <a:pt x="19" y="929"/>
                    <a:pt x="19" y="929"/>
                  </a:cubicBezTo>
                  <a:cubicBezTo>
                    <a:pt x="17" y="927"/>
                    <a:pt x="14" y="926"/>
                    <a:pt x="11" y="926"/>
                  </a:cubicBezTo>
                  <a:cubicBezTo>
                    <a:pt x="5" y="926"/>
                    <a:pt x="0" y="930"/>
                    <a:pt x="0" y="934"/>
                  </a:cubicBezTo>
                  <a:cubicBezTo>
                    <a:pt x="0" y="951"/>
                    <a:pt x="0" y="951"/>
                    <a:pt x="0" y="951"/>
                  </a:cubicBezTo>
                  <a:cubicBezTo>
                    <a:pt x="0" y="956"/>
                    <a:pt x="5" y="960"/>
                    <a:pt x="11" y="960"/>
                  </a:cubicBezTo>
                  <a:cubicBezTo>
                    <a:pt x="15" y="960"/>
                    <a:pt x="18" y="958"/>
                    <a:pt x="20" y="955"/>
                  </a:cubicBezTo>
                  <a:cubicBezTo>
                    <a:pt x="20" y="955"/>
                    <a:pt x="20" y="955"/>
                    <a:pt x="20" y="955"/>
                  </a:cubicBezTo>
                  <a:cubicBezTo>
                    <a:pt x="72" y="956"/>
                    <a:pt x="72" y="956"/>
                    <a:pt x="72" y="956"/>
                  </a:cubicBezTo>
                  <a:cubicBezTo>
                    <a:pt x="73" y="957"/>
                    <a:pt x="73" y="957"/>
                    <a:pt x="74" y="958"/>
                  </a:cubicBezTo>
                  <a:cubicBezTo>
                    <a:pt x="79" y="965"/>
                    <a:pt x="94" y="968"/>
                    <a:pt x="103" y="973"/>
                  </a:cubicBezTo>
                  <a:cubicBezTo>
                    <a:pt x="111" y="977"/>
                    <a:pt x="118" y="1004"/>
                    <a:pt x="121" y="1017"/>
                  </a:cubicBezTo>
                  <a:cubicBezTo>
                    <a:pt x="106" y="1028"/>
                    <a:pt x="97" y="1045"/>
                    <a:pt x="97" y="1065"/>
                  </a:cubicBezTo>
                  <a:cubicBezTo>
                    <a:pt x="97" y="1097"/>
                    <a:pt x="123" y="1124"/>
                    <a:pt x="156" y="1124"/>
                  </a:cubicBezTo>
                  <a:cubicBezTo>
                    <a:pt x="188" y="1124"/>
                    <a:pt x="214" y="1097"/>
                    <a:pt x="214" y="1065"/>
                  </a:cubicBezTo>
                  <a:cubicBezTo>
                    <a:pt x="214" y="1039"/>
                    <a:pt x="197" y="1016"/>
                    <a:pt x="174" y="1009"/>
                  </a:cubicBezTo>
                  <a:cubicBezTo>
                    <a:pt x="165" y="994"/>
                    <a:pt x="153" y="971"/>
                    <a:pt x="151" y="968"/>
                  </a:cubicBezTo>
                  <a:cubicBezTo>
                    <a:pt x="149" y="965"/>
                    <a:pt x="150" y="961"/>
                    <a:pt x="151" y="957"/>
                  </a:cubicBezTo>
                  <a:cubicBezTo>
                    <a:pt x="495" y="963"/>
                    <a:pt x="495" y="963"/>
                    <a:pt x="495" y="963"/>
                  </a:cubicBezTo>
                  <a:cubicBezTo>
                    <a:pt x="530" y="967"/>
                    <a:pt x="561" y="971"/>
                    <a:pt x="586" y="974"/>
                  </a:cubicBezTo>
                  <a:cubicBezTo>
                    <a:pt x="603" y="976"/>
                    <a:pt x="617" y="978"/>
                    <a:pt x="626" y="979"/>
                  </a:cubicBezTo>
                  <a:cubicBezTo>
                    <a:pt x="631" y="980"/>
                    <a:pt x="635" y="980"/>
                    <a:pt x="638" y="981"/>
                  </a:cubicBezTo>
                  <a:cubicBezTo>
                    <a:pt x="639" y="981"/>
                    <a:pt x="641" y="981"/>
                    <a:pt x="641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2"/>
                    <a:pt x="644" y="982"/>
                    <a:pt x="644" y="982"/>
                  </a:cubicBezTo>
                  <a:cubicBezTo>
                    <a:pt x="645" y="982"/>
                    <a:pt x="646" y="981"/>
                    <a:pt x="647" y="981"/>
                  </a:cubicBezTo>
                  <a:cubicBezTo>
                    <a:pt x="648" y="980"/>
                    <a:pt x="650" y="979"/>
                    <a:pt x="651" y="978"/>
                  </a:cubicBezTo>
                  <a:cubicBezTo>
                    <a:pt x="653" y="977"/>
                    <a:pt x="656" y="974"/>
                    <a:pt x="659" y="971"/>
                  </a:cubicBezTo>
                  <a:cubicBezTo>
                    <a:pt x="660" y="969"/>
                    <a:pt x="661" y="967"/>
                    <a:pt x="663" y="965"/>
                  </a:cubicBezTo>
                  <a:cubicBezTo>
                    <a:pt x="773" y="967"/>
                    <a:pt x="773" y="967"/>
                    <a:pt x="773" y="967"/>
                  </a:cubicBezTo>
                  <a:cubicBezTo>
                    <a:pt x="780" y="973"/>
                    <a:pt x="797" y="987"/>
                    <a:pt x="804" y="995"/>
                  </a:cubicBezTo>
                  <a:cubicBezTo>
                    <a:pt x="811" y="1004"/>
                    <a:pt x="820" y="1019"/>
                    <a:pt x="823" y="1024"/>
                  </a:cubicBezTo>
                  <a:cubicBezTo>
                    <a:pt x="813" y="1034"/>
                    <a:pt x="807" y="1049"/>
                    <a:pt x="807" y="1065"/>
                  </a:cubicBezTo>
                  <a:cubicBezTo>
                    <a:pt x="807" y="1097"/>
                    <a:pt x="833" y="1124"/>
                    <a:pt x="866" y="1124"/>
                  </a:cubicBezTo>
                  <a:cubicBezTo>
                    <a:pt x="898" y="1124"/>
                    <a:pt x="925" y="1097"/>
                    <a:pt x="925" y="1065"/>
                  </a:cubicBezTo>
                  <a:cubicBezTo>
                    <a:pt x="925" y="1034"/>
                    <a:pt x="900" y="1008"/>
                    <a:pt x="870" y="1006"/>
                  </a:cubicBezTo>
                  <a:cubicBezTo>
                    <a:pt x="868" y="1000"/>
                    <a:pt x="866" y="990"/>
                    <a:pt x="867" y="988"/>
                  </a:cubicBezTo>
                  <a:cubicBezTo>
                    <a:pt x="869" y="984"/>
                    <a:pt x="880" y="982"/>
                    <a:pt x="880" y="978"/>
                  </a:cubicBezTo>
                  <a:cubicBezTo>
                    <a:pt x="880" y="973"/>
                    <a:pt x="871" y="973"/>
                    <a:pt x="864" y="973"/>
                  </a:cubicBezTo>
                  <a:cubicBezTo>
                    <a:pt x="857" y="973"/>
                    <a:pt x="852" y="978"/>
                    <a:pt x="852" y="978"/>
                  </a:cubicBezTo>
                  <a:cubicBezTo>
                    <a:pt x="848" y="968"/>
                    <a:pt x="848" y="968"/>
                    <a:pt x="848" y="968"/>
                  </a:cubicBezTo>
                  <a:cubicBezTo>
                    <a:pt x="849" y="968"/>
                    <a:pt x="849" y="968"/>
                    <a:pt x="849" y="968"/>
                  </a:cubicBezTo>
                  <a:cubicBezTo>
                    <a:pt x="851" y="971"/>
                    <a:pt x="853" y="973"/>
                    <a:pt x="856" y="973"/>
                  </a:cubicBezTo>
                  <a:cubicBezTo>
                    <a:pt x="860" y="973"/>
                    <a:pt x="864" y="970"/>
                    <a:pt x="864" y="966"/>
                  </a:cubicBezTo>
                  <a:cubicBezTo>
                    <a:pt x="864" y="966"/>
                    <a:pt x="864" y="964"/>
                    <a:pt x="864" y="961"/>
                  </a:cubicBezTo>
                  <a:cubicBezTo>
                    <a:pt x="864" y="951"/>
                    <a:pt x="863" y="925"/>
                    <a:pt x="863" y="899"/>
                  </a:cubicBezTo>
                  <a:cubicBezTo>
                    <a:pt x="863" y="874"/>
                    <a:pt x="863" y="849"/>
                    <a:pt x="863" y="842"/>
                  </a:cubicBezTo>
                  <a:cubicBezTo>
                    <a:pt x="863" y="841"/>
                    <a:pt x="862" y="840"/>
                    <a:pt x="862" y="839"/>
                  </a:cubicBezTo>
                  <a:cubicBezTo>
                    <a:pt x="862" y="837"/>
                    <a:pt x="861" y="836"/>
                    <a:pt x="860" y="835"/>
                  </a:cubicBezTo>
                  <a:cubicBezTo>
                    <a:pt x="859" y="833"/>
                    <a:pt x="858" y="831"/>
                    <a:pt x="856" y="828"/>
                  </a:cubicBezTo>
                  <a:cubicBezTo>
                    <a:pt x="852" y="824"/>
                    <a:pt x="847" y="819"/>
                    <a:pt x="841" y="813"/>
                  </a:cubicBezTo>
                  <a:cubicBezTo>
                    <a:pt x="832" y="804"/>
                    <a:pt x="820" y="792"/>
                    <a:pt x="806" y="779"/>
                  </a:cubicBezTo>
                  <a:cubicBezTo>
                    <a:pt x="792" y="766"/>
                    <a:pt x="776" y="752"/>
                    <a:pt x="759" y="736"/>
                  </a:cubicBezTo>
                  <a:cubicBezTo>
                    <a:pt x="755" y="731"/>
                    <a:pt x="748" y="725"/>
                    <a:pt x="740" y="718"/>
                  </a:cubicBezTo>
                  <a:cubicBezTo>
                    <a:pt x="729" y="707"/>
                    <a:pt x="714" y="694"/>
                    <a:pt x="701" y="683"/>
                  </a:cubicBezTo>
                  <a:cubicBezTo>
                    <a:pt x="695" y="678"/>
                    <a:pt x="688" y="674"/>
                    <a:pt x="683" y="670"/>
                  </a:cubicBezTo>
                  <a:cubicBezTo>
                    <a:pt x="680" y="668"/>
                    <a:pt x="677" y="666"/>
                    <a:pt x="675" y="665"/>
                  </a:cubicBezTo>
                  <a:cubicBezTo>
                    <a:pt x="673" y="664"/>
                    <a:pt x="671" y="664"/>
                    <a:pt x="670" y="663"/>
                  </a:cubicBezTo>
                  <a:cubicBezTo>
                    <a:pt x="680" y="664"/>
                    <a:pt x="686" y="665"/>
                    <a:pt x="686" y="664"/>
                  </a:cubicBezTo>
                  <a:cubicBezTo>
                    <a:pt x="688" y="662"/>
                    <a:pt x="689" y="646"/>
                    <a:pt x="689" y="643"/>
                  </a:cubicBezTo>
                  <a:cubicBezTo>
                    <a:pt x="689" y="643"/>
                    <a:pt x="689" y="643"/>
                    <a:pt x="689" y="643"/>
                  </a:cubicBezTo>
                  <a:cubicBezTo>
                    <a:pt x="689" y="644"/>
                    <a:pt x="690" y="646"/>
                    <a:pt x="692" y="647"/>
                  </a:cubicBezTo>
                  <a:cubicBezTo>
                    <a:pt x="695" y="648"/>
                    <a:pt x="697" y="646"/>
                    <a:pt x="698" y="644"/>
                  </a:cubicBezTo>
                  <a:cubicBezTo>
                    <a:pt x="706" y="622"/>
                    <a:pt x="706" y="622"/>
                    <a:pt x="706" y="622"/>
                  </a:cubicBezTo>
                  <a:cubicBezTo>
                    <a:pt x="707" y="622"/>
                    <a:pt x="708" y="620"/>
                    <a:pt x="709" y="619"/>
                  </a:cubicBezTo>
                  <a:cubicBezTo>
                    <a:pt x="709" y="618"/>
                    <a:pt x="708" y="617"/>
                    <a:pt x="708" y="616"/>
                  </a:cubicBezTo>
                  <a:cubicBezTo>
                    <a:pt x="749" y="495"/>
                    <a:pt x="749" y="495"/>
                    <a:pt x="749" y="495"/>
                  </a:cubicBezTo>
                  <a:cubicBezTo>
                    <a:pt x="750" y="494"/>
                    <a:pt x="751" y="493"/>
                    <a:pt x="752" y="492"/>
                  </a:cubicBezTo>
                  <a:cubicBezTo>
                    <a:pt x="752" y="491"/>
                    <a:pt x="751" y="490"/>
                    <a:pt x="751" y="489"/>
                  </a:cubicBezTo>
                  <a:cubicBezTo>
                    <a:pt x="803" y="335"/>
                    <a:pt x="803" y="335"/>
                    <a:pt x="803" y="335"/>
                  </a:cubicBezTo>
                  <a:cubicBezTo>
                    <a:pt x="805" y="334"/>
                    <a:pt x="806" y="333"/>
                    <a:pt x="806" y="332"/>
                  </a:cubicBezTo>
                  <a:cubicBezTo>
                    <a:pt x="806" y="331"/>
                    <a:pt x="805" y="330"/>
                    <a:pt x="805" y="330"/>
                  </a:cubicBezTo>
                  <a:cubicBezTo>
                    <a:pt x="843" y="217"/>
                    <a:pt x="843" y="217"/>
                    <a:pt x="843" y="217"/>
                  </a:cubicBezTo>
                  <a:cubicBezTo>
                    <a:pt x="843" y="217"/>
                    <a:pt x="843" y="217"/>
                    <a:pt x="844" y="217"/>
                  </a:cubicBezTo>
                  <a:cubicBezTo>
                    <a:pt x="845" y="217"/>
                    <a:pt x="846" y="217"/>
                    <a:pt x="847" y="218"/>
                  </a:cubicBezTo>
                  <a:cubicBezTo>
                    <a:pt x="848" y="218"/>
                    <a:pt x="848" y="218"/>
                    <a:pt x="849" y="218"/>
                  </a:cubicBezTo>
                  <a:cubicBezTo>
                    <a:pt x="849" y="218"/>
                    <a:pt x="850" y="218"/>
                    <a:pt x="851" y="218"/>
                  </a:cubicBezTo>
                  <a:cubicBezTo>
                    <a:pt x="851" y="218"/>
                    <a:pt x="851" y="218"/>
                    <a:pt x="851" y="218"/>
                  </a:cubicBezTo>
                  <a:cubicBezTo>
                    <a:pt x="852" y="218"/>
                    <a:pt x="852" y="218"/>
                    <a:pt x="853" y="218"/>
                  </a:cubicBezTo>
                  <a:cubicBezTo>
                    <a:pt x="854" y="217"/>
                    <a:pt x="857" y="217"/>
                    <a:pt x="860" y="216"/>
                  </a:cubicBezTo>
                  <a:cubicBezTo>
                    <a:pt x="865" y="214"/>
                    <a:pt x="870" y="212"/>
                    <a:pt x="875" y="210"/>
                  </a:cubicBezTo>
                  <a:cubicBezTo>
                    <a:pt x="877" y="209"/>
                    <a:pt x="879" y="208"/>
                    <a:pt x="881" y="207"/>
                  </a:cubicBezTo>
                  <a:cubicBezTo>
                    <a:pt x="882" y="206"/>
                    <a:pt x="882" y="206"/>
                    <a:pt x="883" y="205"/>
                  </a:cubicBezTo>
                  <a:cubicBezTo>
                    <a:pt x="883" y="205"/>
                    <a:pt x="884" y="204"/>
                    <a:pt x="884" y="204"/>
                  </a:cubicBezTo>
                  <a:cubicBezTo>
                    <a:pt x="884" y="203"/>
                    <a:pt x="885" y="202"/>
                    <a:pt x="885" y="202"/>
                  </a:cubicBezTo>
                  <a:cubicBezTo>
                    <a:pt x="885" y="202"/>
                    <a:pt x="885" y="202"/>
                    <a:pt x="885" y="202"/>
                  </a:cubicBezTo>
                  <a:cubicBezTo>
                    <a:pt x="885" y="201"/>
                    <a:pt x="885" y="201"/>
                    <a:pt x="885" y="200"/>
                  </a:cubicBezTo>
                  <a:cubicBezTo>
                    <a:pt x="887" y="192"/>
                    <a:pt x="894" y="167"/>
                    <a:pt x="901" y="143"/>
                  </a:cubicBezTo>
                  <a:cubicBezTo>
                    <a:pt x="903" y="142"/>
                    <a:pt x="905" y="140"/>
                    <a:pt x="905" y="137"/>
                  </a:cubicBezTo>
                  <a:cubicBezTo>
                    <a:pt x="904" y="136"/>
                    <a:pt x="904" y="136"/>
                    <a:pt x="903" y="135"/>
                  </a:cubicBezTo>
                  <a:cubicBezTo>
                    <a:pt x="907" y="124"/>
                    <a:pt x="910" y="113"/>
                    <a:pt x="912" y="105"/>
                  </a:cubicBezTo>
                  <a:cubicBezTo>
                    <a:pt x="913" y="101"/>
                    <a:pt x="914" y="97"/>
                    <a:pt x="915" y="94"/>
                  </a:cubicBezTo>
                  <a:cubicBezTo>
                    <a:pt x="916" y="93"/>
                    <a:pt x="916" y="92"/>
                    <a:pt x="916" y="91"/>
                  </a:cubicBezTo>
                  <a:cubicBezTo>
                    <a:pt x="916" y="91"/>
                    <a:pt x="916" y="91"/>
                    <a:pt x="916" y="90"/>
                  </a:cubicBezTo>
                  <a:cubicBezTo>
                    <a:pt x="917" y="90"/>
                    <a:pt x="917" y="90"/>
                    <a:pt x="917" y="90"/>
                  </a:cubicBezTo>
                  <a:cubicBezTo>
                    <a:pt x="918" y="89"/>
                    <a:pt x="919" y="89"/>
                    <a:pt x="920" y="87"/>
                  </a:cubicBezTo>
                  <a:cubicBezTo>
                    <a:pt x="925" y="84"/>
                    <a:pt x="934" y="78"/>
                    <a:pt x="941" y="73"/>
                  </a:cubicBezTo>
                  <a:cubicBezTo>
                    <a:pt x="942" y="72"/>
                    <a:pt x="942" y="72"/>
                    <a:pt x="943" y="72"/>
                  </a:cubicBezTo>
                  <a:cubicBezTo>
                    <a:pt x="944" y="72"/>
                    <a:pt x="946" y="73"/>
                    <a:pt x="946" y="73"/>
                  </a:cubicBezTo>
                  <a:cubicBezTo>
                    <a:pt x="947" y="73"/>
                    <a:pt x="950" y="73"/>
                    <a:pt x="951" y="72"/>
                  </a:cubicBezTo>
                  <a:cubicBezTo>
                    <a:pt x="951" y="70"/>
                    <a:pt x="950" y="69"/>
                    <a:pt x="950" y="69"/>
                  </a:cubicBezTo>
                  <a:cubicBezTo>
                    <a:pt x="950" y="69"/>
                    <a:pt x="984" y="43"/>
                    <a:pt x="985" y="42"/>
                  </a:cubicBezTo>
                  <a:cubicBezTo>
                    <a:pt x="987" y="40"/>
                    <a:pt x="998" y="29"/>
                    <a:pt x="988" y="15"/>
                  </a:cubicBezTo>
                  <a:close/>
                  <a:moveTo>
                    <a:pt x="156" y="1094"/>
                  </a:moveTo>
                  <a:cubicBezTo>
                    <a:pt x="140" y="1094"/>
                    <a:pt x="127" y="1081"/>
                    <a:pt x="127" y="1065"/>
                  </a:cubicBezTo>
                  <a:cubicBezTo>
                    <a:pt x="127" y="1049"/>
                    <a:pt x="140" y="1036"/>
                    <a:pt x="156" y="1036"/>
                  </a:cubicBezTo>
                  <a:cubicBezTo>
                    <a:pt x="171" y="1036"/>
                    <a:pt x="184" y="1049"/>
                    <a:pt x="184" y="1065"/>
                  </a:cubicBezTo>
                  <a:cubicBezTo>
                    <a:pt x="184" y="1081"/>
                    <a:pt x="171" y="1094"/>
                    <a:pt x="156" y="1094"/>
                  </a:cubicBezTo>
                  <a:close/>
                  <a:moveTo>
                    <a:pt x="150" y="931"/>
                  </a:moveTo>
                  <a:cubicBezTo>
                    <a:pt x="151" y="930"/>
                    <a:pt x="152" y="929"/>
                    <a:pt x="153" y="927"/>
                  </a:cubicBezTo>
                  <a:cubicBezTo>
                    <a:pt x="155" y="927"/>
                    <a:pt x="155" y="926"/>
                    <a:pt x="156" y="925"/>
                  </a:cubicBezTo>
                  <a:cubicBezTo>
                    <a:pt x="156" y="925"/>
                    <a:pt x="157" y="925"/>
                    <a:pt x="157" y="924"/>
                  </a:cubicBezTo>
                  <a:cubicBezTo>
                    <a:pt x="158" y="924"/>
                    <a:pt x="159" y="924"/>
                    <a:pt x="160" y="925"/>
                  </a:cubicBezTo>
                  <a:cubicBezTo>
                    <a:pt x="166" y="925"/>
                    <a:pt x="179" y="926"/>
                    <a:pt x="195" y="928"/>
                  </a:cubicBezTo>
                  <a:cubicBezTo>
                    <a:pt x="207" y="929"/>
                    <a:pt x="221" y="931"/>
                    <a:pt x="237" y="932"/>
                  </a:cubicBezTo>
                  <a:lnTo>
                    <a:pt x="150" y="931"/>
                  </a:lnTo>
                  <a:close/>
                  <a:moveTo>
                    <a:pt x="646" y="970"/>
                  </a:moveTo>
                  <a:cubicBezTo>
                    <a:pt x="645" y="971"/>
                    <a:pt x="644" y="971"/>
                    <a:pt x="644" y="972"/>
                  </a:cubicBezTo>
                  <a:cubicBezTo>
                    <a:pt x="642" y="971"/>
                    <a:pt x="639" y="971"/>
                    <a:pt x="635" y="970"/>
                  </a:cubicBezTo>
                  <a:cubicBezTo>
                    <a:pt x="625" y="969"/>
                    <a:pt x="609" y="967"/>
                    <a:pt x="587" y="964"/>
                  </a:cubicBezTo>
                  <a:cubicBezTo>
                    <a:pt x="650" y="965"/>
                    <a:pt x="650" y="965"/>
                    <a:pt x="650" y="965"/>
                  </a:cubicBezTo>
                  <a:cubicBezTo>
                    <a:pt x="649" y="967"/>
                    <a:pt x="647" y="969"/>
                    <a:pt x="646" y="970"/>
                  </a:cubicBezTo>
                  <a:close/>
                  <a:moveTo>
                    <a:pt x="894" y="1065"/>
                  </a:moveTo>
                  <a:cubicBezTo>
                    <a:pt x="894" y="1081"/>
                    <a:pt x="882" y="1094"/>
                    <a:pt x="866" y="1094"/>
                  </a:cubicBezTo>
                  <a:cubicBezTo>
                    <a:pt x="850" y="1094"/>
                    <a:pt x="837" y="1081"/>
                    <a:pt x="837" y="1065"/>
                  </a:cubicBezTo>
                  <a:cubicBezTo>
                    <a:pt x="837" y="1049"/>
                    <a:pt x="850" y="1036"/>
                    <a:pt x="866" y="1036"/>
                  </a:cubicBezTo>
                  <a:cubicBezTo>
                    <a:pt x="882" y="1036"/>
                    <a:pt x="894" y="1049"/>
                    <a:pt x="894" y="1065"/>
                  </a:cubicBezTo>
                  <a:close/>
                  <a:moveTo>
                    <a:pt x="674" y="682"/>
                  </a:moveTo>
                  <a:cubicBezTo>
                    <a:pt x="679" y="685"/>
                    <a:pt x="686" y="690"/>
                    <a:pt x="693" y="696"/>
                  </a:cubicBezTo>
                  <a:cubicBezTo>
                    <a:pt x="703" y="704"/>
                    <a:pt x="715" y="714"/>
                    <a:pt x="725" y="723"/>
                  </a:cubicBezTo>
                  <a:cubicBezTo>
                    <a:pt x="735" y="733"/>
                    <a:pt x="744" y="741"/>
                    <a:pt x="749" y="746"/>
                  </a:cubicBezTo>
                  <a:cubicBezTo>
                    <a:pt x="778" y="773"/>
                    <a:pt x="803" y="797"/>
                    <a:pt x="821" y="814"/>
                  </a:cubicBezTo>
                  <a:cubicBezTo>
                    <a:pt x="829" y="822"/>
                    <a:pt x="836" y="829"/>
                    <a:pt x="841" y="834"/>
                  </a:cubicBezTo>
                  <a:cubicBezTo>
                    <a:pt x="836" y="834"/>
                    <a:pt x="832" y="838"/>
                    <a:pt x="832" y="843"/>
                  </a:cubicBezTo>
                  <a:cubicBezTo>
                    <a:pt x="832" y="848"/>
                    <a:pt x="836" y="852"/>
                    <a:pt x="841" y="852"/>
                  </a:cubicBezTo>
                  <a:cubicBezTo>
                    <a:pt x="844" y="852"/>
                    <a:pt x="846" y="850"/>
                    <a:pt x="848" y="848"/>
                  </a:cubicBezTo>
                  <a:cubicBezTo>
                    <a:pt x="848" y="862"/>
                    <a:pt x="848" y="887"/>
                    <a:pt x="848" y="910"/>
                  </a:cubicBezTo>
                  <a:cubicBezTo>
                    <a:pt x="848" y="922"/>
                    <a:pt x="849" y="933"/>
                    <a:pt x="849" y="942"/>
                  </a:cubicBezTo>
                  <a:cubicBezTo>
                    <a:pt x="688" y="940"/>
                    <a:pt x="688" y="940"/>
                    <a:pt x="688" y="940"/>
                  </a:cubicBezTo>
                  <a:cubicBezTo>
                    <a:pt x="693" y="938"/>
                    <a:pt x="696" y="934"/>
                    <a:pt x="696" y="928"/>
                  </a:cubicBezTo>
                  <a:cubicBezTo>
                    <a:pt x="696" y="926"/>
                    <a:pt x="695" y="924"/>
                    <a:pt x="694" y="922"/>
                  </a:cubicBezTo>
                  <a:cubicBezTo>
                    <a:pt x="705" y="907"/>
                    <a:pt x="712" y="895"/>
                    <a:pt x="712" y="895"/>
                  </a:cubicBezTo>
                  <a:cubicBezTo>
                    <a:pt x="714" y="893"/>
                    <a:pt x="713" y="890"/>
                    <a:pt x="711" y="888"/>
                  </a:cubicBezTo>
                  <a:cubicBezTo>
                    <a:pt x="709" y="887"/>
                    <a:pt x="706" y="887"/>
                    <a:pt x="704" y="890"/>
                  </a:cubicBezTo>
                  <a:cubicBezTo>
                    <a:pt x="704" y="890"/>
                    <a:pt x="704" y="890"/>
                    <a:pt x="704" y="890"/>
                  </a:cubicBezTo>
                  <a:cubicBezTo>
                    <a:pt x="702" y="894"/>
                    <a:pt x="695" y="904"/>
                    <a:pt x="686" y="917"/>
                  </a:cubicBezTo>
                  <a:cubicBezTo>
                    <a:pt x="685" y="917"/>
                    <a:pt x="685" y="917"/>
                    <a:pt x="684" y="917"/>
                  </a:cubicBezTo>
                  <a:cubicBezTo>
                    <a:pt x="678" y="917"/>
                    <a:pt x="672" y="922"/>
                    <a:pt x="672" y="928"/>
                  </a:cubicBezTo>
                  <a:cubicBezTo>
                    <a:pt x="672" y="931"/>
                    <a:pt x="673" y="932"/>
                    <a:pt x="674" y="934"/>
                  </a:cubicBezTo>
                  <a:cubicBezTo>
                    <a:pt x="674" y="935"/>
                    <a:pt x="673" y="935"/>
                    <a:pt x="673" y="936"/>
                  </a:cubicBezTo>
                  <a:cubicBezTo>
                    <a:pt x="672" y="937"/>
                    <a:pt x="671" y="938"/>
                    <a:pt x="670" y="939"/>
                  </a:cubicBezTo>
                  <a:cubicBezTo>
                    <a:pt x="628" y="939"/>
                    <a:pt x="628" y="939"/>
                    <a:pt x="628" y="939"/>
                  </a:cubicBezTo>
                  <a:cubicBezTo>
                    <a:pt x="629" y="938"/>
                    <a:pt x="629" y="938"/>
                    <a:pt x="629" y="938"/>
                  </a:cubicBezTo>
                  <a:cubicBezTo>
                    <a:pt x="631" y="938"/>
                    <a:pt x="632" y="937"/>
                    <a:pt x="633" y="936"/>
                  </a:cubicBezTo>
                  <a:cubicBezTo>
                    <a:pt x="635" y="934"/>
                    <a:pt x="636" y="932"/>
                    <a:pt x="637" y="930"/>
                  </a:cubicBezTo>
                  <a:cubicBezTo>
                    <a:pt x="639" y="927"/>
                    <a:pt x="639" y="925"/>
                    <a:pt x="640" y="922"/>
                  </a:cubicBezTo>
                  <a:cubicBezTo>
                    <a:pt x="640" y="919"/>
                    <a:pt x="640" y="916"/>
                    <a:pt x="640" y="914"/>
                  </a:cubicBezTo>
                  <a:cubicBezTo>
                    <a:pt x="640" y="913"/>
                    <a:pt x="640" y="911"/>
                    <a:pt x="640" y="908"/>
                  </a:cubicBezTo>
                  <a:cubicBezTo>
                    <a:pt x="640" y="896"/>
                    <a:pt x="641" y="871"/>
                    <a:pt x="641" y="849"/>
                  </a:cubicBezTo>
                  <a:cubicBezTo>
                    <a:pt x="641" y="838"/>
                    <a:pt x="641" y="827"/>
                    <a:pt x="641" y="818"/>
                  </a:cubicBezTo>
                  <a:cubicBezTo>
                    <a:pt x="641" y="810"/>
                    <a:pt x="641" y="804"/>
                    <a:pt x="641" y="801"/>
                  </a:cubicBezTo>
                  <a:cubicBezTo>
                    <a:pt x="641" y="800"/>
                    <a:pt x="641" y="799"/>
                    <a:pt x="641" y="799"/>
                  </a:cubicBezTo>
                  <a:cubicBezTo>
                    <a:pt x="640" y="797"/>
                    <a:pt x="640" y="796"/>
                    <a:pt x="639" y="795"/>
                  </a:cubicBezTo>
                  <a:cubicBezTo>
                    <a:pt x="638" y="794"/>
                    <a:pt x="637" y="792"/>
                    <a:pt x="636" y="791"/>
                  </a:cubicBezTo>
                  <a:cubicBezTo>
                    <a:pt x="633" y="787"/>
                    <a:pt x="629" y="783"/>
                    <a:pt x="624" y="779"/>
                  </a:cubicBezTo>
                  <a:cubicBezTo>
                    <a:pt x="616" y="771"/>
                    <a:pt x="605" y="762"/>
                    <a:pt x="593" y="752"/>
                  </a:cubicBezTo>
                  <a:cubicBezTo>
                    <a:pt x="575" y="737"/>
                    <a:pt x="555" y="720"/>
                    <a:pt x="539" y="707"/>
                  </a:cubicBezTo>
                  <a:cubicBezTo>
                    <a:pt x="530" y="701"/>
                    <a:pt x="523" y="695"/>
                    <a:pt x="518" y="690"/>
                  </a:cubicBezTo>
                  <a:cubicBezTo>
                    <a:pt x="515" y="688"/>
                    <a:pt x="513" y="686"/>
                    <a:pt x="511" y="685"/>
                  </a:cubicBezTo>
                  <a:cubicBezTo>
                    <a:pt x="509" y="683"/>
                    <a:pt x="508" y="682"/>
                    <a:pt x="507" y="682"/>
                  </a:cubicBezTo>
                  <a:cubicBezTo>
                    <a:pt x="506" y="681"/>
                    <a:pt x="505" y="679"/>
                    <a:pt x="504" y="677"/>
                  </a:cubicBezTo>
                  <a:cubicBezTo>
                    <a:pt x="503" y="674"/>
                    <a:pt x="502" y="672"/>
                    <a:pt x="502" y="670"/>
                  </a:cubicBezTo>
                  <a:cubicBezTo>
                    <a:pt x="502" y="668"/>
                    <a:pt x="502" y="667"/>
                    <a:pt x="503" y="666"/>
                  </a:cubicBezTo>
                  <a:cubicBezTo>
                    <a:pt x="503" y="665"/>
                    <a:pt x="503" y="665"/>
                    <a:pt x="504" y="664"/>
                  </a:cubicBezTo>
                  <a:cubicBezTo>
                    <a:pt x="505" y="663"/>
                    <a:pt x="506" y="663"/>
                    <a:pt x="507" y="662"/>
                  </a:cubicBezTo>
                  <a:cubicBezTo>
                    <a:pt x="509" y="661"/>
                    <a:pt x="511" y="661"/>
                    <a:pt x="515" y="661"/>
                  </a:cubicBezTo>
                  <a:cubicBezTo>
                    <a:pt x="515" y="661"/>
                    <a:pt x="516" y="661"/>
                    <a:pt x="516" y="661"/>
                  </a:cubicBezTo>
                  <a:cubicBezTo>
                    <a:pt x="523" y="661"/>
                    <a:pt x="535" y="662"/>
                    <a:pt x="549" y="663"/>
                  </a:cubicBezTo>
                  <a:cubicBezTo>
                    <a:pt x="570" y="665"/>
                    <a:pt x="595" y="668"/>
                    <a:pt x="617" y="671"/>
                  </a:cubicBezTo>
                  <a:cubicBezTo>
                    <a:pt x="628" y="672"/>
                    <a:pt x="639" y="673"/>
                    <a:pt x="647" y="674"/>
                  </a:cubicBezTo>
                  <a:cubicBezTo>
                    <a:pt x="651" y="675"/>
                    <a:pt x="654" y="676"/>
                    <a:pt x="657" y="676"/>
                  </a:cubicBezTo>
                  <a:cubicBezTo>
                    <a:pt x="660" y="676"/>
                    <a:pt x="663" y="677"/>
                    <a:pt x="664" y="677"/>
                  </a:cubicBezTo>
                  <a:cubicBezTo>
                    <a:pt x="665" y="677"/>
                    <a:pt x="665" y="677"/>
                    <a:pt x="666" y="678"/>
                  </a:cubicBezTo>
                  <a:cubicBezTo>
                    <a:pt x="668" y="679"/>
                    <a:pt x="671" y="680"/>
                    <a:pt x="674" y="682"/>
                  </a:cubicBezTo>
                  <a:close/>
                  <a:moveTo>
                    <a:pt x="855" y="118"/>
                  </a:moveTo>
                  <a:cubicBezTo>
                    <a:pt x="901" y="114"/>
                    <a:pt x="901" y="114"/>
                    <a:pt x="901" y="114"/>
                  </a:cubicBezTo>
                  <a:cubicBezTo>
                    <a:pt x="899" y="120"/>
                    <a:pt x="897" y="126"/>
                    <a:pt x="895" y="133"/>
                  </a:cubicBezTo>
                  <a:cubicBezTo>
                    <a:pt x="870" y="136"/>
                    <a:pt x="870" y="136"/>
                    <a:pt x="870" y="136"/>
                  </a:cubicBezTo>
                  <a:cubicBezTo>
                    <a:pt x="870" y="134"/>
                    <a:pt x="869" y="133"/>
                    <a:pt x="867" y="132"/>
                  </a:cubicBezTo>
                  <a:cubicBezTo>
                    <a:pt x="864" y="131"/>
                    <a:pt x="862" y="133"/>
                    <a:pt x="861" y="135"/>
                  </a:cubicBezTo>
                  <a:cubicBezTo>
                    <a:pt x="860" y="137"/>
                    <a:pt x="860" y="137"/>
                    <a:pt x="860" y="137"/>
                  </a:cubicBezTo>
                  <a:cubicBezTo>
                    <a:pt x="845" y="138"/>
                    <a:pt x="845" y="138"/>
                    <a:pt x="845" y="138"/>
                  </a:cubicBezTo>
                  <a:cubicBezTo>
                    <a:pt x="848" y="131"/>
                    <a:pt x="852" y="124"/>
                    <a:pt x="855" y="118"/>
                  </a:cubicBezTo>
                  <a:close/>
                  <a:moveTo>
                    <a:pt x="841" y="192"/>
                  </a:moveTo>
                  <a:cubicBezTo>
                    <a:pt x="841" y="191"/>
                    <a:pt x="841" y="191"/>
                    <a:pt x="841" y="191"/>
                  </a:cubicBezTo>
                  <a:cubicBezTo>
                    <a:pt x="842" y="189"/>
                    <a:pt x="841" y="187"/>
                    <a:pt x="839" y="186"/>
                  </a:cubicBezTo>
                  <a:cubicBezTo>
                    <a:pt x="837" y="185"/>
                    <a:pt x="834" y="187"/>
                    <a:pt x="833" y="189"/>
                  </a:cubicBezTo>
                  <a:cubicBezTo>
                    <a:pt x="832" y="192"/>
                    <a:pt x="832" y="192"/>
                    <a:pt x="832" y="192"/>
                  </a:cubicBezTo>
                  <a:cubicBezTo>
                    <a:pt x="822" y="193"/>
                    <a:pt x="822" y="193"/>
                    <a:pt x="822" y="193"/>
                  </a:cubicBezTo>
                  <a:cubicBezTo>
                    <a:pt x="833" y="163"/>
                    <a:pt x="833" y="163"/>
                    <a:pt x="833" y="163"/>
                  </a:cubicBezTo>
                  <a:cubicBezTo>
                    <a:pt x="835" y="158"/>
                    <a:pt x="837" y="153"/>
                    <a:pt x="840" y="148"/>
                  </a:cubicBezTo>
                  <a:cubicBezTo>
                    <a:pt x="857" y="147"/>
                    <a:pt x="857" y="147"/>
                    <a:pt x="857" y="147"/>
                  </a:cubicBezTo>
                  <a:cubicBezTo>
                    <a:pt x="841" y="192"/>
                    <a:pt x="841" y="192"/>
                    <a:pt x="841" y="192"/>
                  </a:cubicBezTo>
                  <a:close/>
                  <a:moveTo>
                    <a:pt x="449" y="593"/>
                  </a:moveTo>
                  <a:cubicBezTo>
                    <a:pt x="449" y="591"/>
                    <a:pt x="449" y="591"/>
                    <a:pt x="449" y="591"/>
                  </a:cubicBezTo>
                  <a:cubicBezTo>
                    <a:pt x="470" y="594"/>
                    <a:pt x="470" y="594"/>
                    <a:pt x="470" y="594"/>
                  </a:cubicBezTo>
                  <a:cubicBezTo>
                    <a:pt x="469" y="596"/>
                    <a:pt x="469" y="596"/>
                    <a:pt x="469" y="596"/>
                  </a:cubicBezTo>
                  <a:cubicBezTo>
                    <a:pt x="461" y="595"/>
                    <a:pt x="454" y="594"/>
                    <a:pt x="449" y="593"/>
                  </a:cubicBezTo>
                  <a:close/>
                  <a:moveTo>
                    <a:pt x="198" y="554"/>
                  </a:moveTo>
                  <a:cubicBezTo>
                    <a:pt x="177" y="552"/>
                    <a:pt x="177" y="552"/>
                    <a:pt x="177" y="552"/>
                  </a:cubicBezTo>
                  <a:cubicBezTo>
                    <a:pt x="186" y="458"/>
                    <a:pt x="186" y="458"/>
                    <a:pt x="186" y="458"/>
                  </a:cubicBezTo>
                  <a:cubicBezTo>
                    <a:pt x="209" y="459"/>
                    <a:pt x="209" y="459"/>
                    <a:pt x="209" y="459"/>
                  </a:cubicBezTo>
                  <a:lnTo>
                    <a:pt x="198" y="554"/>
                  </a:lnTo>
                  <a:close/>
                  <a:moveTo>
                    <a:pt x="179" y="208"/>
                  </a:moveTo>
                  <a:cubicBezTo>
                    <a:pt x="195" y="207"/>
                    <a:pt x="195" y="207"/>
                    <a:pt x="195" y="207"/>
                  </a:cubicBezTo>
                  <a:cubicBezTo>
                    <a:pt x="195" y="209"/>
                    <a:pt x="195" y="209"/>
                    <a:pt x="195" y="209"/>
                  </a:cubicBezTo>
                  <a:cubicBezTo>
                    <a:pt x="207" y="208"/>
                    <a:pt x="207" y="208"/>
                    <a:pt x="207" y="208"/>
                  </a:cubicBezTo>
                  <a:cubicBezTo>
                    <a:pt x="203" y="241"/>
                    <a:pt x="203" y="241"/>
                    <a:pt x="203" y="241"/>
                  </a:cubicBezTo>
                  <a:cubicBezTo>
                    <a:pt x="177" y="243"/>
                    <a:pt x="177" y="243"/>
                    <a:pt x="177" y="243"/>
                  </a:cubicBezTo>
                  <a:lnTo>
                    <a:pt x="179" y="208"/>
                  </a:lnTo>
                  <a:close/>
                  <a:moveTo>
                    <a:pt x="268" y="202"/>
                  </a:moveTo>
                  <a:cubicBezTo>
                    <a:pt x="263" y="236"/>
                    <a:pt x="263" y="236"/>
                    <a:pt x="263" y="236"/>
                  </a:cubicBezTo>
                  <a:cubicBezTo>
                    <a:pt x="238" y="238"/>
                    <a:pt x="238" y="238"/>
                    <a:pt x="238" y="238"/>
                  </a:cubicBezTo>
                  <a:cubicBezTo>
                    <a:pt x="242" y="205"/>
                    <a:pt x="242" y="205"/>
                    <a:pt x="242" y="205"/>
                  </a:cubicBezTo>
                  <a:lnTo>
                    <a:pt x="268" y="202"/>
                  </a:lnTo>
                  <a:close/>
                  <a:moveTo>
                    <a:pt x="331" y="197"/>
                  </a:moveTo>
                  <a:cubicBezTo>
                    <a:pt x="326" y="232"/>
                    <a:pt x="326" y="232"/>
                    <a:pt x="326" y="232"/>
                  </a:cubicBezTo>
                  <a:cubicBezTo>
                    <a:pt x="298" y="234"/>
                    <a:pt x="298" y="234"/>
                    <a:pt x="298" y="234"/>
                  </a:cubicBezTo>
                  <a:cubicBezTo>
                    <a:pt x="303" y="199"/>
                    <a:pt x="303" y="199"/>
                    <a:pt x="303" y="199"/>
                  </a:cubicBezTo>
                  <a:lnTo>
                    <a:pt x="331" y="197"/>
                  </a:lnTo>
                  <a:close/>
                  <a:moveTo>
                    <a:pt x="394" y="191"/>
                  </a:moveTo>
                  <a:cubicBezTo>
                    <a:pt x="387" y="227"/>
                    <a:pt x="387" y="227"/>
                    <a:pt x="387" y="227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65" y="193"/>
                    <a:pt x="365" y="193"/>
                    <a:pt x="365" y="193"/>
                  </a:cubicBezTo>
                  <a:lnTo>
                    <a:pt x="394" y="191"/>
                  </a:lnTo>
                  <a:close/>
                  <a:moveTo>
                    <a:pt x="456" y="185"/>
                  </a:moveTo>
                  <a:cubicBezTo>
                    <a:pt x="448" y="222"/>
                    <a:pt x="448" y="222"/>
                    <a:pt x="448" y="222"/>
                  </a:cubicBezTo>
                  <a:cubicBezTo>
                    <a:pt x="420" y="224"/>
                    <a:pt x="420" y="224"/>
                    <a:pt x="420" y="224"/>
                  </a:cubicBezTo>
                  <a:cubicBezTo>
                    <a:pt x="427" y="188"/>
                    <a:pt x="427" y="188"/>
                    <a:pt x="427" y="188"/>
                  </a:cubicBezTo>
                  <a:lnTo>
                    <a:pt x="456" y="185"/>
                  </a:lnTo>
                  <a:close/>
                  <a:moveTo>
                    <a:pt x="518" y="179"/>
                  </a:moveTo>
                  <a:cubicBezTo>
                    <a:pt x="509" y="217"/>
                    <a:pt x="509" y="217"/>
                    <a:pt x="509" y="217"/>
                  </a:cubicBezTo>
                  <a:cubicBezTo>
                    <a:pt x="483" y="219"/>
                    <a:pt x="483" y="219"/>
                    <a:pt x="483" y="219"/>
                  </a:cubicBezTo>
                  <a:cubicBezTo>
                    <a:pt x="491" y="182"/>
                    <a:pt x="491" y="182"/>
                    <a:pt x="491" y="182"/>
                  </a:cubicBezTo>
                  <a:lnTo>
                    <a:pt x="518" y="179"/>
                  </a:lnTo>
                  <a:close/>
                  <a:moveTo>
                    <a:pt x="581" y="174"/>
                  </a:moveTo>
                  <a:cubicBezTo>
                    <a:pt x="571" y="213"/>
                    <a:pt x="571" y="213"/>
                    <a:pt x="571" y="213"/>
                  </a:cubicBezTo>
                  <a:cubicBezTo>
                    <a:pt x="543" y="215"/>
                    <a:pt x="543" y="215"/>
                    <a:pt x="543" y="215"/>
                  </a:cubicBezTo>
                  <a:cubicBezTo>
                    <a:pt x="552" y="176"/>
                    <a:pt x="552" y="176"/>
                    <a:pt x="552" y="176"/>
                  </a:cubicBezTo>
                  <a:lnTo>
                    <a:pt x="581" y="174"/>
                  </a:lnTo>
                  <a:close/>
                  <a:moveTo>
                    <a:pt x="643" y="168"/>
                  </a:moveTo>
                  <a:cubicBezTo>
                    <a:pt x="632" y="208"/>
                    <a:pt x="632" y="208"/>
                    <a:pt x="632" y="208"/>
                  </a:cubicBezTo>
                  <a:cubicBezTo>
                    <a:pt x="604" y="210"/>
                    <a:pt x="604" y="210"/>
                    <a:pt x="604" y="210"/>
                  </a:cubicBezTo>
                  <a:cubicBezTo>
                    <a:pt x="614" y="171"/>
                    <a:pt x="614" y="171"/>
                    <a:pt x="614" y="171"/>
                  </a:cubicBezTo>
                  <a:lnTo>
                    <a:pt x="643" y="168"/>
                  </a:lnTo>
                  <a:close/>
                  <a:moveTo>
                    <a:pt x="706" y="162"/>
                  </a:moveTo>
                  <a:cubicBezTo>
                    <a:pt x="693" y="203"/>
                    <a:pt x="693" y="203"/>
                    <a:pt x="693" y="203"/>
                  </a:cubicBezTo>
                  <a:cubicBezTo>
                    <a:pt x="667" y="205"/>
                    <a:pt x="667" y="205"/>
                    <a:pt x="667" y="205"/>
                  </a:cubicBezTo>
                  <a:cubicBezTo>
                    <a:pt x="680" y="165"/>
                    <a:pt x="680" y="165"/>
                    <a:pt x="680" y="165"/>
                  </a:cubicBezTo>
                  <a:lnTo>
                    <a:pt x="706" y="162"/>
                  </a:lnTo>
                  <a:close/>
                  <a:moveTo>
                    <a:pt x="772" y="156"/>
                  </a:moveTo>
                  <a:cubicBezTo>
                    <a:pt x="758" y="198"/>
                    <a:pt x="758" y="198"/>
                    <a:pt x="758" y="198"/>
                  </a:cubicBezTo>
                  <a:cubicBezTo>
                    <a:pt x="728" y="200"/>
                    <a:pt x="728" y="200"/>
                    <a:pt x="728" y="200"/>
                  </a:cubicBezTo>
                  <a:cubicBezTo>
                    <a:pt x="742" y="159"/>
                    <a:pt x="742" y="159"/>
                    <a:pt x="742" y="159"/>
                  </a:cubicBezTo>
                  <a:lnTo>
                    <a:pt x="772" y="156"/>
                  </a:lnTo>
                  <a:close/>
                  <a:moveTo>
                    <a:pt x="141" y="333"/>
                  </a:moveTo>
                  <a:cubicBezTo>
                    <a:pt x="164" y="333"/>
                    <a:pt x="164" y="333"/>
                    <a:pt x="164" y="333"/>
                  </a:cubicBezTo>
                  <a:cubicBezTo>
                    <a:pt x="164" y="334"/>
                    <a:pt x="164" y="334"/>
                    <a:pt x="164" y="334"/>
                  </a:cubicBezTo>
                  <a:cubicBezTo>
                    <a:pt x="166" y="334"/>
                    <a:pt x="166" y="334"/>
                    <a:pt x="166" y="334"/>
                  </a:cubicBezTo>
                  <a:cubicBezTo>
                    <a:pt x="157" y="449"/>
                    <a:pt x="157" y="449"/>
                    <a:pt x="157" y="449"/>
                  </a:cubicBezTo>
                  <a:cubicBezTo>
                    <a:pt x="134" y="448"/>
                    <a:pt x="134" y="448"/>
                    <a:pt x="134" y="448"/>
                  </a:cubicBezTo>
                  <a:lnTo>
                    <a:pt x="141" y="333"/>
                  </a:lnTo>
                  <a:close/>
                  <a:moveTo>
                    <a:pt x="130" y="448"/>
                  </a:moveTo>
                  <a:cubicBezTo>
                    <a:pt x="107" y="446"/>
                    <a:pt x="107" y="446"/>
                    <a:pt x="107" y="446"/>
                  </a:cubicBezTo>
                  <a:cubicBezTo>
                    <a:pt x="112" y="333"/>
                    <a:pt x="112" y="333"/>
                    <a:pt x="112" y="333"/>
                  </a:cubicBezTo>
                  <a:cubicBezTo>
                    <a:pt x="138" y="333"/>
                    <a:pt x="138" y="333"/>
                    <a:pt x="138" y="333"/>
                  </a:cubicBezTo>
                  <a:lnTo>
                    <a:pt x="130" y="448"/>
                  </a:lnTo>
                  <a:close/>
                  <a:moveTo>
                    <a:pt x="169" y="334"/>
                  </a:moveTo>
                  <a:cubicBezTo>
                    <a:pt x="194" y="334"/>
                    <a:pt x="194" y="334"/>
                    <a:pt x="194" y="334"/>
                  </a:cubicBezTo>
                  <a:cubicBezTo>
                    <a:pt x="183" y="451"/>
                    <a:pt x="183" y="451"/>
                    <a:pt x="183" y="451"/>
                  </a:cubicBezTo>
                  <a:cubicBezTo>
                    <a:pt x="160" y="450"/>
                    <a:pt x="160" y="450"/>
                    <a:pt x="160" y="450"/>
                  </a:cubicBezTo>
                  <a:lnTo>
                    <a:pt x="169" y="334"/>
                  </a:lnTo>
                  <a:close/>
                  <a:moveTo>
                    <a:pt x="198" y="334"/>
                  </a:moveTo>
                  <a:cubicBezTo>
                    <a:pt x="223" y="334"/>
                    <a:pt x="223" y="334"/>
                    <a:pt x="223" y="334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186" y="451"/>
                    <a:pt x="186" y="451"/>
                    <a:pt x="186" y="451"/>
                  </a:cubicBezTo>
                  <a:lnTo>
                    <a:pt x="198" y="334"/>
                  </a:lnTo>
                  <a:close/>
                  <a:moveTo>
                    <a:pt x="227" y="334"/>
                  </a:moveTo>
                  <a:cubicBezTo>
                    <a:pt x="251" y="334"/>
                    <a:pt x="251" y="334"/>
                    <a:pt x="251" y="334"/>
                  </a:cubicBezTo>
                  <a:cubicBezTo>
                    <a:pt x="235" y="455"/>
                    <a:pt x="235" y="455"/>
                    <a:pt x="235" y="455"/>
                  </a:cubicBezTo>
                  <a:cubicBezTo>
                    <a:pt x="213" y="453"/>
                    <a:pt x="213" y="453"/>
                    <a:pt x="213" y="453"/>
                  </a:cubicBezTo>
                  <a:lnTo>
                    <a:pt x="227" y="334"/>
                  </a:lnTo>
                  <a:close/>
                  <a:moveTo>
                    <a:pt x="254" y="334"/>
                  </a:moveTo>
                  <a:cubicBezTo>
                    <a:pt x="280" y="334"/>
                    <a:pt x="280" y="334"/>
                    <a:pt x="280" y="334"/>
                  </a:cubicBezTo>
                  <a:cubicBezTo>
                    <a:pt x="263" y="456"/>
                    <a:pt x="263" y="456"/>
                    <a:pt x="263" y="456"/>
                  </a:cubicBezTo>
                  <a:cubicBezTo>
                    <a:pt x="239" y="455"/>
                    <a:pt x="239" y="455"/>
                    <a:pt x="239" y="455"/>
                  </a:cubicBezTo>
                  <a:lnTo>
                    <a:pt x="254" y="334"/>
                  </a:lnTo>
                  <a:close/>
                  <a:moveTo>
                    <a:pt x="284" y="334"/>
                  </a:moveTo>
                  <a:cubicBezTo>
                    <a:pt x="310" y="335"/>
                    <a:pt x="310" y="335"/>
                    <a:pt x="310" y="335"/>
                  </a:cubicBezTo>
                  <a:cubicBezTo>
                    <a:pt x="290" y="458"/>
                    <a:pt x="290" y="458"/>
                    <a:pt x="290" y="458"/>
                  </a:cubicBezTo>
                  <a:cubicBezTo>
                    <a:pt x="266" y="457"/>
                    <a:pt x="266" y="457"/>
                    <a:pt x="266" y="457"/>
                  </a:cubicBezTo>
                  <a:lnTo>
                    <a:pt x="284" y="334"/>
                  </a:lnTo>
                  <a:close/>
                  <a:moveTo>
                    <a:pt x="313" y="335"/>
                  </a:moveTo>
                  <a:cubicBezTo>
                    <a:pt x="337" y="335"/>
                    <a:pt x="337" y="335"/>
                    <a:pt x="337" y="335"/>
                  </a:cubicBezTo>
                  <a:cubicBezTo>
                    <a:pt x="316" y="460"/>
                    <a:pt x="316" y="460"/>
                    <a:pt x="316" y="460"/>
                  </a:cubicBezTo>
                  <a:cubicBezTo>
                    <a:pt x="293" y="458"/>
                    <a:pt x="293" y="458"/>
                    <a:pt x="293" y="458"/>
                  </a:cubicBezTo>
                  <a:lnTo>
                    <a:pt x="313" y="335"/>
                  </a:lnTo>
                  <a:close/>
                  <a:moveTo>
                    <a:pt x="341" y="335"/>
                  </a:moveTo>
                  <a:cubicBezTo>
                    <a:pt x="367" y="335"/>
                    <a:pt x="367" y="335"/>
                    <a:pt x="367" y="335"/>
                  </a:cubicBezTo>
                  <a:cubicBezTo>
                    <a:pt x="343" y="462"/>
                    <a:pt x="343" y="462"/>
                    <a:pt x="343" y="462"/>
                  </a:cubicBezTo>
                  <a:cubicBezTo>
                    <a:pt x="319" y="460"/>
                    <a:pt x="319" y="460"/>
                    <a:pt x="319" y="460"/>
                  </a:cubicBezTo>
                  <a:lnTo>
                    <a:pt x="341" y="335"/>
                  </a:lnTo>
                  <a:close/>
                  <a:moveTo>
                    <a:pt x="370" y="335"/>
                  </a:moveTo>
                  <a:cubicBezTo>
                    <a:pt x="395" y="335"/>
                    <a:pt x="395" y="335"/>
                    <a:pt x="395" y="335"/>
                  </a:cubicBezTo>
                  <a:cubicBezTo>
                    <a:pt x="370" y="463"/>
                    <a:pt x="370" y="463"/>
                    <a:pt x="370" y="463"/>
                  </a:cubicBezTo>
                  <a:cubicBezTo>
                    <a:pt x="346" y="462"/>
                    <a:pt x="346" y="462"/>
                    <a:pt x="346" y="462"/>
                  </a:cubicBezTo>
                  <a:lnTo>
                    <a:pt x="370" y="335"/>
                  </a:lnTo>
                  <a:close/>
                  <a:moveTo>
                    <a:pt x="398" y="335"/>
                  </a:moveTo>
                  <a:cubicBezTo>
                    <a:pt x="424" y="335"/>
                    <a:pt x="424" y="335"/>
                    <a:pt x="424" y="335"/>
                  </a:cubicBezTo>
                  <a:cubicBezTo>
                    <a:pt x="396" y="465"/>
                    <a:pt x="396" y="465"/>
                    <a:pt x="396" y="465"/>
                  </a:cubicBezTo>
                  <a:cubicBezTo>
                    <a:pt x="373" y="464"/>
                    <a:pt x="373" y="464"/>
                    <a:pt x="373" y="464"/>
                  </a:cubicBezTo>
                  <a:lnTo>
                    <a:pt x="398" y="335"/>
                  </a:lnTo>
                  <a:close/>
                  <a:moveTo>
                    <a:pt x="427" y="335"/>
                  </a:moveTo>
                  <a:cubicBezTo>
                    <a:pt x="453" y="335"/>
                    <a:pt x="453" y="335"/>
                    <a:pt x="453" y="335"/>
                  </a:cubicBezTo>
                  <a:cubicBezTo>
                    <a:pt x="423" y="467"/>
                    <a:pt x="423" y="467"/>
                    <a:pt x="423" y="467"/>
                  </a:cubicBezTo>
                  <a:cubicBezTo>
                    <a:pt x="399" y="465"/>
                    <a:pt x="399" y="465"/>
                    <a:pt x="399" y="465"/>
                  </a:cubicBezTo>
                  <a:lnTo>
                    <a:pt x="427" y="335"/>
                  </a:lnTo>
                  <a:close/>
                  <a:moveTo>
                    <a:pt x="456" y="335"/>
                  </a:moveTo>
                  <a:cubicBezTo>
                    <a:pt x="482" y="335"/>
                    <a:pt x="482" y="335"/>
                    <a:pt x="482" y="335"/>
                  </a:cubicBezTo>
                  <a:cubicBezTo>
                    <a:pt x="450" y="469"/>
                    <a:pt x="450" y="469"/>
                    <a:pt x="450" y="469"/>
                  </a:cubicBezTo>
                  <a:cubicBezTo>
                    <a:pt x="427" y="467"/>
                    <a:pt x="427" y="467"/>
                    <a:pt x="427" y="467"/>
                  </a:cubicBezTo>
                  <a:lnTo>
                    <a:pt x="456" y="335"/>
                  </a:lnTo>
                  <a:close/>
                  <a:moveTo>
                    <a:pt x="485" y="335"/>
                  </a:moveTo>
                  <a:cubicBezTo>
                    <a:pt x="509" y="335"/>
                    <a:pt x="509" y="335"/>
                    <a:pt x="509" y="335"/>
                  </a:cubicBezTo>
                  <a:cubicBezTo>
                    <a:pt x="476" y="470"/>
                    <a:pt x="476" y="470"/>
                    <a:pt x="476" y="470"/>
                  </a:cubicBezTo>
                  <a:cubicBezTo>
                    <a:pt x="454" y="469"/>
                    <a:pt x="454" y="469"/>
                    <a:pt x="454" y="469"/>
                  </a:cubicBezTo>
                  <a:lnTo>
                    <a:pt x="485" y="335"/>
                  </a:lnTo>
                  <a:close/>
                  <a:moveTo>
                    <a:pt x="663" y="483"/>
                  </a:moveTo>
                  <a:cubicBezTo>
                    <a:pt x="640" y="481"/>
                    <a:pt x="640" y="481"/>
                    <a:pt x="640" y="481"/>
                  </a:cubicBezTo>
                  <a:cubicBezTo>
                    <a:pt x="685" y="336"/>
                    <a:pt x="685" y="336"/>
                    <a:pt x="685" y="336"/>
                  </a:cubicBezTo>
                  <a:cubicBezTo>
                    <a:pt x="712" y="336"/>
                    <a:pt x="712" y="336"/>
                    <a:pt x="712" y="336"/>
                  </a:cubicBezTo>
                  <a:lnTo>
                    <a:pt x="663" y="483"/>
                  </a:lnTo>
                  <a:close/>
                  <a:moveTo>
                    <a:pt x="715" y="336"/>
                  </a:moveTo>
                  <a:cubicBezTo>
                    <a:pt x="732" y="336"/>
                    <a:pt x="732" y="336"/>
                    <a:pt x="732" y="336"/>
                  </a:cubicBezTo>
                  <a:cubicBezTo>
                    <a:pt x="732" y="335"/>
                    <a:pt x="732" y="335"/>
                    <a:pt x="732" y="335"/>
                  </a:cubicBezTo>
                  <a:cubicBezTo>
                    <a:pt x="739" y="335"/>
                    <a:pt x="739" y="335"/>
                    <a:pt x="739" y="335"/>
                  </a:cubicBezTo>
                  <a:cubicBezTo>
                    <a:pt x="715" y="384"/>
                    <a:pt x="690" y="433"/>
                    <a:pt x="669" y="476"/>
                  </a:cubicBezTo>
                  <a:lnTo>
                    <a:pt x="715" y="336"/>
                  </a:lnTo>
                  <a:close/>
                  <a:moveTo>
                    <a:pt x="636" y="481"/>
                  </a:moveTo>
                  <a:cubicBezTo>
                    <a:pt x="613" y="479"/>
                    <a:pt x="613" y="479"/>
                    <a:pt x="613" y="479"/>
                  </a:cubicBezTo>
                  <a:cubicBezTo>
                    <a:pt x="657" y="336"/>
                    <a:pt x="657" y="336"/>
                    <a:pt x="657" y="336"/>
                  </a:cubicBezTo>
                  <a:cubicBezTo>
                    <a:pt x="682" y="336"/>
                    <a:pt x="682" y="336"/>
                    <a:pt x="682" y="336"/>
                  </a:cubicBezTo>
                  <a:lnTo>
                    <a:pt x="636" y="481"/>
                  </a:lnTo>
                  <a:close/>
                  <a:moveTo>
                    <a:pt x="610" y="479"/>
                  </a:moveTo>
                  <a:cubicBezTo>
                    <a:pt x="586" y="478"/>
                    <a:pt x="586" y="478"/>
                    <a:pt x="586" y="478"/>
                  </a:cubicBezTo>
                  <a:cubicBezTo>
                    <a:pt x="628" y="336"/>
                    <a:pt x="628" y="336"/>
                    <a:pt x="628" y="336"/>
                  </a:cubicBezTo>
                  <a:cubicBezTo>
                    <a:pt x="653" y="336"/>
                    <a:pt x="653" y="336"/>
                    <a:pt x="653" y="336"/>
                  </a:cubicBezTo>
                  <a:lnTo>
                    <a:pt x="610" y="479"/>
                  </a:lnTo>
                  <a:close/>
                  <a:moveTo>
                    <a:pt x="582" y="477"/>
                  </a:moveTo>
                  <a:cubicBezTo>
                    <a:pt x="559" y="476"/>
                    <a:pt x="559" y="476"/>
                    <a:pt x="559" y="476"/>
                  </a:cubicBezTo>
                  <a:cubicBezTo>
                    <a:pt x="599" y="336"/>
                    <a:pt x="599" y="336"/>
                    <a:pt x="599" y="336"/>
                  </a:cubicBezTo>
                  <a:cubicBezTo>
                    <a:pt x="625" y="336"/>
                    <a:pt x="625" y="336"/>
                    <a:pt x="625" y="336"/>
                  </a:cubicBezTo>
                  <a:lnTo>
                    <a:pt x="582" y="477"/>
                  </a:lnTo>
                  <a:close/>
                  <a:moveTo>
                    <a:pt x="555" y="476"/>
                  </a:moveTo>
                  <a:cubicBezTo>
                    <a:pt x="532" y="474"/>
                    <a:pt x="532" y="474"/>
                    <a:pt x="532" y="474"/>
                  </a:cubicBezTo>
                  <a:cubicBezTo>
                    <a:pt x="570" y="336"/>
                    <a:pt x="570" y="336"/>
                    <a:pt x="570" y="336"/>
                  </a:cubicBezTo>
                  <a:cubicBezTo>
                    <a:pt x="595" y="336"/>
                    <a:pt x="595" y="336"/>
                    <a:pt x="595" y="336"/>
                  </a:cubicBezTo>
                  <a:lnTo>
                    <a:pt x="555" y="476"/>
                  </a:lnTo>
                  <a:close/>
                  <a:moveTo>
                    <a:pt x="529" y="474"/>
                  </a:moveTo>
                  <a:cubicBezTo>
                    <a:pt x="505" y="472"/>
                    <a:pt x="505" y="472"/>
                    <a:pt x="505" y="472"/>
                  </a:cubicBezTo>
                  <a:cubicBezTo>
                    <a:pt x="542" y="336"/>
                    <a:pt x="542" y="336"/>
                    <a:pt x="542" y="336"/>
                  </a:cubicBezTo>
                  <a:cubicBezTo>
                    <a:pt x="566" y="336"/>
                    <a:pt x="566" y="336"/>
                    <a:pt x="566" y="336"/>
                  </a:cubicBezTo>
                  <a:lnTo>
                    <a:pt x="529" y="474"/>
                  </a:lnTo>
                  <a:close/>
                  <a:moveTo>
                    <a:pt x="502" y="472"/>
                  </a:moveTo>
                  <a:cubicBezTo>
                    <a:pt x="479" y="471"/>
                    <a:pt x="479" y="471"/>
                    <a:pt x="479" y="471"/>
                  </a:cubicBezTo>
                  <a:cubicBezTo>
                    <a:pt x="513" y="335"/>
                    <a:pt x="513" y="335"/>
                    <a:pt x="513" y="335"/>
                  </a:cubicBezTo>
                  <a:cubicBezTo>
                    <a:pt x="538" y="336"/>
                    <a:pt x="538" y="336"/>
                    <a:pt x="538" y="336"/>
                  </a:cubicBezTo>
                  <a:lnTo>
                    <a:pt x="502" y="472"/>
                  </a:lnTo>
                  <a:close/>
                  <a:moveTo>
                    <a:pt x="477" y="477"/>
                  </a:moveTo>
                  <a:cubicBezTo>
                    <a:pt x="500" y="479"/>
                    <a:pt x="500" y="479"/>
                    <a:pt x="500" y="479"/>
                  </a:cubicBezTo>
                  <a:cubicBezTo>
                    <a:pt x="472" y="587"/>
                    <a:pt x="472" y="587"/>
                    <a:pt x="472" y="587"/>
                  </a:cubicBezTo>
                  <a:cubicBezTo>
                    <a:pt x="451" y="585"/>
                    <a:pt x="451" y="585"/>
                    <a:pt x="451" y="585"/>
                  </a:cubicBezTo>
                  <a:lnTo>
                    <a:pt x="477" y="477"/>
                  </a:lnTo>
                  <a:close/>
                  <a:moveTo>
                    <a:pt x="473" y="596"/>
                  </a:moveTo>
                  <a:cubicBezTo>
                    <a:pt x="473" y="594"/>
                    <a:pt x="473" y="594"/>
                    <a:pt x="473" y="594"/>
                  </a:cubicBezTo>
                  <a:cubicBezTo>
                    <a:pt x="496" y="597"/>
                    <a:pt x="496" y="597"/>
                    <a:pt x="496" y="597"/>
                  </a:cubicBezTo>
                  <a:cubicBezTo>
                    <a:pt x="496" y="598"/>
                    <a:pt x="496" y="598"/>
                    <a:pt x="496" y="598"/>
                  </a:cubicBezTo>
                  <a:cubicBezTo>
                    <a:pt x="487" y="597"/>
                    <a:pt x="480" y="597"/>
                    <a:pt x="473" y="596"/>
                  </a:cubicBezTo>
                  <a:close/>
                  <a:moveTo>
                    <a:pt x="475" y="588"/>
                  </a:moveTo>
                  <a:cubicBezTo>
                    <a:pt x="504" y="479"/>
                    <a:pt x="504" y="479"/>
                    <a:pt x="504" y="479"/>
                  </a:cubicBezTo>
                  <a:cubicBezTo>
                    <a:pt x="527" y="480"/>
                    <a:pt x="527" y="480"/>
                    <a:pt x="527" y="480"/>
                  </a:cubicBezTo>
                  <a:cubicBezTo>
                    <a:pt x="498" y="590"/>
                    <a:pt x="498" y="590"/>
                    <a:pt x="498" y="590"/>
                  </a:cubicBezTo>
                  <a:lnTo>
                    <a:pt x="475" y="588"/>
                  </a:lnTo>
                  <a:close/>
                  <a:moveTo>
                    <a:pt x="531" y="481"/>
                  </a:moveTo>
                  <a:cubicBezTo>
                    <a:pt x="553" y="482"/>
                    <a:pt x="553" y="482"/>
                    <a:pt x="553" y="482"/>
                  </a:cubicBezTo>
                  <a:cubicBezTo>
                    <a:pt x="521" y="593"/>
                    <a:pt x="521" y="593"/>
                    <a:pt x="521" y="593"/>
                  </a:cubicBezTo>
                  <a:cubicBezTo>
                    <a:pt x="501" y="591"/>
                    <a:pt x="501" y="591"/>
                    <a:pt x="501" y="591"/>
                  </a:cubicBezTo>
                  <a:lnTo>
                    <a:pt x="531" y="481"/>
                  </a:lnTo>
                  <a:close/>
                  <a:moveTo>
                    <a:pt x="522" y="601"/>
                  </a:moveTo>
                  <a:cubicBezTo>
                    <a:pt x="523" y="600"/>
                    <a:pt x="523" y="600"/>
                    <a:pt x="523" y="600"/>
                  </a:cubicBezTo>
                  <a:cubicBezTo>
                    <a:pt x="545" y="603"/>
                    <a:pt x="545" y="603"/>
                    <a:pt x="545" y="603"/>
                  </a:cubicBezTo>
                  <a:cubicBezTo>
                    <a:pt x="545" y="604"/>
                    <a:pt x="545" y="604"/>
                    <a:pt x="545" y="604"/>
                  </a:cubicBezTo>
                  <a:cubicBezTo>
                    <a:pt x="537" y="603"/>
                    <a:pt x="530" y="602"/>
                    <a:pt x="522" y="601"/>
                  </a:cubicBezTo>
                  <a:close/>
                  <a:moveTo>
                    <a:pt x="525" y="594"/>
                  </a:moveTo>
                  <a:cubicBezTo>
                    <a:pt x="557" y="482"/>
                    <a:pt x="557" y="482"/>
                    <a:pt x="557" y="482"/>
                  </a:cubicBezTo>
                  <a:cubicBezTo>
                    <a:pt x="581" y="484"/>
                    <a:pt x="581" y="484"/>
                    <a:pt x="581" y="484"/>
                  </a:cubicBezTo>
                  <a:cubicBezTo>
                    <a:pt x="547" y="596"/>
                    <a:pt x="547" y="596"/>
                    <a:pt x="547" y="596"/>
                  </a:cubicBezTo>
                  <a:lnTo>
                    <a:pt x="525" y="594"/>
                  </a:lnTo>
                  <a:close/>
                  <a:moveTo>
                    <a:pt x="584" y="484"/>
                  </a:moveTo>
                  <a:cubicBezTo>
                    <a:pt x="608" y="486"/>
                    <a:pt x="608" y="486"/>
                    <a:pt x="608" y="486"/>
                  </a:cubicBezTo>
                  <a:cubicBezTo>
                    <a:pt x="573" y="599"/>
                    <a:pt x="573" y="599"/>
                    <a:pt x="573" y="599"/>
                  </a:cubicBezTo>
                  <a:cubicBezTo>
                    <a:pt x="550" y="597"/>
                    <a:pt x="550" y="597"/>
                    <a:pt x="550" y="597"/>
                  </a:cubicBezTo>
                  <a:lnTo>
                    <a:pt x="584" y="484"/>
                  </a:lnTo>
                  <a:close/>
                  <a:moveTo>
                    <a:pt x="574" y="608"/>
                  </a:moveTo>
                  <a:cubicBezTo>
                    <a:pt x="575" y="606"/>
                    <a:pt x="575" y="606"/>
                    <a:pt x="575" y="606"/>
                  </a:cubicBezTo>
                  <a:cubicBezTo>
                    <a:pt x="596" y="609"/>
                    <a:pt x="596" y="609"/>
                    <a:pt x="596" y="609"/>
                  </a:cubicBezTo>
                  <a:cubicBezTo>
                    <a:pt x="595" y="610"/>
                    <a:pt x="595" y="610"/>
                    <a:pt x="595" y="610"/>
                  </a:cubicBezTo>
                  <a:cubicBezTo>
                    <a:pt x="588" y="609"/>
                    <a:pt x="581" y="608"/>
                    <a:pt x="574" y="608"/>
                  </a:cubicBezTo>
                  <a:close/>
                  <a:moveTo>
                    <a:pt x="577" y="600"/>
                  </a:moveTo>
                  <a:cubicBezTo>
                    <a:pt x="611" y="486"/>
                    <a:pt x="611" y="486"/>
                    <a:pt x="611" y="486"/>
                  </a:cubicBezTo>
                  <a:cubicBezTo>
                    <a:pt x="634" y="487"/>
                    <a:pt x="634" y="487"/>
                    <a:pt x="634" y="487"/>
                  </a:cubicBezTo>
                  <a:cubicBezTo>
                    <a:pt x="598" y="602"/>
                    <a:pt x="598" y="602"/>
                    <a:pt x="598" y="602"/>
                  </a:cubicBezTo>
                  <a:lnTo>
                    <a:pt x="577" y="600"/>
                  </a:lnTo>
                  <a:close/>
                  <a:moveTo>
                    <a:pt x="638" y="488"/>
                  </a:moveTo>
                  <a:cubicBezTo>
                    <a:pt x="661" y="489"/>
                    <a:pt x="661" y="489"/>
                    <a:pt x="661" y="489"/>
                  </a:cubicBezTo>
                  <a:cubicBezTo>
                    <a:pt x="659" y="497"/>
                    <a:pt x="659" y="497"/>
                    <a:pt x="659" y="497"/>
                  </a:cubicBezTo>
                  <a:cubicBezTo>
                    <a:pt x="632" y="552"/>
                    <a:pt x="611" y="593"/>
                    <a:pt x="606" y="603"/>
                  </a:cubicBezTo>
                  <a:cubicBezTo>
                    <a:pt x="601" y="603"/>
                    <a:pt x="601" y="603"/>
                    <a:pt x="601" y="603"/>
                  </a:cubicBezTo>
                  <a:lnTo>
                    <a:pt x="638" y="488"/>
                  </a:lnTo>
                  <a:close/>
                  <a:moveTo>
                    <a:pt x="624" y="587"/>
                  </a:moveTo>
                  <a:cubicBezTo>
                    <a:pt x="628" y="578"/>
                    <a:pt x="633" y="567"/>
                    <a:pt x="640" y="554"/>
                  </a:cubicBezTo>
                  <a:cubicBezTo>
                    <a:pt x="623" y="605"/>
                    <a:pt x="623" y="605"/>
                    <a:pt x="623" y="605"/>
                  </a:cubicBezTo>
                  <a:cubicBezTo>
                    <a:pt x="615" y="604"/>
                    <a:pt x="615" y="604"/>
                    <a:pt x="615" y="604"/>
                  </a:cubicBezTo>
                  <a:cubicBezTo>
                    <a:pt x="617" y="601"/>
                    <a:pt x="620" y="595"/>
                    <a:pt x="624" y="587"/>
                  </a:cubicBezTo>
                  <a:close/>
                  <a:moveTo>
                    <a:pt x="624" y="613"/>
                  </a:moveTo>
                  <a:cubicBezTo>
                    <a:pt x="624" y="612"/>
                    <a:pt x="624" y="612"/>
                    <a:pt x="624" y="612"/>
                  </a:cubicBezTo>
                  <a:cubicBezTo>
                    <a:pt x="645" y="615"/>
                    <a:pt x="645" y="615"/>
                    <a:pt x="645" y="615"/>
                  </a:cubicBezTo>
                  <a:cubicBezTo>
                    <a:pt x="645" y="616"/>
                    <a:pt x="645" y="616"/>
                    <a:pt x="645" y="616"/>
                  </a:cubicBezTo>
                  <a:cubicBezTo>
                    <a:pt x="638" y="615"/>
                    <a:pt x="631" y="614"/>
                    <a:pt x="624" y="613"/>
                  </a:cubicBezTo>
                  <a:close/>
                  <a:moveTo>
                    <a:pt x="626" y="606"/>
                  </a:moveTo>
                  <a:cubicBezTo>
                    <a:pt x="650" y="533"/>
                    <a:pt x="650" y="533"/>
                    <a:pt x="650" y="533"/>
                  </a:cubicBezTo>
                  <a:cubicBezTo>
                    <a:pt x="657" y="520"/>
                    <a:pt x="664" y="505"/>
                    <a:pt x="671" y="490"/>
                  </a:cubicBezTo>
                  <a:cubicBezTo>
                    <a:pt x="688" y="491"/>
                    <a:pt x="688" y="491"/>
                    <a:pt x="688" y="491"/>
                  </a:cubicBezTo>
                  <a:cubicBezTo>
                    <a:pt x="648" y="608"/>
                    <a:pt x="648" y="608"/>
                    <a:pt x="648" y="608"/>
                  </a:cubicBezTo>
                  <a:lnTo>
                    <a:pt x="626" y="606"/>
                  </a:lnTo>
                  <a:close/>
                  <a:moveTo>
                    <a:pt x="675" y="483"/>
                  </a:moveTo>
                  <a:cubicBezTo>
                    <a:pt x="690" y="452"/>
                    <a:pt x="708" y="416"/>
                    <a:pt x="726" y="380"/>
                  </a:cubicBezTo>
                  <a:cubicBezTo>
                    <a:pt x="690" y="484"/>
                    <a:pt x="690" y="484"/>
                    <a:pt x="690" y="484"/>
                  </a:cubicBezTo>
                  <a:lnTo>
                    <a:pt x="675" y="483"/>
                  </a:lnTo>
                  <a:close/>
                  <a:moveTo>
                    <a:pt x="737" y="357"/>
                  </a:moveTo>
                  <a:cubicBezTo>
                    <a:pt x="741" y="349"/>
                    <a:pt x="744" y="342"/>
                    <a:pt x="748" y="335"/>
                  </a:cubicBezTo>
                  <a:cubicBezTo>
                    <a:pt x="768" y="335"/>
                    <a:pt x="768" y="335"/>
                    <a:pt x="768" y="335"/>
                  </a:cubicBezTo>
                  <a:cubicBezTo>
                    <a:pt x="714" y="486"/>
                    <a:pt x="714" y="486"/>
                    <a:pt x="714" y="486"/>
                  </a:cubicBezTo>
                  <a:cubicBezTo>
                    <a:pt x="693" y="485"/>
                    <a:pt x="693" y="485"/>
                    <a:pt x="693" y="485"/>
                  </a:cubicBezTo>
                  <a:lnTo>
                    <a:pt x="737" y="357"/>
                  </a:lnTo>
                  <a:close/>
                  <a:moveTo>
                    <a:pt x="751" y="328"/>
                  </a:moveTo>
                  <a:cubicBezTo>
                    <a:pt x="757" y="317"/>
                    <a:pt x="762" y="306"/>
                    <a:pt x="767" y="295"/>
                  </a:cubicBezTo>
                  <a:cubicBezTo>
                    <a:pt x="784" y="262"/>
                    <a:pt x="800" y="229"/>
                    <a:pt x="814" y="200"/>
                  </a:cubicBezTo>
                  <a:cubicBezTo>
                    <a:pt x="816" y="200"/>
                    <a:pt x="816" y="200"/>
                    <a:pt x="816" y="200"/>
                  </a:cubicBezTo>
                  <a:cubicBezTo>
                    <a:pt x="770" y="328"/>
                    <a:pt x="770" y="328"/>
                    <a:pt x="770" y="328"/>
                  </a:cubicBezTo>
                  <a:lnTo>
                    <a:pt x="751" y="328"/>
                  </a:lnTo>
                  <a:close/>
                  <a:moveTo>
                    <a:pt x="817" y="194"/>
                  </a:moveTo>
                  <a:cubicBezTo>
                    <a:pt x="818" y="192"/>
                    <a:pt x="819" y="190"/>
                    <a:pt x="820" y="188"/>
                  </a:cubicBezTo>
                  <a:cubicBezTo>
                    <a:pt x="818" y="194"/>
                    <a:pt x="818" y="194"/>
                    <a:pt x="818" y="194"/>
                  </a:cubicBezTo>
                  <a:lnTo>
                    <a:pt x="817" y="194"/>
                  </a:lnTo>
                  <a:close/>
                  <a:moveTo>
                    <a:pt x="814" y="152"/>
                  </a:moveTo>
                  <a:cubicBezTo>
                    <a:pt x="814" y="151"/>
                    <a:pt x="814" y="151"/>
                    <a:pt x="814" y="151"/>
                  </a:cubicBezTo>
                  <a:cubicBezTo>
                    <a:pt x="830" y="149"/>
                    <a:pt x="830" y="149"/>
                    <a:pt x="830" y="149"/>
                  </a:cubicBezTo>
                  <a:cubicBezTo>
                    <a:pt x="823" y="163"/>
                    <a:pt x="816" y="178"/>
                    <a:pt x="808" y="194"/>
                  </a:cubicBezTo>
                  <a:cubicBezTo>
                    <a:pt x="792" y="196"/>
                    <a:pt x="792" y="196"/>
                    <a:pt x="792" y="196"/>
                  </a:cubicBezTo>
                  <a:cubicBezTo>
                    <a:pt x="807" y="153"/>
                    <a:pt x="807" y="153"/>
                    <a:pt x="807" y="153"/>
                  </a:cubicBezTo>
                  <a:lnTo>
                    <a:pt x="814" y="152"/>
                  </a:lnTo>
                  <a:close/>
                  <a:moveTo>
                    <a:pt x="804" y="201"/>
                  </a:moveTo>
                  <a:cubicBezTo>
                    <a:pt x="790" y="230"/>
                    <a:pt x="774" y="263"/>
                    <a:pt x="758" y="296"/>
                  </a:cubicBezTo>
                  <a:cubicBezTo>
                    <a:pt x="790" y="202"/>
                    <a:pt x="790" y="202"/>
                    <a:pt x="790" y="202"/>
                  </a:cubicBezTo>
                  <a:lnTo>
                    <a:pt x="804" y="201"/>
                  </a:lnTo>
                  <a:close/>
                  <a:moveTo>
                    <a:pt x="747" y="319"/>
                  </a:moveTo>
                  <a:cubicBezTo>
                    <a:pt x="745" y="322"/>
                    <a:pt x="743" y="325"/>
                    <a:pt x="742" y="328"/>
                  </a:cubicBezTo>
                  <a:cubicBezTo>
                    <a:pt x="732" y="328"/>
                    <a:pt x="732" y="328"/>
                    <a:pt x="732" y="328"/>
                  </a:cubicBezTo>
                  <a:cubicBezTo>
                    <a:pt x="732" y="327"/>
                    <a:pt x="732" y="327"/>
                    <a:pt x="732" y="327"/>
                  </a:cubicBezTo>
                  <a:cubicBezTo>
                    <a:pt x="719" y="326"/>
                    <a:pt x="719" y="326"/>
                    <a:pt x="719" y="326"/>
                  </a:cubicBezTo>
                  <a:cubicBezTo>
                    <a:pt x="759" y="205"/>
                    <a:pt x="759" y="205"/>
                    <a:pt x="759" y="205"/>
                  </a:cubicBezTo>
                  <a:cubicBezTo>
                    <a:pt x="786" y="203"/>
                    <a:pt x="786" y="203"/>
                    <a:pt x="786" y="203"/>
                  </a:cubicBezTo>
                  <a:lnTo>
                    <a:pt x="747" y="319"/>
                  </a:lnTo>
                  <a:close/>
                  <a:moveTo>
                    <a:pt x="755" y="205"/>
                  </a:moveTo>
                  <a:cubicBezTo>
                    <a:pt x="715" y="326"/>
                    <a:pt x="715" y="326"/>
                    <a:pt x="715" y="326"/>
                  </a:cubicBezTo>
                  <a:cubicBezTo>
                    <a:pt x="689" y="326"/>
                    <a:pt x="689" y="326"/>
                    <a:pt x="689" y="326"/>
                  </a:cubicBezTo>
                  <a:cubicBezTo>
                    <a:pt x="726" y="207"/>
                    <a:pt x="726" y="207"/>
                    <a:pt x="726" y="207"/>
                  </a:cubicBezTo>
                  <a:lnTo>
                    <a:pt x="755" y="205"/>
                  </a:lnTo>
                  <a:close/>
                  <a:moveTo>
                    <a:pt x="685" y="326"/>
                  </a:moveTo>
                  <a:cubicBezTo>
                    <a:pt x="660" y="326"/>
                    <a:pt x="660" y="326"/>
                    <a:pt x="660" y="326"/>
                  </a:cubicBezTo>
                  <a:cubicBezTo>
                    <a:pt x="695" y="210"/>
                    <a:pt x="695" y="210"/>
                    <a:pt x="695" y="210"/>
                  </a:cubicBezTo>
                  <a:cubicBezTo>
                    <a:pt x="723" y="208"/>
                    <a:pt x="723" y="208"/>
                    <a:pt x="723" y="208"/>
                  </a:cubicBezTo>
                  <a:lnTo>
                    <a:pt x="685" y="326"/>
                  </a:lnTo>
                  <a:close/>
                  <a:moveTo>
                    <a:pt x="691" y="210"/>
                  </a:moveTo>
                  <a:cubicBezTo>
                    <a:pt x="656" y="326"/>
                    <a:pt x="656" y="326"/>
                    <a:pt x="656" y="326"/>
                  </a:cubicBezTo>
                  <a:cubicBezTo>
                    <a:pt x="631" y="326"/>
                    <a:pt x="631" y="326"/>
                    <a:pt x="631" y="326"/>
                  </a:cubicBezTo>
                  <a:cubicBezTo>
                    <a:pt x="665" y="212"/>
                    <a:pt x="665" y="212"/>
                    <a:pt x="665" y="212"/>
                  </a:cubicBezTo>
                  <a:lnTo>
                    <a:pt x="691" y="210"/>
                  </a:lnTo>
                  <a:close/>
                  <a:moveTo>
                    <a:pt x="628" y="326"/>
                  </a:moveTo>
                  <a:cubicBezTo>
                    <a:pt x="601" y="326"/>
                    <a:pt x="601" y="326"/>
                    <a:pt x="601" y="326"/>
                  </a:cubicBezTo>
                  <a:cubicBezTo>
                    <a:pt x="633" y="214"/>
                    <a:pt x="633" y="214"/>
                    <a:pt x="633" y="214"/>
                  </a:cubicBezTo>
                  <a:cubicBezTo>
                    <a:pt x="662" y="212"/>
                    <a:pt x="662" y="212"/>
                    <a:pt x="662" y="212"/>
                  </a:cubicBezTo>
                  <a:lnTo>
                    <a:pt x="628" y="326"/>
                  </a:lnTo>
                  <a:close/>
                  <a:moveTo>
                    <a:pt x="630" y="215"/>
                  </a:moveTo>
                  <a:cubicBezTo>
                    <a:pt x="598" y="326"/>
                    <a:pt x="598" y="326"/>
                    <a:pt x="598" y="326"/>
                  </a:cubicBezTo>
                  <a:cubicBezTo>
                    <a:pt x="572" y="326"/>
                    <a:pt x="572" y="326"/>
                    <a:pt x="572" y="326"/>
                  </a:cubicBezTo>
                  <a:cubicBezTo>
                    <a:pt x="602" y="217"/>
                    <a:pt x="602" y="217"/>
                    <a:pt x="602" y="217"/>
                  </a:cubicBezTo>
                  <a:lnTo>
                    <a:pt x="630" y="215"/>
                  </a:lnTo>
                  <a:close/>
                  <a:moveTo>
                    <a:pt x="569" y="326"/>
                  </a:moveTo>
                  <a:cubicBezTo>
                    <a:pt x="544" y="326"/>
                    <a:pt x="544" y="326"/>
                    <a:pt x="544" y="326"/>
                  </a:cubicBezTo>
                  <a:cubicBezTo>
                    <a:pt x="573" y="219"/>
                    <a:pt x="573" y="219"/>
                    <a:pt x="573" y="219"/>
                  </a:cubicBezTo>
                  <a:cubicBezTo>
                    <a:pt x="598" y="217"/>
                    <a:pt x="598" y="217"/>
                    <a:pt x="598" y="217"/>
                  </a:cubicBezTo>
                  <a:lnTo>
                    <a:pt x="569" y="326"/>
                  </a:lnTo>
                  <a:close/>
                  <a:moveTo>
                    <a:pt x="569" y="219"/>
                  </a:moveTo>
                  <a:cubicBezTo>
                    <a:pt x="541" y="326"/>
                    <a:pt x="541" y="326"/>
                    <a:pt x="541" y="326"/>
                  </a:cubicBezTo>
                  <a:cubicBezTo>
                    <a:pt x="515" y="326"/>
                    <a:pt x="515" y="326"/>
                    <a:pt x="515" y="326"/>
                  </a:cubicBezTo>
                  <a:cubicBezTo>
                    <a:pt x="541" y="222"/>
                    <a:pt x="541" y="222"/>
                    <a:pt x="541" y="222"/>
                  </a:cubicBezTo>
                  <a:lnTo>
                    <a:pt x="569" y="219"/>
                  </a:lnTo>
                  <a:close/>
                  <a:moveTo>
                    <a:pt x="512" y="326"/>
                  </a:moveTo>
                  <a:cubicBezTo>
                    <a:pt x="487" y="325"/>
                    <a:pt x="487" y="325"/>
                    <a:pt x="487" y="325"/>
                  </a:cubicBezTo>
                  <a:cubicBezTo>
                    <a:pt x="511" y="224"/>
                    <a:pt x="511" y="224"/>
                    <a:pt x="511" y="224"/>
                  </a:cubicBezTo>
                  <a:cubicBezTo>
                    <a:pt x="537" y="222"/>
                    <a:pt x="537" y="222"/>
                    <a:pt x="537" y="222"/>
                  </a:cubicBezTo>
                  <a:lnTo>
                    <a:pt x="512" y="326"/>
                  </a:lnTo>
                  <a:close/>
                  <a:moveTo>
                    <a:pt x="508" y="224"/>
                  </a:moveTo>
                  <a:cubicBezTo>
                    <a:pt x="484" y="325"/>
                    <a:pt x="484" y="325"/>
                    <a:pt x="484" y="325"/>
                  </a:cubicBezTo>
                  <a:cubicBezTo>
                    <a:pt x="459" y="325"/>
                    <a:pt x="459" y="325"/>
                    <a:pt x="459" y="325"/>
                  </a:cubicBezTo>
                  <a:cubicBezTo>
                    <a:pt x="481" y="226"/>
                    <a:pt x="481" y="226"/>
                    <a:pt x="481" y="226"/>
                  </a:cubicBezTo>
                  <a:lnTo>
                    <a:pt x="508" y="224"/>
                  </a:lnTo>
                  <a:close/>
                  <a:moveTo>
                    <a:pt x="455" y="325"/>
                  </a:moveTo>
                  <a:cubicBezTo>
                    <a:pt x="429" y="325"/>
                    <a:pt x="429" y="325"/>
                    <a:pt x="429" y="325"/>
                  </a:cubicBezTo>
                  <a:cubicBezTo>
                    <a:pt x="450" y="229"/>
                    <a:pt x="450" y="229"/>
                    <a:pt x="450" y="229"/>
                  </a:cubicBezTo>
                  <a:cubicBezTo>
                    <a:pt x="478" y="226"/>
                    <a:pt x="478" y="226"/>
                    <a:pt x="478" y="226"/>
                  </a:cubicBezTo>
                  <a:lnTo>
                    <a:pt x="455" y="325"/>
                  </a:lnTo>
                  <a:close/>
                  <a:moveTo>
                    <a:pt x="446" y="229"/>
                  </a:moveTo>
                  <a:cubicBezTo>
                    <a:pt x="426" y="325"/>
                    <a:pt x="426" y="325"/>
                    <a:pt x="426" y="325"/>
                  </a:cubicBezTo>
                  <a:cubicBezTo>
                    <a:pt x="400" y="325"/>
                    <a:pt x="400" y="325"/>
                    <a:pt x="400" y="325"/>
                  </a:cubicBezTo>
                  <a:cubicBezTo>
                    <a:pt x="419" y="231"/>
                    <a:pt x="419" y="231"/>
                    <a:pt x="419" y="231"/>
                  </a:cubicBezTo>
                  <a:lnTo>
                    <a:pt x="446" y="229"/>
                  </a:lnTo>
                  <a:close/>
                  <a:moveTo>
                    <a:pt x="397" y="325"/>
                  </a:moveTo>
                  <a:cubicBezTo>
                    <a:pt x="372" y="325"/>
                    <a:pt x="372" y="325"/>
                    <a:pt x="372" y="325"/>
                  </a:cubicBezTo>
                  <a:cubicBezTo>
                    <a:pt x="389" y="233"/>
                    <a:pt x="389" y="233"/>
                    <a:pt x="389" y="233"/>
                  </a:cubicBezTo>
                  <a:cubicBezTo>
                    <a:pt x="415" y="231"/>
                    <a:pt x="415" y="231"/>
                    <a:pt x="415" y="231"/>
                  </a:cubicBezTo>
                  <a:lnTo>
                    <a:pt x="397" y="325"/>
                  </a:lnTo>
                  <a:close/>
                  <a:moveTo>
                    <a:pt x="386" y="233"/>
                  </a:moveTo>
                  <a:cubicBezTo>
                    <a:pt x="368" y="325"/>
                    <a:pt x="368" y="325"/>
                    <a:pt x="368" y="325"/>
                  </a:cubicBezTo>
                  <a:cubicBezTo>
                    <a:pt x="342" y="325"/>
                    <a:pt x="342" y="325"/>
                    <a:pt x="342" y="325"/>
                  </a:cubicBezTo>
                  <a:cubicBezTo>
                    <a:pt x="358" y="236"/>
                    <a:pt x="358" y="236"/>
                    <a:pt x="358" y="236"/>
                  </a:cubicBezTo>
                  <a:lnTo>
                    <a:pt x="386" y="233"/>
                  </a:lnTo>
                  <a:close/>
                  <a:moveTo>
                    <a:pt x="339" y="325"/>
                  </a:moveTo>
                  <a:cubicBezTo>
                    <a:pt x="314" y="325"/>
                    <a:pt x="314" y="325"/>
                    <a:pt x="314" y="325"/>
                  </a:cubicBezTo>
                  <a:cubicBezTo>
                    <a:pt x="328" y="238"/>
                    <a:pt x="328" y="238"/>
                    <a:pt x="328" y="238"/>
                  </a:cubicBezTo>
                  <a:cubicBezTo>
                    <a:pt x="354" y="236"/>
                    <a:pt x="354" y="236"/>
                    <a:pt x="354" y="236"/>
                  </a:cubicBezTo>
                  <a:lnTo>
                    <a:pt x="339" y="325"/>
                  </a:lnTo>
                  <a:close/>
                  <a:moveTo>
                    <a:pt x="325" y="238"/>
                  </a:moveTo>
                  <a:cubicBezTo>
                    <a:pt x="311" y="325"/>
                    <a:pt x="311" y="325"/>
                    <a:pt x="311" y="325"/>
                  </a:cubicBezTo>
                  <a:cubicBezTo>
                    <a:pt x="285" y="325"/>
                    <a:pt x="285" y="325"/>
                    <a:pt x="285" y="325"/>
                  </a:cubicBezTo>
                  <a:cubicBezTo>
                    <a:pt x="297" y="240"/>
                    <a:pt x="297" y="240"/>
                    <a:pt x="297" y="240"/>
                  </a:cubicBezTo>
                  <a:lnTo>
                    <a:pt x="325" y="238"/>
                  </a:lnTo>
                  <a:close/>
                  <a:moveTo>
                    <a:pt x="282" y="325"/>
                  </a:moveTo>
                  <a:cubicBezTo>
                    <a:pt x="255" y="324"/>
                    <a:pt x="255" y="324"/>
                    <a:pt x="255" y="324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94" y="241"/>
                    <a:pt x="294" y="241"/>
                    <a:pt x="294" y="241"/>
                  </a:cubicBezTo>
                  <a:lnTo>
                    <a:pt x="282" y="325"/>
                  </a:lnTo>
                  <a:close/>
                  <a:moveTo>
                    <a:pt x="262" y="243"/>
                  </a:moveTo>
                  <a:cubicBezTo>
                    <a:pt x="252" y="324"/>
                    <a:pt x="252" y="324"/>
                    <a:pt x="252" y="324"/>
                  </a:cubicBezTo>
                  <a:cubicBezTo>
                    <a:pt x="228" y="324"/>
                    <a:pt x="228" y="324"/>
                    <a:pt x="228" y="324"/>
                  </a:cubicBezTo>
                  <a:cubicBezTo>
                    <a:pt x="237" y="245"/>
                    <a:pt x="237" y="245"/>
                    <a:pt x="237" y="245"/>
                  </a:cubicBezTo>
                  <a:lnTo>
                    <a:pt x="262" y="243"/>
                  </a:lnTo>
                  <a:close/>
                  <a:moveTo>
                    <a:pt x="224" y="324"/>
                  </a:moveTo>
                  <a:cubicBezTo>
                    <a:pt x="199" y="324"/>
                    <a:pt x="199" y="324"/>
                    <a:pt x="199" y="324"/>
                  </a:cubicBezTo>
                  <a:cubicBezTo>
                    <a:pt x="206" y="247"/>
                    <a:pt x="206" y="247"/>
                    <a:pt x="206" y="247"/>
                  </a:cubicBezTo>
                  <a:cubicBezTo>
                    <a:pt x="234" y="245"/>
                    <a:pt x="234" y="245"/>
                    <a:pt x="234" y="245"/>
                  </a:cubicBezTo>
                  <a:lnTo>
                    <a:pt x="224" y="324"/>
                  </a:lnTo>
                  <a:close/>
                  <a:moveTo>
                    <a:pt x="203" y="248"/>
                  </a:moveTo>
                  <a:cubicBezTo>
                    <a:pt x="195" y="324"/>
                    <a:pt x="195" y="324"/>
                    <a:pt x="195" y="324"/>
                  </a:cubicBezTo>
                  <a:cubicBezTo>
                    <a:pt x="170" y="324"/>
                    <a:pt x="170" y="324"/>
                    <a:pt x="170" y="324"/>
                  </a:cubicBezTo>
                  <a:cubicBezTo>
                    <a:pt x="176" y="250"/>
                    <a:pt x="176" y="250"/>
                    <a:pt x="176" y="250"/>
                  </a:cubicBezTo>
                  <a:lnTo>
                    <a:pt x="203" y="248"/>
                  </a:lnTo>
                  <a:close/>
                  <a:moveTo>
                    <a:pt x="167" y="324"/>
                  </a:moveTo>
                  <a:cubicBezTo>
                    <a:pt x="164" y="324"/>
                    <a:pt x="164" y="324"/>
                    <a:pt x="164" y="324"/>
                  </a:cubicBezTo>
                  <a:cubicBezTo>
                    <a:pt x="164" y="327"/>
                    <a:pt x="164" y="327"/>
                    <a:pt x="164" y="327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46" y="252"/>
                    <a:pt x="146" y="252"/>
                    <a:pt x="146" y="252"/>
                  </a:cubicBezTo>
                  <a:cubicBezTo>
                    <a:pt x="173" y="250"/>
                    <a:pt x="173" y="250"/>
                    <a:pt x="173" y="250"/>
                  </a:cubicBezTo>
                  <a:lnTo>
                    <a:pt x="167" y="324"/>
                  </a:lnTo>
                  <a:close/>
                  <a:moveTo>
                    <a:pt x="145" y="212"/>
                  </a:moveTo>
                  <a:cubicBezTo>
                    <a:pt x="143" y="246"/>
                    <a:pt x="143" y="246"/>
                    <a:pt x="143" y="246"/>
                  </a:cubicBezTo>
                  <a:cubicBezTo>
                    <a:pt x="116" y="248"/>
                    <a:pt x="116" y="248"/>
                    <a:pt x="116" y="248"/>
                  </a:cubicBezTo>
                  <a:cubicBezTo>
                    <a:pt x="118" y="214"/>
                    <a:pt x="118" y="214"/>
                    <a:pt x="118" y="214"/>
                  </a:cubicBezTo>
                  <a:lnTo>
                    <a:pt x="145" y="212"/>
                  </a:lnTo>
                  <a:close/>
                  <a:moveTo>
                    <a:pt x="143" y="252"/>
                  </a:moveTo>
                  <a:cubicBezTo>
                    <a:pt x="138" y="327"/>
                    <a:pt x="138" y="327"/>
                    <a:pt x="138" y="327"/>
                  </a:cubicBezTo>
                  <a:cubicBezTo>
                    <a:pt x="113" y="326"/>
                    <a:pt x="113" y="326"/>
                    <a:pt x="113" y="326"/>
                  </a:cubicBezTo>
                  <a:cubicBezTo>
                    <a:pt x="116" y="254"/>
                    <a:pt x="116" y="254"/>
                    <a:pt x="116" y="254"/>
                  </a:cubicBezTo>
                  <a:lnTo>
                    <a:pt x="143" y="252"/>
                  </a:lnTo>
                  <a:close/>
                  <a:moveTo>
                    <a:pt x="109" y="326"/>
                  </a:moveTo>
                  <a:cubicBezTo>
                    <a:pt x="85" y="326"/>
                    <a:pt x="85" y="326"/>
                    <a:pt x="85" y="326"/>
                  </a:cubicBezTo>
                  <a:cubicBezTo>
                    <a:pt x="87" y="256"/>
                    <a:pt x="87" y="256"/>
                    <a:pt x="87" y="256"/>
                  </a:cubicBezTo>
                  <a:cubicBezTo>
                    <a:pt x="113" y="254"/>
                    <a:pt x="113" y="254"/>
                    <a:pt x="113" y="254"/>
                  </a:cubicBezTo>
                  <a:lnTo>
                    <a:pt x="109" y="326"/>
                  </a:lnTo>
                  <a:close/>
                  <a:moveTo>
                    <a:pt x="109" y="333"/>
                  </a:moveTo>
                  <a:cubicBezTo>
                    <a:pt x="103" y="446"/>
                    <a:pt x="103" y="446"/>
                    <a:pt x="103" y="446"/>
                  </a:cubicBezTo>
                  <a:cubicBezTo>
                    <a:pt x="81" y="444"/>
                    <a:pt x="81" y="444"/>
                    <a:pt x="81" y="444"/>
                  </a:cubicBezTo>
                  <a:cubicBezTo>
                    <a:pt x="85" y="333"/>
                    <a:pt x="85" y="333"/>
                    <a:pt x="85" y="333"/>
                  </a:cubicBezTo>
                  <a:lnTo>
                    <a:pt x="109" y="333"/>
                  </a:lnTo>
                  <a:close/>
                  <a:moveTo>
                    <a:pt x="82" y="326"/>
                  </a:moveTo>
                  <a:cubicBezTo>
                    <a:pt x="53" y="326"/>
                    <a:pt x="53" y="326"/>
                    <a:pt x="53" y="326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84" y="257"/>
                    <a:pt x="84" y="257"/>
                    <a:pt x="84" y="257"/>
                  </a:cubicBezTo>
                  <a:lnTo>
                    <a:pt x="82" y="326"/>
                  </a:lnTo>
                  <a:close/>
                  <a:moveTo>
                    <a:pt x="54" y="443"/>
                  </a:moveTo>
                  <a:cubicBezTo>
                    <a:pt x="53" y="333"/>
                    <a:pt x="53" y="333"/>
                    <a:pt x="53" y="333"/>
                  </a:cubicBezTo>
                  <a:cubicBezTo>
                    <a:pt x="82" y="333"/>
                    <a:pt x="82" y="333"/>
                    <a:pt x="82" y="333"/>
                  </a:cubicBezTo>
                  <a:cubicBezTo>
                    <a:pt x="78" y="444"/>
                    <a:pt x="78" y="444"/>
                    <a:pt x="78" y="444"/>
                  </a:cubicBezTo>
                  <a:lnTo>
                    <a:pt x="54" y="443"/>
                  </a:lnTo>
                  <a:close/>
                  <a:moveTo>
                    <a:pt x="78" y="451"/>
                  </a:moveTo>
                  <a:cubicBezTo>
                    <a:pt x="75" y="540"/>
                    <a:pt x="75" y="540"/>
                    <a:pt x="75" y="540"/>
                  </a:cubicBezTo>
                  <a:cubicBezTo>
                    <a:pt x="55" y="537"/>
                    <a:pt x="55" y="537"/>
                    <a:pt x="55" y="537"/>
                  </a:cubicBezTo>
                  <a:cubicBezTo>
                    <a:pt x="54" y="449"/>
                    <a:pt x="54" y="449"/>
                    <a:pt x="54" y="449"/>
                  </a:cubicBezTo>
                  <a:lnTo>
                    <a:pt x="78" y="451"/>
                  </a:lnTo>
                  <a:close/>
                  <a:moveTo>
                    <a:pt x="81" y="451"/>
                  </a:moveTo>
                  <a:cubicBezTo>
                    <a:pt x="103" y="452"/>
                    <a:pt x="103" y="452"/>
                    <a:pt x="103" y="452"/>
                  </a:cubicBezTo>
                  <a:cubicBezTo>
                    <a:pt x="99" y="542"/>
                    <a:pt x="99" y="542"/>
                    <a:pt x="99" y="542"/>
                  </a:cubicBezTo>
                  <a:cubicBezTo>
                    <a:pt x="78" y="540"/>
                    <a:pt x="78" y="540"/>
                    <a:pt x="78" y="540"/>
                  </a:cubicBezTo>
                  <a:lnTo>
                    <a:pt x="81" y="451"/>
                  </a:lnTo>
                  <a:close/>
                  <a:moveTo>
                    <a:pt x="106" y="453"/>
                  </a:moveTo>
                  <a:cubicBezTo>
                    <a:pt x="130" y="454"/>
                    <a:pt x="130" y="454"/>
                    <a:pt x="130" y="454"/>
                  </a:cubicBezTo>
                  <a:cubicBezTo>
                    <a:pt x="124" y="546"/>
                    <a:pt x="124" y="546"/>
                    <a:pt x="124" y="546"/>
                  </a:cubicBezTo>
                  <a:cubicBezTo>
                    <a:pt x="102" y="543"/>
                    <a:pt x="102" y="543"/>
                    <a:pt x="102" y="543"/>
                  </a:cubicBezTo>
                  <a:lnTo>
                    <a:pt x="106" y="453"/>
                  </a:lnTo>
                  <a:close/>
                  <a:moveTo>
                    <a:pt x="133" y="454"/>
                  </a:moveTo>
                  <a:cubicBezTo>
                    <a:pt x="156" y="456"/>
                    <a:pt x="156" y="456"/>
                    <a:pt x="156" y="456"/>
                  </a:cubicBezTo>
                  <a:cubicBezTo>
                    <a:pt x="149" y="548"/>
                    <a:pt x="149" y="548"/>
                    <a:pt x="149" y="548"/>
                  </a:cubicBezTo>
                  <a:cubicBezTo>
                    <a:pt x="128" y="546"/>
                    <a:pt x="128" y="546"/>
                    <a:pt x="128" y="546"/>
                  </a:cubicBezTo>
                  <a:lnTo>
                    <a:pt x="133" y="454"/>
                  </a:lnTo>
                  <a:close/>
                  <a:moveTo>
                    <a:pt x="160" y="456"/>
                  </a:moveTo>
                  <a:cubicBezTo>
                    <a:pt x="182" y="458"/>
                    <a:pt x="182" y="458"/>
                    <a:pt x="182" y="458"/>
                  </a:cubicBezTo>
                  <a:cubicBezTo>
                    <a:pt x="173" y="551"/>
                    <a:pt x="173" y="551"/>
                    <a:pt x="173" y="551"/>
                  </a:cubicBezTo>
                  <a:cubicBezTo>
                    <a:pt x="152" y="549"/>
                    <a:pt x="152" y="549"/>
                    <a:pt x="152" y="549"/>
                  </a:cubicBezTo>
                  <a:lnTo>
                    <a:pt x="160" y="456"/>
                  </a:lnTo>
                  <a:close/>
                  <a:moveTo>
                    <a:pt x="212" y="460"/>
                  </a:moveTo>
                  <a:cubicBezTo>
                    <a:pt x="235" y="461"/>
                    <a:pt x="235" y="461"/>
                    <a:pt x="235" y="461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01" y="555"/>
                    <a:pt x="201" y="555"/>
                    <a:pt x="201" y="555"/>
                  </a:cubicBezTo>
                  <a:lnTo>
                    <a:pt x="212" y="460"/>
                  </a:lnTo>
                  <a:close/>
                  <a:moveTo>
                    <a:pt x="238" y="461"/>
                  </a:moveTo>
                  <a:cubicBezTo>
                    <a:pt x="262" y="463"/>
                    <a:pt x="262" y="463"/>
                    <a:pt x="262" y="463"/>
                  </a:cubicBezTo>
                  <a:cubicBezTo>
                    <a:pt x="248" y="560"/>
                    <a:pt x="248" y="560"/>
                    <a:pt x="248" y="560"/>
                  </a:cubicBezTo>
                  <a:cubicBezTo>
                    <a:pt x="226" y="558"/>
                    <a:pt x="226" y="558"/>
                    <a:pt x="226" y="558"/>
                  </a:cubicBezTo>
                  <a:lnTo>
                    <a:pt x="238" y="461"/>
                  </a:lnTo>
                  <a:close/>
                  <a:moveTo>
                    <a:pt x="265" y="463"/>
                  </a:moveTo>
                  <a:cubicBezTo>
                    <a:pt x="289" y="465"/>
                    <a:pt x="289" y="465"/>
                    <a:pt x="289" y="465"/>
                  </a:cubicBezTo>
                  <a:cubicBezTo>
                    <a:pt x="274" y="563"/>
                    <a:pt x="274" y="563"/>
                    <a:pt x="274" y="563"/>
                  </a:cubicBezTo>
                  <a:cubicBezTo>
                    <a:pt x="251" y="561"/>
                    <a:pt x="251" y="561"/>
                    <a:pt x="251" y="561"/>
                  </a:cubicBezTo>
                  <a:lnTo>
                    <a:pt x="265" y="463"/>
                  </a:lnTo>
                  <a:close/>
                  <a:moveTo>
                    <a:pt x="292" y="465"/>
                  </a:moveTo>
                  <a:cubicBezTo>
                    <a:pt x="314" y="466"/>
                    <a:pt x="314" y="466"/>
                    <a:pt x="314" y="466"/>
                  </a:cubicBezTo>
                  <a:cubicBezTo>
                    <a:pt x="297" y="566"/>
                    <a:pt x="297" y="566"/>
                    <a:pt x="297" y="566"/>
                  </a:cubicBezTo>
                  <a:cubicBezTo>
                    <a:pt x="277" y="564"/>
                    <a:pt x="277" y="564"/>
                    <a:pt x="277" y="564"/>
                  </a:cubicBezTo>
                  <a:lnTo>
                    <a:pt x="292" y="465"/>
                  </a:lnTo>
                  <a:close/>
                  <a:moveTo>
                    <a:pt x="318" y="467"/>
                  </a:moveTo>
                  <a:cubicBezTo>
                    <a:pt x="342" y="468"/>
                    <a:pt x="342" y="468"/>
                    <a:pt x="342" y="468"/>
                  </a:cubicBezTo>
                  <a:cubicBezTo>
                    <a:pt x="323" y="569"/>
                    <a:pt x="323" y="569"/>
                    <a:pt x="323" y="569"/>
                  </a:cubicBezTo>
                  <a:cubicBezTo>
                    <a:pt x="300" y="567"/>
                    <a:pt x="300" y="567"/>
                    <a:pt x="300" y="567"/>
                  </a:cubicBezTo>
                  <a:lnTo>
                    <a:pt x="318" y="467"/>
                  </a:lnTo>
                  <a:close/>
                  <a:moveTo>
                    <a:pt x="345" y="468"/>
                  </a:moveTo>
                  <a:cubicBezTo>
                    <a:pt x="368" y="470"/>
                    <a:pt x="368" y="470"/>
                    <a:pt x="368" y="470"/>
                  </a:cubicBezTo>
                  <a:cubicBezTo>
                    <a:pt x="348" y="572"/>
                    <a:pt x="348" y="572"/>
                    <a:pt x="348" y="572"/>
                  </a:cubicBezTo>
                  <a:cubicBezTo>
                    <a:pt x="326" y="570"/>
                    <a:pt x="326" y="570"/>
                    <a:pt x="326" y="570"/>
                  </a:cubicBezTo>
                  <a:lnTo>
                    <a:pt x="345" y="468"/>
                  </a:lnTo>
                  <a:close/>
                  <a:moveTo>
                    <a:pt x="372" y="470"/>
                  </a:moveTo>
                  <a:cubicBezTo>
                    <a:pt x="395" y="472"/>
                    <a:pt x="395" y="472"/>
                    <a:pt x="395" y="472"/>
                  </a:cubicBezTo>
                  <a:cubicBezTo>
                    <a:pt x="373" y="575"/>
                    <a:pt x="373" y="575"/>
                    <a:pt x="373" y="575"/>
                  </a:cubicBezTo>
                  <a:cubicBezTo>
                    <a:pt x="351" y="573"/>
                    <a:pt x="351" y="573"/>
                    <a:pt x="351" y="573"/>
                  </a:cubicBezTo>
                  <a:lnTo>
                    <a:pt x="372" y="470"/>
                  </a:lnTo>
                  <a:close/>
                  <a:moveTo>
                    <a:pt x="398" y="472"/>
                  </a:moveTo>
                  <a:cubicBezTo>
                    <a:pt x="422" y="473"/>
                    <a:pt x="422" y="473"/>
                    <a:pt x="422" y="473"/>
                  </a:cubicBezTo>
                  <a:cubicBezTo>
                    <a:pt x="398" y="578"/>
                    <a:pt x="398" y="578"/>
                    <a:pt x="398" y="578"/>
                  </a:cubicBezTo>
                  <a:cubicBezTo>
                    <a:pt x="376" y="576"/>
                    <a:pt x="376" y="576"/>
                    <a:pt x="376" y="576"/>
                  </a:cubicBezTo>
                  <a:lnTo>
                    <a:pt x="398" y="472"/>
                  </a:lnTo>
                  <a:close/>
                  <a:moveTo>
                    <a:pt x="425" y="474"/>
                  </a:moveTo>
                  <a:cubicBezTo>
                    <a:pt x="449" y="475"/>
                    <a:pt x="449" y="475"/>
                    <a:pt x="449" y="475"/>
                  </a:cubicBezTo>
                  <a:cubicBezTo>
                    <a:pt x="424" y="581"/>
                    <a:pt x="424" y="581"/>
                    <a:pt x="424" y="581"/>
                  </a:cubicBezTo>
                  <a:cubicBezTo>
                    <a:pt x="402" y="579"/>
                    <a:pt x="402" y="579"/>
                    <a:pt x="402" y="579"/>
                  </a:cubicBezTo>
                  <a:lnTo>
                    <a:pt x="425" y="474"/>
                  </a:lnTo>
                  <a:close/>
                  <a:moveTo>
                    <a:pt x="452" y="475"/>
                  </a:moveTo>
                  <a:cubicBezTo>
                    <a:pt x="474" y="477"/>
                    <a:pt x="474" y="477"/>
                    <a:pt x="474" y="477"/>
                  </a:cubicBezTo>
                  <a:cubicBezTo>
                    <a:pt x="447" y="584"/>
                    <a:pt x="447" y="584"/>
                    <a:pt x="447" y="584"/>
                  </a:cubicBezTo>
                  <a:cubicBezTo>
                    <a:pt x="427" y="582"/>
                    <a:pt x="427" y="582"/>
                    <a:pt x="427" y="582"/>
                  </a:cubicBezTo>
                  <a:lnTo>
                    <a:pt x="452" y="475"/>
                  </a:lnTo>
                  <a:close/>
                  <a:moveTo>
                    <a:pt x="499" y="597"/>
                  </a:moveTo>
                  <a:cubicBezTo>
                    <a:pt x="520" y="600"/>
                    <a:pt x="520" y="600"/>
                    <a:pt x="520" y="600"/>
                  </a:cubicBezTo>
                  <a:cubicBezTo>
                    <a:pt x="519" y="601"/>
                    <a:pt x="519" y="601"/>
                    <a:pt x="519" y="601"/>
                  </a:cubicBezTo>
                  <a:cubicBezTo>
                    <a:pt x="512" y="600"/>
                    <a:pt x="505" y="600"/>
                    <a:pt x="499" y="599"/>
                  </a:cubicBezTo>
                  <a:lnTo>
                    <a:pt x="499" y="597"/>
                  </a:lnTo>
                  <a:close/>
                  <a:moveTo>
                    <a:pt x="548" y="603"/>
                  </a:moveTo>
                  <a:cubicBezTo>
                    <a:pt x="571" y="606"/>
                    <a:pt x="571" y="606"/>
                    <a:pt x="571" y="606"/>
                  </a:cubicBezTo>
                  <a:cubicBezTo>
                    <a:pt x="571" y="607"/>
                    <a:pt x="571" y="607"/>
                    <a:pt x="571" y="607"/>
                  </a:cubicBezTo>
                  <a:cubicBezTo>
                    <a:pt x="563" y="606"/>
                    <a:pt x="555" y="605"/>
                    <a:pt x="548" y="604"/>
                  </a:cubicBezTo>
                  <a:lnTo>
                    <a:pt x="548" y="603"/>
                  </a:lnTo>
                  <a:close/>
                  <a:moveTo>
                    <a:pt x="599" y="609"/>
                  </a:moveTo>
                  <a:cubicBezTo>
                    <a:pt x="605" y="610"/>
                    <a:pt x="605" y="610"/>
                    <a:pt x="605" y="610"/>
                  </a:cubicBezTo>
                  <a:cubicBezTo>
                    <a:pt x="606" y="610"/>
                    <a:pt x="606" y="611"/>
                    <a:pt x="607" y="611"/>
                  </a:cubicBezTo>
                  <a:cubicBezTo>
                    <a:pt x="607" y="611"/>
                    <a:pt x="608" y="611"/>
                    <a:pt x="608" y="612"/>
                  </a:cubicBezTo>
                  <a:cubicBezTo>
                    <a:pt x="605" y="611"/>
                    <a:pt x="602" y="611"/>
                    <a:pt x="599" y="610"/>
                  </a:cubicBezTo>
                  <a:lnTo>
                    <a:pt x="599" y="609"/>
                  </a:lnTo>
                  <a:close/>
                  <a:moveTo>
                    <a:pt x="612" y="611"/>
                  </a:moveTo>
                  <a:cubicBezTo>
                    <a:pt x="621" y="612"/>
                    <a:pt x="621" y="612"/>
                    <a:pt x="621" y="612"/>
                  </a:cubicBezTo>
                  <a:cubicBezTo>
                    <a:pt x="620" y="613"/>
                    <a:pt x="620" y="613"/>
                    <a:pt x="620" y="613"/>
                  </a:cubicBezTo>
                  <a:cubicBezTo>
                    <a:pt x="617" y="613"/>
                    <a:pt x="613" y="612"/>
                    <a:pt x="609" y="612"/>
                  </a:cubicBezTo>
                  <a:cubicBezTo>
                    <a:pt x="610" y="612"/>
                    <a:pt x="611" y="611"/>
                    <a:pt x="612" y="611"/>
                  </a:cubicBezTo>
                  <a:close/>
                  <a:moveTo>
                    <a:pt x="649" y="615"/>
                  </a:moveTo>
                  <a:cubicBezTo>
                    <a:pt x="667" y="617"/>
                    <a:pt x="667" y="617"/>
                    <a:pt x="667" y="617"/>
                  </a:cubicBezTo>
                  <a:cubicBezTo>
                    <a:pt x="666" y="619"/>
                    <a:pt x="666" y="619"/>
                    <a:pt x="666" y="619"/>
                  </a:cubicBezTo>
                  <a:cubicBezTo>
                    <a:pt x="661" y="618"/>
                    <a:pt x="655" y="617"/>
                    <a:pt x="648" y="616"/>
                  </a:cubicBezTo>
                  <a:lnTo>
                    <a:pt x="649" y="615"/>
                  </a:lnTo>
                  <a:close/>
                  <a:moveTo>
                    <a:pt x="651" y="609"/>
                  </a:moveTo>
                  <a:cubicBezTo>
                    <a:pt x="691" y="491"/>
                    <a:pt x="691" y="491"/>
                    <a:pt x="691" y="491"/>
                  </a:cubicBezTo>
                  <a:cubicBezTo>
                    <a:pt x="712" y="492"/>
                    <a:pt x="712" y="492"/>
                    <a:pt x="712" y="492"/>
                  </a:cubicBezTo>
                  <a:cubicBezTo>
                    <a:pt x="669" y="611"/>
                    <a:pt x="669" y="611"/>
                    <a:pt x="669" y="611"/>
                  </a:cubicBezTo>
                  <a:lnTo>
                    <a:pt x="651" y="609"/>
                  </a:lnTo>
                  <a:close/>
                  <a:moveTo>
                    <a:pt x="715" y="493"/>
                  </a:moveTo>
                  <a:cubicBezTo>
                    <a:pt x="725" y="493"/>
                    <a:pt x="725" y="493"/>
                    <a:pt x="725" y="493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73" y="611"/>
                    <a:pt x="673" y="611"/>
                    <a:pt x="673" y="611"/>
                  </a:cubicBezTo>
                  <a:lnTo>
                    <a:pt x="715" y="493"/>
                  </a:lnTo>
                  <a:close/>
                  <a:moveTo>
                    <a:pt x="717" y="486"/>
                  </a:moveTo>
                  <a:cubicBezTo>
                    <a:pt x="771" y="335"/>
                    <a:pt x="771" y="335"/>
                    <a:pt x="771" y="335"/>
                  </a:cubicBezTo>
                  <a:cubicBezTo>
                    <a:pt x="781" y="335"/>
                    <a:pt x="781" y="335"/>
                    <a:pt x="781" y="335"/>
                  </a:cubicBezTo>
                  <a:cubicBezTo>
                    <a:pt x="727" y="487"/>
                    <a:pt x="727" y="487"/>
                    <a:pt x="727" y="487"/>
                  </a:cubicBezTo>
                  <a:lnTo>
                    <a:pt x="717" y="486"/>
                  </a:lnTo>
                  <a:close/>
                  <a:moveTo>
                    <a:pt x="774" y="328"/>
                  </a:moveTo>
                  <a:cubicBezTo>
                    <a:pt x="819" y="200"/>
                    <a:pt x="819" y="200"/>
                    <a:pt x="819" y="200"/>
                  </a:cubicBezTo>
                  <a:cubicBezTo>
                    <a:pt x="830" y="199"/>
                    <a:pt x="830" y="199"/>
                    <a:pt x="830" y="199"/>
                  </a:cubicBezTo>
                  <a:cubicBezTo>
                    <a:pt x="784" y="328"/>
                    <a:pt x="784" y="328"/>
                    <a:pt x="784" y="328"/>
                  </a:cubicBezTo>
                  <a:lnTo>
                    <a:pt x="774" y="328"/>
                  </a:lnTo>
                  <a:close/>
                  <a:moveTo>
                    <a:pt x="789" y="196"/>
                  </a:moveTo>
                  <a:cubicBezTo>
                    <a:pt x="761" y="198"/>
                    <a:pt x="761" y="198"/>
                    <a:pt x="761" y="198"/>
                  </a:cubicBezTo>
                  <a:cubicBezTo>
                    <a:pt x="775" y="156"/>
                    <a:pt x="775" y="156"/>
                    <a:pt x="775" y="156"/>
                  </a:cubicBezTo>
                  <a:cubicBezTo>
                    <a:pt x="803" y="153"/>
                    <a:pt x="803" y="153"/>
                    <a:pt x="803" y="153"/>
                  </a:cubicBezTo>
                  <a:lnTo>
                    <a:pt x="789" y="196"/>
                  </a:lnTo>
                  <a:close/>
                  <a:moveTo>
                    <a:pt x="725" y="201"/>
                  </a:moveTo>
                  <a:cubicBezTo>
                    <a:pt x="697" y="203"/>
                    <a:pt x="697" y="203"/>
                    <a:pt x="697" y="203"/>
                  </a:cubicBezTo>
                  <a:cubicBezTo>
                    <a:pt x="709" y="162"/>
                    <a:pt x="709" y="162"/>
                    <a:pt x="709" y="162"/>
                  </a:cubicBezTo>
                  <a:cubicBezTo>
                    <a:pt x="738" y="159"/>
                    <a:pt x="738" y="159"/>
                    <a:pt x="738" y="159"/>
                  </a:cubicBezTo>
                  <a:lnTo>
                    <a:pt x="725" y="201"/>
                  </a:lnTo>
                  <a:close/>
                  <a:moveTo>
                    <a:pt x="664" y="205"/>
                  </a:moveTo>
                  <a:cubicBezTo>
                    <a:pt x="635" y="208"/>
                    <a:pt x="635" y="208"/>
                    <a:pt x="635" y="208"/>
                  </a:cubicBezTo>
                  <a:cubicBezTo>
                    <a:pt x="647" y="168"/>
                    <a:pt x="647" y="168"/>
                    <a:pt x="647" y="168"/>
                  </a:cubicBezTo>
                  <a:cubicBezTo>
                    <a:pt x="676" y="165"/>
                    <a:pt x="676" y="165"/>
                    <a:pt x="676" y="165"/>
                  </a:cubicBezTo>
                  <a:lnTo>
                    <a:pt x="664" y="205"/>
                  </a:lnTo>
                  <a:close/>
                  <a:moveTo>
                    <a:pt x="600" y="210"/>
                  </a:moveTo>
                  <a:cubicBezTo>
                    <a:pt x="574" y="212"/>
                    <a:pt x="574" y="212"/>
                    <a:pt x="574" y="212"/>
                  </a:cubicBezTo>
                  <a:cubicBezTo>
                    <a:pt x="585" y="173"/>
                    <a:pt x="585" y="173"/>
                    <a:pt x="585" y="173"/>
                  </a:cubicBezTo>
                  <a:cubicBezTo>
                    <a:pt x="611" y="171"/>
                    <a:pt x="611" y="171"/>
                    <a:pt x="611" y="171"/>
                  </a:cubicBezTo>
                  <a:lnTo>
                    <a:pt x="600" y="210"/>
                  </a:lnTo>
                  <a:close/>
                  <a:moveTo>
                    <a:pt x="539" y="215"/>
                  </a:moveTo>
                  <a:cubicBezTo>
                    <a:pt x="513" y="217"/>
                    <a:pt x="513" y="217"/>
                    <a:pt x="513" y="217"/>
                  </a:cubicBezTo>
                  <a:cubicBezTo>
                    <a:pt x="522" y="179"/>
                    <a:pt x="522" y="179"/>
                    <a:pt x="522" y="179"/>
                  </a:cubicBezTo>
                  <a:cubicBezTo>
                    <a:pt x="549" y="177"/>
                    <a:pt x="549" y="177"/>
                    <a:pt x="549" y="177"/>
                  </a:cubicBezTo>
                  <a:lnTo>
                    <a:pt x="539" y="215"/>
                  </a:lnTo>
                  <a:close/>
                  <a:moveTo>
                    <a:pt x="479" y="220"/>
                  </a:moveTo>
                  <a:cubicBezTo>
                    <a:pt x="451" y="222"/>
                    <a:pt x="451" y="222"/>
                    <a:pt x="451" y="222"/>
                  </a:cubicBezTo>
                  <a:cubicBezTo>
                    <a:pt x="459" y="185"/>
                    <a:pt x="459" y="185"/>
                    <a:pt x="459" y="185"/>
                  </a:cubicBezTo>
                  <a:cubicBezTo>
                    <a:pt x="488" y="182"/>
                    <a:pt x="488" y="182"/>
                    <a:pt x="488" y="182"/>
                  </a:cubicBezTo>
                  <a:lnTo>
                    <a:pt x="479" y="220"/>
                  </a:lnTo>
                  <a:close/>
                  <a:moveTo>
                    <a:pt x="417" y="224"/>
                  </a:moveTo>
                  <a:cubicBezTo>
                    <a:pt x="390" y="227"/>
                    <a:pt x="390" y="227"/>
                    <a:pt x="390" y="227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424" y="188"/>
                    <a:pt x="424" y="188"/>
                    <a:pt x="424" y="188"/>
                  </a:cubicBezTo>
                  <a:lnTo>
                    <a:pt x="417" y="224"/>
                  </a:lnTo>
                  <a:close/>
                  <a:moveTo>
                    <a:pt x="356" y="229"/>
                  </a:moveTo>
                  <a:cubicBezTo>
                    <a:pt x="329" y="231"/>
                    <a:pt x="329" y="231"/>
                    <a:pt x="329" y="231"/>
                  </a:cubicBezTo>
                  <a:cubicBezTo>
                    <a:pt x="335" y="196"/>
                    <a:pt x="335" y="196"/>
                    <a:pt x="335" y="196"/>
                  </a:cubicBezTo>
                  <a:cubicBezTo>
                    <a:pt x="362" y="194"/>
                    <a:pt x="362" y="194"/>
                    <a:pt x="362" y="194"/>
                  </a:cubicBezTo>
                  <a:lnTo>
                    <a:pt x="356" y="229"/>
                  </a:lnTo>
                  <a:close/>
                  <a:moveTo>
                    <a:pt x="294" y="234"/>
                  </a:moveTo>
                  <a:cubicBezTo>
                    <a:pt x="267" y="236"/>
                    <a:pt x="267" y="236"/>
                    <a:pt x="267" y="236"/>
                  </a:cubicBezTo>
                  <a:cubicBezTo>
                    <a:pt x="271" y="202"/>
                    <a:pt x="271" y="202"/>
                    <a:pt x="271" y="202"/>
                  </a:cubicBezTo>
                  <a:cubicBezTo>
                    <a:pt x="299" y="199"/>
                    <a:pt x="299" y="199"/>
                    <a:pt x="299" y="199"/>
                  </a:cubicBezTo>
                  <a:lnTo>
                    <a:pt x="294" y="234"/>
                  </a:lnTo>
                  <a:close/>
                  <a:moveTo>
                    <a:pt x="234" y="239"/>
                  </a:moveTo>
                  <a:cubicBezTo>
                    <a:pt x="207" y="241"/>
                    <a:pt x="207" y="241"/>
                    <a:pt x="207" y="241"/>
                  </a:cubicBezTo>
                  <a:cubicBezTo>
                    <a:pt x="210" y="208"/>
                    <a:pt x="210" y="208"/>
                    <a:pt x="210" y="208"/>
                  </a:cubicBezTo>
                  <a:cubicBezTo>
                    <a:pt x="238" y="205"/>
                    <a:pt x="238" y="205"/>
                    <a:pt x="238" y="205"/>
                  </a:cubicBezTo>
                  <a:lnTo>
                    <a:pt x="234" y="239"/>
                  </a:lnTo>
                  <a:close/>
                  <a:moveTo>
                    <a:pt x="173" y="243"/>
                  </a:moveTo>
                  <a:cubicBezTo>
                    <a:pt x="147" y="245"/>
                    <a:pt x="147" y="245"/>
                    <a:pt x="147" y="245"/>
                  </a:cubicBezTo>
                  <a:cubicBezTo>
                    <a:pt x="149" y="211"/>
                    <a:pt x="149" y="211"/>
                    <a:pt x="149" y="211"/>
                  </a:cubicBezTo>
                  <a:cubicBezTo>
                    <a:pt x="176" y="209"/>
                    <a:pt x="176" y="209"/>
                    <a:pt x="176" y="209"/>
                  </a:cubicBezTo>
                  <a:lnTo>
                    <a:pt x="173" y="243"/>
                  </a:lnTo>
                  <a:close/>
                  <a:moveTo>
                    <a:pt x="113" y="248"/>
                  </a:moveTo>
                  <a:cubicBezTo>
                    <a:pt x="87" y="250"/>
                    <a:pt x="87" y="250"/>
                    <a:pt x="87" y="250"/>
                  </a:cubicBezTo>
                  <a:cubicBezTo>
                    <a:pt x="89" y="217"/>
                    <a:pt x="89" y="217"/>
                    <a:pt x="89" y="217"/>
                  </a:cubicBezTo>
                  <a:cubicBezTo>
                    <a:pt x="115" y="214"/>
                    <a:pt x="115" y="214"/>
                    <a:pt x="115" y="214"/>
                  </a:cubicBezTo>
                  <a:lnTo>
                    <a:pt x="113" y="248"/>
                  </a:lnTo>
                  <a:close/>
                  <a:moveTo>
                    <a:pt x="85" y="217"/>
                  </a:moveTo>
                  <a:cubicBezTo>
                    <a:pt x="84" y="250"/>
                    <a:pt x="84" y="250"/>
                    <a:pt x="84" y="250"/>
                  </a:cubicBezTo>
                  <a:cubicBezTo>
                    <a:pt x="53" y="253"/>
                    <a:pt x="53" y="253"/>
                    <a:pt x="53" y="253"/>
                  </a:cubicBezTo>
                  <a:cubicBezTo>
                    <a:pt x="53" y="250"/>
                    <a:pt x="53" y="250"/>
                    <a:pt x="53" y="250"/>
                  </a:cubicBezTo>
                  <a:cubicBezTo>
                    <a:pt x="59" y="250"/>
                    <a:pt x="65" y="249"/>
                    <a:pt x="65" y="249"/>
                  </a:cubicBezTo>
                  <a:cubicBezTo>
                    <a:pt x="66" y="248"/>
                    <a:pt x="66" y="223"/>
                    <a:pt x="65" y="222"/>
                  </a:cubicBezTo>
                  <a:cubicBezTo>
                    <a:pt x="64" y="222"/>
                    <a:pt x="53" y="222"/>
                    <a:pt x="53" y="222"/>
                  </a:cubicBezTo>
                  <a:cubicBezTo>
                    <a:pt x="53" y="222"/>
                    <a:pt x="53" y="221"/>
                    <a:pt x="52" y="220"/>
                  </a:cubicBezTo>
                  <a:lnTo>
                    <a:pt x="85" y="217"/>
                  </a:lnTo>
                  <a:close/>
                  <a:moveTo>
                    <a:pt x="23" y="252"/>
                  </a:moveTo>
                  <a:cubicBezTo>
                    <a:pt x="30" y="251"/>
                    <a:pt x="36" y="251"/>
                    <a:pt x="36" y="251"/>
                  </a:cubicBezTo>
                  <a:cubicBezTo>
                    <a:pt x="36" y="251"/>
                    <a:pt x="42" y="251"/>
                    <a:pt x="49" y="250"/>
                  </a:cubicBezTo>
                  <a:cubicBezTo>
                    <a:pt x="49" y="253"/>
                    <a:pt x="49" y="253"/>
                    <a:pt x="49" y="253"/>
                  </a:cubicBezTo>
                  <a:cubicBezTo>
                    <a:pt x="23" y="255"/>
                    <a:pt x="23" y="255"/>
                    <a:pt x="23" y="255"/>
                  </a:cubicBezTo>
                  <a:cubicBezTo>
                    <a:pt x="23" y="254"/>
                    <a:pt x="23" y="253"/>
                    <a:pt x="23" y="252"/>
                  </a:cubicBezTo>
                  <a:close/>
                  <a:moveTo>
                    <a:pt x="24" y="272"/>
                  </a:moveTo>
                  <a:cubicBezTo>
                    <a:pt x="24" y="268"/>
                    <a:pt x="24" y="265"/>
                    <a:pt x="24" y="261"/>
                  </a:cubicBezTo>
                  <a:cubicBezTo>
                    <a:pt x="49" y="259"/>
                    <a:pt x="49" y="259"/>
                    <a:pt x="49" y="259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25" y="326"/>
                    <a:pt x="25" y="326"/>
                    <a:pt x="25" y="326"/>
                  </a:cubicBezTo>
                  <a:cubicBezTo>
                    <a:pt x="25" y="306"/>
                    <a:pt x="24" y="287"/>
                    <a:pt x="24" y="272"/>
                  </a:cubicBezTo>
                  <a:close/>
                  <a:moveTo>
                    <a:pt x="26" y="356"/>
                  </a:moveTo>
                  <a:cubicBezTo>
                    <a:pt x="26" y="348"/>
                    <a:pt x="26" y="340"/>
                    <a:pt x="25" y="333"/>
                  </a:cubicBezTo>
                  <a:cubicBezTo>
                    <a:pt x="50" y="333"/>
                    <a:pt x="50" y="333"/>
                    <a:pt x="50" y="333"/>
                  </a:cubicBezTo>
                  <a:cubicBezTo>
                    <a:pt x="51" y="442"/>
                    <a:pt x="51" y="442"/>
                    <a:pt x="51" y="442"/>
                  </a:cubicBezTo>
                  <a:cubicBezTo>
                    <a:pt x="28" y="441"/>
                    <a:pt x="28" y="441"/>
                    <a:pt x="28" y="441"/>
                  </a:cubicBezTo>
                  <a:cubicBezTo>
                    <a:pt x="28" y="413"/>
                    <a:pt x="27" y="384"/>
                    <a:pt x="26" y="356"/>
                  </a:cubicBezTo>
                  <a:close/>
                  <a:moveTo>
                    <a:pt x="32" y="533"/>
                  </a:moveTo>
                  <a:cubicBezTo>
                    <a:pt x="31" y="513"/>
                    <a:pt x="30" y="482"/>
                    <a:pt x="29" y="448"/>
                  </a:cubicBezTo>
                  <a:cubicBezTo>
                    <a:pt x="51" y="449"/>
                    <a:pt x="51" y="449"/>
                    <a:pt x="51" y="449"/>
                  </a:cubicBezTo>
                  <a:cubicBezTo>
                    <a:pt x="51" y="537"/>
                    <a:pt x="51" y="537"/>
                    <a:pt x="51" y="537"/>
                  </a:cubicBezTo>
                  <a:cubicBezTo>
                    <a:pt x="32" y="534"/>
                    <a:pt x="32" y="534"/>
                    <a:pt x="32" y="534"/>
                  </a:cubicBezTo>
                  <a:cubicBezTo>
                    <a:pt x="32" y="534"/>
                    <a:pt x="32" y="534"/>
                    <a:pt x="32" y="533"/>
                  </a:cubicBezTo>
                  <a:close/>
                  <a:moveTo>
                    <a:pt x="49" y="560"/>
                  </a:moveTo>
                  <a:cubicBezTo>
                    <a:pt x="44" y="559"/>
                    <a:pt x="40" y="558"/>
                    <a:pt x="37" y="558"/>
                  </a:cubicBezTo>
                  <a:cubicBezTo>
                    <a:pt x="36" y="557"/>
                    <a:pt x="34" y="557"/>
                    <a:pt x="34" y="557"/>
                  </a:cubicBezTo>
                  <a:cubicBezTo>
                    <a:pt x="34" y="557"/>
                    <a:pt x="33" y="557"/>
                    <a:pt x="33" y="557"/>
                  </a:cubicBezTo>
                  <a:cubicBezTo>
                    <a:pt x="33" y="557"/>
                    <a:pt x="33" y="556"/>
                    <a:pt x="33" y="555"/>
                  </a:cubicBezTo>
                  <a:cubicBezTo>
                    <a:pt x="33" y="553"/>
                    <a:pt x="32" y="548"/>
                    <a:pt x="32" y="541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60"/>
                    <a:pt x="51" y="560"/>
                    <a:pt x="51" y="560"/>
                  </a:cubicBezTo>
                  <a:cubicBezTo>
                    <a:pt x="51" y="560"/>
                    <a:pt x="50" y="560"/>
                    <a:pt x="49" y="560"/>
                  </a:cubicBezTo>
                  <a:close/>
                  <a:moveTo>
                    <a:pt x="55" y="560"/>
                  </a:moveTo>
                  <a:cubicBezTo>
                    <a:pt x="55" y="544"/>
                    <a:pt x="55" y="544"/>
                    <a:pt x="55" y="544"/>
                  </a:cubicBezTo>
                  <a:cubicBezTo>
                    <a:pt x="75" y="546"/>
                    <a:pt x="75" y="546"/>
                    <a:pt x="75" y="546"/>
                  </a:cubicBezTo>
                  <a:cubicBezTo>
                    <a:pt x="74" y="563"/>
                    <a:pt x="74" y="563"/>
                    <a:pt x="74" y="563"/>
                  </a:cubicBezTo>
                  <a:cubicBezTo>
                    <a:pt x="67" y="562"/>
                    <a:pt x="60" y="561"/>
                    <a:pt x="55" y="560"/>
                  </a:cubicBezTo>
                  <a:close/>
                  <a:moveTo>
                    <a:pt x="78" y="564"/>
                  </a:moveTo>
                  <a:cubicBezTo>
                    <a:pt x="78" y="547"/>
                    <a:pt x="78" y="547"/>
                    <a:pt x="78" y="547"/>
                  </a:cubicBezTo>
                  <a:cubicBezTo>
                    <a:pt x="98" y="549"/>
                    <a:pt x="98" y="549"/>
                    <a:pt x="98" y="549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96" y="566"/>
                    <a:pt x="95" y="566"/>
                    <a:pt x="93" y="566"/>
                  </a:cubicBezTo>
                  <a:cubicBezTo>
                    <a:pt x="88" y="565"/>
                    <a:pt x="83" y="564"/>
                    <a:pt x="78" y="564"/>
                  </a:cubicBezTo>
                  <a:close/>
                  <a:moveTo>
                    <a:pt x="102" y="549"/>
                  </a:moveTo>
                  <a:cubicBezTo>
                    <a:pt x="124" y="552"/>
                    <a:pt x="124" y="552"/>
                    <a:pt x="124" y="552"/>
                  </a:cubicBezTo>
                  <a:cubicBezTo>
                    <a:pt x="123" y="570"/>
                    <a:pt x="123" y="570"/>
                    <a:pt x="123" y="570"/>
                  </a:cubicBezTo>
                  <a:cubicBezTo>
                    <a:pt x="115" y="569"/>
                    <a:pt x="108" y="568"/>
                    <a:pt x="101" y="567"/>
                  </a:cubicBezTo>
                  <a:lnTo>
                    <a:pt x="102" y="549"/>
                  </a:lnTo>
                  <a:close/>
                  <a:moveTo>
                    <a:pt x="127" y="552"/>
                  </a:moveTo>
                  <a:cubicBezTo>
                    <a:pt x="148" y="555"/>
                    <a:pt x="148" y="555"/>
                    <a:pt x="148" y="555"/>
                  </a:cubicBezTo>
                  <a:cubicBezTo>
                    <a:pt x="147" y="573"/>
                    <a:pt x="147" y="573"/>
                    <a:pt x="147" y="573"/>
                  </a:cubicBezTo>
                  <a:cubicBezTo>
                    <a:pt x="140" y="572"/>
                    <a:pt x="133" y="571"/>
                    <a:pt x="126" y="570"/>
                  </a:cubicBezTo>
                  <a:lnTo>
                    <a:pt x="127" y="552"/>
                  </a:lnTo>
                  <a:close/>
                  <a:moveTo>
                    <a:pt x="152" y="555"/>
                  </a:moveTo>
                  <a:cubicBezTo>
                    <a:pt x="173" y="558"/>
                    <a:pt x="173" y="558"/>
                    <a:pt x="173" y="558"/>
                  </a:cubicBezTo>
                  <a:cubicBezTo>
                    <a:pt x="171" y="576"/>
                    <a:pt x="171" y="576"/>
                    <a:pt x="171" y="576"/>
                  </a:cubicBezTo>
                  <a:cubicBezTo>
                    <a:pt x="164" y="575"/>
                    <a:pt x="157" y="574"/>
                    <a:pt x="150" y="573"/>
                  </a:cubicBezTo>
                  <a:lnTo>
                    <a:pt x="152" y="555"/>
                  </a:lnTo>
                  <a:close/>
                  <a:moveTo>
                    <a:pt x="176" y="558"/>
                  </a:moveTo>
                  <a:cubicBezTo>
                    <a:pt x="197" y="561"/>
                    <a:pt x="197" y="561"/>
                    <a:pt x="197" y="561"/>
                  </a:cubicBezTo>
                  <a:cubicBezTo>
                    <a:pt x="195" y="579"/>
                    <a:pt x="195" y="579"/>
                    <a:pt x="195" y="579"/>
                  </a:cubicBezTo>
                  <a:cubicBezTo>
                    <a:pt x="188" y="578"/>
                    <a:pt x="181" y="578"/>
                    <a:pt x="174" y="577"/>
                  </a:cubicBezTo>
                  <a:lnTo>
                    <a:pt x="176" y="558"/>
                  </a:lnTo>
                  <a:close/>
                  <a:moveTo>
                    <a:pt x="200" y="561"/>
                  </a:moveTo>
                  <a:cubicBezTo>
                    <a:pt x="222" y="564"/>
                    <a:pt x="222" y="564"/>
                    <a:pt x="222" y="564"/>
                  </a:cubicBezTo>
                  <a:cubicBezTo>
                    <a:pt x="219" y="582"/>
                    <a:pt x="219" y="582"/>
                    <a:pt x="219" y="582"/>
                  </a:cubicBezTo>
                  <a:cubicBezTo>
                    <a:pt x="212" y="582"/>
                    <a:pt x="205" y="581"/>
                    <a:pt x="198" y="580"/>
                  </a:cubicBezTo>
                  <a:lnTo>
                    <a:pt x="200" y="561"/>
                  </a:lnTo>
                  <a:close/>
                  <a:moveTo>
                    <a:pt x="222" y="583"/>
                  </a:moveTo>
                  <a:cubicBezTo>
                    <a:pt x="225" y="564"/>
                    <a:pt x="225" y="564"/>
                    <a:pt x="225" y="564"/>
                  </a:cubicBezTo>
                  <a:cubicBezTo>
                    <a:pt x="247" y="567"/>
                    <a:pt x="247" y="567"/>
                    <a:pt x="247" y="567"/>
                  </a:cubicBezTo>
                  <a:cubicBezTo>
                    <a:pt x="245" y="586"/>
                    <a:pt x="245" y="586"/>
                    <a:pt x="245" y="586"/>
                  </a:cubicBezTo>
                  <a:cubicBezTo>
                    <a:pt x="239" y="585"/>
                    <a:pt x="234" y="584"/>
                    <a:pt x="229" y="584"/>
                  </a:cubicBezTo>
                  <a:cubicBezTo>
                    <a:pt x="227" y="583"/>
                    <a:pt x="225" y="583"/>
                    <a:pt x="222" y="583"/>
                  </a:cubicBezTo>
                  <a:close/>
                  <a:moveTo>
                    <a:pt x="250" y="567"/>
                  </a:moveTo>
                  <a:cubicBezTo>
                    <a:pt x="273" y="570"/>
                    <a:pt x="273" y="570"/>
                    <a:pt x="273" y="570"/>
                  </a:cubicBezTo>
                  <a:cubicBezTo>
                    <a:pt x="270" y="589"/>
                    <a:pt x="270" y="589"/>
                    <a:pt x="270" y="589"/>
                  </a:cubicBezTo>
                  <a:cubicBezTo>
                    <a:pt x="262" y="588"/>
                    <a:pt x="255" y="587"/>
                    <a:pt x="248" y="586"/>
                  </a:cubicBezTo>
                  <a:lnTo>
                    <a:pt x="250" y="567"/>
                  </a:lnTo>
                  <a:close/>
                  <a:moveTo>
                    <a:pt x="276" y="570"/>
                  </a:moveTo>
                  <a:cubicBezTo>
                    <a:pt x="296" y="573"/>
                    <a:pt x="296" y="573"/>
                    <a:pt x="296" y="573"/>
                  </a:cubicBezTo>
                  <a:cubicBezTo>
                    <a:pt x="293" y="592"/>
                    <a:pt x="293" y="592"/>
                    <a:pt x="293" y="592"/>
                  </a:cubicBezTo>
                  <a:cubicBezTo>
                    <a:pt x="286" y="591"/>
                    <a:pt x="279" y="590"/>
                    <a:pt x="273" y="589"/>
                  </a:cubicBezTo>
                  <a:lnTo>
                    <a:pt x="276" y="570"/>
                  </a:lnTo>
                  <a:close/>
                  <a:moveTo>
                    <a:pt x="299" y="573"/>
                  </a:moveTo>
                  <a:cubicBezTo>
                    <a:pt x="321" y="576"/>
                    <a:pt x="321" y="576"/>
                    <a:pt x="321" y="576"/>
                  </a:cubicBezTo>
                  <a:cubicBezTo>
                    <a:pt x="318" y="595"/>
                    <a:pt x="318" y="595"/>
                    <a:pt x="318" y="595"/>
                  </a:cubicBezTo>
                  <a:cubicBezTo>
                    <a:pt x="311" y="594"/>
                    <a:pt x="303" y="593"/>
                    <a:pt x="296" y="592"/>
                  </a:cubicBezTo>
                  <a:lnTo>
                    <a:pt x="299" y="573"/>
                  </a:lnTo>
                  <a:close/>
                  <a:moveTo>
                    <a:pt x="325" y="576"/>
                  </a:moveTo>
                  <a:cubicBezTo>
                    <a:pt x="347" y="579"/>
                    <a:pt x="347" y="579"/>
                    <a:pt x="347" y="579"/>
                  </a:cubicBezTo>
                  <a:cubicBezTo>
                    <a:pt x="343" y="598"/>
                    <a:pt x="343" y="598"/>
                    <a:pt x="343" y="598"/>
                  </a:cubicBezTo>
                  <a:cubicBezTo>
                    <a:pt x="336" y="598"/>
                    <a:pt x="329" y="597"/>
                    <a:pt x="321" y="596"/>
                  </a:cubicBezTo>
                  <a:lnTo>
                    <a:pt x="325" y="576"/>
                  </a:lnTo>
                  <a:close/>
                  <a:moveTo>
                    <a:pt x="350" y="579"/>
                  </a:moveTo>
                  <a:cubicBezTo>
                    <a:pt x="371" y="582"/>
                    <a:pt x="371" y="582"/>
                    <a:pt x="371" y="582"/>
                  </a:cubicBezTo>
                  <a:cubicBezTo>
                    <a:pt x="367" y="602"/>
                    <a:pt x="367" y="602"/>
                    <a:pt x="367" y="602"/>
                  </a:cubicBezTo>
                  <a:cubicBezTo>
                    <a:pt x="360" y="601"/>
                    <a:pt x="353" y="600"/>
                    <a:pt x="346" y="599"/>
                  </a:cubicBezTo>
                  <a:lnTo>
                    <a:pt x="350" y="579"/>
                  </a:lnTo>
                  <a:close/>
                  <a:moveTo>
                    <a:pt x="375" y="582"/>
                  </a:moveTo>
                  <a:cubicBezTo>
                    <a:pt x="397" y="585"/>
                    <a:pt x="397" y="585"/>
                    <a:pt x="397" y="585"/>
                  </a:cubicBezTo>
                  <a:cubicBezTo>
                    <a:pt x="392" y="605"/>
                    <a:pt x="392" y="605"/>
                    <a:pt x="392" y="605"/>
                  </a:cubicBezTo>
                  <a:cubicBezTo>
                    <a:pt x="385" y="604"/>
                    <a:pt x="378" y="603"/>
                    <a:pt x="370" y="602"/>
                  </a:cubicBezTo>
                  <a:lnTo>
                    <a:pt x="375" y="582"/>
                  </a:lnTo>
                  <a:close/>
                  <a:moveTo>
                    <a:pt x="400" y="585"/>
                  </a:moveTo>
                  <a:cubicBezTo>
                    <a:pt x="422" y="588"/>
                    <a:pt x="422" y="588"/>
                    <a:pt x="422" y="588"/>
                  </a:cubicBezTo>
                  <a:cubicBezTo>
                    <a:pt x="418" y="608"/>
                    <a:pt x="418" y="608"/>
                    <a:pt x="418" y="608"/>
                  </a:cubicBezTo>
                  <a:cubicBezTo>
                    <a:pt x="411" y="607"/>
                    <a:pt x="404" y="606"/>
                    <a:pt x="396" y="605"/>
                  </a:cubicBezTo>
                  <a:lnTo>
                    <a:pt x="400" y="585"/>
                  </a:lnTo>
                  <a:close/>
                  <a:moveTo>
                    <a:pt x="441" y="611"/>
                  </a:moveTo>
                  <a:cubicBezTo>
                    <a:pt x="435" y="610"/>
                    <a:pt x="428" y="609"/>
                    <a:pt x="421" y="608"/>
                  </a:cubicBezTo>
                  <a:cubicBezTo>
                    <a:pt x="426" y="588"/>
                    <a:pt x="426" y="588"/>
                    <a:pt x="426" y="588"/>
                  </a:cubicBezTo>
                  <a:cubicBezTo>
                    <a:pt x="446" y="591"/>
                    <a:pt x="446" y="591"/>
                    <a:pt x="446" y="591"/>
                  </a:cubicBezTo>
                  <a:cubicBezTo>
                    <a:pt x="445" y="593"/>
                    <a:pt x="445" y="593"/>
                    <a:pt x="445" y="593"/>
                  </a:cubicBezTo>
                  <a:cubicBezTo>
                    <a:pt x="441" y="593"/>
                    <a:pt x="438" y="593"/>
                    <a:pt x="438" y="593"/>
                  </a:cubicBezTo>
                  <a:cubicBezTo>
                    <a:pt x="437" y="593"/>
                    <a:pt x="440" y="597"/>
                    <a:pt x="443" y="602"/>
                  </a:cubicBezTo>
                  <a:lnTo>
                    <a:pt x="441" y="611"/>
                  </a:lnTo>
                  <a:close/>
                  <a:moveTo>
                    <a:pt x="444" y="611"/>
                  </a:moveTo>
                  <a:cubicBezTo>
                    <a:pt x="446" y="605"/>
                    <a:pt x="446" y="605"/>
                    <a:pt x="446" y="605"/>
                  </a:cubicBezTo>
                  <a:cubicBezTo>
                    <a:pt x="447" y="608"/>
                    <a:pt x="449" y="610"/>
                    <a:pt x="451" y="612"/>
                  </a:cubicBezTo>
                  <a:cubicBezTo>
                    <a:pt x="449" y="612"/>
                    <a:pt x="447" y="612"/>
                    <a:pt x="444" y="611"/>
                  </a:cubicBezTo>
                  <a:close/>
                  <a:moveTo>
                    <a:pt x="670" y="618"/>
                  </a:moveTo>
                  <a:cubicBezTo>
                    <a:pt x="680" y="619"/>
                    <a:pt x="680" y="619"/>
                    <a:pt x="680" y="619"/>
                  </a:cubicBezTo>
                  <a:cubicBezTo>
                    <a:pt x="680" y="620"/>
                    <a:pt x="680" y="620"/>
                    <a:pt x="680" y="620"/>
                  </a:cubicBezTo>
                  <a:cubicBezTo>
                    <a:pt x="677" y="620"/>
                    <a:pt x="673" y="620"/>
                    <a:pt x="670" y="619"/>
                  </a:cubicBezTo>
                  <a:lnTo>
                    <a:pt x="670" y="618"/>
                  </a:lnTo>
                  <a:close/>
                  <a:moveTo>
                    <a:pt x="695" y="622"/>
                  </a:moveTo>
                  <a:cubicBezTo>
                    <a:pt x="694" y="622"/>
                    <a:pt x="691" y="622"/>
                    <a:pt x="688" y="621"/>
                  </a:cubicBezTo>
                  <a:cubicBezTo>
                    <a:pt x="689" y="620"/>
                    <a:pt x="689" y="620"/>
                    <a:pt x="689" y="620"/>
                  </a:cubicBezTo>
                  <a:cubicBezTo>
                    <a:pt x="696" y="621"/>
                    <a:pt x="696" y="621"/>
                    <a:pt x="696" y="621"/>
                  </a:cubicBezTo>
                  <a:lnTo>
                    <a:pt x="695" y="622"/>
                  </a:lnTo>
                  <a:close/>
                  <a:moveTo>
                    <a:pt x="698" y="614"/>
                  </a:moveTo>
                  <a:cubicBezTo>
                    <a:pt x="691" y="613"/>
                    <a:pt x="691" y="613"/>
                    <a:pt x="691" y="613"/>
                  </a:cubicBezTo>
                  <a:cubicBezTo>
                    <a:pt x="733" y="494"/>
                    <a:pt x="733" y="494"/>
                    <a:pt x="733" y="494"/>
                  </a:cubicBezTo>
                  <a:cubicBezTo>
                    <a:pt x="739" y="494"/>
                    <a:pt x="739" y="494"/>
                    <a:pt x="739" y="494"/>
                  </a:cubicBezTo>
                  <a:lnTo>
                    <a:pt x="698" y="614"/>
                  </a:lnTo>
                  <a:close/>
                  <a:moveTo>
                    <a:pt x="741" y="488"/>
                  </a:moveTo>
                  <a:cubicBezTo>
                    <a:pt x="736" y="487"/>
                    <a:pt x="736" y="487"/>
                    <a:pt x="736" y="487"/>
                  </a:cubicBezTo>
                  <a:cubicBezTo>
                    <a:pt x="790" y="335"/>
                    <a:pt x="790" y="335"/>
                    <a:pt x="790" y="335"/>
                  </a:cubicBezTo>
                  <a:cubicBezTo>
                    <a:pt x="793" y="335"/>
                    <a:pt x="793" y="335"/>
                    <a:pt x="793" y="335"/>
                  </a:cubicBezTo>
                  <a:lnTo>
                    <a:pt x="741" y="488"/>
                  </a:lnTo>
                  <a:close/>
                  <a:moveTo>
                    <a:pt x="795" y="328"/>
                  </a:moveTo>
                  <a:cubicBezTo>
                    <a:pt x="792" y="328"/>
                    <a:pt x="792" y="328"/>
                    <a:pt x="792" y="328"/>
                  </a:cubicBezTo>
                  <a:cubicBezTo>
                    <a:pt x="839" y="199"/>
                    <a:pt x="839" y="199"/>
                    <a:pt x="839" y="199"/>
                  </a:cubicBezTo>
                  <a:cubicBezTo>
                    <a:pt x="839" y="199"/>
                    <a:pt x="839" y="199"/>
                    <a:pt x="839" y="199"/>
                  </a:cubicBezTo>
                  <a:lnTo>
                    <a:pt x="795" y="328"/>
                  </a:lnTo>
                  <a:close/>
                  <a:moveTo>
                    <a:pt x="878" y="197"/>
                  </a:moveTo>
                  <a:cubicBezTo>
                    <a:pt x="878" y="197"/>
                    <a:pt x="877" y="198"/>
                    <a:pt x="877" y="199"/>
                  </a:cubicBezTo>
                  <a:cubicBezTo>
                    <a:pt x="877" y="199"/>
                    <a:pt x="877" y="199"/>
                    <a:pt x="877" y="199"/>
                  </a:cubicBezTo>
                  <a:cubicBezTo>
                    <a:pt x="877" y="199"/>
                    <a:pt x="876" y="200"/>
                    <a:pt x="876" y="200"/>
                  </a:cubicBezTo>
                  <a:cubicBezTo>
                    <a:pt x="874" y="201"/>
                    <a:pt x="872" y="202"/>
                    <a:pt x="869" y="203"/>
                  </a:cubicBezTo>
                  <a:cubicBezTo>
                    <a:pt x="865" y="205"/>
                    <a:pt x="861" y="207"/>
                    <a:pt x="857" y="208"/>
                  </a:cubicBezTo>
                  <a:cubicBezTo>
                    <a:pt x="855" y="209"/>
                    <a:pt x="853" y="209"/>
                    <a:pt x="852" y="209"/>
                  </a:cubicBezTo>
                  <a:cubicBezTo>
                    <a:pt x="851" y="210"/>
                    <a:pt x="851" y="210"/>
                    <a:pt x="851" y="210"/>
                  </a:cubicBezTo>
                  <a:cubicBezTo>
                    <a:pt x="851" y="210"/>
                    <a:pt x="850" y="210"/>
                    <a:pt x="850" y="210"/>
                  </a:cubicBezTo>
                  <a:cubicBezTo>
                    <a:pt x="850" y="210"/>
                    <a:pt x="849" y="210"/>
                    <a:pt x="849" y="209"/>
                  </a:cubicBezTo>
                  <a:cubicBezTo>
                    <a:pt x="848" y="209"/>
                    <a:pt x="847" y="209"/>
                    <a:pt x="846" y="209"/>
                  </a:cubicBezTo>
                  <a:cubicBezTo>
                    <a:pt x="850" y="198"/>
                    <a:pt x="850" y="198"/>
                    <a:pt x="850" y="198"/>
                  </a:cubicBezTo>
                  <a:cubicBezTo>
                    <a:pt x="878" y="196"/>
                    <a:pt x="878" y="196"/>
                    <a:pt x="878" y="196"/>
                  </a:cubicBezTo>
                  <a:cubicBezTo>
                    <a:pt x="878" y="196"/>
                    <a:pt x="878" y="196"/>
                    <a:pt x="878" y="197"/>
                  </a:cubicBezTo>
                  <a:close/>
                  <a:moveTo>
                    <a:pt x="886" y="168"/>
                  </a:moveTo>
                  <a:cubicBezTo>
                    <a:pt x="883" y="176"/>
                    <a:pt x="881" y="183"/>
                    <a:pt x="880" y="189"/>
                  </a:cubicBezTo>
                  <a:cubicBezTo>
                    <a:pt x="852" y="191"/>
                    <a:pt x="852" y="191"/>
                    <a:pt x="852" y="191"/>
                  </a:cubicBezTo>
                  <a:cubicBezTo>
                    <a:pt x="867" y="146"/>
                    <a:pt x="867" y="146"/>
                    <a:pt x="867" y="146"/>
                  </a:cubicBezTo>
                  <a:cubicBezTo>
                    <a:pt x="892" y="143"/>
                    <a:pt x="892" y="143"/>
                    <a:pt x="892" y="143"/>
                  </a:cubicBezTo>
                  <a:cubicBezTo>
                    <a:pt x="890" y="152"/>
                    <a:pt x="888" y="160"/>
                    <a:pt x="886" y="168"/>
                  </a:cubicBezTo>
                  <a:close/>
                  <a:moveTo>
                    <a:pt x="931" y="70"/>
                  </a:moveTo>
                  <a:cubicBezTo>
                    <a:pt x="926" y="73"/>
                    <a:pt x="921" y="77"/>
                    <a:pt x="917" y="79"/>
                  </a:cubicBezTo>
                  <a:cubicBezTo>
                    <a:pt x="915" y="81"/>
                    <a:pt x="914" y="82"/>
                    <a:pt x="913" y="83"/>
                  </a:cubicBezTo>
                  <a:cubicBezTo>
                    <a:pt x="912" y="84"/>
                    <a:pt x="911" y="84"/>
                    <a:pt x="911" y="84"/>
                  </a:cubicBezTo>
                  <a:cubicBezTo>
                    <a:pt x="911" y="84"/>
                    <a:pt x="911" y="85"/>
                    <a:pt x="911" y="85"/>
                  </a:cubicBezTo>
                  <a:cubicBezTo>
                    <a:pt x="869" y="90"/>
                    <a:pt x="869" y="90"/>
                    <a:pt x="869" y="90"/>
                  </a:cubicBezTo>
                  <a:cubicBezTo>
                    <a:pt x="870" y="87"/>
                    <a:pt x="871" y="85"/>
                    <a:pt x="872" y="83"/>
                  </a:cubicBezTo>
                  <a:cubicBezTo>
                    <a:pt x="873" y="81"/>
                    <a:pt x="874" y="80"/>
                    <a:pt x="874" y="79"/>
                  </a:cubicBezTo>
                  <a:cubicBezTo>
                    <a:pt x="874" y="79"/>
                    <a:pt x="874" y="79"/>
                    <a:pt x="874" y="78"/>
                  </a:cubicBezTo>
                  <a:cubicBezTo>
                    <a:pt x="875" y="78"/>
                    <a:pt x="875" y="78"/>
                    <a:pt x="875" y="78"/>
                  </a:cubicBezTo>
                  <a:cubicBezTo>
                    <a:pt x="876" y="77"/>
                    <a:pt x="877" y="76"/>
                    <a:pt x="879" y="75"/>
                  </a:cubicBezTo>
                  <a:cubicBezTo>
                    <a:pt x="885" y="71"/>
                    <a:pt x="893" y="65"/>
                    <a:pt x="901" y="60"/>
                  </a:cubicBezTo>
                  <a:cubicBezTo>
                    <a:pt x="917" y="64"/>
                    <a:pt x="917" y="64"/>
                    <a:pt x="917" y="64"/>
                  </a:cubicBezTo>
                  <a:cubicBezTo>
                    <a:pt x="918" y="64"/>
                    <a:pt x="925" y="66"/>
                    <a:pt x="933" y="69"/>
                  </a:cubicBezTo>
                  <a:cubicBezTo>
                    <a:pt x="932" y="69"/>
                    <a:pt x="931" y="69"/>
                    <a:pt x="931" y="7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Shape 2671"/>
            <p:cNvSpPr/>
            <p:nvPr/>
          </p:nvSpPr>
          <p:spPr>
            <a:xfrm>
              <a:off x="1689171" y="3733660"/>
              <a:ext cx="882685" cy="1243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51408590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5" grpId="0"/>
      <p:bldP spid="67" grpId="0"/>
      <p:bldP spid="67" grpId="1"/>
      <p:bldP spid="67" grpId="2"/>
      <p:bldP spid="67" grpId="3"/>
      <p:bldP spid="67" grpId="4"/>
      <p:bldP spid="67" grpId="5"/>
      <p:bldP spid="67" grpId="6"/>
      <p:bldP spid="67" grpId="7"/>
      <p:bldP spid="67" grpId="8"/>
      <p:bldP spid="67" grpId="9"/>
      <p:bldP spid="67" grpId="10"/>
      <p:bldP spid="67" grpId="11"/>
      <p:bldP spid="67" grpId="12"/>
      <p:bldP spid="69" grpId="0"/>
      <p:bldP spid="70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Elbow Connector 2"/>
          <p:cNvCxnSpPr/>
          <p:nvPr/>
        </p:nvCxnSpPr>
        <p:spPr>
          <a:xfrm>
            <a:off x="6513556" y="4073776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Arrow Connector 3"/>
          <p:cNvCxnSpPr/>
          <p:nvPr/>
        </p:nvCxnSpPr>
        <p:spPr>
          <a:xfrm>
            <a:off x="6339840" y="3871383"/>
            <a:ext cx="2465360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Elbow Connector 4"/>
          <p:cNvCxnSpPr>
            <a:stCxn id="78" idx="11"/>
          </p:cNvCxnSpPr>
          <p:nvPr/>
        </p:nvCxnSpPr>
        <p:spPr>
          <a:xfrm rot="10800000">
            <a:off x="3378245" y="2087006"/>
            <a:ext cx="2417922" cy="1590201"/>
          </a:xfrm>
          <a:prstGeom prst="bentConnector3">
            <a:avLst>
              <a:gd name="adj1" fmla="val 53151"/>
            </a:avLst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Elbow Connector 5"/>
          <p:cNvCxnSpPr/>
          <p:nvPr/>
        </p:nvCxnSpPr>
        <p:spPr>
          <a:xfrm flipH="1">
            <a:off x="3372220" y="4073848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3372220" y="3871455"/>
            <a:ext cx="2414422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Freeform 49"/>
          <p:cNvSpPr>
            <a:spLocks noEditPoints="1"/>
          </p:cNvSpPr>
          <p:nvPr/>
        </p:nvSpPr>
        <p:spPr bwMode="auto">
          <a:xfrm>
            <a:off x="7895217" y="2874331"/>
            <a:ext cx="27157" cy="26929"/>
          </a:xfrm>
          <a:custGeom>
            <a:avLst/>
            <a:gdLst>
              <a:gd name="T0" fmla="*/ 50 w 101"/>
              <a:gd name="T1" fmla="*/ 0 h 100"/>
              <a:gd name="T2" fmla="*/ 0 w 101"/>
              <a:gd name="T3" fmla="*/ 50 h 100"/>
              <a:gd name="T4" fmla="*/ 50 w 101"/>
              <a:gd name="T5" fmla="*/ 100 h 100"/>
              <a:gd name="T6" fmla="*/ 101 w 101"/>
              <a:gd name="T7" fmla="*/ 50 h 100"/>
              <a:gd name="T8" fmla="*/ 50 w 101"/>
              <a:gd name="T9" fmla="*/ 0 h 100"/>
              <a:gd name="T10" fmla="*/ 50 w 101"/>
              <a:gd name="T11" fmla="*/ 67 h 100"/>
              <a:gd name="T12" fmla="*/ 34 w 101"/>
              <a:gd name="T13" fmla="*/ 50 h 100"/>
              <a:gd name="T14" fmla="*/ 50 w 101"/>
              <a:gd name="T15" fmla="*/ 33 h 100"/>
              <a:gd name="T16" fmla="*/ 67 w 101"/>
              <a:gd name="T17" fmla="*/ 50 h 100"/>
              <a:gd name="T18" fmla="*/ 50 w 101"/>
              <a:gd name="T19" fmla="*/ 6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1" h="100">
                <a:moveTo>
                  <a:pt x="50" y="0"/>
                </a:moveTo>
                <a:cubicBezTo>
                  <a:pt x="23" y="0"/>
                  <a:pt x="0" y="22"/>
                  <a:pt x="0" y="50"/>
                </a:cubicBezTo>
                <a:cubicBezTo>
                  <a:pt x="0" y="77"/>
                  <a:pt x="23" y="100"/>
                  <a:pt x="50" y="100"/>
                </a:cubicBezTo>
                <a:cubicBezTo>
                  <a:pt x="78" y="100"/>
                  <a:pt x="101" y="77"/>
                  <a:pt x="101" y="50"/>
                </a:cubicBezTo>
                <a:cubicBezTo>
                  <a:pt x="101" y="22"/>
                  <a:pt x="78" y="0"/>
                  <a:pt x="50" y="0"/>
                </a:cubicBezTo>
                <a:close/>
                <a:moveTo>
                  <a:pt x="50" y="67"/>
                </a:moveTo>
                <a:cubicBezTo>
                  <a:pt x="41" y="67"/>
                  <a:pt x="34" y="59"/>
                  <a:pt x="34" y="50"/>
                </a:cubicBezTo>
                <a:cubicBezTo>
                  <a:pt x="34" y="41"/>
                  <a:pt x="41" y="33"/>
                  <a:pt x="50" y="33"/>
                </a:cubicBezTo>
                <a:cubicBezTo>
                  <a:pt x="60" y="33"/>
                  <a:pt x="67" y="41"/>
                  <a:pt x="67" y="50"/>
                </a:cubicBezTo>
                <a:cubicBezTo>
                  <a:pt x="67" y="59"/>
                  <a:pt x="60" y="67"/>
                  <a:pt x="50" y="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31" name="Group 30"/>
          <p:cNvGrpSpPr/>
          <p:nvPr/>
        </p:nvGrpSpPr>
        <p:grpSpPr>
          <a:xfrm>
            <a:off x="667288" y="1558780"/>
            <a:ext cx="1763125" cy="943341"/>
            <a:chOff x="517388" y="1585950"/>
            <a:chExt cx="1763125" cy="943341"/>
          </a:xfrm>
        </p:grpSpPr>
        <p:sp>
          <p:nvSpPr>
            <p:cNvPr id="32" name="TextBox 31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517388" y="1585950"/>
              <a:ext cx="1763125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Fixing A Car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667288" y="3363428"/>
            <a:ext cx="1763125" cy="929876"/>
            <a:chOff x="517388" y="1599415"/>
            <a:chExt cx="1763125" cy="929876"/>
          </a:xfrm>
        </p:grpSpPr>
        <p:sp>
          <p:nvSpPr>
            <p:cNvPr id="35" name="TextBox 34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517388" y="1599415"/>
              <a:ext cx="1763125" cy="38856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Computing Skill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667288" y="5133370"/>
            <a:ext cx="1763125" cy="943341"/>
            <a:chOff x="517388" y="1585950"/>
            <a:chExt cx="1763125" cy="943341"/>
          </a:xfrm>
        </p:grpSpPr>
        <p:sp>
          <p:nvSpPr>
            <p:cNvPr id="38" name="TextBox 37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960416" y="1585950"/>
              <a:ext cx="1320097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Athletics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9708311" y="1563099"/>
            <a:ext cx="1777267" cy="943341"/>
            <a:chOff x="9028198" y="2080834"/>
            <a:chExt cx="1777267" cy="943341"/>
          </a:xfrm>
        </p:grpSpPr>
        <p:sp>
          <p:nvSpPr>
            <p:cNvPr id="41" name="TextBox 40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028198" y="2080834"/>
              <a:ext cx="1762753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Graphic Design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708311" y="3349963"/>
            <a:ext cx="2004718" cy="943341"/>
            <a:chOff x="9028198" y="2080834"/>
            <a:chExt cx="2004718" cy="943341"/>
          </a:xfrm>
        </p:grpSpPr>
        <p:sp>
          <p:nvSpPr>
            <p:cNvPr id="44" name="TextBox 43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9028198" y="2080834"/>
              <a:ext cx="2004718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Dancing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9708311" y="5134906"/>
            <a:ext cx="1777267" cy="943341"/>
            <a:chOff x="9028198" y="2080834"/>
            <a:chExt cx="1777267" cy="943341"/>
          </a:xfrm>
        </p:grpSpPr>
        <p:sp>
          <p:nvSpPr>
            <p:cNvPr id="47" name="TextBox 46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9028198" y="2080834"/>
              <a:ext cx="1762753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Conversation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2569058" y="3521000"/>
            <a:ext cx="720966" cy="720966"/>
            <a:chOff x="2569058" y="3521000"/>
            <a:chExt cx="720966" cy="720966"/>
          </a:xfrm>
        </p:grpSpPr>
        <p:sp>
          <p:nvSpPr>
            <p:cNvPr id="53" name="Rounded Rectangle 52"/>
            <p:cNvSpPr/>
            <p:nvPr/>
          </p:nvSpPr>
          <p:spPr>
            <a:xfrm>
              <a:off x="2569058" y="35210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Shape 940"/>
            <p:cNvSpPr/>
            <p:nvPr/>
          </p:nvSpPr>
          <p:spPr>
            <a:xfrm>
              <a:off x="2686555" y="3723026"/>
              <a:ext cx="478913" cy="3190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8847" y="15749"/>
                  </a:moveTo>
                  <a:lnTo>
                    <a:pt x="2701" y="15749"/>
                  </a:lnTo>
                  <a:lnTo>
                    <a:pt x="2701" y="1346"/>
                  </a:lnTo>
                  <a:lnTo>
                    <a:pt x="18847" y="1346"/>
                  </a:lnTo>
                  <a:cubicBezTo>
                    <a:pt x="18847" y="1346"/>
                    <a:pt x="18847" y="15749"/>
                    <a:pt x="18847" y="15749"/>
                  </a:cubicBezTo>
                  <a:close/>
                  <a:moveTo>
                    <a:pt x="0" y="20510"/>
                  </a:moveTo>
                  <a:cubicBezTo>
                    <a:pt x="0" y="20510"/>
                    <a:pt x="-26" y="21600"/>
                    <a:pt x="1603" y="21600"/>
                  </a:cubicBezTo>
                  <a:cubicBezTo>
                    <a:pt x="2568" y="21600"/>
                    <a:pt x="6216" y="21600"/>
                    <a:pt x="9032" y="21600"/>
                  </a:cubicBezTo>
                  <a:cubicBezTo>
                    <a:pt x="9032" y="21600"/>
                    <a:pt x="10576" y="21600"/>
                    <a:pt x="12515" y="21600"/>
                  </a:cubicBezTo>
                  <a:cubicBezTo>
                    <a:pt x="15331" y="21600"/>
                    <a:pt x="18979" y="21600"/>
                    <a:pt x="19943" y="21600"/>
                  </a:cubicBezTo>
                  <a:cubicBezTo>
                    <a:pt x="21574" y="21600"/>
                    <a:pt x="21547" y="20510"/>
                    <a:pt x="21547" y="20510"/>
                  </a:cubicBezTo>
                  <a:lnTo>
                    <a:pt x="19418" y="16436"/>
                  </a:lnTo>
                  <a:cubicBezTo>
                    <a:pt x="19512" y="16224"/>
                    <a:pt x="19569" y="15977"/>
                    <a:pt x="19569" y="15711"/>
                  </a:cubicBezTo>
                  <a:lnTo>
                    <a:pt x="19569" y="1384"/>
                  </a:lnTo>
                  <a:cubicBezTo>
                    <a:pt x="19569" y="621"/>
                    <a:pt x="19123" y="0"/>
                    <a:pt x="18571" y="0"/>
                  </a:cubicBezTo>
                  <a:lnTo>
                    <a:pt x="2977" y="0"/>
                  </a:lnTo>
                  <a:cubicBezTo>
                    <a:pt x="2425" y="0"/>
                    <a:pt x="1979" y="621"/>
                    <a:pt x="1979" y="1384"/>
                  </a:cubicBezTo>
                  <a:lnTo>
                    <a:pt x="1979" y="15711"/>
                  </a:lnTo>
                  <a:cubicBezTo>
                    <a:pt x="1979" y="15978"/>
                    <a:pt x="2035" y="16224"/>
                    <a:pt x="2129" y="16436"/>
                  </a:cubicBezTo>
                  <a:cubicBezTo>
                    <a:pt x="2129" y="16436"/>
                    <a:pt x="0" y="20510"/>
                    <a:pt x="0" y="2051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9" name="Rectangle 78"/>
          <p:cNvSpPr/>
          <p:nvPr/>
        </p:nvSpPr>
        <p:spPr>
          <a:xfrm>
            <a:off x="4938988" y="5105728"/>
            <a:ext cx="241123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Men Skill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cxnSp>
        <p:nvCxnSpPr>
          <p:cNvPr id="84" name="Elbow Connector 83"/>
          <p:cNvCxnSpPr/>
          <p:nvPr/>
        </p:nvCxnSpPr>
        <p:spPr>
          <a:xfrm rot="10800000" flipH="1">
            <a:off x="6237027" y="2087007"/>
            <a:ext cx="2562862" cy="1590200"/>
          </a:xfrm>
          <a:prstGeom prst="bentConnector3">
            <a:avLst>
              <a:gd name="adj1" fmla="val 55946"/>
            </a:avLst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Group 17"/>
          <p:cNvGrpSpPr/>
          <p:nvPr/>
        </p:nvGrpSpPr>
        <p:grpSpPr>
          <a:xfrm>
            <a:off x="4790925" y="2355172"/>
            <a:ext cx="2623904" cy="2626022"/>
            <a:chOff x="4790925" y="2355172"/>
            <a:chExt cx="2623904" cy="2626022"/>
          </a:xfrm>
        </p:grpSpPr>
        <p:grpSp>
          <p:nvGrpSpPr>
            <p:cNvPr id="10" name="Group 9"/>
            <p:cNvGrpSpPr/>
            <p:nvPr/>
          </p:nvGrpSpPr>
          <p:grpSpPr>
            <a:xfrm>
              <a:off x="4790925" y="2355172"/>
              <a:ext cx="2623904" cy="2626022"/>
              <a:chOff x="4384327" y="3450941"/>
              <a:chExt cx="3423346" cy="3426109"/>
            </a:xfrm>
            <a:solidFill>
              <a:schemeClr val="bg1">
                <a:lumMod val="85000"/>
              </a:schemeClr>
            </a:solidFill>
          </p:grpSpPr>
          <p:sp>
            <p:nvSpPr>
              <p:cNvPr id="11" name="Freeform 5"/>
              <p:cNvSpPr>
                <a:spLocks noEditPoints="1"/>
              </p:cNvSpPr>
              <p:nvPr/>
            </p:nvSpPr>
            <p:spPr bwMode="auto">
              <a:xfrm>
                <a:off x="4384327" y="3450941"/>
                <a:ext cx="3423346" cy="3426109"/>
              </a:xfrm>
              <a:custGeom>
                <a:avLst/>
                <a:gdLst>
                  <a:gd name="T0" fmla="*/ 523 w 1046"/>
                  <a:gd name="T1" fmla="*/ 1016 h 1047"/>
                  <a:gd name="T2" fmla="*/ 31 w 1046"/>
                  <a:gd name="T3" fmla="*/ 524 h 1047"/>
                  <a:gd name="T4" fmla="*/ 523 w 1046"/>
                  <a:gd name="T5" fmla="*/ 32 h 1047"/>
                  <a:gd name="T6" fmla="*/ 1015 w 1046"/>
                  <a:gd name="T7" fmla="*/ 524 h 1047"/>
                  <a:gd name="T8" fmla="*/ 523 w 1046"/>
                  <a:gd name="T9" fmla="*/ 1016 h 1047"/>
                  <a:gd name="T10" fmla="*/ 523 w 1046"/>
                  <a:gd name="T11" fmla="*/ 0 h 1047"/>
                  <a:gd name="T12" fmla="*/ 0 w 1046"/>
                  <a:gd name="T13" fmla="*/ 524 h 1047"/>
                  <a:gd name="T14" fmla="*/ 523 w 1046"/>
                  <a:gd name="T15" fmla="*/ 1047 h 1047"/>
                  <a:gd name="T16" fmla="*/ 1046 w 1046"/>
                  <a:gd name="T17" fmla="*/ 524 h 1047"/>
                  <a:gd name="T18" fmla="*/ 523 w 1046"/>
                  <a:gd name="T19" fmla="*/ 0 h 10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46" h="1047">
                    <a:moveTo>
                      <a:pt x="523" y="1016"/>
                    </a:moveTo>
                    <a:cubicBezTo>
                      <a:pt x="251" y="1016"/>
                      <a:pt x="31" y="796"/>
                      <a:pt x="31" y="524"/>
                    </a:cubicBezTo>
                    <a:cubicBezTo>
                      <a:pt x="31" y="252"/>
                      <a:pt x="251" y="32"/>
                      <a:pt x="523" y="32"/>
                    </a:cubicBezTo>
                    <a:cubicBezTo>
                      <a:pt x="795" y="32"/>
                      <a:pt x="1015" y="252"/>
                      <a:pt x="1015" y="524"/>
                    </a:cubicBezTo>
                    <a:cubicBezTo>
                      <a:pt x="1015" y="796"/>
                      <a:pt x="795" y="1016"/>
                      <a:pt x="523" y="1016"/>
                    </a:cubicBezTo>
                    <a:moveTo>
                      <a:pt x="523" y="0"/>
                    </a:moveTo>
                    <a:cubicBezTo>
                      <a:pt x="234" y="0"/>
                      <a:pt x="0" y="235"/>
                      <a:pt x="0" y="524"/>
                    </a:cubicBezTo>
                    <a:cubicBezTo>
                      <a:pt x="0" y="813"/>
                      <a:pt x="234" y="1047"/>
                      <a:pt x="523" y="1047"/>
                    </a:cubicBezTo>
                    <a:cubicBezTo>
                      <a:pt x="812" y="1047"/>
                      <a:pt x="1046" y="813"/>
                      <a:pt x="1046" y="524"/>
                    </a:cubicBezTo>
                    <a:cubicBezTo>
                      <a:pt x="1046" y="235"/>
                      <a:pt x="812" y="0"/>
                      <a:pt x="5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2" name="Freeform 6"/>
              <p:cNvSpPr>
                <a:spLocks noEditPoints="1"/>
              </p:cNvSpPr>
              <p:nvPr/>
            </p:nvSpPr>
            <p:spPr bwMode="auto">
              <a:xfrm>
                <a:off x="4583263" y="3654021"/>
                <a:ext cx="3024095" cy="3024095"/>
              </a:xfrm>
              <a:custGeom>
                <a:avLst/>
                <a:gdLst>
                  <a:gd name="T0" fmla="*/ 462 w 924"/>
                  <a:gd name="T1" fmla="*/ 891 h 924"/>
                  <a:gd name="T2" fmla="*/ 32 w 924"/>
                  <a:gd name="T3" fmla="*/ 462 h 924"/>
                  <a:gd name="T4" fmla="*/ 462 w 924"/>
                  <a:gd name="T5" fmla="*/ 32 h 924"/>
                  <a:gd name="T6" fmla="*/ 892 w 924"/>
                  <a:gd name="T7" fmla="*/ 462 h 924"/>
                  <a:gd name="T8" fmla="*/ 462 w 924"/>
                  <a:gd name="T9" fmla="*/ 891 h 924"/>
                  <a:gd name="T10" fmla="*/ 462 w 924"/>
                  <a:gd name="T11" fmla="*/ 0 h 924"/>
                  <a:gd name="T12" fmla="*/ 0 w 924"/>
                  <a:gd name="T13" fmla="*/ 462 h 924"/>
                  <a:gd name="T14" fmla="*/ 462 w 924"/>
                  <a:gd name="T15" fmla="*/ 924 h 924"/>
                  <a:gd name="T16" fmla="*/ 924 w 924"/>
                  <a:gd name="T17" fmla="*/ 462 h 924"/>
                  <a:gd name="T18" fmla="*/ 462 w 924"/>
                  <a:gd name="T19" fmla="*/ 0 h 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24" h="924">
                    <a:moveTo>
                      <a:pt x="462" y="891"/>
                    </a:moveTo>
                    <a:cubicBezTo>
                      <a:pt x="225" y="891"/>
                      <a:pt x="32" y="699"/>
                      <a:pt x="32" y="462"/>
                    </a:cubicBezTo>
                    <a:cubicBezTo>
                      <a:pt x="32" y="225"/>
                      <a:pt x="225" y="32"/>
                      <a:pt x="462" y="32"/>
                    </a:cubicBezTo>
                    <a:cubicBezTo>
                      <a:pt x="699" y="32"/>
                      <a:pt x="892" y="225"/>
                      <a:pt x="892" y="462"/>
                    </a:cubicBezTo>
                    <a:cubicBezTo>
                      <a:pt x="892" y="699"/>
                      <a:pt x="699" y="891"/>
                      <a:pt x="462" y="891"/>
                    </a:cubicBezTo>
                    <a:moveTo>
                      <a:pt x="462" y="0"/>
                    </a:moveTo>
                    <a:cubicBezTo>
                      <a:pt x="207" y="0"/>
                      <a:pt x="0" y="207"/>
                      <a:pt x="0" y="462"/>
                    </a:cubicBezTo>
                    <a:cubicBezTo>
                      <a:pt x="0" y="717"/>
                      <a:pt x="207" y="924"/>
                      <a:pt x="462" y="924"/>
                    </a:cubicBezTo>
                    <a:cubicBezTo>
                      <a:pt x="717" y="924"/>
                      <a:pt x="924" y="717"/>
                      <a:pt x="924" y="462"/>
                    </a:cubicBezTo>
                    <a:cubicBezTo>
                      <a:pt x="924" y="207"/>
                      <a:pt x="717" y="0"/>
                      <a:pt x="46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" name="Freeform 7"/>
              <p:cNvSpPr>
                <a:spLocks noEditPoints="1"/>
              </p:cNvSpPr>
              <p:nvPr/>
            </p:nvSpPr>
            <p:spPr bwMode="auto">
              <a:xfrm>
                <a:off x="4793250" y="3864008"/>
                <a:ext cx="2605501" cy="2604120"/>
              </a:xfrm>
              <a:custGeom>
                <a:avLst/>
                <a:gdLst>
                  <a:gd name="T0" fmla="*/ 398 w 796"/>
                  <a:gd name="T1" fmla="*/ 765 h 796"/>
                  <a:gd name="T2" fmla="*/ 31 w 796"/>
                  <a:gd name="T3" fmla="*/ 398 h 796"/>
                  <a:gd name="T4" fmla="*/ 398 w 796"/>
                  <a:gd name="T5" fmla="*/ 31 h 796"/>
                  <a:gd name="T6" fmla="*/ 765 w 796"/>
                  <a:gd name="T7" fmla="*/ 398 h 796"/>
                  <a:gd name="T8" fmla="*/ 398 w 796"/>
                  <a:gd name="T9" fmla="*/ 765 h 796"/>
                  <a:gd name="T10" fmla="*/ 398 w 796"/>
                  <a:gd name="T11" fmla="*/ 0 h 796"/>
                  <a:gd name="T12" fmla="*/ 0 w 796"/>
                  <a:gd name="T13" fmla="*/ 398 h 796"/>
                  <a:gd name="T14" fmla="*/ 398 w 796"/>
                  <a:gd name="T15" fmla="*/ 796 h 796"/>
                  <a:gd name="T16" fmla="*/ 796 w 796"/>
                  <a:gd name="T17" fmla="*/ 398 h 796"/>
                  <a:gd name="T18" fmla="*/ 398 w 796"/>
                  <a:gd name="T19" fmla="*/ 0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6" h="796">
                    <a:moveTo>
                      <a:pt x="398" y="765"/>
                    </a:moveTo>
                    <a:cubicBezTo>
                      <a:pt x="195" y="765"/>
                      <a:pt x="31" y="601"/>
                      <a:pt x="31" y="398"/>
                    </a:cubicBezTo>
                    <a:cubicBezTo>
                      <a:pt x="31" y="195"/>
                      <a:pt x="195" y="31"/>
                      <a:pt x="398" y="31"/>
                    </a:cubicBezTo>
                    <a:cubicBezTo>
                      <a:pt x="601" y="31"/>
                      <a:pt x="765" y="195"/>
                      <a:pt x="765" y="398"/>
                    </a:cubicBezTo>
                    <a:cubicBezTo>
                      <a:pt x="765" y="601"/>
                      <a:pt x="601" y="765"/>
                      <a:pt x="398" y="765"/>
                    </a:cubicBezTo>
                    <a:moveTo>
                      <a:pt x="398" y="0"/>
                    </a:moveTo>
                    <a:cubicBezTo>
                      <a:pt x="178" y="0"/>
                      <a:pt x="0" y="178"/>
                      <a:pt x="0" y="398"/>
                    </a:cubicBezTo>
                    <a:cubicBezTo>
                      <a:pt x="0" y="618"/>
                      <a:pt x="178" y="796"/>
                      <a:pt x="398" y="796"/>
                    </a:cubicBezTo>
                    <a:cubicBezTo>
                      <a:pt x="618" y="796"/>
                      <a:pt x="796" y="618"/>
                      <a:pt x="796" y="398"/>
                    </a:cubicBezTo>
                    <a:cubicBezTo>
                      <a:pt x="796" y="178"/>
                      <a:pt x="618" y="0"/>
                      <a:pt x="3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8"/>
              <p:cNvSpPr>
                <a:spLocks noEditPoints="1"/>
              </p:cNvSpPr>
              <p:nvPr/>
            </p:nvSpPr>
            <p:spPr bwMode="auto">
              <a:xfrm>
                <a:off x="4996330" y="4067088"/>
                <a:ext cx="2199341" cy="2197960"/>
              </a:xfrm>
              <a:custGeom>
                <a:avLst/>
                <a:gdLst>
                  <a:gd name="T0" fmla="*/ 336 w 672"/>
                  <a:gd name="T1" fmla="*/ 639 h 672"/>
                  <a:gd name="T2" fmla="*/ 33 w 672"/>
                  <a:gd name="T3" fmla="*/ 336 h 672"/>
                  <a:gd name="T4" fmla="*/ 336 w 672"/>
                  <a:gd name="T5" fmla="*/ 32 h 672"/>
                  <a:gd name="T6" fmla="*/ 640 w 672"/>
                  <a:gd name="T7" fmla="*/ 336 h 672"/>
                  <a:gd name="T8" fmla="*/ 336 w 672"/>
                  <a:gd name="T9" fmla="*/ 639 h 672"/>
                  <a:gd name="T10" fmla="*/ 336 w 672"/>
                  <a:gd name="T11" fmla="*/ 0 h 672"/>
                  <a:gd name="T12" fmla="*/ 0 w 672"/>
                  <a:gd name="T13" fmla="*/ 336 h 672"/>
                  <a:gd name="T14" fmla="*/ 336 w 672"/>
                  <a:gd name="T15" fmla="*/ 672 h 672"/>
                  <a:gd name="T16" fmla="*/ 672 w 672"/>
                  <a:gd name="T17" fmla="*/ 336 h 672"/>
                  <a:gd name="T18" fmla="*/ 336 w 672"/>
                  <a:gd name="T19" fmla="*/ 0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2" h="672">
                    <a:moveTo>
                      <a:pt x="336" y="639"/>
                    </a:moveTo>
                    <a:cubicBezTo>
                      <a:pt x="168" y="639"/>
                      <a:pt x="33" y="503"/>
                      <a:pt x="33" y="336"/>
                    </a:cubicBezTo>
                    <a:cubicBezTo>
                      <a:pt x="33" y="168"/>
                      <a:pt x="168" y="32"/>
                      <a:pt x="336" y="32"/>
                    </a:cubicBezTo>
                    <a:cubicBezTo>
                      <a:pt x="504" y="32"/>
                      <a:pt x="640" y="168"/>
                      <a:pt x="640" y="336"/>
                    </a:cubicBezTo>
                    <a:cubicBezTo>
                      <a:pt x="640" y="503"/>
                      <a:pt x="504" y="639"/>
                      <a:pt x="336" y="639"/>
                    </a:cubicBezTo>
                    <a:moveTo>
                      <a:pt x="336" y="0"/>
                    </a:moveTo>
                    <a:cubicBezTo>
                      <a:pt x="151" y="0"/>
                      <a:pt x="0" y="150"/>
                      <a:pt x="0" y="336"/>
                    </a:cubicBezTo>
                    <a:cubicBezTo>
                      <a:pt x="0" y="521"/>
                      <a:pt x="151" y="672"/>
                      <a:pt x="336" y="672"/>
                    </a:cubicBezTo>
                    <a:cubicBezTo>
                      <a:pt x="521" y="672"/>
                      <a:pt x="672" y="521"/>
                      <a:pt x="672" y="336"/>
                    </a:cubicBezTo>
                    <a:cubicBezTo>
                      <a:pt x="672" y="150"/>
                      <a:pt x="521" y="0"/>
                      <a:pt x="3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" name="Freeform 9"/>
              <p:cNvSpPr>
                <a:spLocks noEditPoints="1"/>
              </p:cNvSpPr>
              <p:nvPr/>
            </p:nvSpPr>
            <p:spPr bwMode="auto">
              <a:xfrm>
                <a:off x="5204936" y="4275694"/>
                <a:ext cx="1780748" cy="1780748"/>
              </a:xfrm>
              <a:custGeom>
                <a:avLst/>
                <a:gdLst>
                  <a:gd name="T0" fmla="*/ 272 w 544"/>
                  <a:gd name="T1" fmla="*/ 513 h 544"/>
                  <a:gd name="T2" fmla="*/ 31 w 544"/>
                  <a:gd name="T3" fmla="*/ 272 h 544"/>
                  <a:gd name="T4" fmla="*/ 272 w 544"/>
                  <a:gd name="T5" fmla="*/ 31 h 544"/>
                  <a:gd name="T6" fmla="*/ 513 w 544"/>
                  <a:gd name="T7" fmla="*/ 272 h 544"/>
                  <a:gd name="T8" fmla="*/ 272 w 544"/>
                  <a:gd name="T9" fmla="*/ 513 h 544"/>
                  <a:gd name="T10" fmla="*/ 272 w 544"/>
                  <a:gd name="T11" fmla="*/ 0 h 544"/>
                  <a:gd name="T12" fmla="*/ 0 w 544"/>
                  <a:gd name="T13" fmla="*/ 272 h 544"/>
                  <a:gd name="T14" fmla="*/ 272 w 544"/>
                  <a:gd name="T15" fmla="*/ 544 h 544"/>
                  <a:gd name="T16" fmla="*/ 544 w 544"/>
                  <a:gd name="T17" fmla="*/ 272 h 544"/>
                  <a:gd name="T18" fmla="*/ 272 w 544"/>
                  <a:gd name="T19" fmla="*/ 0 h 5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4" h="544">
                    <a:moveTo>
                      <a:pt x="272" y="513"/>
                    </a:moveTo>
                    <a:cubicBezTo>
                      <a:pt x="139" y="513"/>
                      <a:pt x="31" y="405"/>
                      <a:pt x="31" y="272"/>
                    </a:cubicBezTo>
                    <a:cubicBezTo>
                      <a:pt x="31" y="139"/>
                      <a:pt x="139" y="31"/>
                      <a:pt x="272" y="31"/>
                    </a:cubicBezTo>
                    <a:cubicBezTo>
                      <a:pt x="405" y="31"/>
                      <a:pt x="513" y="139"/>
                      <a:pt x="513" y="272"/>
                    </a:cubicBezTo>
                    <a:cubicBezTo>
                      <a:pt x="513" y="405"/>
                      <a:pt x="405" y="513"/>
                      <a:pt x="272" y="513"/>
                    </a:cubicBezTo>
                    <a:moveTo>
                      <a:pt x="272" y="0"/>
                    </a:moveTo>
                    <a:cubicBezTo>
                      <a:pt x="122" y="0"/>
                      <a:pt x="0" y="121"/>
                      <a:pt x="0" y="272"/>
                    </a:cubicBezTo>
                    <a:cubicBezTo>
                      <a:pt x="0" y="422"/>
                      <a:pt x="122" y="544"/>
                      <a:pt x="272" y="544"/>
                    </a:cubicBezTo>
                    <a:cubicBezTo>
                      <a:pt x="422" y="544"/>
                      <a:pt x="544" y="422"/>
                      <a:pt x="544" y="272"/>
                    </a:cubicBezTo>
                    <a:cubicBezTo>
                      <a:pt x="544" y="121"/>
                      <a:pt x="422" y="0"/>
                      <a:pt x="27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78" name="Freeform 6"/>
            <p:cNvSpPr>
              <a:spLocks noEditPoints="1"/>
            </p:cNvSpPr>
            <p:nvPr/>
          </p:nvSpPr>
          <p:spPr bwMode="auto">
            <a:xfrm flipH="1">
              <a:off x="5320327" y="2753319"/>
              <a:ext cx="1559518" cy="1664955"/>
            </a:xfrm>
            <a:custGeom>
              <a:avLst/>
              <a:gdLst>
                <a:gd name="T0" fmla="*/ 743 w 957"/>
                <a:gd name="T1" fmla="*/ 313 h 1020"/>
                <a:gd name="T2" fmla="*/ 756 w 957"/>
                <a:gd name="T3" fmla="*/ 428 h 1020"/>
                <a:gd name="T4" fmla="*/ 704 w 957"/>
                <a:gd name="T5" fmla="*/ 513 h 1020"/>
                <a:gd name="T6" fmla="*/ 724 w 957"/>
                <a:gd name="T7" fmla="*/ 341 h 1020"/>
                <a:gd name="T8" fmla="*/ 704 w 957"/>
                <a:gd name="T9" fmla="*/ 152 h 1020"/>
                <a:gd name="T10" fmla="*/ 953 w 957"/>
                <a:gd name="T11" fmla="*/ 925 h 1020"/>
                <a:gd name="T12" fmla="*/ 704 w 957"/>
                <a:gd name="T13" fmla="*/ 1020 h 1020"/>
                <a:gd name="T14" fmla="*/ 478 w 957"/>
                <a:gd name="T15" fmla="*/ 16 h 1020"/>
                <a:gd name="T16" fmla="*/ 704 w 957"/>
                <a:gd name="T17" fmla="*/ 308 h 1020"/>
                <a:gd name="T18" fmla="*/ 679 w 957"/>
                <a:gd name="T19" fmla="*/ 494 h 1020"/>
                <a:gd name="T20" fmla="*/ 704 w 957"/>
                <a:gd name="T21" fmla="*/ 513 h 1020"/>
                <a:gd name="T22" fmla="*/ 665 w 957"/>
                <a:gd name="T23" fmla="*/ 566 h 1020"/>
                <a:gd name="T24" fmla="*/ 684 w 957"/>
                <a:gd name="T25" fmla="*/ 723 h 1020"/>
                <a:gd name="T26" fmla="*/ 704 w 957"/>
                <a:gd name="T27" fmla="*/ 1020 h 1020"/>
                <a:gd name="T28" fmla="*/ 478 w 957"/>
                <a:gd name="T29" fmla="*/ 984 h 1020"/>
                <a:gd name="T30" fmla="*/ 493 w 957"/>
                <a:gd name="T31" fmla="*/ 969 h 1020"/>
                <a:gd name="T32" fmla="*/ 478 w 957"/>
                <a:gd name="T33" fmla="*/ 955 h 1020"/>
                <a:gd name="T34" fmla="*/ 480 w 957"/>
                <a:gd name="T35" fmla="*/ 945 h 1020"/>
                <a:gd name="T36" fmla="*/ 480 w 957"/>
                <a:gd name="T37" fmla="*/ 916 h 1020"/>
                <a:gd name="T38" fmla="*/ 478 w 957"/>
                <a:gd name="T39" fmla="*/ 901 h 1020"/>
                <a:gd name="T40" fmla="*/ 589 w 957"/>
                <a:gd name="T41" fmla="*/ 663 h 1020"/>
                <a:gd name="T42" fmla="*/ 479 w 957"/>
                <a:gd name="T43" fmla="*/ 709 h 1020"/>
                <a:gd name="T44" fmla="*/ 478 w 957"/>
                <a:gd name="T45" fmla="*/ 613 h 1020"/>
                <a:gd name="T46" fmla="*/ 519 w 957"/>
                <a:gd name="T47" fmla="*/ 628 h 1020"/>
                <a:gd name="T48" fmla="*/ 478 w 957"/>
                <a:gd name="T49" fmla="*/ 512 h 1020"/>
                <a:gd name="T50" fmla="*/ 587 w 957"/>
                <a:gd name="T51" fmla="*/ 502 h 1020"/>
                <a:gd name="T52" fmla="*/ 664 w 957"/>
                <a:gd name="T53" fmla="*/ 319 h 1020"/>
                <a:gd name="T54" fmla="*/ 478 w 957"/>
                <a:gd name="T55" fmla="*/ 16 h 1020"/>
                <a:gd name="T56" fmla="*/ 395 w 957"/>
                <a:gd name="T57" fmla="*/ 35 h 1020"/>
                <a:gd name="T58" fmla="*/ 478 w 957"/>
                <a:gd name="T59" fmla="*/ 16 h 1020"/>
                <a:gd name="T60" fmla="*/ 425 w 957"/>
                <a:gd name="T61" fmla="*/ 204 h 1020"/>
                <a:gd name="T62" fmla="*/ 294 w 957"/>
                <a:gd name="T63" fmla="*/ 284 h 1020"/>
                <a:gd name="T64" fmla="*/ 362 w 957"/>
                <a:gd name="T65" fmla="*/ 506 h 1020"/>
                <a:gd name="T66" fmla="*/ 477 w 957"/>
                <a:gd name="T67" fmla="*/ 478 h 1020"/>
                <a:gd name="T68" fmla="*/ 478 w 957"/>
                <a:gd name="T69" fmla="*/ 512 h 1020"/>
                <a:gd name="T70" fmla="*/ 438 w 957"/>
                <a:gd name="T71" fmla="*/ 628 h 1020"/>
                <a:gd name="T72" fmla="*/ 478 w 957"/>
                <a:gd name="T73" fmla="*/ 709 h 1020"/>
                <a:gd name="T74" fmla="*/ 370 w 957"/>
                <a:gd name="T75" fmla="*/ 665 h 1020"/>
                <a:gd name="T76" fmla="*/ 478 w 957"/>
                <a:gd name="T77" fmla="*/ 901 h 1020"/>
                <a:gd name="T78" fmla="*/ 478 w 957"/>
                <a:gd name="T79" fmla="*/ 916 h 1020"/>
                <a:gd name="T80" fmla="*/ 478 w 957"/>
                <a:gd name="T81" fmla="*/ 945 h 1020"/>
                <a:gd name="T82" fmla="*/ 466 w 957"/>
                <a:gd name="T83" fmla="*/ 969 h 1020"/>
                <a:gd name="T84" fmla="*/ 478 w 957"/>
                <a:gd name="T85" fmla="*/ 1020 h 1020"/>
                <a:gd name="T86" fmla="*/ 253 w 957"/>
                <a:gd name="T87" fmla="*/ 730 h 1020"/>
                <a:gd name="T88" fmla="*/ 342 w 957"/>
                <a:gd name="T89" fmla="*/ 640 h 1020"/>
                <a:gd name="T90" fmla="*/ 265 w 957"/>
                <a:gd name="T91" fmla="*/ 519 h 1020"/>
                <a:gd name="T92" fmla="*/ 253 w 957"/>
                <a:gd name="T93" fmla="*/ 477 h 1020"/>
                <a:gd name="T94" fmla="*/ 276 w 957"/>
                <a:gd name="T95" fmla="*/ 341 h 1020"/>
                <a:gd name="T96" fmla="*/ 253 w 957"/>
                <a:gd name="T97" fmla="*/ 143 h 1020"/>
                <a:gd name="T98" fmla="*/ 214 w 957"/>
                <a:gd name="T99" fmla="*/ 313 h 1020"/>
                <a:gd name="T100" fmla="*/ 253 w 957"/>
                <a:gd name="T101" fmla="*/ 310 h 1020"/>
                <a:gd name="T102" fmla="*/ 253 w 957"/>
                <a:gd name="T103" fmla="*/ 477 h 1020"/>
                <a:gd name="T104" fmla="*/ 227 w 957"/>
                <a:gd name="T105" fmla="*/ 490 h 1020"/>
                <a:gd name="T106" fmla="*/ 199 w 957"/>
                <a:gd name="T107" fmla="*/ 359 h 1020"/>
                <a:gd name="T108" fmla="*/ 253 w 957"/>
                <a:gd name="T109" fmla="*/ 1020 h 1020"/>
                <a:gd name="T110" fmla="*/ 3 w 957"/>
                <a:gd name="T111" fmla="*/ 925 h 1020"/>
                <a:gd name="T112" fmla="*/ 253 w 957"/>
                <a:gd name="T113" fmla="*/ 1020 h 10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57" h="1020">
                  <a:moveTo>
                    <a:pt x="704" y="152"/>
                  </a:moveTo>
                  <a:cubicBezTo>
                    <a:pt x="723" y="197"/>
                    <a:pt x="736" y="251"/>
                    <a:pt x="743" y="313"/>
                  </a:cubicBezTo>
                  <a:cubicBezTo>
                    <a:pt x="750" y="327"/>
                    <a:pt x="755" y="342"/>
                    <a:pt x="757" y="359"/>
                  </a:cubicBezTo>
                  <a:cubicBezTo>
                    <a:pt x="761" y="381"/>
                    <a:pt x="760" y="406"/>
                    <a:pt x="756" y="428"/>
                  </a:cubicBezTo>
                  <a:cubicBezTo>
                    <a:pt x="751" y="452"/>
                    <a:pt x="742" y="473"/>
                    <a:pt x="729" y="490"/>
                  </a:cubicBezTo>
                  <a:cubicBezTo>
                    <a:pt x="722" y="500"/>
                    <a:pt x="713" y="508"/>
                    <a:pt x="704" y="513"/>
                  </a:cubicBezTo>
                  <a:cubicBezTo>
                    <a:pt x="704" y="476"/>
                    <a:pt x="704" y="476"/>
                    <a:pt x="704" y="476"/>
                  </a:cubicBezTo>
                  <a:cubicBezTo>
                    <a:pt x="730" y="445"/>
                    <a:pt x="739" y="384"/>
                    <a:pt x="724" y="341"/>
                  </a:cubicBezTo>
                  <a:cubicBezTo>
                    <a:pt x="718" y="320"/>
                    <a:pt x="710" y="310"/>
                    <a:pt x="704" y="308"/>
                  </a:cubicBezTo>
                  <a:lnTo>
                    <a:pt x="704" y="152"/>
                  </a:lnTo>
                  <a:close/>
                  <a:moveTo>
                    <a:pt x="704" y="731"/>
                  </a:moveTo>
                  <a:cubicBezTo>
                    <a:pt x="815" y="772"/>
                    <a:pt x="957" y="791"/>
                    <a:pt x="953" y="925"/>
                  </a:cubicBezTo>
                  <a:cubicBezTo>
                    <a:pt x="952" y="956"/>
                    <a:pt x="940" y="988"/>
                    <a:pt x="921" y="1020"/>
                  </a:cubicBezTo>
                  <a:cubicBezTo>
                    <a:pt x="704" y="1020"/>
                    <a:pt x="704" y="1020"/>
                    <a:pt x="704" y="1020"/>
                  </a:cubicBezTo>
                  <a:lnTo>
                    <a:pt x="704" y="731"/>
                  </a:lnTo>
                  <a:close/>
                  <a:moveTo>
                    <a:pt x="478" y="16"/>
                  </a:moveTo>
                  <a:cubicBezTo>
                    <a:pt x="588" y="0"/>
                    <a:pt x="661" y="52"/>
                    <a:pt x="704" y="152"/>
                  </a:cubicBezTo>
                  <a:cubicBezTo>
                    <a:pt x="704" y="308"/>
                    <a:pt x="704" y="308"/>
                    <a:pt x="704" y="308"/>
                  </a:cubicBezTo>
                  <a:cubicBezTo>
                    <a:pt x="693" y="305"/>
                    <a:pt x="684" y="321"/>
                    <a:pt x="680" y="350"/>
                  </a:cubicBezTo>
                  <a:cubicBezTo>
                    <a:pt x="675" y="381"/>
                    <a:pt x="674" y="429"/>
                    <a:pt x="679" y="494"/>
                  </a:cubicBezTo>
                  <a:cubicBezTo>
                    <a:pt x="688" y="491"/>
                    <a:pt x="697" y="484"/>
                    <a:pt x="704" y="476"/>
                  </a:cubicBezTo>
                  <a:cubicBezTo>
                    <a:pt x="704" y="513"/>
                    <a:pt x="704" y="513"/>
                    <a:pt x="704" y="513"/>
                  </a:cubicBezTo>
                  <a:cubicBezTo>
                    <a:pt x="700" y="515"/>
                    <a:pt x="696" y="517"/>
                    <a:pt x="692" y="519"/>
                  </a:cubicBezTo>
                  <a:cubicBezTo>
                    <a:pt x="684" y="535"/>
                    <a:pt x="675" y="552"/>
                    <a:pt x="665" y="566"/>
                  </a:cubicBezTo>
                  <a:cubicBezTo>
                    <a:pt x="654" y="594"/>
                    <a:pt x="635" y="619"/>
                    <a:pt x="614" y="640"/>
                  </a:cubicBezTo>
                  <a:cubicBezTo>
                    <a:pt x="621" y="675"/>
                    <a:pt x="640" y="705"/>
                    <a:pt x="684" y="723"/>
                  </a:cubicBezTo>
                  <a:cubicBezTo>
                    <a:pt x="690" y="726"/>
                    <a:pt x="697" y="728"/>
                    <a:pt x="704" y="731"/>
                  </a:cubicBezTo>
                  <a:cubicBezTo>
                    <a:pt x="704" y="1020"/>
                    <a:pt x="704" y="1020"/>
                    <a:pt x="704" y="1020"/>
                  </a:cubicBezTo>
                  <a:cubicBezTo>
                    <a:pt x="478" y="1020"/>
                    <a:pt x="478" y="1020"/>
                    <a:pt x="478" y="1020"/>
                  </a:cubicBezTo>
                  <a:cubicBezTo>
                    <a:pt x="478" y="984"/>
                    <a:pt x="478" y="984"/>
                    <a:pt x="478" y="984"/>
                  </a:cubicBezTo>
                  <a:cubicBezTo>
                    <a:pt x="479" y="984"/>
                    <a:pt x="479" y="984"/>
                    <a:pt x="480" y="984"/>
                  </a:cubicBezTo>
                  <a:cubicBezTo>
                    <a:pt x="487" y="984"/>
                    <a:pt x="493" y="977"/>
                    <a:pt x="493" y="969"/>
                  </a:cubicBezTo>
                  <a:cubicBezTo>
                    <a:pt x="493" y="961"/>
                    <a:pt x="487" y="955"/>
                    <a:pt x="480" y="955"/>
                  </a:cubicBezTo>
                  <a:cubicBezTo>
                    <a:pt x="479" y="955"/>
                    <a:pt x="479" y="955"/>
                    <a:pt x="478" y="955"/>
                  </a:cubicBezTo>
                  <a:cubicBezTo>
                    <a:pt x="478" y="945"/>
                    <a:pt x="478" y="945"/>
                    <a:pt x="478" y="945"/>
                  </a:cubicBezTo>
                  <a:cubicBezTo>
                    <a:pt x="479" y="945"/>
                    <a:pt x="479" y="945"/>
                    <a:pt x="480" y="945"/>
                  </a:cubicBezTo>
                  <a:cubicBezTo>
                    <a:pt x="487" y="945"/>
                    <a:pt x="493" y="938"/>
                    <a:pt x="493" y="930"/>
                  </a:cubicBezTo>
                  <a:cubicBezTo>
                    <a:pt x="493" y="922"/>
                    <a:pt x="487" y="916"/>
                    <a:pt x="480" y="916"/>
                  </a:cubicBezTo>
                  <a:cubicBezTo>
                    <a:pt x="479" y="916"/>
                    <a:pt x="479" y="916"/>
                    <a:pt x="478" y="916"/>
                  </a:cubicBezTo>
                  <a:cubicBezTo>
                    <a:pt x="478" y="901"/>
                    <a:pt x="478" y="901"/>
                    <a:pt x="478" y="901"/>
                  </a:cubicBezTo>
                  <a:cubicBezTo>
                    <a:pt x="556" y="871"/>
                    <a:pt x="598" y="831"/>
                    <a:pt x="661" y="751"/>
                  </a:cubicBezTo>
                  <a:cubicBezTo>
                    <a:pt x="625" y="737"/>
                    <a:pt x="602" y="703"/>
                    <a:pt x="589" y="663"/>
                  </a:cubicBezTo>
                  <a:cubicBezTo>
                    <a:pt x="553" y="691"/>
                    <a:pt x="514" y="709"/>
                    <a:pt x="485" y="709"/>
                  </a:cubicBezTo>
                  <a:cubicBezTo>
                    <a:pt x="483" y="709"/>
                    <a:pt x="481" y="709"/>
                    <a:pt x="479" y="709"/>
                  </a:cubicBezTo>
                  <a:cubicBezTo>
                    <a:pt x="478" y="709"/>
                    <a:pt x="478" y="709"/>
                    <a:pt x="478" y="709"/>
                  </a:cubicBezTo>
                  <a:cubicBezTo>
                    <a:pt x="478" y="613"/>
                    <a:pt x="478" y="613"/>
                    <a:pt x="478" y="613"/>
                  </a:cubicBezTo>
                  <a:cubicBezTo>
                    <a:pt x="479" y="613"/>
                    <a:pt x="479" y="613"/>
                    <a:pt x="479" y="613"/>
                  </a:cubicBezTo>
                  <a:cubicBezTo>
                    <a:pt x="493" y="613"/>
                    <a:pt x="503" y="634"/>
                    <a:pt x="519" y="628"/>
                  </a:cubicBezTo>
                  <a:cubicBezTo>
                    <a:pt x="555" y="615"/>
                    <a:pt x="571" y="591"/>
                    <a:pt x="571" y="565"/>
                  </a:cubicBezTo>
                  <a:cubicBezTo>
                    <a:pt x="571" y="529"/>
                    <a:pt x="525" y="512"/>
                    <a:pt x="478" y="512"/>
                  </a:cubicBezTo>
                  <a:cubicBezTo>
                    <a:pt x="478" y="478"/>
                    <a:pt x="478" y="478"/>
                    <a:pt x="478" y="478"/>
                  </a:cubicBezTo>
                  <a:cubicBezTo>
                    <a:pt x="531" y="470"/>
                    <a:pt x="566" y="485"/>
                    <a:pt x="587" y="502"/>
                  </a:cubicBezTo>
                  <a:cubicBezTo>
                    <a:pt x="588" y="503"/>
                    <a:pt x="590" y="504"/>
                    <a:pt x="591" y="506"/>
                  </a:cubicBezTo>
                  <a:cubicBezTo>
                    <a:pt x="644" y="538"/>
                    <a:pt x="663" y="405"/>
                    <a:pt x="664" y="319"/>
                  </a:cubicBezTo>
                  <a:cubicBezTo>
                    <a:pt x="580" y="314"/>
                    <a:pt x="531" y="271"/>
                    <a:pt x="478" y="235"/>
                  </a:cubicBezTo>
                  <a:lnTo>
                    <a:pt x="478" y="16"/>
                  </a:lnTo>
                  <a:close/>
                  <a:moveTo>
                    <a:pt x="253" y="143"/>
                  </a:moveTo>
                  <a:cubicBezTo>
                    <a:pt x="281" y="83"/>
                    <a:pt x="325" y="38"/>
                    <a:pt x="395" y="35"/>
                  </a:cubicBezTo>
                  <a:cubicBezTo>
                    <a:pt x="408" y="31"/>
                    <a:pt x="422" y="27"/>
                    <a:pt x="437" y="25"/>
                  </a:cubicBezTo>
                  <a:cubicBezTo>
                    <a:pt x="451" y="21"/>
                    <a:pt x="465" y="18"/>
                    <a:pt x="478" y="16"/>
                  </a:cubicBezTo>
                  <a:cubicBezTo>
                    <a:pt x="478" y="235"/>
                    <a:pt x="478" y="235"/>
                    <a:pt x="478" y="235"/>
                  </a:cubicBezTo>
                  <a:cubicBezTo>
                    <a:pt x="461" y="223"/>
                    <a:pt x="444" y="212"/>
                    <a:pt x="425" y="204"/>
                  </a:cubicBezTo>
                  <a:cubicBezTo>
                    <a:pt x="378" y="183"/>
                    <a:pt x="333" y="179"/>
                    <a:pt x="316" y="207"/>
                  </a:cubicBezTo>
                  <a:cubicBezTo>
                    <a:pt x="303" y="228"/>
                    <a:pt x="296" y="254"/>
                    <a:pt x="294" y="284"/>
                  </a:cubicBezTo>
                  <a:cubicBezTo>
                    <a:pt x="294" y="285"/>
                    <a:pt x="294" y="287"/>
                    <a:pt x="294" y="289"/>
                  </a:cubicBezTo>
                  <a:cubicBezTo>
                    <a:pt x="290" y="370"/>
                    <a:pt x="303" y="542"/>
                    <a:pt x="362" y="506"/>
                  </a:cubicBezTo>
                  <a:cubicBezTo>
                    <a:pt x="364" y="504"/>
                    <a:pt x="365" y="503"/>
                    <a:pt x="367" y="502"/>
                  </a:cubicBezTo>
                  <a:cubicBezTo>
                    <a:pt x="388" y="485"/>
                    <a:pt x="423" y="469"/>
                    <a:pt x="477" y="478"/>
                  </a:cubicBezTo>
                  <a:cubicBezTo>
                    <a:pt x="478" y="478"/>
                    <a:pt x="478" y="478"/>
                    <a:pt x="478" y="478"/>
                  </a:cubicBezTo>
                  <a:cubicBezTo>
                    <a:pt x="478" y="512"/>
                    <a:pt x="478" y="512"/>
                    <a:pt x="478" y="512"/>
                  </a:cubicBezTo>
                  <a:cubicBezTo>
                    <a:pt x="432" y="512"/>
                    <a:pt x="384" y="529"/>
                    <a:pt x="382" y="561"/>
                  </a:cubicBezTo>
                  <a:cubicBezTo>
                    <a:pt x="380" y="588"/>
                    <a:pt x="400" y="615"/>
                    <a:pt x="438" y="628"/>
                  </a:cubicBezTo>
                  <a:cubicBezTo>
                    <a:pt x="454" y="634"/>
                    <a:pt x="464" y="613"/>
                    <a:pt x="478" y="613"/>
                  </a:cubicBezTo>
                  <a:cubicBezTo>
                    <a:pt x="478" y="709"/>
                    <a:pt x="478" y="709"/>
                    <a:pt x="478" y="709"/>
                  </a:cubicBezTo>
                  <a:cubicBezTo>
                    <a:pt x="477" y="709"/>
                    <a:pt x="475" y="709"/>
                    <a:pt x="472" y="709"/>
                  </a:cubicBezTo>
                  <a:cubicBezTo>
                    <a:pt x="444" y="709"/>
                    <a:pt x="405" y="692"/>
                    <a:pt x="370" y="665"/>
                  </a:cubicBezTo>
                  <a:cubicBezTo>
                    <a:pt x="357" y="704"/>
                    <a:pt x="334" y="737"/>
                    <a:pt x="298" y="751"/>
                  </a:cubicBezTo>
                  <a:cubicBezTo>
                    <a:pt x="358" y="841"/>
                    <a:pt x="407" y="878"/>
                    <a:pt x="478" y="901"/>
                  </a:cubicBezTo>
                  <a:cubicBezTo>
                    <a:pt x="478" y="901"/>
                    <a:pt x="478" y="901"/>
                    <a:pt x="478" y="901"/>
                  </a:cubicBezTo>
                  <a:cubicBezTo>
                    <a:pt x="478" y="916"/>
                    <a:pt x="478" y="916"/>
                    <a:pt x="478" y="916"/>
                  </a:cubicBezTo>
                  <a:cubicBezTo>
                    <a:pt x="471" y="916"/>
                    <a:pt x="466" y="923"/>
                    <a:pt x="466" y="930"/>
                  </a:cubicBezTo>
                  <a:cubicBezTo>
                    <a:pt x="466" y="938"/>
                    <a:pt x="471" y="944"/>
                    <a:pt x="478" y="945"/>
                  </a:cubicBezTo>
                  <a:cubicBezTo>
                    <a:pt x="478" y="955"/>
                    <a:pt x="478" y="955"/>
                    <a:pt x="478" y="955"/>
                  </a:cubicBezTo>
                  <a:cubicBezTo>
                    <a:pt x="471" y="956"/>
                    <a:pt x="466" y="962"/>
                    <a:pt x="466" y="969"/>
                  </a:cubicBezTo>
                  <a:cubicBezTo>
                    <a:pt x="466" y="977"/>
                    <a:pt x="471" y="983"/>
                    <a:pt x="478" y="984"/>
                  </a:cubicBezTo>
                  <a:cubicBezTo>
                    <a:pt x="478" y="1020"/>
                    <a:pt x="478" y="1020"/>
                    <a:pt x="478" y="1020"/>
                  </a:cubicBezTo>
                  <a:cubicBezTo>
                    <a:pt x="253" y="1020"/>
                    <a:pt x="253" y="1020"/>
                    <a:pt x="253" y="1020"/>
                  </a:cubicBezTo>
                  <a:cubicBezTo>
                    <a:pt x="253" y="730"/>
                    <a:pt x="253" y="730"/>
                    <a:pt x="253" y="730"/>
                  </a:cubicBezTo>
                  <a:cubicBezTo>
                    <a:pt x="260" y="728"/>
                    <a:pt x="266" y="726"/>
                    <a:pt x="272" y="723"/>
                  </a:cubicBezTo>
                  <a:cubicBezTo>
                    <a:pt x="317" y="704"/>
                    <a:pt x="336" y="675"/>
                    <a:pt x="342" y="640"/>
                  </a:cubicBezTo>
                  <a:cubicBezTo>
                    <a:pt x="322" y="619"/>
                    <a:pt x="304" y="595"/>
                    <a:pt x="293" y="569"/>
                  </a:cubicBezTo>
                  <a:cubicBezTo>
                    <a:pt x="282" y="554"/>
                    <a:pt x="273" y="537"/>
                    <a:pt x="265" y="519"/>
                  </a:cubicBezTo>
                  <a:cubicBezTo>
                    <a:pt x="261" y="517"/>
                    <a:pt x="257" y="516"/>
                    <a:pt x="253" y="513"/>
                  </a:cubicBezTo>
                  <a:cubicBezTo>
                    <a:pt x="253" y="477"/>
                    <a:pt x="253" y="477"/>
                    <a:pt x="253" y="477"/>
                  </a:cubicBezTo>
                  <a:cubicBezTo>
                    <a:pt x="260" y="485"/>
                    <a:pt x="269" y="491"/>
                    <a:pt x="278" y="494"/>
                  </a:cubicBezTo>
                  <a:cubicBezTo>
                    <a:pt x="283" y="431"/>
                    <a:pt x="283" y="374"/>
                    <a:pt x="276" y="341"/>
                  </a:cubicBezTo>
                  <a:cubicBezTo>
                    <a:pt x="271" y="317"/>
                    <a:pt x="262" y="308"/>
                    <a:pt x="253" y="310"/>
                  </a:cubicBezTo>
                  <a:lnTo>
                    <a:pt x="253" y="143"/>
                  </a:lnTo>
                  <a:close/>
                  <a:moveTo>
                    <a:pt x="214" y="313"/>
                  </a:moveTo>
                  <a:cubicBezTo>
                    <a:pt x="214" y="313"/>
                    <a:pt x="214" y="313"/>
                    <a:pt x="214" y="313"/>
                  </a:cubicBezTo>
                  <a:cubicBezTo>
                    <a:pt x="218" y="258"/>
                    <a:pt x="229" y="195"/>
                    <a:pt x="253" y="143"/>
                  </a:cubicBezTo>
                  <a:cubicBezTo>
                    <a:pt x="253" y="310"/>
                    <a:pt x="253" y="310"/>
                    <a:pt x="253" y="310"/>
                  </a:cubicBezTo>
                  <a:cubicBezTo>
                    <a:pt x="246" y="312"/>
                    <a:pt x="238" y="323"/>
                    <a:pt x="233" y="339"/>
                  </a:cubicBezTo>
                  <a:cubicBezTo>
                    <a:pt x="217" y="383"/>
                    <a:pt x="226" y="445"/>
                    <a:pt x="253" y="477"/>
                  </a:cubicBezTo>
                  <a:cubicBezTo>
                    <a:pt x="253" y="513"/>
                    <a:pt x="253" y="513"/>
                    <a:pt x="253" y="513"/>
                  </a:cubicBezTo>
                  <a:cubicBezTo>
                    <a:pt x="243" y="508"/>
                    <a:pt x="235" y="500"/>
                    <a:pt x="227" y="490"/>
                  </a:cubicBezTo>
                  <a:cubicBezTo>
                    <a:pt x="214" y="473"/>
                    <a:pt x="206" y="452"/>
                    <a:pt x="201" y="428"/>
                  </a:cubicBezTo>
                  <a:cubicBezTo>
                    <a:pt x="196" y="406"/>
                    <a:pt x="195" y="381"/>
                    <a:pt x="199" y="359"/>
                  </a:cubicBezTo>
                  <a:cubicBezTo>
                    <a:pt x="202" y="342"/>
                    <a:pt x="206" y="326"/>
                    <a:pt x="214" y="313"/>
                  </a:cubicBezTo>
                  <a:moveTo>
                    <a:pt x="253" y="1020"/>
                  </a:moveTo>
                  <a:cubicBezTo>
                    <a:pt x="35" y="1020"/>
                    <a:pt x="35" y="1020"/>
                    <a:pt x="35" y="1020"/>
                  </a:cubicBezTo>
                  <a:cubicBezTo>
                    <a:pt x="16" y="988"/>
                    <a:pt x="4" y="956"/>
                    <a:pt x="3" y="925"/>
                  </a:cubicBezTo>
                  <a:cubicBezTo>
                    <a:pt x="0" y="791"/>
                    <a:pt x="142" y="772"/>
                    <a:pt x="253" y="730"/>
                  </a:cubicBezTo>
                  <a:lnTo>
                    <a:pt x="253" y="102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lIns="325063" tIns="162532" rIns="325063" bIns="162532"/>
            <a:lstStyle/>
            <a:p>
              <a:pPr>
                <a:defRPr/>
              </a:pPr>
              <a:endParaRPr lang="id-ID" sz="6400" dirty="0">
                <a:latin typeface="Raleway Light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569058" y="5304688"/>
            <a:ext cx="720966" cy="720966"/>
            <a:chOff x="2569058" y="5304688"/>
            <a:chExt cx="720966" cy="720966"/>
          </a:xfrm>
        </p:grpSpPr>
        <p:sp>
          <p:nvSpPr>
            <p:cNvPr id="70" name="Rounded Rectangle 69"/>
            <p:cNvSpPr/>
            <p:nvPr/>
          </p:nvSpPr>
          <p:spPr>
            <a:xfrm>
              <a:off x="2569058" y="53046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Freeform 2"/>
            <p:cNvSpPr>
              <a:spLocks noChangeArrowheads="1"/>
            </p:cNvSpPr>
            <p:nvPr/>
          </p:nvSpPr>
          <p:spPr bwMode="auto">
            <a:xfrm>
              <a:off x="2718824" y="5449563"/>
              <a:ext cx="431404" cy="431404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2569058" y="1736550"/>
            <a:ext cx="720966" cy="720966"/>
            <a:chOff x="2569058" y="1736550"/>
            <a:chExt cx="720966" cy="720966"/>
          </a:xfrm>
        </p:grpSpPr>
        <p:sp>
          <p:nvSpPr>
            <p:cNvPr id="50" name="Rounded Rectangle 49"/>
            <p:cNvSpPr/>
            <p:nvPr/>
          </p:nvSpPr>
          <p:spPr>
            <a:xfrm>
              <a:off x="2569058" y="17365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Freeform 11"/>
            <p:cNvSpPr>
              <a:spLocks noEditPoints="1"/>
            </p:cNvSpPr>
            <p:nvPr/>
          </p:nvSpPr>
          <p:spPr bwMode="auto">
            <a:xfrm>
              <a:off x="2712568" y="1922869"/>
              <a:ext cx="411287" cy="365425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8876381" y="1726450"/>
            <a:ext cx="720966" cy="720966"/>
            <a:chOff x="8876381" y="1726450"/>
            <a:chExt cx="720966" cy="720966"/>
          </a:xfrm>
        </p:grpSpPr>
        <p:sp>
          <p:nvSpPr>
            <p:cNvPr id="56" name="Rounded Rectangle 55"/>
            <p:cNvSpPr/>
            <p:nvPr/>
          </p:nvSpPr>
          <p:spPr>
            <a:xfrm>
              <a:off x="8876381" y="17264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5" name="Group 84"/>
            <p:cNvGrpSpPr/>
            <p:nvPr/>
          </p:nvGrpSpPr>
          <p:grpSpPr>
            <a:xfrm>
              <a:off x="9020861" y="1848705"/>
              <a:ext cx="466477" cy="452289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86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7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16" name="Group 15"/>
          <p:cNvGrpSpPr/>
          <p:nvPr/>
        </p:nvGrpSpPr>
        <p:grpSpPr>
          <a:xfrm>
            <a:off x="8876381" y="3510900"/>
            <a:ext cx="720966" cy="720966"/>
            <a:chOff x="8876381" y="3510900"/>
            <a:chExt cx="720966" cy="720966"/>
          </a:xfrm>
        </p:grpSpPr>
        <p:sp>
          <p:nvSpPr>
            <p:cNvPr id="59" name="Rounded Rectangle 58"/>
            <p:cNvSpPr/>
            <p:nvPr/>
          </p:nvSpPr>
          <p:spPr>
            <a:xfrm>
              <a:off x="8876381" y="35109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" name="Shape 719"/>
            <p:cNvSpPr/>
            <p:nvPr/>
          </p:nvSpPr>
          <p:spPr>
            <a:xfrm>
              <a:off x="9030386" y="3687790"/>
              <a:ext cx="396437" cy="3409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876381" y="5294588"/>
            <a:ext cx="720966" cy="720966"/>
            <a:chOff x="8876381" y="5294588"/>
            <a:chExt cx="720966" cy="720966"/>
          </a:xfrm>
        </p:grpSpPr>
        <p:sp>
          <p:nvSpPr>
            <p:cNvPr id="73" name="Rounded Rectangle 72"/>
            <p:cNvSpPr/>
            <p:nvPr/>
          </p:nvSpPr>
          <p:spPr>
            <a:xfrm>
              <a:off x="8876381" y="52945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" name="AutoShape 14"/>
            <p:cNvSpPr>
              <a:spLocks/>
            </p:cNvSpPr>
            <p:nvPr/>
          </p:nvSpPr>
          <p:spPr bwMode="auto">
            <a:xfrm>
              <a:off x="9080195" y="5446609"/>
              <a:ext cx="375558" cy="381744"/>
            </a:xfrm>
            <a:custGeom>
              <a:avLst/>
              <a:gdLst>
                <a:gd name="T0" fmla="*/ 21097 w 21108"/>
                <a:gd name="T1" fmla="*/ 16603 h 20969"/>
                <a:gd name="T2" fmla="*/ 17551 w 21108"/>
                <a:gd name="T3" fmla="*/ 14553 h 20969"/>
                <a:gd name="T4" fmla="*/ 13359 w 21108"/>
                <a:gd name="T5" fmla="*/ 14553 h 20969"/>
                <a:gd name="T6" fmla="*/ 13359 w 21108"/>
                <a:gd name="T7" fmla="*/ 14553 h 20969"/>
                <a:gd name="T8" fmla="*/ 13198 w 21108"/>
                <a:gd name="T9" fmla="*/ 15026 h 20969"/>
                <a:gd name="T10" fmla="*/ 13198 w 21108"/>
                <a:gd name="T11" fmla="*/ 15026 h 20969"/>
                <a:gd name="T12" fmla="*/ 13198 w 21108"/>
                <a:gd name="T13" fmla="*/ 15026 h 20969"/>
                <a:gd name="T14" fmla="*/ 12876 w 21108"/>
                <a:gd name="T15" fmla="*/ 15972 h 20969"/>
                <a:gd name="T16" fmla="*/ 13037 w 21108"/>
                <a:gd name="T17" fmla="*/ 16288 h 20969"/>
                <a:gd name="T18" fmla="*/ 11264 w 21108"/>
                <a:gd name="T19" fmla="*/ 15657 h 20969"/>
                <a:gd name="T20" fmla="*/ 8362 w 21108"/>
                <a:gd name="T21" fmla="*/ 12819 h 20969"/>
                <a:gd name="T22" fmla="*/ 5300 w 21108"/>
                <a:gd name="T23" fmla="*/ 9508 h 20969"/>
                <a:gd name="T24" fmla="*/ 4816 w 21108"/>
                <a:gd name="T25" fmla="*/ 7774 h 20969"/>
                <a:gd name="T26" fmla="*/ 5461 w 21108"/>
                <a:gd name="T27" fmla="*/ 7616 h 20969"/>
                <a:gd name="T28" fmla="*/ 5783 w 21108"/>
                <a:gd name="T29" fmla="*/ 7459 h 20969"/>
                <a:gd name="T30" fmla="*/ 6589 w 21108"/>
                <a:gd name="T31" fmla="*/ 7143 h 20969"/>
                <a:gd name="T32" fmla="*/ 6589 w 21108"/>
                <a:gd name="T33" fmla="*/ 6986 h 20969"/>
                <a:gd name="T34" fmla="*/ 6589 w 21108"/>
                <a:gd name="T35" fmla="*/ 6986 h 20969"/>
                <a:gd name="T36" fmla="*/ 7234 w 21108"/>
                <a:gd name="T37" fmla="*/ 6828 h 20969"/>
                <a:gd name="T38" fmla="*/ 7234 w 21108"/>
                <a:gd name="T39" fmla="*/ 6828 h 20969"/>
                <a:gd name="T40" fmla="*/ 6267 w 21108"/>
                <a:gd name="T41" fmla="*/ 2886 h 20969"/>
                <a:gd name="T42" fmla="*/ 3365 w 21108"/>
                <a:gd name="T43" fmla="*/ 48 h 20969"/>
                <a:gd name="T44" fmla="*/ 3365 w 21108"/>
                <a:gd name="T45" fmla="*/ 48 h 20969"/>
                <a:gd name="T46" fmla="*/ 3365 w 21108"/>
                <a:gd name="T47" fmla="*/ 48 h 20969"/>
                <a:gd name="T48" fmla="*/ 3365 w 21108"/>
                <a:gd name="T49" fmla="*/ 48 h 20969"/>
                <a:gd name="T50" fmla="*/ 2882 w 21108"/>
                <a:gd name="T51" fmla="*/ 206 h 20969"/>
                <a:gd name="T52" fmla="*/ 2882 w 21108"/>
                <a:gd name="T53" fmla="*/ 206 h 20969"/>
                <a:gd name="T54" fmla="*/ 2721 w 21108"/>
                <a:gd name="T55" fmla="*/ 206 h 20969"/>
                <a:gd name="T56" fmla="*/ 1915 w 21108"/>
                <a:gd name="T57" fmla="*/ 679 h 20969"/>
                <a:gd name="T58" fmla="*/ 1754 w 21108"/>
                <a:gd name="T59" fmla="*/ 994 h 20969"/>
                <a:gd name="T60" fmla="*/ 142 w 21108"/>
                <a:gd name="T61" fmla="*/ 5251 h 20969"/>
                <a:gd name="T62" fmla="*/ 5945 w 21108"/>
                <a:gd name="T63" fmla="*/ 14869 h 20969"/>
                <a:gd name="T64" fmla="*/ 15777 w 21108"/>
                <a:gd name="T65" fmla="*/ 20860 h 20969"/>
                <a:gd name="T66" fmla="*/ 20452 w 21108"/>
                <a:gd name="T67" fmla="*/ 18337 h 20969"/>
                <a:gd name="T68" fmla="*/ 20613 w 21108"/>
                <a:gd name="T69" fmla="*/ 18180 h 20969"/>
                <a:gd name="T70" fmla="*/ 20774 w 21108"/>
                <a:gd name="T71" fmla="*/ 17234 h 20969"/>
                <a:gd name="T72" fmla="*/ 20936 w 21108"/>
                <a:gd name="T73" fmla="*/ 17234 h 20969"/>
                <a:gd name="T74" fmla="*/ 20774 w 21108"/>
                <a:gd name="T75" fmla="*/ 17234 h 20969"/>
                <a:gd name="T76" fmla="*/ 21097 w 21108"/>
                <a:gd name="T77" fmla="*/ 16603 h 20969"/>
                <a:gd name="T78" fmla="*/ 21097 w 21108"/>
                <a:gd name="T79" fmla="*/ 16603 h 20969"/>
                <a:gd name="T80" fmla="*/ 3527 w 21108"/>
                <a:gd name="T81" fmla="*/ 364 h 20969"/>
                <a:gd name="T82" fmla="*/ 5945 w 21108"/>
                <a:gd name="T83" fmla="*/ 3044 h 20969"/>
                <a:gd name="T84" fmla="*/ 6912 w 21108"/>
                <a:gd name="T85" fmla="*/ 6355 h 20969"/>
                <a:gd name="T86" fmla="*/ 4655 w 21108"/>
                <a:gd name="T87" fmla="*/ 3675 h 20969"/>
                <a:gd name="T88" fmla="*/ 3527 w 21108"/>
                <a:gd name="T89" fmla="*/ 364 h 20969"/>
                <a:gd name="T90" fmla="*/ 17067 w 21108"/>
                <a:gd name="T91" fmla="*/ 16288 h 20969"/>
                <a:gd name="T92" fmla="*/ 13843 w 21108"/>
                <a:gd name="T93" fmla="*/ 14553 h 20969"/>
                <a:gd name="T94" fmla="*/ 17389 w 21108"/>
                <a:gd name="T95" fmla="*/ 14869 h 20969"/>
                <a:gd name="T96" fmla="*/ 20613 w 21108"/>
                <a:gd name="T97" fmla="*/ 16603 h 20969"/>
                <a:gd name="T98" fmla="*/ 17067 w 21108"/>
                <a:gd name="T99" fmla="*/ 16288 h 20969"/>
                <a:gd name="T100" fmla="*/ 17067 w 21108"/>
                <a:gd name="T101" fmla="*/ 16288 h 20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108" h="20969">
                  <a:moveTo>
                    <a:pt x="21097" y="16603"/>
                  </a:moveTo>
                  <a:cubicBezTo>
                    <a:pt x="21258" y="16130"/>
                    <a:pt x="19646" y="15026"/>
                    <a:pt x="17551" y="14553"/>
                  </a:cubicBezTo>
                  <a:cubicBezTo>
                    <a:pt x="15455" y="13923"/>
                    <a:pt x="13521" y="13923"/>
                    <a:pt x="13359" y="14553"/>
                  </a:cubicBezTo>
                  <a:cubicBezTo>
                    <a:pt x="13359" y="14553"/>
                    <a:pt x="13359" y="14553"/>
                    <a:pt x="13359" y="14553"/>
                  </a:cubicBezTo>
                  <a:cubicBezTo>
                    <a:pt x="13359" y="14553"/>
                    <a:pt x="13359" y="14711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342"/>
                    <a:pt x="13037" y="15815"/>
                    <a:pt x="12876" y="15972"/>
                  </a:cubicBezTo>
                  <a:cubicBezTo>
                    <a:pt x="12876" y="16130"/>
                    <a:pt x="12876" y="16130"/>
                    <a:pt x="13037" y="16288"/>
                  </a:cubicBezTo>
                  <a:cubicBezTo>
                    <a:pt x="12392" y="16288"/>
                    <a:pt x="11748" y="16130"/>
                    <a:pt x="11264" y="15657"/>
                  </a:cubicBezTo>
                  <a:cubicBezTo>
                    <a:pt x="8362" y="12819"/>
                    <a:pt x="8362" y="12819"/>
                    <a:pt x="8362" y="12819"/>
                  </a:cubicBezTo>
                  <a:cubicBezTo>
                    <a:pt x="5300" y="9508"/>
                    <a:pt x="5300" y="9508"/>
                    <a:pt x="5300" y="9508"/>
                  </a:cubicBezTo>
                  <a:cubicBezTo>
                    <a:pt x="4816" y="9035"/>
                    <a:pt x="4655" y="8405"/>
                    <a:pt x="4816" y="7774"/>
                  </a:cubicBezTo>
                  <a:cubicBezTo>
                    <a:pt x="4977" y="7616"/>
                    <a:pt x="5300" y="7616"/>
                    <a:pt x="5461" y="7616"/>
                  </a:cubicBezTo>
                  <a:cubicBezTo>
                    <a:pt x="5622" y="7616"/>
                    <a:pt x="5783" y="7616"/>
                    <a:pt x="5783" y="7459"/>
                  </a:cubicBezTo>
                  <a:cubicBezTo>
                    <a:pt x="5945" y="7459"/>
                    <a:pt x="6428" y="7301"/>
                    <a:pt x="6589" y="7143"/>
                  </a:cubicBezTo>
                  <a:cubicBezTo>
                    <a:pt x="6589" y="7143"/>
                    <a:pt x="6589" y="7143"/>
                    <a:pt x="6589" y="6986"/>
                  </a:cubicBezTo>
                  <a:cubicBezTo>
                    <a:pt x="6589" y="6986"/>
                    <a:pt x="6589" y="6986"/>
                    <a:pt x="6589" y="6986"/>
                  </a:cubicBezTo>
                  <a:cubicBezTo>
                    <a:pt x="6912" y="6986"/>
                    <a:pt x="7234" y="6828"/>
                    <a:pt x="7234" y="6828"/>
                  </a:cubicBezTo>
                  <a:cubicBezTo>
                    <a:pt x="7234" y="6828"/>
                    <a:pt x="7234" y="6828"/>
                    <a:pt x="7234" y="6828"/>
                  </a:cubicBezTo>
                  <a:cubicBezTo>
                    <a:pt x="7718" y="6513"/>
                    <a:pt x="7395" y="4778"/>
                    <a:pt x="6267" y="2886"/>
                  </a:cubicBezTo>
                  <a:cubicBezTo>
                    <a:pt x="5139" y="994"/>
                    <a:pt x="3849" y="-267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043" y="48"/>
                    <a:pt x="2882" y="206"/>
                  </a:cubicBezTo>
                  <a:cubicBezTo>
                    <a:pt x="2882" y="206"/>
                    <a:pt x="2882" y="206"/>
                    <a:pt x="2882" y="206"/>
                  </a:cubicBezTo>
                  <a:cubicBezTo>
                    <a:pt x="2882" y="206"/>
                    <a:pt x="2882" y="206"/>
                    <a:pt x="2721" y="206"/>
                  </a:cubicBezTo>
                  <a:cubicBezTo>
                    <a:pt x="2559" y="364"/>
                    <a:pt x="2076" y="679"/>
                    <a:pt x="1915" y="679"/>
                  </a:cubicBezTo>
                  <a:cubicBezTo>
                    <a:pt x="1915" y="837"/>
                    <a:pt x="1754" y="837"/>
                    <a:pt x="1754" y="994"/>
                  </a:cubicBezTo>
                  <a:cubicBezTo>
                    <a:pt x="464" y="2098"/>
                    <a:pt x="-342" y="3832"/>
                    <a:pt x="142" y="5251"/>
                  </a:cubicBezTo>
                  <a:cubicBezTo>
                    <a:pt x="303" y="7932"/>
                    <a:pt x="2559" y="11400"/>
                    <a:pt x="5945" y="14869"/>
                  </a:cubicBezTo>
                  <a:cubicBezTo>
                    <a:pt x="9330" y="18337"/>
                    <a:pt x="13037" y="20545"/>
                    <a:pt x="15777" y="20860"/>
                  </a:cubicBezTo>
                  <a:cubicBezTo>
                    <a:pt x="17551" y="21333"/>
                    <a:pt x="19324" y="20229"/>
                    <a:pt x="20452" y="18337"/>
                  </a:cubicBezTo>
                  <a:cubicBezTo>
                    <a:pt x="20452" y="18337"/>
                    <a:pt x="20613" y="18180"/>
                    <a:pt x="20613" y="18180"/>
                  </a:cubicBezTo>
                  <a:cubicBezTo>
                    <a:pt x="20613" y="18022"/>
                    <a:pt x="20774" y="17549"/>
                    <a:pt x="20774" y="17234"/>
                  </a:cubicBezTo>
                  <a:cubicBezTo>
                    <a:pt x="20774" y="17234"/>
                    <a:pt x="20774" y="17234"/>
                    <a:pt x="20936" y="17234"/>
                  </a:cubicBezTo>
                  <a:cubicBezTo>
                    <a:pt x="20774" y="17234"/>
                    <a:pt x="20774" y="17234"/>
                    <a:pt x="20774" y="17234"/>
                  </a:cubicBezTo>
                  <a:cubicBezTo>
                    <a:pt x="20936" y="16918"/>
                    <a:pt x="20936" y="16761"/>
                    <a:pt x="21097" y="16603"/>
                  </a:cubicBezTo>
                  <a:cubicBezTo>
                    <a:pt x="21097" y="16603"/>
                    <a:pt x="21097" y="16603"/>
                    <a:pt x="21097" y="16603"/>
                  </a:cubicBezTo>
                  <a:close/>
                  <a:moveTo>
                    <a:pt x="3527" y="364"/>
                  </a:moveTo>
                  <a:cubicBezTo>
                    <a:pt x="3849" y="364"/>
                    <a:pt x="4816" y="1152"/>
                    <a:pt x="5945" y="3044"/>
                  </a:cubicBezTo>
                  <a:cubicBezTo>
                    <a:pt x="7073" y="4936"/>
                    <a:pt x="7073" y="6197"/>
                    <a:pt x="6912" y="6355"/>
                  </a:cubicBezTo>
                  <a:cubicBezTo>
                    <a:pt x="6751" y="6355"/>
                    <a:pt x="5622" y="5567"/>
                    <a:pt x="4655" y="3675"/>
                  </a:cubicBezTo>
                  <a:cubicBezTo>
                    <a:pt x="3527" y="1783"/>
                    <a:pt x="3365" y="521"/>
                    <a:pt x="3527" y="364"/>
                  </a:cubicBezTo>
                  <a:close/>
                  <a:moveTo>
                    <a:pt x="17067" y="16288"/>
                  </a:moveTo>
                  <a:cubicBezTo>
                    <a:pt x="14810" y="15657"/>
                    <a:pt x="13843" y="14869"/>
                    <a:pt x="13843" y="14553"/>
                  </a:cubicBezTo>
                  <a:cubicBezTo>
                    <a:pt x="14004" y="14396"/>
                    <a:pt x="15294" y="14238"/>
                    <a:pt x="17389" y="14869"/>
                  </a:cubicBezTo>
                  <a:cubicBezTo>
                    <a:pt x="19485" y="15499"/>
                    <a:pt x="20613" y="16288"/>
                    <a:pt x="20613" y="16603"/>
                  </a:cubicBezTo>
                  <a:cubicBezTo>
                    <a:pt x="20452" y="16761"/>
                    <a:pt x="19001" y="16918"/>
                    <a:pt x="17067" y="16288"/>
                  </a:cubicBezTo>
                  <a:close/>
                  <a:moveTo>
                    <a:pt x="17067" y="16288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5067430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85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9000"/>
                            </p:stCondLst>
                            <p:childTnLst>
                              <p:par>
                                <p:cTn id="8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9500"/>
                            </p:stCondLst>
                            <p:childTnLst>
                              <p:par>
                                <p:cTn id="9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0000"/>
                            </p:stCondLst>
                            <p:childTnLst>
                              <p:par>
                                <p:cTn id="9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1" grpId="0"/>
      <p:bldP spid="81" grpId="1"/>
      <p:bldP spid="81" grpId="2"/>
      <p:bldP spid="81" grpId="3"/>
      <p:bldP spid="81" grpId="4"/>
      <p:bldP spid="81" grpId="5"/>
      <p:bldP spid="81" grpId="6"/>
      <p:bldP spid="81" grpId="7"/>
      <p:bldP spid="81" grpId="8"/>
      <p:bldP spid="81" grpId="9"/>
      <p:bldP spid="81" grpId="10"/>
      <p:bldP spid="81" grpId="11"/>
      <p:bldP spid="81" grpId="12"/>
      <p:bldP spid="76" grpId="0"/>
      <p:bldP spid="77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Elbow Connector 1"/>
          <p:cNvCxnSpPr/>
          <p:nvPr/>
        </p:nvCxnSpPr>
        <p:spPr>
          <a:xfrm flipV="1">
            <a:off x="6513556" y="2086933"/>
            <a:ext cx="2295144" cy="1581250"/>
          </a:xfrm>
          <a:prstGeom prst="bentConnector3">
            <a:avLst/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Elbow Connector 2"/>
          <p:cNvCxnSpPr/>
          <p:nvPr/>
        </p:nvCxnSpPr>
        <p:spPr>
          <a:xfrm>
            <a:off x="6513556" y="4073776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Arrow Connector 3"/>
          <p:cNvCxnSpPr/>
          <p:nvPr/>
        </p:nvCxnSpPr>
        <p:spPr>
          <a:xfrm>
            <a:off x="6619875" y="3871383"/>
            <a:ext cx="2185325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Elbow Connector 4"/>
          <p:cNvCxnSpPr/>
          <p:nvPr/>
        </p:nvCxnSpPr>
        <p:spPr>
          <a:xfrm flipH="1" flipV="1">
            <a:off x="3368720" y="2087005"/>
            <a:ext cx="2295144" cy="1581250"/>
          </a:xfrm>
          <a:prstGeom prst="bentConnector3">
            <a:avLst/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Elbow Connector 5"/>
          <p:cNvCxnSpPr/>
          <p:nvPr/>
        </p:nvCxnSpPr>
        <p:spPr>
          <a:xfrm flipH="1">
            <a:off x="3372220" y="4073848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3372220" y="3871455"/>
            <a:ext cx="2291644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Freeform 49"/>
          <p:cNvSpPr>
            <a:spLocks noEditPoints="1"/>
          </p:cNvSpPr>
          <p:nvPr/>
        </p:nvSpPr>
        <p:spPr bwMode="auto">
          <a:xfrm>
            <a:off x="7895217" y="2874331"/>
            <a:ext cx="27157" cy="26929"/>
          </a:xfrm>
          <a:custGeom>
            <a:avLst/>
            <a:gdLst>
              <a:gd name="T0" fmla="*/ 50 w 101"/>
              <a:gd name="T1" fmla="*/ 0 h 100"/>
              <a:gd name="T2" fmla="*/ 0 w 101"/>
              <a:gd name="T3" fmla="*/ 50 h 100"/>
              <a:gd name="T4" fmla="*/ 50 w 101"/>
              <a:gd name="T5" fmla="*/ 100 h 100"/>
              <a:gd name="T6" fmla="*/ 101 w 101"/>
              <a:gd name="T7" fmla="*/ 50 h 100"/>
              <a:gd name="T8" fmla="*/ 50 w 101"/>
              <a:gd name="T9" fmla="*/ 0 h 100"/>
              <a:gd name="T10" fmla="*/ 50 w 101"/>
              <a:gd name="T11" fmla="*/ 67 h 100"/>
              <a:gd name="T12" fmla="*/ 34 w 101"/>
              <a:gd name="T13" fmla="*/ 50 h 100"/>
              <a:gd name="T14" fmla="*/ 50 w 101"/>
              <a:gd name="T15" fmla="*/ 33 h 100"/>
              <a:gd name="T16" fmla="*/ 67 w 101"/>
              <a:gd name="T17" fmla="*/ 50 h 100"/>
              <a:gd name="T18" fmla="*/ 50 w 101"/>
              <a:gd name="T19" fmla="*/ 6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1" h="100">
                <a:moveTo>
                  <a:pt x="50" y="0"/>
                </a:moveTo>
                <a:cubicBezTo>
                  <a:pt x="23" y="0"/>
                  <a:pt x="0" y="22"/>
                  <a:pt x="0" y="50"/>
                </a:cubicBezTo>
                <a:cubicBezTo>
                  <a:pt x="0" y="77"/>
                  <a:pt x="23" y="100"/>
                  <a:pt x="50" y="100"/>
                </a:cubicBezTo>
                <a:cubicBezTo>
                  <a:pt x="78" y="100"/>
                  <a:pt x="101" y="77"/>
                  <a:pt x="101" y="50"/>
                </a:cubicBezTo>
                <a:cubicBezTo>
                  <a:pt x="101" y="22"/>
                  <a:pt x="78" y="0"/>
                  <a:pt x="50" y="0"/>
                </a:cubicBezTo>
                <a:close/>
                <a:moveTo>
                  <a:pt x="50" y="67"/>
                </a:moveTo>
                <a:cubicBezTo>
                  <a:pt x="41" y="67"/>
                  <a:pt x="34" y="59"/>
                  <a:pt x="34" y="50"/>
                </a:cubicBezTo>
                <a:cubicBezTo>
                  <a:pt x="34" y="41"/>
                  <a:pt x="41" y="33"/>
                  <a:pt x="50" y="33"/>
                </a:cubicBezTo>
                <a:cubicBezTo>
                  <a:pt x="60" y="33"/>
                  <a:pt x="67" y="41"/>
                  <a:pt x="67" y="50"/>
                </a:cubicBezTo>
                <a:cubicBezTo>
                  <a:pt x="67" y="59"/>
                  <a:pt x="60" y="67"/>
                  <a:pt x="50" y="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31" name="Group 30"/>
          <p:cNvGrpSpPr/>
          <p:nvPr/>
        </p:nvGrpSpPr>
        <p:grpSpPr>
          <a:xfrm>
            <a:off x="667288" y="1558780"/>
            <a:ext cx="1763125" cy="943341"/>
            <a:chOff x="517388" y="1585950"/>
            <a:chExt cx="1763125" cy="943341"/>
          </a:xfrm>
        </p:grpSpPr>
        <p:sp>
          <p:nvSpPr>
            <p:cNvPr id="32" name="TextBox 31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960416" y="1585950"/>
              <a:ext cx="1320097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Marketing</a:t>
              </a:r>
              <a:endParaRPr lang="en-US" sz="1400" b="1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667288" y="3342269"/>
            <a:ext cx="1763125" cy="951035"/>
            <a:chOff x="517388" y="1578256"/>
            <a:chExt cx="1763125" cy="951035"/>
          </a:xfrm>
        </p:grpSpPr>
        <p:sp>
          <p:nvSpPr>
            <p:cNvPr id="35" name="TextBox 34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517388" y="1578256"/>
              <a:ext cx="1763125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Cooking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667288" y="5133370"/>
            <a:ext cx="1763125" cy="943341"/>
            <a:chOff x="517388" y="1585950"/>
            <a:chExt cx="1763125" cy="943341"/>
          </a:xfrm>
        </p:grpSpPr>
        <p:sp>
          <p:nvSpPr>
            <p:cNvPr id="38" name="TextBox 37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960416" y="1585950"/>
              <a:ext cx="1320097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Singing</a:t>
              </a:r>
              <a:endParaRPr lang="en-US" sz="1400" b="1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9708311" y="1563099"/>
            <a:ext cx="1777267" cy="943341"/>
            <a:chOff x="9028198" y="2080834"/>
            <a:chExt cx="1777267" cy="943341"/>
          </a:xfrm>
        </p:grpSpPr>
        <p:sp>
          <p:nvSpPr>
            <p:cNvPr id="41" name="TextBox 40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028198" y="2080834"/>
              <a:ext cx="1762753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Housework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708311" y="3363428"/>
            <a:ext cx="2004718" cy="929876"/>
            <a:chOff x="9028198" y="2094299"/>
            <a:chExt cx="2004718" cy="929876"/>
          </a:xfrm>
        </p:grpSpPr>
        <p:sp>
          <p:nvSpPr>
            <p:cNvPr id="44" name="TextBox 43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9028198" y="2094299"/>
              <a:ext cx="2004718" cy="38856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Time Management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9708311" y="5148371"/>
            <a:ext cx="1777267" cy="929876"/>
            <a:chOff x="9028198" y="2094299"/>
            <a:chExt cx="1777267" cy="929876"/>
          </a:xfrm>
        </p:grpSpPr>
        <p:sp>
          <p:nvSpPr>
            <p:cNvPr id="47" name="TextBox 46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9028198" y="2094299"/>
              <a:ext cx="1762753" cy="38856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Writing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8876381" y="3510900"/>
            <a:ext cx="720966" cy="720966"/>
            <a:chOff x="8876381" y="3510900"/>
            <a:chExt cx="720966" cy="720966"/>
          </a:xfrm>
        </p:grpSpPr>
        <p:sp>
          <p:nvSpPr>
            <p:cNvPr id="59" name="Rounded Rectangle 58"/>
            <p:cNvSpPr/>
            <p:nvPr/>
          </p:nvSpPr>
          <p:spPr>
            <a:xfrm>
              <a:off x="8876381" y="35109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0" name="Group 59"/>
            <p:cNvGrpSpPr/>
            <p:nvPr/>
          </p:nvGrpSpPr>
          <p:grpSpPr>
            <a:xfrm>
              <a:off x="9006511" y="3629508"/>
              <a:ext cx="447462" cy="496920"/>
              <a:chOff x="7502526" y="2405063"/>
              <a:chExt cx="301625" cy="334964"/>
            </a:xfrm>
            <a:solidFill>
              <a:schemeClr val="bg1"/>
            </a:solidFill>
          </p:grpSpPr>
          <p:sp>
            <p:nvSpPr>
              <p:cNvPr id="61" name="Freeform 112"/>
              <p:cNvSpPr>
                <a:spLocks/>
              </p:cNvSpPr>
              <p:nvPr/>
            </p:nvSpPr>
            <p:spPr bwMode="auto">
              <a:xfrm>
                <a:off x="7708901" y="2405063"/>
                <a:ext cx="95250" cy="90488"/>
              </a:xfrm>
              <a:custGeom>
                <a:avLst/>
                <a:gdLst>
                  <a:gd name="T0" fmla="*/ 19 w 25"/>
                  <a:gd name="T1" fmla="*/ 24 h 24"/>
                  <a:gd name="T2" fmla="*/ 21 w 25"/>
                  <a:gd name="T3" fmla="*/ 22 h 24"/>
                  <a:gd name="T4" fmla="*/ 19 w 25"/>
                  <a:gd name="T5" fmla="*/ 4 h 24"/>
                  <a:gd name="T6" fmla="*/ 0 w 25"/>
                  <a:gd name="T7" fmla="*/ 7 h 24"/>
                  <a:gd name="T8" fmla="*/ 0 w 25"/>
                  <a:gd name="T9" fmla="*/ 8 h 24"/>
                  <a:gd name="T10" fmla="*/ 19 w 25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9" y="24"/>
                    </a:moveTo>
                    <a:cubicBezTo>
                      <a:pt x="20" y="23"/>
                      <a:pt x="20" y="23"/>
                      <a:pt x="21" y="22"/>
                    </a:cubicBezTo>
                    <a:cubicBezTo>
                      <a:pt x="25" y="17"/>
                      <a:pt x="24" y="8"/>
                      <a:pt x="19" y="4"/>
                    </a:cubicBezTo>
                    <a:cubicBezTo>
                      <a:pt x="13" y="0"/>
                      <a:pt x="5" y="1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8" y="11"/>
                      <a:pt x="15" y="17"/>
                      <a:pt x="19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113"/>
              <p:cNvSpPr>
                <a:spLocks noEditPoints="1"/>
              </p:cNvSpPr>
              <p:nvPr/>
            </p:nvSpPr>
            <p:spPr bwMode="auto">
              <a:xfrm>
                <a:off x="7518404" y="2438402"/>
                <a:ext cx="274638" cy="301625"/>
              </a:xfrm>
              <a:custGeom>
                <a:avLst/>
                <a:gdLst>
                  <a:gd name="T0" fmla="*/ 43 w 73"/>
                  <a:gd name="T1" fmla="*/ 0 h 80"/>
                  <a:gd name="T2" fmla="*/ 42 w 73"/>
                  <a:gd name="T3" fmla="*/ 0 h 80"/>
                  <a:gd name="T4" fmla="*/ 42 w 73"/>
                  <a:gd name="T5" fmla="*/ 0 h 80"/>
                  <a:gd name="T6" fmla="*/ 41 w 73"/>
                  <a:gd name="T7" fmla="*/ 0 h 80"/>
                  <a:gd name="T8" fmla="*/ 41 w 73"/>
                  <a:gd name="T9" fmla="*/ 0 h 80"/>
                  <a:gd name="T10" fmla="*/ 40 w 73"/>
                  <a:gd name="T11" fmla="*/ 0 h 80"/>
                  <a:gd name="T12" fmla="*/ 40 w 73"/>
                  <a:gd name="T13" fmla="*/ 0 h 80"/>
                  <a:gd name="T14" fmla="*/ 39 w 73"/>
                  <a:gd name="T15" fmla="*/ 0 h 80"/>
                  <a:gd name="T16" fmla="*/ 39 w 73"/>
                  <a:gd name="T17" fmla="*/ 0 h 80"/>
                  <a:gd name="T18" fmla="*/ 38 w 73"/>
                  <a:gd name="T19" fmla="*/ 0 h 80"/>
                  <a:gd name="T20" fmla="*/ 38 w 73"/>
                  <a:gd name="T21" fmla="*/ 0 h 80"/>
                  <a:gd name="T22" fmla="*/ 37 w 73"/>
                  <a:gd name="T23" fmla="*/ 0 h 80"/>
                  <a:gd name="T24" fmla="*/ 36 w 73"/>
                  <a:gd name="T25" fmla="*/ 0 h 80"/>
                  <a:gd name="T26" fmla="*/ 35 w 73"/>
                  <a:gd name="T27" fmla="*/ 0 h 80"/>
                  <a:gd name="T28" fmla="*/ 34 w 73"/>
                  <a:gd name="T29" fmla="*/ 0 h 80"/>
                  <a:gd name="T30" fmla="*/ 33 w 73"/>
                  <a:gd name="T31" fmla="*/ 0 h 80"/>
                  <a:gd name="T32" fmla="*/ 32 w 73"/>
                  <a:gd name="T33" fmla="*/ 0 h 80"/>
                  <a:gd name="T34" fmla="*/ 32 w 73"/>
                  <a:gd name="T35" fmla="*/ 0 h 80"/>
                  <a:gd name="T36" fmla="*/ 32 w 73"/>
                  <a:gd name="T37" fmla="*/ 0 h 80"/>
                  <a:gd name="T38" fmla="*/ 32 w 73"/>
                  <a:gd name="T39" fmla="*/ 0 h 80"/>
                  <a:gd name="T40" fmla="*/ 31 w 73"/>
                  <a:gd name="T41" fmla="*/ 0 h 80"/>
                  <a:gd name="T42" fmla="*/ 31 w 73"/>
                  <a:gd name="T43" fmla="*/ 0 h 80"/>
                  <a:gd name="T44" fmla="*/ 30 w 73"/>
                  <a:gd name="T45" fmla="*/ 0 h 80"/>
                  <a:gd name="T46" fmla="*/ 0 w 73"/>
                  <a:gd name="T47" fmla="*/ 37 h 80"/>
                  <a:gd name="T48" fmla="*/ 12 w 73"/>
                  <a:gd name="T49" fmla="*/ 64 h 80"/>
                  <a:gd name="T50" fmla="*/ 7 w 73"/>
                  <a:gd name="T51" fmla="*/ 69 h 80"/>
                  <a:gd name="T52" fmla="*/ 7 w 73"/>
                  <a:gd name="T53" fmla="*/ 77 h 80"/>
                  <a:gd name="T54" fmla="*/ 14 w 73"/>
                  <a:gd name="T55" fmla="*/ 77 h 80"/>
                  <a:gd name="T56" fmla="*/ 21 w 73"/>
                  <a:gd name="T57" fmla="*/ 70 h 80"/>
                  <a:gd name="T58" fmla="*/ 36 w 73"/>
                  <a:gd name="T59" fmla="*/ 73 h 80"/>
                  <a:gd name="T60" fmla="*/ 52 w 73"/>
                  <a:gd name="T61" fmla="*/ 70 h 80"/>
                  <a:gd name="T62" fmla="*/ 58 w 73"/>
                  <a:gd name="T63" fmla="*/ 77 h 80"/>
                  <a:gd name="T64" fmla="*/ 66 w 73"/>
                  <a:gd name="T65" fmla="*/ 77 h 80"/>
                  <a:gd name="T66" fmla="*/ 66 w 73"/>
                  <a:gd name="T67" fmla="*/ 69 h 80"/>
                  <a:gd name="T68" fmla="*/ 61 w 73"/>
                  <a:gd name="T69" fmla="*/ 64 h 80"/>
                  <a:gd name="T70" fmla="*/ 73 w 73"/>
                  <a:gd name="T71" fmla="*/ 37 h 80"/>
                  <a:gd name="T72" fmla="*/ 43 w 73"/>
                  <a:gd name="T73" fmla="*/ 0 h 80"/>
                  <a:gd name="T74" fmla="*/ 36 w 73"/>
                  <a:gd name="T75" fmla="*/ 65 h 80"/>
                  <a:gd name="T76" fmla="*/ 8 w 73"/>
                  <a:gd name="T77" fmla="*/ 37 h 80"/>
                  <a:gd name="T78" fmla="*/ 36 w 73"/>
                  <a:gd name="T79" fmla="*/ 8 h 80"/>
                  <a:gd name="T80" fmla="*/ 64 w 73"/>
                  <a:gd name="T81" fmla="*/ 37 h 80"/>
                  <a:gd name="T82" fmla="*/ 36 w 73"/>
                  <a:gd name="T83" fmla="*/ 6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80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4"/>
                      <a:pt x="0" y="19"/>
                      <a:pt x="0" y="37"/>
                    </a:cubicBezTo>
                    <a:cubicBezTo>
                      <a:pt x="0" y="47"/>
                      <a:pt x="4" y="57"/>
                      <a:pt x="12" y="64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71"/>
                      <a:pt x="5" y="77"/>
                      <a:pt x="7" y="77"/>
                    </a:cubicBezTo>
                    <a:cubicBezTo>
                      <a:pt x="9" y="79"/>
                      <a:pt x="12" y="79"/>
                      <a:pt x="14" y="77"/>
                    </a:cubicBezTo>
                    <a:cubicBezTo>
                      <a:pt x="16" y="75"/>
                      <a:pt x="20" y="72"/>
                      <a:pt x="21" y="70"/>
                    </a:cubicBezTo>
                    <a:cubicBezTo>
                      <a:pt x="25" y="72"/>
                      <a:pt x="31" y="73"/>
                      <a:pt x="36" y="73"/>
                    </a:cubicBezTo>
                    <a:cubicBezTo>
                      <a:pt x="42" y="73"/>
                      <a:pt x="47" y="72"/>
                      <a:pt x="52" y="70"/>
                    </a:cubicBezTo>
                    <a:cubicBezTo>
                      <a:pt x="53" y="72"/>
                      <a:pt x="57" y="75"/>
                      <a:pt x="58" y="77"/>
                    </a:cubicBezTo>
                    <a:cubicBezTo>
                      <a:pt x="62" y="80"/>
                      <a:pt x="65" y="77"/>
                      <a:pt x="66" y="77"/>
                    </a:cubicBezTo>
                    <a:cubicBezTo>
                      <a:pt x="68" y="74"/>
                      <a:pt x="68" y="71"/>
                      <a:pt x="66" y="69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8" y="57"/>
                      <a:pt x="73" y="47"/>
                      <a:pt x="73" y="37"/>
                    </a:cubicBezTo>
                    <a:cubicBezTo>
                      <a:pt x="73" y="19"/>
                      <a:pt x="60" y="4"/>
                      <a:pt x="43" y="0"/>
                    </a:cubicBezTo>
                    <a:close/>
                    <a:moveTo>
                      <a:pt x="36" y="65"/>
                    </a:moveTo>
                    <a:cubicBezTo>
                      <a:pt x="21" y="65"/>
                      <a:pt x="8" y="52"/>
                      <a:pt x="8" y="37"/>
                    </a:cubicBezTo>
                    <a:cubicBezTo>
                      <a:pt x="8" y="21"/>
                      <a:pt x="21" y="8"/>
                      <a:pt x="36" y="8"/>
                    </a:cubicBezTo>
                    <a:cubicBezTo>
                      <a:pt x="52" y="8"/>
                      <a:pt x="64" y="21"/>
                      <a:pt x="64" y="37"/>
                    </a:cubicBezTo>
                    <a:cubicBezTo>
                      <a:pt x="64" y="52"/>
                      <a:pt x="52" y="65"/>
                      <a:pt x="36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" name="Freeform 114"/>
              <p:cNvSpPr>
                <a:spLocks/>
              </p:cNvSpPr>
              <p:nvPr/>
            </p:nvSpPr>
            <p:spPr bwMode="auto">
              <a:xfrm>
                <a:off x="7502526" y="2405063"/>
                <a:ext cx="98425" cy="90488"/>
              </a:xfrm>
              <a:custGeom>
                <a:avLst/>
                <a:gdLst>
                  <a:gd name="T0" fmla="*/ 6 w 26"/>
                  <a:gd name="T1" fmla="*/ 24 h 24"/>
                  <a:gd name="T2" fmla="*/ 26 w 26"/>
                  <a:gd name="T3" fmla="*/ 8 h 24"/>
                  <a:gd name="T4" fmla="*/ 25 w 26"/>
                  <a:gd name="T5" fmla="*/ 7 h 24"/>
                  <a:gd name="T6" fmla="*/ 7 w 26"/>
                  <a:gd name="T7" fmla="*/ 4 h 24"/>
                  <a:gd name="T8" fmla="*/ 5 w 26"/>
                  <a:gd name="T9" fmla="*/ 22 h 24"/>
                  <a:gd name="T10" fmla="*/ 6 w 26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6" y="24"/>
                    </a:moveTo>
                    <a:cubicBezTo>
                      <a:pt x="11" y="17"/>
                      <a:pt x="18" y="11"/>
                      <a:pt x="26" y="8"/>
                    </a:cubicBezTo>
                    <a:cubicBezTo>
                      <a:pt x="26" y="7"/>
                      <a:pt x="25" y="7"/>
                      <a:pt x="25" y="7"/>
                    </a:cubicBezTo>
                    <a:cubicBezTo>
                      <a:pt x="21" y="1"/>
                      <a:pt x="13" y="0"/>
                      <a:pt x="7" y="4"/>
                    </a:cubicBezTo>
                    <a:cubicBezTo>
                      <a:pt x="1" y="8"/>
                      <a:pt x="0" y="17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115"/>
              <p:cNvSpPr>
                <a:spLocks/>
              </p:cNvSpPr>
              <p:nvPr/>
            </p:nvSpPr>
            <p:spPr bwMode="auto">
              <a:xfrm>
                <a:off x="7650163" y="2476501"/>
                <a:ext cx="11113" cy="44450"/>
              </a:xfrm>
              <a:custGeom>
                <a:avLst/>
                <a:gdLst>
                  <a:gd name="T0" fmla="*/ 1 w 3"/>
                  <a:gd name="T1" fmla="*/ 12 h 12"/>
                  <a:gd name="T2" fmla="*/ 3 w 3"/>
                  <a:gd name="T3" fmla="*/ 10 h 12"/>
                  <a:gd name="T4" fmla="*/ 3 w 3"/>
                  <a:gd name="T5" fmla="*/ 2 h 12"/>
                  <a:gd name="T6" fmla="*/ 1 w 3"/>
                  <a:gd name="T7" fmla="*/ 0 h 12"/>
                  <a:gd name="T8" fmla="*/ 0 w 3"/>
                  <a:gd name="T9" fmla="*/ 2 h 12"/>
                  <a:gd name="T10" fmla="*/ 0 w 3"/>
                  <a:gd name="T11" fmla="*/ 10 h 12"/>
                  <a:gd name="T12" fmla="*/ 1 w 3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12"/>
                      <a:pt x="3" y="11"/>
                      <a:pt x="3" y="1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116"/>
              <p:cNvSpPr>
                <a:spLocks/>
              </p:cNvSpPr>
              <p:nvPr/>
            </p:nvSpPr>
            <p:spPr bwMode="auto">
              <a:xfrm>
                <a:off x="7551738" y="2570163"/>
                <a:ext cx="44450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117"/>
              <p:cNvSpPr>
                <a:spLocks/>
              </p:cNvSpPr>
              <p:nvPr/>
            </p:nvSpPr>
            <p:spPr bwMode="auto">
              <a:xfrm>
                <a:off x="7708901" y="2570163"/>
                <a:ext cx="46038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18"/>
              <p:cNvSpPr>
                <a:spLocks/>
              </p:cNvSpPr>
              <p:nvPr/>
            </p:nvSpPr>
            <p:spPr bwMode="auto">
              <a:xfrm>
                <a:off x="7650163" y="2633663"/>
                <a:ext cx="11113" cy="46038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1 h 12"/>
                  <a:gd name="T4" fmla="*/ 0 w 3"/>
                  <a:gd name="T5" fmla="*/ 10 h 12"/>
                  <a:gd name="T6" fmla="*/ 1 w 3"/>
                  <a:gd name="T7" fmla="*/ 12 h 12"/>
                  <a:gd name="T8" fmla="*/ 3 w 3"/>
                  <a:gd name="T9" fmla="*/ 10 h 12"/>
                  <a:gd name="T10" fmla="*/ 3 w 3"/>
                  <a:gd name="T11" fmla="*/ 1 h 12"/>
                  <a:gd name="T12" fmla="*/ 1 w 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19"/>
              <p:cNvSpPr>
                <a:spLocks/>
              </p:cNvSpPr>
              <p:nvPr/>
            </p:nvSpPr>
            <p:spPr bwMode="auto">
              <a:xfrm>
                <a:off x="7593013" y="2506663"/>
                <a:ext cx="128588" cy="85725"/>
              </a:xfrm>
              <a:custGeom>
                <a:avLst/>
                <a:gdLst>
                  <a:gd name="T0" fmla="*/ 18 w 34"/>
                  <a:gd name="T1" fmla="*/ 18 h 23"/>
                  <a:gd name="T2" fmla="*/ 33 w 34"/>
                  <a:gd name="T3" fmla="*/ 3 h 23"/>
                  <a:gd name="T4" fmla="*/ 34 w 34"/>
                  <a:gd name="T5" fmla="*/ 2 h 23"/>
                  <a:gd name="T6" fmla="*/ 33 w 34"/>
                  <a:gd name="T7" fmla="*/ 1 h 23"/>
                  <a:gd name="T8" fmla="*/ 32 w 34"/>
                  <a:gd name="T9" fmla="*/ 0 h 23"/>
                  <a:gd name="T10" fmla="*/ 31 w 34"/>
                  <a:gd name="T11" fmla="*/ 1 h 23"/>
                  <a:gd name="T12" fmla="*/ 20 w 34"/>
                  <a:gd name="T13" fmla="*/ 12 h 23"/>
                  <a:gd name="T14" fmla="*/ 16 w 34"/>
                  <a:gd name="T15" fmla="*/ 16 h 23"/>
                  <a:gd name="T16" fmla="*/ 16 w 34"/>
                  <a:gd name="T17" fmla="*/ 16 h 23"/>
                  <a:gd name="T18" fmla="*/ 16 w 34"/>
                  <a:gd name="T19" fmla="*/ 16 h 23"/>
                  <a:gd name="T20" fmla="*/ 15 w 34"/>
                  <a:gd name="T21" fmla="*/ 15 h 23"/>
                  <a:gd name="T22" fmla="*/ 15 w 34"/>
                  <a:gd name="T23" fmla="*/ 15 h 23"/>
                  <a:gd name="T24" fmla="*/ 15 w 34"/>
                  <a:gd name="T25" fmla="*/ 15 h 23"/>
                  <a:gd name="T26" fmla="*/ 4 w 34"/>
                  <a:gd name="T27" fmla="*/ 7 h 23"/>
                  <a:gd name="T28" fmla="*/ 2 w 34"/>
                  <a:gd name="T29" fmla="*/ 6 h 23"/>
                  <a:gd name="T30" fmla="*/ 1 w 34"/>
                  <a:gd name="T31" fmla="*/ 7 h 23"/>
                  <a:gd name="T32" fmla="*/ 0 w 34"/>
                  <a:gd name="T33" fmla="*/ 9 h 23"/>
                  <a:gd name="T34" fmla="*/ 1 w 34"/>
                  <a:gd name="T35" fmla="*/ 10 h 23"/>
                  <a:gd name="T36" fmla="*/ 13 w 34"/>
                  <a:gd name="T37" fmla="*/ 19 h 23"/>
                  <a:gd name="T38" fmla="*/ 12 w 34"/>
                  <a:gd name="T39" fmla="*/ 20 h 23"/>
                  <a:gd name="T40" fmla="*/ 11 w 34"/>
                  <a:gd name="T41" fmla="*/ 21 h 23"/>
                  <a:gd name="T42" fmla="*/ 12 w 34"/>
                  <a:gd name="T43" fmla="*/ 23 h 23"/>
                  <a:gd name="T44" fmla="*/ 13 w 34"/>
                  <a:gd name="T45" fmla="*/ 23 h 23"/>
                  <a:gd name="T46" fmla="*/ 16 w 34"/>
                  <a:gd name="T47" fmla="*/ 21 h 23"/>
                  <a:gd name="T48" fmla="*/ 17 w 34"/>
                  <a:gd name="T49" fmla="*/ 22 h 23"/>
                  <a:gd name="T50" fmla="*/ 18 w 34"/>
                  <a:gd name="T51" fmla="*/ 23 h 23"/>
                  <a:gd name="T52" fmla="*/ 20 w 34"/>
                  <a:gd name="T53" fmla="*/ 23 h 23"/>
                  <a:gd name="T54" fmla="*/ 21 w 34"/>
                  <a:gd name="T55" fmla="*/ 21 h 23"/>
                  <a:gd name="T56" fmla="*/ 21 w 34"/>
                  <a:gd name="T57" fmla="*/ 19 h 23"/>
                  <a:gd name="T58" fmla="*/ 18 w 34"/>
                  <a:gd name="T5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3">
                    <a:moveTo>
                      <a:pt x="18" y="18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2"/>
                      <a:pt x="34" y="2"/>
                    </a:cubicBezTo>
                    <a:cubicBezTo>
                      <a:pt x="34" y="2"/>
                      <a:pt x="33" y="1"/>
                      <a:pt x="33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32" y="0"/>
                      <a:pt x="31" y="1"/>
                      <a:pt x="31" y="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1" y="22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20" y="23"/>
                    </a:cubicBezTo>
                    <a:cubicBezTo>
                      <a:pt x="21" y="23"/>
                      <a:pt x="22" y="22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lnTo>
                      <a:pt x="18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72" name="Group 71"/>
          <p:cNvGrpSpPr/>
          <p:nvPr/>
        </p:nvGrpSpPr>
        <p:grpSpPr>
          <a:xfrm>
            <a:off x="8876381" y="5294588"/>
            <a:ext cx="720966" cy="720966"/>
            <a:chOff x="8876381" y="5294588"/>
            <a:chExt cx="720966" cy="720966"/>
          </a:xfrm>
        </p:grpSpPr>
        <p:sp>
          <p:nvSpPr>
            <p:cNvPr id="73" name="Rounded Rectangle 72"/>
            <p:cNvSpPr/>
            <p:nvPr/>
          </p:nvSpPr>
          <p:spPr>
            <a:xfrm>
              <a:off x="8876381" y="52945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Shape 1804"/>
            <p:cNvSpPr/>
            <p:nvPr/>
          </p:nvSpPr>
          <p:spPr>
            <a:xfrm>
              <a:off x="9106414" y="5482111"/>
              <a:ext cx="332569" cy="3325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18" h="21320" extrusionOk="0">
                  <a:moveTo>
                    <a:pt x="6122" y="19157"/>
                  </a:moveTo>
                  <a:lnTo>
                    <a:pt x="3902" y="19634"/>
                  </a:lnTo>
                  <a:cubicBezTo>
                    <a:pt x="3688" y="19233"/>
                    <a:pt x="3431" y="18833"/>
                    <a:pt x="2957" y="18361"/>
                  </a:cubicBezTo>
                  <a:cubicBezTo>
                    <a:pt x="2486" y="17889"/>
                    <a:pt x="2085" y="17631"/>
                    <a:pt x="1685" y="17417"/>
                  </a:cubicBezTo>
                  <a:lnTo>
                    <a:pt x="2162" y="15198"/>
                  </a:lnTo>
                  <a:lnTo>
                    <a:pt x="2804" y="14556"/>
                  </a:lnTo>
                  <a:cubicBezTo>
                    <a:pt x="2804" y="14556"/>
                    <a:pt x="4012" y="14580"/>
                    <a:pt x="5374" y="15944"/>
                  </a:cubicBezTo>
                  <a:cubicBezTo>
                    <a:pt x="6737" y="17307"/>
                    <a:pt x="6762" y="18516"/>
                    <a:pt x="6762" y="18516"/>
                  </a:cubicBezTo>
                  <a:cubicBezTo>
                    <a:pt x="6762" y="18516"/>
                    <a:pt x="6122" y="19157"/>
                    <a:pt x="6122" y="19157"/>
                  </a:cubicBezTo>
                  <a:close/>
                  <a:moveTo>
                    <a:pt x="19625" y="1692"/>
                  </a:moveTo>
                  <a:cubicBezTo>
                    <a:pt x="17654" y="-280"/>
                    <a:pt x="16174" y="15"/>
                    <a:pt x="16174" y="15"/>
                  </a:cubicBezTo>
                  <a:lnTo>
                    <a:pt x="9270" y="6920"/>
                  </a:lnTo>
                  <a:lnTo>
                    <a:pt x="1379" y="14810"/>
                  </a:lnTo>
                  <a:lnTo>
                    <a:pt x="0" y="21320"/>
                  </a:lnTo>
                  <a:lnTo>
                    <a:pt x="6508" y="19939"/>
                  </a:lnTo>
                  <a:lnTo>
                    <a:pt x="14399" y="12048"/>
                  </a:lnTo>
                  <a:lnTo>
                    <a:pt x="21302" y="5145"/>
                  </a:lnTo>
                  <a:cubicBezTo>
                    <a:pt x="21302" y="5145"/>
                    <a:pt x="21600" y="3665"/>
                    <a:pt x="19625" y="169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9" name="Rectangle 78"/>
          <p:cNvSpPr/>
          <p:nvPr/>
        </p:nvSpPr>
        <p:spPr>
          <a:xfrm>
            <a:off x="4938988" y="5105728"/>
            <a:ext cx="241123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Women Skill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18" name="Group 17"/>
          <p:cNvGrpSpPr/>
          <p:nvPr/>
        </p:nvGrpSpPr>
        <p:grpSpPr>
          <a:xfrm>
            <a:off x="4809975" y="2355172"/>
            <a:ext cx="2623904" cy="2626022"/>
            <a:chOff x="4809975" y="2355172"/>
            <a:chExt cx="2623904" cy="2626022"/>
          </a:xfrm>
        </p:grpSpPr>
        <p:grpSp>
          <p:nvGrpSpPr>
            <p:cNvPr id="10" name="Group 9"/>
            <p:cNvGrpSpPr/>
            <p:nvPr/>
          </p:nvGrpSpPr>
          <p:grpSpPr>
            <a:xfrm>
              <a:off x="4809975" y="2355172"/>
              <a:ext cx="2623904" cy="2626022"/>
              <a:chOff x="4384327" y="3450941"/>
              <a:chExt cx="3423346" cy="3426109"/>
            </a:xfrm>
            <a:solidFill>
              <a:schemeClr val="bg1">
                <a:lumMod val="85000"/>
              </a:schemeClr>
            </a:solidFill>
          </p:grpSpPr>
          <p:sp>
            <p:nvSpPr>
              <p:cNvPr id="11" name="Freeform 5"/>
              <p:cNvSpPr>
                <a:spLocks noEditPoints="1"/>
              </p:cNvSpPr>
              <p:nvPr/>
            </p:nvSpPr>
            <p:spPr bwMode="auto">
              <a:xfrm>
                <a:off x="4384327" y="3450941"/>
                <a:ext cx="3423346" cy="3426109"/>
              </a:xfrm>
              <a:custGeom>
                <a:avLst/>
                <a:gdLst>
                  <a:gd name="T0" fmla="*/ 523 w 1046"/>
                  <a:gd name="T1" fmla="*/ 1016 h 1047"/>
                  <a:gd name="T2" fmla="*/ 31 w 1046"/>
                  <a:gd name="T3" fmla="*/ 524 h 1047"/>
                  <a:gd name="T4" fmla="*/ 523 w 1046"/>
                  <a:gd name="T5" fmla="*/ 32 h 1047"/>
                  <a:gd name="T6" fmla="*/ 1015 w 1046"/>
                  <a:gd name="T7" fmla="*/ 524 h 1047"/>
                  <a:gd name="T8" fmla="*/ 523 w 1046"/>
                  <a:gd name="T9" fmla="*/ 1016 h 1047"/>
                  <a:gd name="T10" fmla="*/ 523 w 1046"/>
                  <a:gd name="T11" fmla="*/ 0 h 1047"/>
                  <a:gd name="T12" fmla="*/ 0 w 1046"/>
                  <a:gd name="T13" fmla="*/ 524 h 1047"/>
                  <a:gd name="T14" fmla="*/ 523 w 1046"/>
                  <a:gd name="T15" fmla="*/ 1047 h 1047"/>
                  <a:gd name="T16" fmla="*/ 1046 w 1046"/>
                  <a:gd name="T17" fmla="*/ 524 h 1047"/>
                  <a:gd name="T18" fmla="*/ 523 w 1046"/>
                  <a:gd name="T19" fmla="*/ 0 h 10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46" h="1047">
                    <a:moveTo>
                      <a:pt x="523" y="1016"/>
                    </a:moveTo>
                    <a:cubicBezTo>
                      <a:pt x="251" y="1016"/>
                      <a:pt x="31" y="796"/>
                      <a:pt x="31" y="524"/>
                    </a:cubicBezTo>
                    <a:cubicBezTo>
                      <a:pt x="31" y="252"/>
                      <a:pt x="251" y="32"/>
                      <a:pt x="523" y="32"/>
                    </a:cubicBezTo>
                    <a:cubicBezTo>
                      <a:pt x="795" y="32"/>
                      <a:pt x="1015" y="252"/>
                      <a:pt x="1015" y="524"/>
                    </a:cubicBezTo>
                    <a:cubicBezTo>
                      <a:pt x="1015" y="796"/>
                      <a:pt x="795" y="1016"/>
                      <a:pt x="523" y="1016"/>
                    </a:cubicBezTo>
                    <a:moveTo>
                      <a:pt x="523" y="0"/>
                    </a:moveTo>
                    <a:cubicBezTo>
                      <a:pt x="234" y="0"/>
                      <a:pt x="0" y="235"/>
                      <a:pt x="0" y="524"/>
                    </a:cubicBezTo>
                    <a:cubicBezTo>
                      <a:pt x="0" y="813"/>
                      <a:pt x="234" y="1047"/>
                      <a:pt x="523" y="1047"/>
                    </a:cubicBezTo>
                    <a:cubicBezTo>
                      <a:pt x="812" y="1047"/>
                      <a:pt x="1046" y="813"/>
                      <a:pt x="1046" y="524"/>
                    </a:cubicBezTo>
                    <a:cubicBezTo>
                      <a:pt x="1046" y="235"/>
                      <a:pt x="812" y="0"/>
                      <a:pt x="5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2" name="Freeform 6"/>
              <p:cNvSpPr>
                <a:spLocks noEditPoints="1"/>
              </p:cNvSpPr>
              <p:nvPr/>
            </p:nvSpPr>
            <p:spPr bwMode="auto">
              <a:xfrm>
                <a:off x="4583263" y="3654021"/>
                <a:ext cx="3024095" cy="3024095"/>
              </a:xfrm>
              <a:custGeom>
                <a:avLst/>
                <a:gdLst>
                  <a:gd name="T0" fmla="*/ 462 w 924"/>
                  <a:gd name="T1" fmla="*/ 891 h 924"/>
                  <a:gd name="T2" fmla="*/ 32 w 924"/>
                  <a:gd name="T3" fmla="*/ 462 h 924"/>
                  <a:gd name="T4" fmla="*/ 462 w 924"/>
                  <a:gd name="T5" fmla="*/ 32 h 924"/>
                  <a:gd name="T6" fmla="*/ 892 w 924"/>
                  <a:gd name="T7" fmla="*/ 462 h 924"/>
                  <a:gd name="T8" fmla="*/ 462 w 924"/>
                  <a:gd name="T9" fmla="*/ 891 h 924"/>
                  <a:gd name="T10" fmla="*/ 462 w 924"/>
                  <a:gd name="T11" fmla="*/ 0 h 924"/>
                  <a:gd name="T12" fmla="*/ 0 w 924"/>
                  <a:gd name="T13" fmla="*/ 462 h 924"/>
                  <a:gd name="T14" fmla="*/ 462 w 924"/>
                  <a:gd name="T15" fmla="*/ 924 h 924"/>
                  <a:gd name="T16" fmla="*/ 924 w 924"/>
                  <a:gd name="T17" fmla="*/ 462 h 924"/>
                  <a:gd name="T18" fmla="*/ 462 w 924"/>
                  <a:gd name="T19" fmla="*/ 0 h 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24" h="924">
                    <a:moveTo>
                      <a:pt x="462" y="891"/>
                    </a:moveTo>
                    <a:cubicBezTo>
                      <a:pt x="225" y="891"/>
                      <a:pt x="32" y="699"/>
                      <a:pt x="32" y="462"/>
                    </a:cubicBezTo>
                    <a:cubicBezTo>
                      <a:pt x="32" y="225"/>
                      <a:pt x="225" y="32"/>
                      <a:pt x="462" y="32"/>
                    </a:cubicBezTo>
                    <a:cubicBezTo>
                      <a:pt x="699" y="32"/>
                      <a:pt x="892" y="225"/>
                      <a:pt x="892" y="462"/>
                    </a:cubicBezTo>
                    <a:cubicBezTo>
                      <a:pt x="892" y="699"/>
                      <a:pt x="699" y="891"/>
                      <a:pt x="462" y="891"/>
                    </a:cubicBezTo>
                    <a:moveTo>
                      <a:pt x="462" y="0"/>
                    </a:moveTo>
                    <a:cubicBezTo>
                      <a:pt x="207" y="0"/>
                      <a:pt x="0" y="207"/>
                      <a:pt x="0" y="462"/>
                    </a:cubicBezTo>
                    <a:cubicBezTo>
                      <a:pt x="0" y="717"/>
                      <a:pt x="207" y="924"/>
                      <a:pt x="462" y="924"/>
                    </a:cubicBezTo>
                    <a:cubicBezTo>
                      <a:pt x="717" y="924"/>
                      <a:pt x="924" y="717"/>
                      <a:pt x="924" y="462"/>
                    </a:cubicBezTo>
                    <a:cubicBezTo>
                      <a:pt x="924" y="207"/>
                      <a:pt x="717" y="0"/>
                      <a:pt x="46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" name="Freeform 7"/>
              <p:cNvSpPr>
                <a:spLocks noEditPoints="1"/>
              </p:cNvSpPr>
              <p:nvPr/>
            </p:nvSpPr>
            <p:spPr bwMode="auto">
              <a:xfrm>
                <a:off x="4793250" y="3864008"/>
                <a:ext cx="2605501" cy="2604120"/>
              </a:xfrm>
              <a:custGeom>
                <a:avLst/>
                <a:gdLst>
                  <a:gd name="T0" fmla="*/ 398 w 796"/>
                  <a:gd name="T1" fmla="*/ 765 h 796"/>
                  <a:gd name="T2" fmla="*/ 31 w 796"/>
                  <a:gd name="T3" fmla="*/ 398 h 796"/>
                  <a:gd name="T4" fmla="*/ 398 w 796"/>
                  <a:gd name="T5" fmla="*/ 31 h 796"/>
                  <a:gd name="T6" fmla="*/ 765 w 796"/>
                  <a:gd name="T7" fmla="*/ 398 h 796"/>
                  <a:gd name="T8" fmla="*/ 398 w 796"/>
                  <a:gd name="T9" fmla="*/ 765 h 796"/>
                  <a:gd name="T10" fmla="*/ 398 w 796"/>
                  <a:gd name="T11" fmla="*/ 0 h 796"/>
                  <a:gd name="T12" fmla="*/ 0 w 796"/>
                  <a:gd name="T13" fmla="*/ 398 h 796"/>
                  <a:gd name="T14" fmla="*/ 398 w 796"/>
                  <a:gd name="T15" fmla="*/ 796 h 796"/>
                  <a:gd name="T16" fmla="*/ 796 w 796"/>
                  <a:gd name="T17" fmla="*/ 398 h 796"/>
                  <a:gd name="T18" fmla="*/ 398 w 796"/>
                  <a:gd name="T19" fmla="*/ 0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6" h="796">
                    <a:moveTo>
                      <a:pt x="398" y="765"/>
                    </a:moveTo>
                    <a:cubicBezTo>
                      <a:pt x="195" y="765"/>
                      <a:pt x="31" y="601"/>
                      <a:pt x="31" y="398"/>
                    </a:cubicBezTo>
                    <a:cubicBezTo>
                      <a:pt x="31" y="195"/>
                      <a:pt x="195" y="31"/>
                      <a:pt x="398" y="31"/>
                    </a:cubicBezTo>
                    <a:cubicBezTo>
                      <a:pt x="601" y="31"/>
                      <a:pt x="765" y="195"/>
                      <a:pt x="765" y="398"/>
                    </a:cubicBezTo>
                    <a:cubicBezTo>
                      <a:pt x="765" y="601"/>
                      <a:pt x="601" y="765"/>
                      <a:pt x="398" y="765"/>
                    </a:cubicBezTo>
                    <a:moveTo>
                      <a:pt x="398" y="0"/>
                    </a:moveTo>
                    <a:cubicBezTo>
                      <a:pt x="178" y="0"/>
                      <a:pt x="0" y="178"/>
                      <a:pt x="0" y="398"/>
                    </a:cubicBezTo>
                    <a:cubicBezTo>
                      <a:pt x="0" y="618"/>
                      <a:pt x="178" y="796"/>
                      <a:pt x="398" y="796"/>
                    </a:cubicBezTo>
                    <a:cubicBezTo>
                      <a:pt x="618" y="796"/>
                      <a:pt x="796" y="618"/>
                      <a:pt x="796" y="398"/>
                    </a:cubicBezTo>
                    <a:cubicBezTo>
                      <a:pt x="796" y="178"/>
                      <a:pt x="618" y="0"/>
                      <a:pt x="3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8"/>
              <p:cNvSpPr>
                <a:spLocks noEditPoints="1"/>
              </p:cNvSpPr>
              <p:nvPr/>
            </p:nvSpPr>
            <p:spPr bwMode="auto">
              <a:xfrm>
                <a:off x="4996330" y="4067088"/>
                <a:ext cx="2199341" cy="2197960"/>
              </a:xfrm>
              <a:custGeom>
                <a:avLst/>
                <a:gdLst>
                  <a:gd name="T0" fmla="*/ 336 w 672"/>
                  <a:gd name="T1" fmla="*/ 639 h 672"/>
                  <a:gd name="T2" fmla="*/ 33 w 672"/>
                  <a:gd name="T3" fmla="*/ 336 h 672"/>
                  <a:gd name="T4" fmla="*/ 336 w 672"/>
                  <a:gd name="T5" fmla="*/ 32 h 672"/>
                  <a:gd name="T6" fmla="*/ 640 w 672"/>
                  <a:gd name="T7" fmla="*/ 336 h 672"/>
                  <a:gd name="T8" fmla="*/ 336 w 672"/>
                  <a:gd name="T9" fmla="*/ 639 h 672"/>
                  <a:gd name="T10" fmla="*/ 336 w 672"/>
                  <a:gd name="T11" fmla="*/ 0 h 672"/>
                  <a:gd name="T12" fmla="*/ 0 w 672"/>
                  <a:gd name="T13" fmla="*/ 336 h 672"/>
                  <a:gd name="T14" fmla="*/ 336 w 672"/>
                  <a:gd name="T15" fmla="*/ 672 h 672"/>
                  <a:gd name="T16" fmla="*/ 672 w 672"/>
                  <a:gd name="T17" fmla="*/ 336 h 672"/>
                  <a:gd name="T18" fmla="*/ 336 w 672"/>
                  <a:gd name="T19" fmla="*/ 0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2" h="672">
                    <a:moveTo>
                      <a:pt x="336" y="639"/>
                    </a:moveTo>
                    <a:cubicBezTo>
                      <a:pt x="168" y="639"/>
                      <a:pt x="33" y="503"/>
                      <a:pt x="33" y="336"/>
                    </a:cubicBezTo>
                    <a:cubicBezTo>
                      <a:pt x="33" y="168"/>
                      <a:pt x="168" y="32"/>
                      <a:pt x="336" y="32"/>
                    </a:cubicBezTo>
                    <a:cubicBezTo>
                      <a:pt x="504" y="32"/>
                      <a:pt x="640" y="168"/>
                      <a:pt x="640" y="336"/>
                    </a:cubicBezTo>
                    <a:cubicBezTo>
                      <a:pt x="640" y="503"/>
                      <a:pt x="504" y="639"/>
                      <a:pt x="336" y="639"/>
                    </a:cubicBezTo>
                    <a:moveTo>
                      <a:pt x="336" y="0"/>
                    </a:moveTo>
                    <a:cubicBezTo>
                      <a:pt x="151" y="0"/>
                      <a:pt x="0" y="150"/>
                      <a:pt x="0" y="336"/>
                    </a:cubicBezTo>
                    <a:cubicBezTo>
                      <a:pt x="0" y="521"/>
                      <a:pt x="151" y="672"/>
                      <a:pt x="336" y="672"/>
                    </a:cubicBezTo>
                    <a:cubicBezTo>
                      <a:pt x="521" y="672"/>
                      <a:pt x="672" y="521"/>
                      <a:pt x="672" y="336"/>
                    </a:cubicBezTo>
                    <a:cubicBezTo>
                      <a:pt x="672" y="150"/>
                      <a:pt x="521" y="0"/>
                      <a:pt x="3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" name="Freeform 9"/>
              <p:cNvSpPr>
                <a:spLocks noEditPoints="1"/>
              </p:cNvSpPr>
              <p:nvPr/>
            </p:nvSpPr>
            <p:spPr bwMode="auto">
              <a:xfrm>
                <a:off x="5204936" y="4275694"/>
                <a:ext cx="1780748" cy="1780748"/>
              </a:xfrm>
              <a:custGeom>
                <a:avLst/>
                <a:gdLst>
                  <a:gd name="T0" fmla="*/ 272 w 544"/>
                  <a:gd name="T1" fmla="*/ 513 h 544"/>
                  <a:gd name="T2" fmla="*/ 31 w 544"/>
                  <a:gd name="T3" fmla="*/ 272 h 544"/>
                  <a:gd name="T4" fmla="*/ 272 w 544"/>
                  <a:gd name="T5" fmla="*/ 31 h 544"/>
                  <a:gd name="T6" fmla="*/ 513 w 544"/>
                  <a:gd name="T7" fmla="*/ 272 h 544"/>
                  <a:gd name="T8" fmla="*/ 272 w 544"/>
                  <a:gd name="T9" fmla="*/ 513 h 544"/>
                  <a:gd name="T10" fmla="*/ 272 w 544"/>
                  <a:gd name="T11" fmla="*/ 0 h 544"/>
                  <a:gd name="T12" fmla="*/ 0 w 544"/>
                  <a:gd name="T13" fmla="*/ 272 h 544"/>
                  <a:gd name="T14" fmla="*/ 272 w 544"/>
                  <a:gd name="T15" fmla="*/ 544 h 544"/>
                  <a:gd name="T16" fmla="*/ 544 w 544"/>
                  <a:gd name="T17" fmla="*/ 272 h 544"/>
                  <a:gd name="T18" fmla="*/ 272 w 544"/>
                  <a:gd name="T19" fmla="*/ 0 h 5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4" h="544">
                    <a:moveTo>
                      <a:pt x="272" y="513"/>
                    </a:moveTo>
                    <a:cubicBezTo>
                      <a:pt x="139" y="513"/>
                      <a:pt x="31" y="405"/>
                      <a:pt x="31" y="272"/>
                    </a:cubicBezTo>
                    <a:cubicBezTo>
                      <a:pt x="31" y="139"/>
                      <a:pt x="139" y="31"/>
                      <a:pt x="272" y="31"/>
                    </a:cubicBezTo>
                    <a:cubicBezTo>
                      <a:pt x="405" y="31"/>
                      <a:pt x="513" y="139"/>
                      <a:pt x="513" y="272"/>
                    </a:cubicBezTo>
                    <a:cubicBezTo>
                      <a:pt x="513" y="405"/>
                      <a:pt x="405" y="513"/>
                      <a:pt x="272" y="513"/>
                    </a:cubicBezTo>
                    <a:moveTo>
                      <a:pt x="272" y="0"/>
                    </a:moveTo>
                    <a:cubicBezTo>
                      <a:pt x="122" y="0"/>
                      <a:pt x="0" y="121"/>
                      <a:pt x="0" y="272"/>
                    </a:cubicBezTo>
                    <a:cubicBezTo>
                      <a:pt x="0" y="422"/>
                      <a:pt x="122" y="544"/>
                      <a:pt x="272" y="544"/>
                    </a:cubicBezTo>
                    <a:cubicBezTo>
                      <a:pt x="422" y="544"/>
                      <a:pt x="544" y="422"/>
                      <a:pt x="544" y="272"/>
                    </a:cubicBezTo>
                    <a:cubicBezTo>
                      <a:pt x="544" y="121"/>
                      <a:pt x="422" y="0"/>
                      <a:pt x="27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75" name="Freeform 26"/>
            <p:cNvSpPr>
              <a:spLocks noEditPoints="1"/>
            </p:cNvSpPr>
            <p:nvPr/>
          </p:nvSpPr>
          <p:spPr bwMode="auto">
            <a:xfrm flipH="1">
              <a:off x="5377139" y="2728952"/>
              <a:ext cx="1426132" cy="1669871"/>
            </a:xfrm>
            <a:custGeom>
              <a:avLst/>
              <a:gdLst>
                <a:gd name="T0" fmla="*/ 565 w 631"/>
                <a:gd name="T1" fmla="*/ 585 h 741"/>
                <a:gd name="T2" fmla="*/ 545 w 631"/>
                <a:gd name="T3" fmla="*/ 531 h 741"/>
                <a:gd name="T4" fmla="*/ 567 w 631"/>
                <a:gd name="T5" fmla="*/ 470 h 741"/>
                <a:gd name="T6" fmla="*/ 568 w 631"/>
                <a:gd name="T7" fmla="*/ 407 h 741"/>
                <a:gd name="T8" fmla="*/ 568 w 631"/>
                <a:gd name="T9" fmla="*/ 345 h 741"/>
                <a:gd name="T10" fmla="*/ 535 w 631"/>
                <a:gd name="T11" fmla="*/ 208 h 741"/>
                <a:gd name="T12" fmla="*/ 476 w 631"/>
                <a:gd name="T13" fmla="*/ 107 h 741"/>
                <a:gd name="T14" fmla="*/ 270 w 631"/>
                <a:gd name="T15" fmla="*/ 60 h 741"/>
                <a:gd name="T16" fmla="*/ 146 w 631"/>
                <a:gd name="T17" fmla="*/ 128 h 741"/>
                <a:gd name="T18" fmla="*/ 102 w 631"/>
                <a:gd name="T19" fmla="*/ 207 h 741"/>
                <a:gd name="T20" fmla="*/ 63 w 631"/>
                <a:gd name="T21" fmla="*/ 310 h 741"/>
                <a:gd name="T22" fmla="*/ 64 w 631"/>
                <a:gd name="T23" fmla="*/ 390 h 741"/>
                <a:gd name="T24" fmla="*/ 69 w 631"/>
                <a:gd name="T25" fmla="*/ 482 h 741"/>
                <a:gd name="T26" fmla="*/ 83 w 631"/>
                <a:gd name="T27" fmla="*/ 539 h 741"/>
                <a:gd name="T28" fmla="*/ 67 w 631"/>
                <a:gd name="T29" fmla="*/ 585 h 741"/>
                <a:gd name="T30" fmla="*/ 2 w 631"/>
                <a:gd name="T31" fmla="*/ 678 h 741"/>
                <a:gd name="T32" fmla="*/ 23 w 631"/>
                <a:gd name="T33" fmla="*/ 741 h 741"/>
                <a:gd name="T34" fmla="*/ 609 w 631"/>
                <a:gd name="T35" fmla="*/ 741 h 741"/>
                <a:gd name="T36" fmla="*/ 630 w 631"/>
                <a:gd name="T37" fmla="*/ 678 h 741"/>
                <a:gd name="T38" fmla="*/ 565 w 631"/>
                <a:gd name="T39" fmla="*/ 585 h 741"/>
                <a:gd name="T40" fmla="*/ 454 w 631"/>
                <a:gd name="T41" fmla="*/ 282 h 741"/>
                <a:gd name="T42" fmla="*/ 452 w 631"/>
                <a:gd name="T43" fmla="*/ 281 h 741"/>
                <a:gd name="T44" fmla="*/ 482 w 631"/>
                <a:gd name="T45" fmla="*/ 305 h 741"/>
                <a:gd name="T46" fmla="*/ 470 w 631"/>
                <a:gd name="T47" fmla="*/ 374 h 741"/>
                <a:gd name="T48" fmla="*/ 460 w 631"/>
                <a:gd name="T49" fmla="*/ 373 h 741"/>
                <a:gd name="T50" fmla="*/ 454 w 631"/>
                <a:gd name="T51" fmla="*/ 282 h 741"/>
                <a:gd name="T52" fmla="*/ 150 w 631"/>
                <a:gd name="T53" fmla="*/ 302 h 741"/>
                <a:gd name="T54" fmla="*/ 184 w 631"/>
                <a:gd name="T55" fmla="*/ 292 h 741"/>
                <a:gd name="T56" fmla="*/ 194 w 631"/>
                <a:gd name="T57" fmla="*/ 284 h 741"/>
                <a:gd name="T58" fmla="*/ 211 w 631"/>
                <a:gd name="T59" fmla="*/ 198 h 741"/>
                <a:gd name="T60" fmla="*/ 213 w 631"/>
                <a:gd name="T61" fmla="*/ 195 h 741"/>
                <a:gd name="T62" fmla="*/ 316 w 631"/>
                <a:gd name="T63" fmla="*/ 252 h 741"/>
                <a:gd name="T64" fmla="*/ 329 w 631"/>
                <a:gd name="T65" fmla="*/ 253 h 741"/>
                <a:gd name="T66" fmla="*/ 394 w 631"/>
                <a:gd name="T67" fmla="*/ 315 h 741"/>
                <a:gd name="T68" fmla="*/ 410 w 631"/>
                <a:gd name="T69" fmla="*/ 360 h 741"/>
                <a:gd name="T70" fmla="*/ 435 w 631"/>
                <a:gd name="T71" fmla="*/ 412 h 741"/>
                <a:gd name="T72" fmla="*/ 316 w 631"/>
                <a:gd name="T73" fmla="*/ 493 h 741"/>
                <a:gd name="T74" fmla="*/ 316 w 631"/>
                <a:gd name="T75" fmla="*/ 493 h 741"/>
                <a:gd name="T76" fmla="*/ 188 w 631"/>
                <a:gd name="T77" fmla="*/ 394 h 741"/>
                <a:gd name="T78" fmla="*/ 150 w 631"/>
                <a:gd name="T79" fmla="*/ 302 h 741"/>
                <a:gd name="T80" fmla="*/ 114 w 631"/>
                <a:gd name="T81" fmla="*/ 589 h 741"/>
                <a:gd name="T82" fmla="*/ 200 w 631"/>
                <a:gd name="T83" fmla="*/ 563 h 741"/>
                <a:gd name="T84" fmla="*/ 240 w 631"/>
                <a:gd name="T85" fmla="*/ 493 h 741"/>
                <a:gd name="T86" fmla="*/ 316 w 631"/>
                <a:gd name="T87" fmla="*/ 515 h 741"/>
                <a:gd name="T88" fmla="*/ 316 w 631"/>
                <a:gd name="T89" fmla="*/ 515 h 741"/>
                <a:gd name="T90" fmla="*/ 391 w 631"/>
                <a:gd name="T91" fmla="*/ 493 h 741"/>
                <a:gd name="T92" fmla="*/ 431 w 631"/>
                <a:gd name="T93" fmla="*/ 563 h 741"/>
                <a:gd name="T94" fmla="*/ 519 w 631"/>
                <a:gd name="T95" fmla="*/ 590 h 741"/>
                <a:gd name="T96" fmla="*/ 316 w 631"/>
                <a:gd name="T97" fmla="*/ 661 h 741"/>
                <a:gd name="T98" fmla="*/ 114 w 631"/>
                <a:gd name="T99" fmla="*/ 589 h 741"/>
                <a:gd name="T100" fmla="*/ 318 w 631"/>
                <a:gd name="T101" fmla="*/ 722 h 741"/>
                <a:gd name="T102" fmla="*/ 316 w 631"/>
                <a:gd name="T103" fmla="*/ 722 h 741"/>
                <a:gd name="T104" fmla="*/ 46 w 631"/>
                <a:gd name="T105" fmla="*/ 621 h 741"/>
                <a:gd name="T106" fmla="*/ 67 w 631"/>
                <a:gd name="T107" fmla="*/ 606 h 741"/>
                <a:gd name="T108" fmla="*/ 316 w 631"/>
                <a:gd name="T109" fmla="*/ 697 h 741"/>
                <a:gd name="T110" fmla="*/ 318 w 631"/>
                <a:gd name="T111" fmla="*/ 697 h 741"/>
                <a:gd name="T112" fmla="*/ 564 w 631"/>
                <a:gd name="T113" fmla="*/ 608 h 741"/>
                <a:gd name="T114" fmla="*/ 585 w 631"/>
                <a:gd name="T115" fmla="*/ 624 h 741"/>
                <a:gd name="T116" fmla="*/ 318 w 631"/>
                <a:gd name="T117" fmla="*/ 722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31" h="741">
                  <a:moveTo>
                    <a:pt x="565" y="585"/>
                  </a:moveTo>
                  <a:cubicBezTo>
                    <a:pt x="577" y="562"/>
                    <a:pt x="566" y="543"/>
                    <a:pt x="545" y="531"/>
                  </a:cubicBezTo>
                  <a:cubicBezTo>
                    <a:pt x="517" y="515"/>
                    <a:pt x="536" y="486"/>
                    <a:pt x="567" y="470"/>
                  </a:cubicBezTo>
                  <a:cubicBezTo>
                    <a:pt x="597" y="454"/>
                    <a:pt x="607" y="426"/>
                    <a:pt x="568" y="407"/>
                  </a:cubicBezTo>
                  <a:cubicBezTo>
                    <a:pt x="530" y="387"/>
                    <a:pt x="532" y="381"/>
                    <a:pt x="568" y="345"/>
                  </a:cubicBezTo>
                  <a:cubicBezTo>
                    <a:pt x="604" y="308"/>
                    <a:pt x="586" y="222"/>
                    <a:pt x="535" y="208"/>
                  </a:cubicBezTo>
                  <a:cubicBezTo>
                    <a:pt x="484" y="194"/>
                    <a:pt x="497" y="166"/>
                    <a:pt x="476" y="107"/>
                  </a:cubicBezTo>
                  <a:cubicBezTo>
                    <a:pt x="456" y="51"/>
                    <a:pt x="319" y="0"/>
                    <a:pt x="270" y="60"/>
                  </a:cubicBezTo>
                  <a:cubicBezTo>
                    <a:pt x="236" y="23"/>
                    <a:pt x="161" y="73"/>
                    <a:pt x="146" y="128"/>
                  </a:cubicBezTo>
                  <a:cubicBezTo>
                    <a:pt x="131" y="184"/>
                    <a:pt x="142" y="199"/>
                    <a:pt x="102" y="207"/>
                  </a:cubicBezTo>
                  <a:cubicBezTo>
                    <a:pt x="62" y="215"/>
                    <a:pt x="37" y="273"/>
                    <a:pt x="63" y="310"/>
                  </a:cubicBezTo>
                  <a:cubicBezTo>
                    <a:pt x="89" y="346"/>
                    <a:pt x="101" y="363"/>
                    <a:pt x="64" y="390"/>
                  </a:cubicBezTo>
                  <a:cubicBezTo>
                    <a:pt x="27" y="417"/>
                    <a:pt x="34" y="465"/>
                    <a:pt x="69" y="482"/>
                  </a:cubicBezTo>
                  <a:cubicBezTo>
                    <a:pt x="104" y="498"/>
                    <a:pt x="111" y="523"/>
                    <a:pt x="83" y="539"/>
                  </a:cubicBezTo>
                  <a:cubicBezTo>
                    <a:pt x="63" y="551"/>
                    <a:pt x="53" y="568"/>
                    <a:pt x="67" y="585"/>
                  </a:cubicBezTo>
                  <a:cubicBezTo>
                    <a:pt x="29" y="603"/>
                    <a:pt x="0" y="629"/>
                    <a:pt x="2" y="678"/>
                  </a:cubicBezTo>
                  <a:cubicBezTo>
                    <a:pt x="2" y="699"/>
                    <a:pt x="10" y="720"/>
                    <a:pt x="23" y="741"/>
                  </a:cubicBezTo>
                  <a:cubicBezTo>
                    <a:pt x="609" y="741"/>
                    <a:pt x="609" y="741"/>
                    <a:pt x="609" y="741"/>
                  </a:cubicBezTo>
                  <a:cubicBezTo>
                    <a:pt x="621" y="720"/>
                    <a:pt x="629" y="699"/>
                    <a:pt x="630" y="678"/>
                  </a:cubicBezTo>
                  <a:cubicBezTo>
                    <a:pt x="631" y="629"/>
                    <a:pt x="603" y="603"/>
                    <a:pt x="565" y="585"/>
                  </a:cubicBezTo>
                  <a:close/>
                  <a:moveTo>
                    <a:pt x="454" y="282"/>
                  </a:moveTo>
                  <a:cubicBezTo>
                    <a:pt x="453" y="281"/>
                    <a:pt x="452" y="281"/>
                    <a:pt x="452" y="281"/>
                  </a:cubicBezTo>
                  <a:cubicBezTo>
                    <a:pt x="467" y="252"/>
                    <a:pt x="479" y="289"/>
                    <a:pt x="482" y="305"/>
                  </a:cubicBezTo>
                  <a:cubicBezTo>
                    <a:pt x="486" y="328"/>
                    <a:pt x="481" y="355"/>
                    <a:pt x="470" y="374"/>
                  </a:cubicBezTo>
                  <a:cubicBezTo>
                    <a:pt x="467" y="373"/>
                    <a:pt x="464" y="373"/>
                    <a:pt x="460" y="373"/>
                  </a:cubicBezTo>
                  <a:cubicBezTo>
                    <a:pt x="411" y="378"/>
                    <a:pt x="527" y="312"/>
                    <a:pt x="454" y="282"/>
                  </a:cubicBezTo>
                  <a:close/>
                  <a:moveTo>
                    <a:pt x="150" y="302"/>
                  </a:moveTo>
                  <a:cubicBezTo>
                    <a:pt x="156" y="273"/>
                    <a:pt x="172" y="265"/>
                    <a:pt x="184" y="292"/>
                  </a:cubicBezTo>
                  <a:cubicBezTo>
                    <a:pt x="194" y="314"/>
                    <a:pt x="196" y="325"/>
                    <a:pt x="194" y="284"/>
                  </a:cubicBezTo>
                  <a:cubicBezTo>
                    <a:pt x="193" y="256"/>
                    <a:pt x="199" y="226"/>
                    <a:pt x="211" y="198"/>
                  </a:cubicBezTo>
                  <a:cubicBezTo>
                    <a:pt x="212" y="197"/>
                    <a:pt x="212" y="196"/>
                    <a:pt x="213" y="195"/>
                  </a:cubicBezTo>
                  <a:cubicBezTo>
                    <a:pt x="232" y="223"/>
                    <a:pt x="270" y="249"/>
                    <a:pt x="316" y="252"/>
                  </a:cubicBezTo>
                  <a:cubicBezTo>
                    <a:pt x="321" y="252"/>
                    <a:pt x="325" y="253"/>
                    <a:pt x="329" y="253"/>
                  </a:cubicBezTo>
                  <a:cubicBezTo>
                    <a:pt x="417" y="251"/>
                    <a:pt x="322" y="306"/>
                    <a:pt x="394" y="315"/>
                  </a:cubicBezTo>
                  <a:cubicBezTo>
                    <a:pt x="446" y="322"/>
                    <a:pt x="436" y="331"/>
                    <a:pt x="410" y="360"/>
                  </a:cubicBezTo>
                  <a:cubicBezTo>
                    <a:pt x="392" y="380"/>
                    <a:pt x="397" y="406"/>
                    <a:pt x="435" y="412"/>
                  </a:cubicBezTo>
                  <a:cubicBezTo>
                    <a:pt x="410" y="459"/>
                    <a:pt x="370" y="493"/>
                    <a:pt x="316" y="493"/>
                  </a:cubicBezTo>
                  <a:cubicBezTo>
                    <a:pt x="316" y="493"/>
                    <a:pt x="316" y="493"/>
                    <a:pt x="316" y="493"/>
                  </a:cubicBezTo>
                  <a:cubicBezTo>
                    <a:pt x="256" y="493"/>
                    <a:pt x="212" y="451"/>
                    <a:pt x="188" y="394"/>
                  </a:cubicBezTo>
                  <a:cubicBezTo>
                    <a:pt x="157" y="389"/>
                    <a:pt x="143" y="339"/>
                    <a:pt x="150" y="302"/>
                  </a:cubicBezTo>
                  <a:close/>
                  <a:moveTo>
                    <a:pt x="114" y="589"/>
                  </a:moveTo>
                  <a:cubicBezTo>
                    <a:pt x="141" y="580"/>
                    <a:pt x="171" y="573"/>
                    <a:pt x="200" y="563"/>
                  </a:cubicBezTo>
                  <a:cubicBezTo>
                    <a:pt x="234" y="550"/>
                    <a:pt x="241" y="524"/>
                    <a:pt x="240" y="493"/>
                  </a:cubicBezTo>
                  <a:cubicBezTo>
                    <a:pt x="262" y="507"/>
                    <a:pt x="287" y="515"/>
                    <a:pt x="316" y="515"/>
                  </a:cubicBezTo>
                  <a:cubicBezTo>
                    <a:pt x="316" y="515"/>
                    <a:pt x="316" y="515"/>
                    <a:pt x="316" y="515"/>
                  </a:cubicBezTo>
                  <a:cubicBezTo>
                    <a:pt x="344" y="515"/>
                    <a:pt x="369" y="507"/>
                    <a:pt x="391" y="493"/>
                  </a:cubicBezTo>
                  <a:cubicBezTo>
                    <a:pt x="390" y="524"/>
                    <a:pt x="397" y="550"/>
                    <a:pt x="431" y="563"/>
                  </a:cubicBezTo>
                  <a:cubicBezTo>
                    <a:pt x="461" y="574"/>
                    <a:pt x="492" y="581"/>
                    <a:pt x="519" y="590"/>
                  </a:cubicBezTo>
                  <a:cubicBezTo>
                    <a:pt x="501" y="642"/>
                    <a:pt x="408" y="662"/>
                    <a:pt x="316" y="661"/>
                  </a:cubicBezTo>
                  <a:cubicBezTo>
                    <a:pt x="210" y="660"/>
                    <a:pt x="105" y="630"/>
                    <a:pt x="114" y="589"/>
                  </a:cubicBezTo>
                  <a:close/>
                  <a:moveTo>
                    <a:pt x="318" y="722"/>
                  </a:moveTo>
                  <a:cubicBezTo>
                    <a:pt x="316" y="722"/>
                    <a:pt x="316" y="722"/>
                    <a:pt x="316" y="722"/>
                  </a:cubicBezTo>
                  <a:cubicBezTo>
                    <a:pt x="184" y="722"/>
                    <a:pt x="70" y="685"/>
                    <a:pt x="46" y="621"/>
                  </a:cubicBezTo>
                  <a:cubicBezTo>
                    <a:pt x="52" y="616"/>
                    <a:pt x="59" y="611"/>
                    <a:pt x="67" y="606"/>
                  </a:cubicBezTo>
                  <a:cubicBezTo>
                    <a:pt x="78" y="664"/>
                    <a:pt x="187" y="697"/>
                    <a:pt x="316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448" y="697"/>
                    <a:pt x="551" y="665"/>
                    <a:pt x="564" y="608"/>
                  </a:cubicBezTo>
                  <a:cubicBezTo>
                    <a:pt x="572" y="613"/>
                    <a:pt x="578" y="618"/>
                    <a:pt x="585" y="624"/>
                  </a:cubicBezTo>
                  <a:cubicBezTo>
                    <a:pt x="559" y="687"/>
                    <a:pt x="451" y="722"/>
                    <a:pt x="318" y="72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lIns="325063" tIns="162532" rIns="325063" bIns="162532"/>
            <a:lstStyle/>
            <a:p>
              <a:pPr>
                <a:defRPr/>
              </a:pPr>
              <a:endParaRPr lang="id-ID" sz="6400" dirty="0">
                <a:latin typeface="Raleway Light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2569058" y="1736550"/>
            <a:ext cx="720966" cy="720966"/>
            <a:chOff x="2569058" y="1736550"/>
            <a:chExt cx="720966" cy="720966"/>
          </a:xfrm>
        </p:grpSpPr>
        <p:sp>
          <p:nvSpPr>
            <p:cNvPr id="50" name="Rounded Rectangle 49"/>
            <p:cNvSpPr/>
            <p:nvPr/>
          </p:nvSpPr>
          <p:spPr>
            <a:xfrm>
              <a:off x="2569058" y="17365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8" name="Group 77"/>
            <p:cNvGrpSpPr/>
            <p:nvPr/>
          </p:nvGrpSpPr>
          <p:grpSpPr>
            <a:xfrm>
              <a:off x="2649516" y="1897652"/>
              <a:ext cx="501436" cy="426693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83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2569058" y="3521000"/>
            <a:ext cx="720966" cy="720966"/>
            <a:chOff x="2569058" y="3521000"/>
            <a:chExt cx="720966" cy="720966"/>
          </a:xfrm>
        </p:grpSpPr>
        <p:sp>
          <p:nvSpPr>
            <p:cNvPr id="53" name="Rounded Rectangle 52"/>
            <p:cNvSpPr/>
            <p:nvPr/>
          </p:nvSpPr>
          <p:spPr>
            <a:xfrm>
              <a:off x="2569058" y="35210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Freeform 5"/>
            <p:cNvSpPr>
              <a:spLocks noEditPoints="1"/>
            </p:cNvSpPr>
            <p:nvPr/>
          </p:nvSpPr>
          <p:spPr bwMode="auto">
            <a:xfrm>
              <a:off x="2671750" y="3801428"/>
              <a:ext cx="513681" cy="167209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2569058" y="5304688"/>
            <a:ext cx="720966" cy="720966"/>
            <a:chOff x="2569058" y="5304688"/>
            <a:chExt cx="720966" cy="720966"/>
          </a:xfrm>
        </p:grpSpPr>
        <p:sp>
          <p:nvSpPr>
            <p:cNvPr id="70" name="Rounded Rectangle 69"/>
            <p:cNvSpPr/>
            <p:nvPr/>
          </p:nvSpPr>
          <p:spPr>
            <a:xfrm>
              <a:off x="2569058" y="53046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" name="Freeform 86"/>
            <p:cNvSpPr>
              <a:spLocks noEditPoints="1"/>
            </p:cNvSpPr>
            <p:nvPr/>
          </p:nvSpPr>
          <p:spPr bwMode="auto">
            <a:xfrm>
              <a:off x="2739023" y="5442340"/>
              <a:ext cx="358640" cy="403767"/>
            </a:xfrm>
            <a:custGeom>
              <a:avLst/>
              <a:gdLst>
                <a:gd name="T0" fmla="*/ 300 w 320"/>
                <a:gd name="T1" fmla="*/ 0 h 360"/>
                <a:gd name="T2" fmla="*/ 256 w 320"/>
                <a:gd name="T3" fmla="*/ 0 h 360"/>
                <a:gd name="T4" fmla="*/ 240 w 320"/>
                <a:gd name="T5" fmla="*/ 20 h 360"/>
                <a:gd name="T6" fmla="*/ 240 w 320"/>
                <a:gd name="T7" fmla="*/ 360 h 360"/>
                <a:gd name="T8" fmla="*/ 320 w 320"/>
                <a:gd name="T9" fmla="*/ 360 h 360"/>
                <a:gd name="T10" fmla="*/ 320 w 320"/>
                <a:gd name="T11" fmla="*/ 20 h 360"/>
                <a:gd name="T12" fmla="*/ 300 w 320"/>
                <a:gd name="T13" fmla="*/ 0 h 360"/>
                <a:gd name="T14" fmla="*/ 180 w 320"/>
                <a:gd name="T15" fmla="*/ 120 h 360"/>
                <a:gd name="T16" fmla="*/ 136 w 320"/>
                <a:gd name="T17" fmla="*/ 120 h 360"/>
                <a:gd name="T18" fmla="*/ 120 w 320"/>
                <a:gd name="T19" fmla="*/ 140 h 360"/>
                <a:gd name="T20" fmla="*/ 120 w 320"/>
                <a:gd name="T21" fmla="*/ 360 h 360"/>
                <a:gd name="T22" fmla="*/ 200 w 320"/>
                <a:gd name="T23" fmla="*/ 360 h 360"/>
                <a:gd name="T24" fmla="*/ 200 w 320"/>
                <a:gd name="T25" fmla="*/ 140 h 360"/>
                <a:gd name="T26" fmla="*/ 180 w 320"/>
                <a:gd name="T27" fmla="*/ 120 h 360"/>
                <a:gd name="T28" fmla="*/ 60 w 320"/>
                <a:gd name="T29" fmla="*/ 240 h 360"/>
                <a:gd name="T30" fmla="*/ 16 w 320"/>
                <a:gd name="T31" fmla="*/ 240 h 360"/>
                <a:gd name="T32" fmla="*/ 0 w 320"/>
                <a:gd name="T33" fmla="*/ 260 h 360"/>
                <a:gd name="T34" fmla="*/ 0 w 320"/>
                <a:gd name="T35" fmla="*/ 360 h 360"/>
                <a:gd name="T36" fmla="*/ 80 w 320"/>
                <a:gd name="T37" fmla="*/ 360 h 360"/>
                <a:gd name="T38" fmla="*/ 80 w 320"/>
                <a:gd name="T39" fmla="*/ 260 h 360"/>
                <a:gd name="T40" fmla="*/ 60 w 320"/>
                <a:gd name="T41" fmla="*/ 24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360">
                  <a:moveTo>
                    <a:pt x="30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45" y="0"/>
                    <a:pt x="240" y="9"/>
                    <a:pt x="240" y="20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320" y="360"/>
                    <a:pt x="320" y="360"/>
                    <a:pt x="320" y="36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9"/>
                    <a:pt x="311" y="0"/>
                    <a:pt x="300" y="0"/>
                  </a:cubicBezTo>
                  <a:close/>
                  <a:moveTo>
                    <a:pt x="180" y="120"/>
                  </a:moveTo>
                  <a:cubicBezTo>
                    <a:pt x="136" y="120"/>
                    <a:pt x="136" y="120"/>
                    <a:pt x="136" y="120"/>
                  </a:cubicBezTo>
                  <a:cubicBezTo>
                    <a:pt x="125" y="120"/>
                    <a:pt x="120" y="129"/>
                    <a:pt x="120" y="140"/>
                  </a:cubicBezTo>
                  <a:cubicBezTo>
                    <a:pt x="120" y="360"/>
                    <a:pt x="120" y="360"/>
                    <a:pt x="120" y="360"/>
                  </a:cubicBezTo>
                  <a:cubicBezTo>
                    <a:pt x="200" y="360"/>
                    <a:pt x="200" y="360"/>
                    <a:pt x="200" y="36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29"/>
                    <a:pt x="191" y="120"/>
                    <a:pt x="180" y="120"/>
                  </a:cubicBezTo>
                  <a:close/>
                  <a:moveTo>
                    <a:pt x="60" y="240"/>
                  </a:moveTo>
                  <a:cubicBezTo>
                    <a:pt x="16" y="240"/>
                    <a:pt x="16" y="240"/>
                    <a:pt x="16" y="240"/>
                  </a:cubicBezTo>
                  <a:cubicBezTo>
                    <a:pt x="5" y="240"/>
                    <a:pt x="0" y="249"/>
                    <a:pt x="0" y="260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0" y="249"/>
                    <a:pt x="71" y="240"/>
                    <a:pt x="60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876381" y="1726450"/>
            <a:ext cx="720966" cy="720966"/>
            <a:chOff x="8876381" y="1726450"/>
            <a:chExt cx="720966" cy="720966"/>
          </a:xfrm>
        </p:grpSpPr>
        <p:sp>
          <p:nvSpPr>
            <p:cNvPr id="56" name="Rounded Rectangle 55"/>
            <p:cNvSpPr/>
            <p:nvPr/>
          </p:nvSpPr>
          <p:spPr>
            <a:xfrm>
              <a:off x="8876381" y="17264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" name="Shape 3659"/>
            <p:cNvSpPr/>
            <p:nvPr/>
          </p:nvSpPr>
          <p:spPr>
            <a:xfrm>
              <a:off x="9011122" y="1862711"/>
              <a:ext cx="468251" cy="4390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1137090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000"/>
                            </p:stCondLst>
                            <p:childTnLst>
                              <p:par>
                                <p:cTn id="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500"/>
                            </p:stCondLst>
                            <p:childTnLst>
                              <p:par>
                                <p:cTn id="8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9000"/>
                            </p:stCondLst>
                            <p:childTnLst>
                              <p:par>
                                <p:cTn id="8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9500"/>
                            </p:stCondLst>
                            <p:childTnLst>
                              <p:par>
                                <p:cTn id="9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10000"/>
                            </p:stCondLst>
                            <p:childTnLst>
                              <p:par>
                                <p:cTn id="9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1" grpId="0"/>
      <p:bldP spid="81" grpId="1"/>
      <p:bldP spid="81" grpId="2"/>
      <p:bldP spid="81" grpId="3"/>
      <p:bldP spid="81" grpId="4"/>
      <p:bldP spid="81" grpId="5"/>
      <p:bldP spid="81" grpId="6"/>
      <p:bldP spid="81" grpId="7"/>
      <p:bldP spid="81" grpId="8"/>
      <p:bldP spid="81" grpId="9"/>
      <p:bldP spid="81" grpId="10"/>
      <p:bldP spid="81" grpId="11"/>
      <p:bldP spid="81" grpId="12"/>
      <p:bldP spid="76" grpId="0"/>
      <p:bldP spid="77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" name="Group 71"/>
          <p:cNvGrpSpPr/>
          <p:nvPr/>
        </p:nvGrpSpPr>
        <p:grpSpPr>
          <a:xfrm>
            <a:off x="4524577" y="2000250"/>
            <a:ext cx="3181972" cy="3678878"/>
            <a:chOff x="4712835" y="2000250"/>
            <a:chExt cx="2929435" cy="3386904"/>
          </a:xfrm>
        </p:grpSpPr>
        <p:graphicFrame>
          <p:nvGraphicFramePr>
            <p:cNvPr id="5" name="Chart 4"/>
            <p:cNvGraphicFramePr/>
            <p:nvPr>
              <p:extLst>
                <p:ext uri="{D42A27DB-BD31-4B8C-83A1-F6EECF244321}">
                  <p14:modId xmlns:p14="http://schemas.microsoft.com/office/powerpoint/2010/main" val="2196314532"/>
                </p:ext>
              </p:extLst>
            </p:nvPr>
          </p:nvGraphicFramePr>
          <p:xfrm>
            <a:off x="4954677" y="2639280"/>
            <a:ext cx="2418250" cy="2559517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grpSp>
          <p:nvGrpSpPr>
            <p:cNvPr id="6" name="Group 4"/>
            <p:cNvGrpSpPr>
              <a:grpSpLocks noChangeAspect="1"/>
            </p:cNvGrpSpPr>
            <p:nvPr/>
          </p:nvGrpSpPr>
          <p:grpSpPr bwMode="auto">
            <a:xfrm>
              <a:off x="4712835" y="2000250"/>
              <a:ext cx="2929435" cy="3386904"/>
              <a:chOff x="2167" y="1142"/>
              <a:chExt cx="1428" cy="1651"/>
            </a:xfrm>
            <a:solidFill>
              <a:srgbClr val="937963"/>
            </a:solidFill>
          </p:grpSpPr>
          <p:sp>
            <p:nvSpPr>
              <p:cNvPr id="7" name="Freeform 5"/>
              <p:cNvSpPr>
                <a:spLocks noEditPoints="1"/>
              </p:cNvSpPr>
              <p:nvPr/>
            </p:nvSpPr>
            <p:spPr bwMode="auto">
              <a:xfrm>
                <a:off x="2287" y="1342"/>
                <a:ext cx="264" cy="227"/>
              </a:xfrm>
              <a:custGeom>
                <a:avLst/>
                <a:gdLst/>
                <a:ahLst/>
                <a:cxnLst>
                  <a:cxn ang="0">
                    <a:pos x="142" y="20"/>
                  </a:cxn>
                  <a:cxn ang="0">
                    <a:pos x="86" y="0"/>
                  </a:cxn>
                  <a:cxn ang="0">
                    <a:pos x="0" y="86"/>
                  </a:cxn>
                  <a:cxn ang="0">
                    <a:pos x="8" y="122"/>
                  </a:cxn>
                  <a:cxn ang="0">
                    <a:pos x="142" y="20"/>
                  </a:cxn>
                  <a:cxn ang="0">
                    <a:pos x="142" y="20"/>
                  </a:cxn>
                  <a:cxn ang="0">
                    <a:pos x="142" y="20"/>
                  </a:cxn>
                </a:cxnLst>
                <a:rect l="0" t="0" r="r" b="b"/>
                <a:pathLst>
                  <a:path w="142" h="122">
                    <a:moveTo>
                      <a:pt x="142" y="20"/>
                    </a:moveTo>
                    <a:cubicBezTo>
                      <a:pt x="127" y="7"/>
                      <a:pt x="108" y="0"/>
                      <a:pt x="86" y="0"/>
                    </a:cubicBezTo>
                    <a:cubicBezTo>
                      <a:pt x="39" y="0"/>
                      <a:pt x="0" y="38"/>
                      <a:pt x="0" y="86"/>
                    </a:cubicBezTo>
                    <a:cubicBezTo>
                      <a:pt x="0" y="99"/>
                      <a:pt x="3" y="111"/>
                      <a:pt x="8" y="122"/>
                    </a:cubicBezTo>
                    <a:cubicBezTo>
                      <a:pt x="45" y="80"/>
                      <a:pt x="91" y="45"/>
                      <a:pt x="142" y="20"/>
                    </a:cubicBezTo>
                    <a:close/>
                    <a:moveTo>
                      <a:pt x="142" y="20"/>
                    </a:moveTo>
                    <a:cubicBezTo>
                      <a:pt x="142" y="20"/>
                      <a:pt x="142" y="20"/>
                      <a:pt x="142" y="2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" name="Freeform 6"/>
              <p:cNvSpPr>
                <a:spLocks noEditPoints="1"/>
              </p:cNvSpPr>
              <p:nvPr/>
            </p:nvSpPr>
            <p:spPr bwMode="auto">
              <a:xfrm>
                <a:off x="2167" y="1142"/>
                <a:ext cx="1428" cy="1651"/>
              </a:xfrm>
              <a:custGeom>
                <a:avLst/>
                <a:gdLst/>
                <a:ahLst/>
                <a:cxnLst>
                  <a:cxn ang="0">
                    <a:pos x="385" y="890"/>
                  </a:cxn>
                  <a:cxn ang="0">
                    <a:pos x="770" y="505"/>
                  </a:cxn>
                  <a:cxn ang="0">
                    <a:pos x="450" y="125"/>
                  </a:cxn>
                  <a:cxn ang="0">
                    <a:pos x="450" y="53"/>
                  </a:cxn>
                  <a:cxn ang="0">
                    <a:pos x="484" y="53"/>
                  </a:cxn>
                  <a:cxn ang="0">
                    <a:pos x="504" y="26"/>
                  </a:cxn>
                  <a:cxn ang="0">
                    <a:pos x="484" y="0"/>
                  </a:cxn>
                  <a:cxn ang="0">
                    <a:pos x="286" y="0"/>
                  </a:cxn>
                  <a:cxn ang="0">
                    <a:pos x="266" y="26"/>
                  </a:cxn>
                  <a:cxn ang="0">
                    <a:pos x="286" y="53"/>
                  </a:cxn>
                  <a:cxn ang="0">
                    <a:pos x="320" y="53"/>
                  </a:cxn>
                  <a:cxn ang="0">
                    <a:pos x="320" y="125"/>
                  </a:cxn>
                  <a:cxn ang="0">
                    <a:pos x="227" y="153"/>
                  </a:cxn>
                  <a:cxn ang="0">
                    <a:pos x="91" y="256"/>
                  </a:cxn>
                  <a:cxn ang="0">
                    <a:pos x="0" y="505"/>
                  </a:cxn>
                  <a:cxn ang="0">
                    <a:pos x="385" y="890"/>
                  </a:cxn>
                  <a:cxn ang="0">
                    <a:pos x="158" y="280"/>
                  </a:cxn>
                  <a:cxn ang="0">
                    <a:pos x="232" y="224"/>
                  </a:cxn>
                  <a:cxn ang="0">
                    <a:pos x="385" y="185"/>
                  </a:cxn>
                  <a:cxn ang="0">
                    <a:pos x="705" y="505"/>
                  </a:cxn>
                  <a:cxn ang="0">
                    <a:pos x="385" y="825"/>
                  </a:cxn>
                  <a:cxn ang="0">
                    <a:pos x="65" y="505"/>
                  </a:cxn>
                  <a:cxn ang="0">
                    <a:pos x="158" y="280"/>
                  </a:cxn>
                  <a:cxn ang="0">
                    <a:pos x="158" y="280"/>
                  </a:cxn>
                  <a:cxn ang="0">
                    <a:pos x="158" y="280"/>
                  </a:cxn>
                </a:cxnLst>
                <a:rect l="0" t="0" r="r" b="b"/>
                <a:pathLst>
                  <a:path w="770" h="890">
                    <a:moveTo>
                      <a:pt x="385" y="890"/>
                    </a:moveTo>
                    <a:cubicBezTo>
                      <a:pt x="598" y="890"/>
                      <a:pt x="770" y="717"/>
                      <a:pt x="770" y="505"/>
                    </a:cubicBezTo>
                    <a:cubicBezTo>
                      <a:pt x="770" y="314"/>
                      <a:pt x="632" y="156"/>
                      <a:pt x="450" y="125"/>
                    </a:cubicBezTo>
                    <a:cubicBezTo>
                      <a:pt x="450" y="53"/>
                      <a:pt x="450" y="53"/>
                      <a:pt x="450" y="53"/>
                    </a:cubicBezTo>
                    <a:cubicBezTo>
                      <a:pt x="484" y="53"/>
                      <a:pt x="484" y="53"/>
                      <a:pt x="484" y="53"/>
                    </a:cubicBezTo>
                    <a:cubicBezTo>
                      <a:pt x="495" y="53"/>
                      <a:pt x="504" y="41"/>
                      <a:pt x="504" y="26"/>
                    </a:cubicBezTo>
                    <a:cubicBezTo>
                      <a:pt x="504" y="12"/>
                      <a:pt x="495" y="0"/>
                      <a:pt x="484" y="0"/>
                    </a:cubicBezTo>
                    <a:cubicBezTo>
                      <a:pt x="286" y="0"/>
                      <a:pt x="286" y="0"/>
                      <a:pt x="286" y="0"/>
                    </a:cubicBezTo>
                    <a:cubicBezTo>
                      <a:pt x="275" y="0"/>
                      <a:pt x="266" y="12"/>
                      <a:pt x="266" y="26"/>
                    </a:cubicBezTo>
                    <a:cubicBezTo>
                      <a:pt x="266" y="41"/>
                      <a:pt x="275" y="53"/>
                      <a:pt x="286" y="53"/>
                    </a:cubicBezTo>
                    <a:cubicBezTo>
                      <a:pt x="320" y="53"/>
                      <a:pt x="320" y="53"/>
                      <a:pt x="320" y="53"/>
                    </a:cubicBezTo>
                    <a:cubicBezTo>
                      <a:pt x="320" y="125"/>
                      <a:pt x="320" y="125"/>
                      <a:pt x="320" y="125"/>
                    </a:cubicBezTo>
                    <a:cubicBezTo>
                      <a:pt x="287" y="131"/>
                      <a:pt x="256" y="140"/>
                      <a:pt x="227" y="153"/>
                    </a:cubicBezTo>
                    <a:cubicBezTo>
                      <a:pt x="175" y="177"/>
                      <a:pt x="128" y="212"/>
                      <a:pt x="91" y="256"/>
                    </a:cubicBezTo>
                    <a:cubicBezTo>
                      <a:pt x="34" y="323"/>
                      <a:pt x="0" y="410"/>
                      <a:pt x="0" y="505"/>
                    </a:cubicBezTo>
                    <a:cubicBezTo>
                      <a:pt x="0" y="717"/>
                      <a:pt x="172" y="890"/>
                      <a:pt x="385" y="890"/>
                    </a:cubicBezTo>
                    <a:close/>
                    <a:moveTo>
                      <a:pt x="158" y="280"/>
                    </a:moveTo>
                    <a:cubicBezTo>
                      <a:pt x="180" y="258"/>
                      <a:pt x="205" y="239"/>
                      <a:pt x="232" y="224"/>
                    </a:cubicBezTo>
                    <a:cubicBezTo>
                      <a:pt x="277" y="199"/>
                      <a:pt x="330" y="185"/>
                      <a:pt x="385" y="185"/>
                    </a:cubicBezTo>
                    <a:cubicBezTo>
                      <a:pt x="562" y="185"/>
                      <a:pt x="705" y="328"/>
                      <a:pt x="705" y="505"/>
                    </a:cubicBezTo>
                    <a:cubicBezTo>
                      <a:pt x="705" y="681"/>
                      <a:pt x="562" y="825"/>
                      <a:pt x="385" y="825"/>
                    </a:cubicBezTo>
                    <a:cubicBezTo>
                      <a:pt x="209" y="825"/>
                      <a:pt x="65" y="681"/>
                      <a:pt x="65" y="505"/>
                    </a:cubicBezTo>
                    <a:cubicBezTo>
                      <a:pt x="65" y="417"/>
                      <a:pt x="101" y="337"/>
                      <a:pt x="158" y="280"/>
                    </a:cubicBezTo>
                    <a:close/>
                    <a:moveTo>
                      <a:pt x="158" y="280"/>
                    </a:moveTo>
                    <a:cubicBezTo>
                      <a:pt x="158" y="280"/>
                      <a:pt x="158" y="280"/>
                      <a:pt x="158" y="28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3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Focus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40" name="Group 39"/>
          <p:cNvGrpSpPr/>
          <p:nvPr/>
        </p:nvGrpSpPr>
        <p:grpSpPr>
          <a:xfrm>
            <a:off x="8991134" y="2465171"/>
            <a:ext cx="2317843" cy="904869"/>
            <a:chOff x="9028198" y="2119306"/>
            <a:chExt cx="2317843" cy="904869"/>
          </a:xfrm>
        </p:grpSpPr>
        <p:sp>
          <p:nvSpPr>
            <p:cNvPr id="41" name="TextBox 40"/>
            <p:cNvSpPr txBox="1"/>
            <p:nvPr/>
          </p:nvSpPr>
          <p:spPr>
            <a:xfrm>
              <a:off x="9120384" y="2470177"/>
              <a:ext cx="222565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028198" y="2119306"/>
              <a:ext cx="1762753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Energy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991134" y="4252035"/>
            <a:ext cx="2317843" cy="904869"/>
            <a:chOff x="9028198" y="2119306"/>
            <a:chExt cx="2317843" cy="904869"/>
          </a:xfrm>
        </p:grpSpPr>
        <p:sp>
          <p:nvSpPr>
            <p:cNvPr id="44" name="TextBox 43"/>
            <p:cNvSpPr txBox="1"/>
            <p:nvPr/>
          </p:nvSpPr>
          <p:spPr>
            <a:xfrm>
              <a:off x="9120385" y="2470177"/>
              <a:ext cx="222565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9028198" y="2119306"/>
              <a:ext cx="2004718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Medicine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927849" y="2446690"/>
            <a:ext cx="2257841" cy="904869"/>
            <a:chOff x="22672" y="1624422"/>
            <a:chExt cx="2257841" cy="904869"/>
          </a:xfrm>
        </p:grpSpPr>
        <p:sp>
          <p:nvSpPr>
            <p:cNvPr id="61" name="TextBox 60"/>
            <p:cNvSpPr txBox="1"/>
            <p:nvPr/>
          </p:nvSpPr>
          <p:spPr>
            <a:xfrm>
              <a:off x="22672" y="1975293"/>
              <a:ext cx="217979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960416" y="1624422"/>
              <a:ext cx="1320097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Herbal </a:t>
              </a:r>
              <a:r>
                <a:rPr lang="en-GB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llfe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927849" y="4237873"/>
            <a:ext cx="2257841" cy="904869"/>
            <a:chOff x="22672" y="1624422"/>
            <a:chExt cx="2257841" cy="904869"/>
          </a:xfrm>
        </p:grpSpPr>
        <p:sp>
          <p:nvSpPr>
            <p:cNvPr id="64" name="TextBox 63"/>
            <p:cNvSpPr txBox="1"/>
            <p:nvPr/>
          </p:nvSpPr>
          <p:spPr>
            <a:xfrm>
              <a:off x="22672" y="1975293"/>
              <a:ext cx="217979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517388" y="1624422"/>
              <a:ext cx="1763125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Electronic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324335" y="2585988"/>
            <a:ext cx="720966" cy="720966"/>
            <a:chOff x="3324335" y="2585988"/>
            <a:chExt cx="720966" cy="720966"/>
          </a:xfrm>
        </p:grpSpPr>
        <p:sp>
          <p:nvSpPr>
            <p:cNvPr id="67" name="Rounded Rectangle 66"/>
            <p:cNvSpPr/>
            <p:nvPr/>
          </p:nvSpPr>
          <p:spPr>
            <a:xfrm>
              <a:off x="3324335" y="2585988"/>
              <a:ext cx="720966" cy="720966"/>
            </a:xfrm>
            <a:prstGeom prst="roundRect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3328912" y="2842936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15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3324335" y="4370438"/>
            <a:ext cx="720966" cy="720966"/>
            <a:chOff x="3324335" y="4370438"/>
            <a:chExt cx="720966" cy="720966"/>
          </a:xfrm>
        </p:grpSpPr>
        <p:sp>
          <p:nvSpPr>
            <p:cNvPr id="70" name="Rounded Rectangle 69"/>
            <p:cNvSpPr/>
            <p:nvPr/>
          </p:nvSpPr>
          <p:spPr>
            <a:xfrm>
              <a:off x="3324335" y="4370438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TextBox 73"/>
            <p:cNvSpPr txBox="1"/>
            <p:nvPr/>
          </p:nvSpPr>
          <p:spPr>
            <a:xfrm>
              <a:off x="3328912" y="4643247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3</a:t>
              </a: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8159204" y="2590050"/>
            <a:ext cx="720966" cy="720966"/>
            <a:chOff x="8159204" y="2590050"/>
            <a:chExt cx="720966" cy="720966"/>
          </a:xfrm>
        </p:grpSpPr>
        <p:sp>
          <p:nvSpPr>
            <p:cNvPr id="47" name="Rounded Rectangle 46"/>
            <p:cNvSpPr/>
            <p:nvPr/>
          </p:nvSpPr>
          <p:spPr>
            <a:xfrm>
              <a:off x="8159204" y="25900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8163511" y="2842936"/>
              <a:ext cx="716389" cy="3308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25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159204" y="4374500"/>
            <a:ext cx="720966" cy="720966"/>
            <a:chOff x="8159204" y="4374500"/>
            <a:chExt cx="720966" cy="720966"/>
          </a:xfrm>
        </p:grpSpPr>
        <p:sp>
          <p:nvSpPr>
            <p:cNvPr id="50" name="Rounded Rectangle 49"/>
            <p:cNvSpPr/>
            <p:nvPr/>
          </p:nvSpPr>
          <p:spPr>
            <a:xfrm>
              <a:off x="8159204" y="4374500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8159204" y="4643247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25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783866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Design Focus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1388919" y="2065754"/>
            <a:ext cx="9348466" cy="974795"/>
            <a:chOff x="1388919" y="2065754"/>
            <a:chExt cx="9348466" cy="974795"/>
          </a:xfrm>
        </p:grpSpPr>
        <p:grpSp>
          <p:nvGrpSpPr>
            <p:cNvPr id="7" name="Group 6"/>
            <p:cNvGrpSpPr/>
            <p:nvPr/>
          </p:nvGrpSpPr>
          <p:grpSpPr>
            <a:xfrm>
              <a:off x="7930887" y="2065754"/>
              <a:ext cx="2180656" cy="973863"/>
              <a:chOff x="7834976" y="2123810"/>
              <a:chExt cx="2313180" cy="1033047"/>
            </a:xfrm>
          </p:grpSpPr>
          <p:sp>
            <p:nvSpPr>
              <p:cNvPr id="8" name="Rectangle 7"/>
              <p:cNvSpPr>
                <a:spLocks noChangeArrowheads="1"/>
              </p:cNvSpPr>
              <p:nvPr/>
            </p:nvSpPr>
            <p:spPr bwMode="auto">
              <a:xfrm rot="5400000" flipH="1">
                <a:off x="8861840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" name="Rectangle 8"/>
              <p:cNvSpPr>
                <a:spLocks noChangeArrowheads="1"/>
              </p:cNvSpPr>
              <p:nvPr/>
            </p:nvSpPr>
            <p:spPr bwMode="auto">
              <a:xfrm rot="5400000" flipH="1">
                <a:off x="8864220" y="1613470"/>
                <a:ext cx="25469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" name="Rectangle 9"/>
              <p:cNvSpPr>
                <a:spLocks noChangeArrowheads="1"/>
              </p:cNvSpPr>
              <p:nvPr/>
            </p:nvSpPr>
            <p:spPr bwMode="auto">
              <a:xfrm rot="5400000" flipH="1">
                <a:off x="8861840" y="1356398"/>
                <a:ext cx="25945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Rectangle 10"/>
              <p:cNvSpPr>
                <a:spLocks noChangeArrowheads="1"/>
              </p:cNvSpPr>
              <p:nvPr/>
            </p:nvSpPr>
            <p:spPr bwMode="auto">
              <a:xfrm rot="5400000" flipH="1">
                <a:off x="8861840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2" name="Group 11"/>
            <p:cNvGrpSpPr/>
            <p:nvPr/>
          </p:nvGrpSpPr>
          <p:grpSpPr>
            <a:xfrm>
              <a:off x="5750232" y="2065754"/>
              <a:ext cx="2180656" cy="973863"/>
              <a:chOff x="5521797" y="2123810"/>
              <a:chExt cx="2313180" cy="1033047"/>
            </a:xfrm>
          </p:grpSpPr>
          <p:sp>
            <p:nvSpPr>
              <p:cNvPr id="13" name="Rectangle 12"/>
              <p:cNvSpPr>
                <a:spLocks noChangeArrowheads="1"/>
              </p:cNvSpPr>
              <p:nvPr/>
            </p:nvSpPr>
            <p:spPr bwMode="auto">
              <a:xfrm rot="5400000" flipH="1">
                <a:off x="6548661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" name="Rectangle 13"/>
              <p:cNvSpPr>
                <a:spLocks noChangeArrowheads="1"/>
              </p:cNvSpPr>
              <p:nvPr/>
            </p:nvSpPr>
            <p:spPr bwMode="auto">
              <a:xfrm rot="5400000" flipH="1">
                <a:off x="6551041" y="1613470"/>
                <a:ext cx="25469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" name="Rectangle 14"/>
              <p:cNvSpPr>
                <a:spLocks noChangeArrowheads="1"/>
              </p:cNvSpPr>
              <p:nvPr/>
            </p:nvSpPr>
            <p:spPr bwMode="auto">
              <a:xfrm rot="5400000" flipH="1">
                <a:off x="6548661" y="1356398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Rectangle 15"/>
              <p:cNvSpPr>
                <a:spLocks noChangeArrowheads="1"/>
              </p:cNvSpPr>
              <p:nvPr/>
            </p:nvSpPr>
            <p:spPr bwMode="auto">
              <a:xfrm rot="5400000" flipH="1">
                <a:off x="6548661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7" name="Group 16"/>
            <p:cNvGrpSpPr/>
            <p:nvPr/>
          </p:nvGrpSpPr>
          <p:grpSpPr>
            <a:xfrm>
              <a:off x="3569575" y="2065754"/>
              <a:ext cx="2180656" cy="973863"/>
              <a:chOff x="3208617" y="2123810"/>
              <a:chExt cx="2313180" cy="1033047"/>
            </a:xfrm>
          </p:grpSpPr>
          <p:sp>
            <p:nvSpPr>
              <p:cNvPr id="18" name="Rectangle 17"/>
              <p:cNvSpPr>
                <a:spLocks noChangeArrowheads="1"/>
              </p:cNvSpPr>
              <p:nvPr/>
            </p:nvSpPr>
            <p:spPr bwMode="auto">
              <a:xfrm rot="5400000" flipH="1">
                <a:off x="4235481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" name="Rectangle 18"/>
              <p:cNvSpPr>
                <a:spLocks noChangeArrowheads="1"/>
              </p:cNvSpPr>
              <p:nvPr/>
            </p:nvSpPr>
            <p:spPr bwMode="auto">
              <a:xfrm rot="5400000" flipH="1">
                <a:off x="4237861" y="1613470"/>
                <a:ext cx="25469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" name="Rectangle 19"/>
              <p:cNvSpPr>
                <a:spLocks noChangeArrowheads="1"/>
              </p:cNvSpPr>
              <p:nvPr/>
            </p:nvSpPr>
            <p:spPr bwMode="auto">
              <a:xfrm rot="5400000" flipH="1">
                <a:off x="4235481" y="1356398"/>
                <a:ext cx="25945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" name="Rectangle 20"/>
              <p:cNvSpPr>
                <a:spLocks noChangeArrowheads="1"/>
              </p:cNvSpPr>
              <p:nvPr/>
            </p:nvSpPr>
            <p:spPr bwMode="auto">
              <a:xfrm rot="5400000" flipH="1">
                <a:off x="4235481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" name="Group 21"/>
            <p:cNvGrpSpPr/>
            <p:nvPr/>
          </p:nvGrpSpPr>
          <p:grpSpPr>
            <a:xfrm>
              <a:off x="1388919" y="2065754"/>
              <a:ext cx="2180656" cy="973863"/>
              <a:chOff x="895437" y="2123810"/>
              <a:chExt cx="2313180" cy="1033047"/>
            </a:xfrm>
          </p:grpSpPr>
          <p:sp>
            <p:nvSpPr>
              <p:cNvPr id="23" name="Rectangle 22"/>
              <p:cNvSpPr>
                <a:spLocks noChangeArrowheads="1"/>
              </p:cNvSpPr>
              <p:nvPr/>
            </p:nvSpPr>
            <p:spPr bwMode="auto">
              <a:xfrm rot="5400000" flipH="1">
                <a:off x="1922301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Rectangle 23"/>
              <p:cNvSpPr>
                <a:spLocks noChangeArrowheads="1"/>
              </p:cNvSpPr>
              <p:nvPr/>
            </p:nvSpPr>
            <p:spPr bwMode="auto">
              <a:xfrm rot="5400000" flipH="1">
                <a:off x="1924681" y="1613470"/>
                <a:ext cx="25469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Rectangle 24"/>
              <p:cNvSpPr>
                <a:spLocks noChangeArrowheads="1"/>
              </p:cNvSpPr>
              <p:nvPr/>
            </p:nvSpPr>
            <p:spPr bwMode="auto">
              <a:xfrm rot="5400000" flipH="1">
                <a:off x="1922301" y="1356398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Rectangle 25"/>
              <p:cNvSpPr>
                <a:spLocks noChangeArrowheads="1"/>
              </p:cNvSpPr>
              <p:nvPr/>
            </p:nvSpPr>
            <p:spPr bwMode="auto">
              <a:xfrm rot="5400000" flipH="1">
                <a:off x="1922301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7" name="Group 36"/>
            <p:cNvGrpSpPr/>
            <p:nvPr/>
          </p:nvGrpSpPr>
          <p:grpSpPr>
            <a:xfrm rot="16200000">
              <a:off x="9941163" y="2244327"/>
              <a:ext cx="966601" cy="625843"/>
              <a:chOff x="5510020" y="5133608"/>
              <a:chExt cx="1189361" cy="625843"/>
            </a:xfrm>
          </p:grpSpPr>
          <p:sp>
            <p:nvSpPr>
              <p:cNvPr id="35" name="Freeform 7"/>
              <p:cNvSpPr>
                <a:spLocks/>
              </p:cNvSpPr>
              <p:nvPr/>
            </p:nvSpPr>
            <p:spPr bwMode="auto">
              <a:xfrm>
                <a:off x="5510020" y="5133608"/>
                <a:ext cx="1189361" cy="625843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6" name="Freeform 13"/>
              <p:cNvSpPr>
                <a:spLocks/>
              </p:cNvSpPr>
              <p:nvPr/>
            </p:nvSpPr>
            <p:spPr bwMode="auto">
              <a:xfrm>
                <a:off x="5930870" y="5572416"/>
                <a:ext cx="347659" cy="187034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1298218" y="3354269"/>
            <a:ext cx="2372955" cy="1114820"/>
            <a:chOff x="5408083" y="2933595"/>
            <a:chExt cx="2372955" cy="1114820"/>
          </a:xfrm>
        </p:grpSpPr>
        <p:sp>
          <p:nvSpPr>
            <p:cNvPr id="39" name="TextBox 38"/>
            <p:cNvSpPr txBox="1"/>
            <p:nvPr/>
          </p:nvSpPr>
          <p:spPr>
            <a:xfrm>
              <a:off x="6147875" y="2933595"/>
              <a:ext cx="87992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Interior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0" name="Rectangle 3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3473425" y="3354269"/>
            <a:ext cx="2372955" cy="1114820"/>
            <a:chOff x="5408083" y="2933595"/>
            <a:chExt cx="2372955" cy="1114820"/>
          </a:xfrm>
        </p:grpSpPr>
        <p:sp>
          <p:nvSpPr>
            <p:cNvPr id="42" name="TextBox 41"/>
            <p:cNvSpPr txBox="1"/>
            <p:nvPr/>
          </p:nvSpPr>
          <p:spPr>
            <a:xfrm>
              <a:off x="6137456" y="2933595"/>
              <a:ext cx="90075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Graphic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5659530" y="3354269"/>
            <a:ext cx="2372955" cy="1114820"/>
            <a:chOff x="5408083" y="2933595"/>
            <a:chExt cx="2372955" cy="1114820"/>
          </a:xfrm>
        </p:grpSpPr>
        <p:sp>
          <p:nvSpPr>
            <p:cNvPr id="45" name="TextBox 44"/>
            <p:cNvSpPr txBox="1"/>
            <p:nvPr/>
          </p:nvSpPr>
          <p:spPr>
            <a:xfrm>
              <a:off x="5895852" y="2933595"/>
              <a:ext cx="138397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Photography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7824474" y="3354269"/>
            <a:ext cx="2372955" cy="1114820"/>
            <a:chOff x="5408083" y="2933595"/>
            <a:chExt cx="2372955" cy="1114820"/>
          </a:xfrm>
        </p:grpSpPr>
        <p:sp>
          <p:nvSpPr>
            <p:cNvPr id="48" name="TextBox 47"/>
            <p:cNvSpPr txBox="1"/>
            <p:nvPr/>
          </p:nvSpPr>
          <p:spPr>
            <a:xfrm>
              <a:off x="5961351" y="2933595"/>
              <a:ext cx="125297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Infographic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Rectangle 4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0" name="TextBox 4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3" name="TextBox 52"/>
          <p:cNvSpPr txBox="1"/>
          <p:nvPr/>
        </p:nvSpPr>
        <p:spPr>
          <a:xfrm>
            <a:off x="1519519" y="4989710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8873126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51" grpId="0"/>
      <p:bldP spid="51" grpId="1"/>
      <p:bldP spid="51" grpId="2"/>
      <p:bldP spid="51" grpId="3"/>
      <p:bldP spid="51" grpId="4"/>
      <p:bldP spid="51" grpId="5"/>
      <p:bldP spid="51" grpId="6"/>
      <p:bldP spid="51" grpId="7"/>
      <p:bldP spid="51" grpId="8"/>
      <p:bldP spid="51" grpId="9"/>
      <p:bldP spid="51" grpId="10"/>
      <p:bldP spid="51" grpId="11"/>
      <p:bldP spid="51" grpId="12"/>
      <p:bldP spid="53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2440541" y="1362636"/>
            <a:ext cx="2440543" cy="4874154"/>
            <a:chOff x="2440541" y="1362636"/>
            <a:chExt cx="2440543" cy="4874154"/>
          </a:xfrm>
        </p:grpSpPr>
        <p:sp>
          <p:nvSpPr>
            <p:cNvPr id="3" name="Shape 908"/>
            <p:cNvSpPr/>
            <p:nvPr/>
          </p:nvSpPr>
          <p:spPr>
            <a:xfrm>
              <a:off x="2440541" y="1362636"/>
              <a:ext cx="2440542" cy="2441380"/>
            </a:xfrm>
            <a:prstGeom prst="rect">
              <a:avLst/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" name="Shape 911"/>
            <p:cNvSpPr/>
            <p:nvPr/>
          </p:nvSpPr>
          <p:spPr>
            <a:xfrm>
              <a:off x="2440542" y="3795410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4881083" y="1362636"/>
            <a:ext cx="2451524" cy="4874154"/>
            <a:chOff x="4881083" y="1362636"/>
            <a:chExt cx="2451524" cy="4874154"/>
          </a:xfrm>
        </p:grpSpPr>
        <p:sp>
          <p:nvSpPr>
            <p:cNvPr id="4" name="Shape 911"/>
            <p:cNvSpPr/>
            <p:nvPr/>
          </p:nvSpPr>
          <p:spPr>
            <a:xfrm>
              <a:off x="4881084" y="3795410"/>
              <a:ext cx="2440542" cy="24413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" name="Shape 911"/>
            <p:cNvSpPr/>
            <p:nvPr/>
          </p:nvSpPr>
          <p:spPr>
            <a:xfrm>
              <a:off x="4881083" y="1362636"/>
              <a:ext cx="2451524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7321626" y="1362636"/>
            <a:ext cx="2440542" cy="4874154"/>
            <a:chOff x="7321626" y="1362636"/>
            <a:chExt cx="2440542" cy="4874154"/>
          </a:xfrm>
        </p:grpSpPr>
        <p:sp>
          <p:nvSpPr>
            <p:cNvPr id="5" name="Shape 911"/>
            <p:cNvSpPr/>
            <p:nvPr/>
          </p:nvSpPr>
          <p:spPr>
            <a:xfrm>
              <a:off x="7321626" y="3795410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Shape 912"/>
            <p:cNvSpPr/>
            <p:nvPr/>
          </p:nvSpPr>
          <p:spPr>
            <a:xfrm>
              <a:off x="7321626" y="1362636"/>
              <a:ext cx="2440542" cy="2441380"/>
            </a:xfrm>
            <a:prstGeom prst="rect">
              <a:avLst/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9751187" y="1362636"/>
            <a:ext cx="2451524" cy="4874154"/>
            <a:chOff x="9751187" y="1362636"/>
            <a:chExt cx="2451524" cy="4874154"/>
          </a:xfrm>
        </p:grpSpPr>
        <p:sp>
          <p:nvSpPr>
            <p:cNvPr id="8" name="Shape 911"/>
            <p:cNvSpPr/>
            <p:nvPr/>
          </p:nvSpPr>
          <p:spPr>
            <a:xfrm>
              <a:off x="9751187" y="1362636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" name="Shape 915"/>
            <p:cNvSpPr/>
            <p:nvPr/>
          </p:nvSpPr>
          <p:spPr>
            <a:xfrm>
              <a:off x="9762169" y="3795410"/>
              <a:ext cx="2440542" cy="24413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-2135" y="1362636"/>
            <a:ext cx="2442677" cy="4874154"/>
            <a:chOff x="-2135" y="1362636"/>
            <a:chExt cx="2442677" cy="4874154"/>
          </a:xfrm>
        </p:grpSpPr>
        <p:sp>
          <p:nvSpPr>
            <p:cNvPr id="2" name="Shape 907"/>
            <p:cNvSpPr/>
            <p:nvPr/>
          </p:nvSpPr>
          <p:spPr>
            <a:xfrm>
              <a:off x="-1" y="3795410"/>
              <a:ext cx="2440543" cy="24413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Shape 911"/>
            <p:cNvSpPr/>
            <p:nvPr/>
          </p:nvSpPr>
          <p:spPr>
            <a:xfrm>
              <a:off x="-2135" y="1362636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4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Gallery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Portofolio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9" name="Group 58"/>
          <p:cNvGrpSpPr/>
          <p:nvPr/>
        </p:nvGrpSpPr>
        <p:grpSpPr>
          <a:xfrm rot="5400000" flipV="1">
            <a:off x="1048353" y="3669377"/>
            <a:ext cx="266273" cy="266273"/>
            <a:chOff x="442225" y="2838100"/>
            <a:chExt cx="266273" cy="266273"/>
          </a:xfrm>
        </p:grpSpPr>
        <p:sp>
          <p:nvSpPr>
            <p:cNvPr id="60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61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62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3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4" name="Group 63"/>
          <p:cNvGrpSpPr/>
          <p:nvPr/>
        </p:nvGrpSpPr>
        <p:grpSpPr>
          <a:xfrm rot="16200000">
            <a:off x="3522186" y="3669377"/>
            <a:ext cx="266273" cy="266273"/>
            <a:chOff x="442225" y="2838100"/>
            <a:chExt cx="266273" cy="266273"/>
          </a:xfrm>
        </p:grpSpPr>
        <p:sp>
          <p:nvSpPr>
            <p:cNvPr id="65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66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67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8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9" name="Group 68"/>
          <p:cNvGrpSpPr/>
          <p:nvPr/>
        </p:nvGrpSpPr>
        <p:grpSpPr>
          <a:xfrm rot="5400000" flipV="1">
            <a:off x="5968217" y="3669377"/>
            <a:ext cx="266273" cy="266273"/>
            <a:chOff x="442225" y="2838100"/>
            <a:chExt cx="266273" cy="266273"/>
          </a:xfrm>
        </p:grpSpPr>
        <p:sp>
          <p:nvSpPr>
            <p:cNvPr id="70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71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72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3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4" name="Group 73"/>
          <p:cNvGrpSpPr/>
          <p:nvPr/>
        </p:nvGrpSpPr>
        <p:grpSpPr>
          <a:xfrm rot="5400000" flipV="1">
            <a:off x="10838321" y="3669377"/>
            <a:ext cx="266273" cy="266273"/>
            <a:chOff x="442225" y="2838100"/>
            <a:chExt cx="266273" cy="266273"/>
          </a:xfrm>
        </p:grpSpPr>
        <p:sp>
          <p:nvSpPr>
            <p:cNvPr id="75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76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77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8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9" name="Group 78"/>
          <p:cNvGrpSpPr/>
          <p:nvPr/>
        </p:nvGrpSpPr>
        <p:grpSpPr>
          <a:xfrm rot="16200000">
            <a:off x="8421760" y="3669377"/>
            <a:ext cx="266273" cy="266273"/>
            <a:chOff x="442225" y="2838100"/>
            <a:chExt cx="266273" cy="266273"/>
          </a:xfrm>
        </p:grpSpPr>
        <p:sp>
          <p:nvSpPr>
            <p:cNvPr id="80" name="Shape 916"/>
            <p:cNvSpPr/>
            <p:nvPr/>
          </p:nvSpPr>
          <p:spPr>
            <a:xfrm rot="162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81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82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3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2" name="Group 11"/>
          <p:cNvGrpSpPr/>
          <p:nvPr/>
        </p:nvGrpSpPr>
        <p:grpSpPr>
          <a:xfrm>
            <a:off x="82973" y="4104260"/>
            <a:ext cx="2317334" cy="1914231"/>
            <a:chOff x="188308" y="4157600"/>
            <a:chExt cx="2341108" cy="1914231"/>
          </a:xfrm>
        </p:grpSpPr>
        <p:sp>
          <p:nvSpPr>
            <p:cNvPr id="42" name="TextBox 41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43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4942688" y="4104260"/>
            <a:ext cx="2317334" cy="1914231"/>
            <a:chOff x="188308" y="4157600"/>
            <a:chExt cx="2341108" cy="1914231"/>
          </a:xfrm>
        </p:grpSpPr>
        <p:sp>
          <p:nvSpPr>
            <p:cNvPr id="46" name="TextBox 45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47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9820224" y="4104260"/>
            <a:ext cx="2317334" cy="1914231"/>
            <a:chOff x="188308" y="4157600"/>
            <a:chExt cx="2341108" cy="1914231"/>
          </a:xfrm>
        </p:grpSpPr>
        <p:sp>
          <p:nvSpPr>
            <p:cNvPr id="54" name="TextBox 53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5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7393843" y="1641016"/>
            <a:ext cx="2317334" cy="1914231"/>
            <a:chOff x="188308" y="4157600"/>
            <a:chExt cx="2341108" cy="1914231"/>
          </a:xfrm>
        </p:grpSpPr>
        <p:sp>
          <p:nvSpPr>
            <p:cNvPr id="57" name="TextBox 56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8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2503544" y="1641016"/>
            <a:ext cx="2317334" cy="1914231"/>
            <a:chOff x="188308" y="4157600"/>
            <a:chExt cx="2341108" cy="1914231"/>
          </a:xfrm>
        </p:grpSpPr>
        <p:sp>
          <p:nvSpPr>
            <p:cNvPr id="85" name="TextBox 84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86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949673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Group 50"/>
          <p:cNvGrpSpPr/>
          <p:nvPr/>
        </p:nvGrpSpPr>
        <p:grpSpPr>
          <a:xfrm>
            <a:off x="9513273" y="1763881"/>
            <a:ext cx="1681274" cy="1681273"/>
            <a:chOff x="1400541" y="1592431"/>
            <a:chExt cx="1296169" cy="1296168"/>
          </a:xfrm>
        </p:grpSpPr>
        <p:sp>
          <p:nvSpPr>
            <p:cNvPr id="52" name="Oval 51"/>
            <p:cNvSpPr/>
            <p:nvPr/>
          </p:nvSpPr>
          <p:spPr>
            <a:xfrm>
              <a:off x="1533041" y="1693149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53" name="Pie 52"/>
            <p:cNvSpPr/>
            <p:nvPr/>
          </p:nvSpPr>
          <p:spPr>
            <a:xfrm>
              <a:off x="1400541" y="1592431"/>
              <a:ext cx="1296169" cy="1296168"/>
            </a:xfrm>
            <a:prstGeom prst="pie">
              <a:avLst>
                <a:gd name="adj1" fmla="val 27111"/>
                <a:gd name="adj2" fmla="val 16200000"/>
              </a:avLst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9" name="Group 51"/>
          <p:cNvGrpSpPr/>
          <p:nvPr/>
        </p:nvGrpSpPr>
        <p:grpSpPr>
          <a:xfrm>
            <a:off x="3215316" y="1763881"/>
            <a:ext cx="1681274" cy="1681273"/>
            <a:chOff x="3099936" y="1592431"/>
            <a:chExt cx="1296169" cy="1296168"/>
          </a:xfrm>
        </p:grpSpPr>
        <p:sp>
          <p:nvSpPr>
            <p:cNvPr id="10" name="Oval 9"/>
            <p:cNvSpPr/>
            <p:nvPr/>
          </p:nvSpPr>
          <p:spPr>
            <a:xfrm>
              <a:off x="3232436" y="1693149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11" name="Pie 10"/>
            <p:cNvSpPr/>
            <p:nvPr/>
          </p:nvSpPr>
          <p:spPr>
            <a:xfrm>
              <a:off x="3099936" y="1592431"/>
              <a:ext cx="1296169" cy="1296168"/>
            </a:xfrm>
            <a:prstGeom prst="pie">
              <a:avLst>
                <a:gd name="adj1" fmla="val 5379724"/>
                <a:gd name="adj2" fmla="val 16200000"/>
              </a:avLst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3" name="Group 60"/>
          <p:cNvGrpSpPr/>
          <p:nvPr/>
        </p:nvGrpSpPr>
        <p:grpSpPr>
          <a:xfrm>
            <a:off x="5320215" y="1763881"/>
            <a:ext cx="1681274" cy="1681273"/>
            <a:chOff x="4834295" y="1592431"/>
            <a:chExt cx="1296169" cy="1296168"/>
          </a:xfrm>
        </p:grpSpPr>
        <p:sp>
          <p:nvSpPr>
            <p:cNvPr id="14" name="Oval 13"/>
            <p:cNvSpPr/>
            <p:nvPr/>
          </p:nvSpPr>
          <p:spPr>
            <a:xfrm>
              <a:off x="4966795" y="1693149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15" name="Pie 14"/>
            <p:cNvSpPr/>
            <p:nvPr/>
          </p:nvSpPr>
          <p:spPr>
            <a:xfrm>
              <a:off x="4834295" y="1592431"/>
              <a:ext cx="1296169" cy="1296168"/>
            </a:xfrm>
            <a:prstGeom prst="pie">
              <a:avLst>
                <a:gd name="adj1" fmla="val 19548649"/>
                <a:gd name="adj2" fmla="val 1620000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7" name="Group 61"/>
          <p:cNvGrpSpPr/>
          <p:nvPr/>
        </p:nvGrpSpPr>
        <p:grpSpPr>
          <a:xfrm>
            <a:off x="7424493" y="1763881"/>
            <a:ext cx="1681274" cy="1681273"/>
            <a:chOff x="6447291" y="1592431"/>
            <a:chExt cx="1296169" cy="1296168"/>
          </a:xfrm>
        </p:grpSpPr>
        <p:sp>
          <p:nvSpPr>
            <p:cNvPr id="18" name="Oval 17"/>
            <p:cNvSpPr/>
            <p:nvPr/>
          </p:nvSpPr>
          <p:spPr>
            <a:xfrm>
              <a:off x="6579791" y="1661368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19" name="Pie 18"/>
            <p:cNvSpPr/>
            <p:nvPr/>
          </p:nvSpPr>
          <p:spPr>
            <a:xfrm>
              <a:off x="6447291" y="1592431"/>
              <a:ext cx="1296169" cy="1296168"/>
            </a:xfrm>
            <a:prstGeom prst="pie">
              <a:avLst>
                <a:gd name="adj1" fmla="val 17910010"/>
                <a:gd name="adj2" fmla="val 5351067"/>
              </a:avLst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sp>
        <p:nvSpPr>
          <p:cNvPr id="4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Annual Growth Rate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9" name="Rectangle 4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5" name="Group 52"/>
          <p:cNvGrpSpPr/>
          <p:nvPr/>
        </p:nvGrpSpPr>
        <p:grpSpPr>
          <a:xfrm>
            <a:off x="1053516" y="1763881"/>
            <a:ext cx="1681274" cy="1681273"/>
            <a:chOff x="6447291" y="1592431"/>
            <a:chExt cx="1296169" cy="1296168"/>
          </a:xfrm>
        </p:grpSpPr>
        <p:sp>
          <p:nvSpPr>
            <p:cNvPr id="56" name="Oval 55"/>
            <p:cNvSpPr/>
            <p:nvPr/>
          </p:nvSpPr>
          <p:spPr>
            <a:xfrm>
              <a:off x="6579791" y="1661368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57" name="Pie 56"/>
            <p:cNvSpPr/>
            <p:nvPr/>
          </p:nvSpPr>
          <p:spPr>
            <a:xfrm>
              <a:off x="6447291" y="1592431"/>
              <a:ext cx="1296169" cy="1296168"/>
            </a:xfrm>
            <a:prstGeom prst="pie">
              <a:avLst>
                <a:gd name="adj1" fmla="val 93326"/>
                <a:gd name="adj2" fmla="val 13706274"/>
              </a:avLst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707675" y="4375024"/>
            <a:ext cx="2372955" cy="1114820"/>
            <a:chOff x="5408083" y="2933595"/>
            <a:chExt cx="2372955" cy="1114820"/>
          </a:xfrm>
        </p:grpSpPr>
        <p:sp>
          <p:nvSpPr>
            <p:cNvPr id="60" name="TextBox 59"/>
            <p:cNvSpPr txBox="1"/>
            <p:nvPr/>
          </p:nvSpPr>
          <p:spPr>
            <a:xfrm>
              <a:off x="6038583" y="2933595"/>
              <a:ext cx="109850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Electronic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1" name="Rectangle 60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2869475" y="4375024"/>
            <a:ext cx="2372955" cy="1114820"/>
            <a:chOff x="5408083" y="2933595"/>
            <a:chExt cx="2372955" cy="1114820"/>
          </a:xfrm>
        </p:grpSpPr>
        <p:sp>
          <p:nvSpPr>
            <p:cNvPr id="63" name="TextBox 62"/>
            <p:cNvSpPr txBox="1"/>
            <p:nvPr/>
          </p:nvSpPr>
          <p:spPr>
            <a:xfrm>
              <a:off x="6269126" y="2933595"/>
              <a:ext cx="63741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Food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4" name="Rectangle 63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4974374" y="4375024"/>
            <a:ext cx="2372955" cy="1114820"/>
            <a:chOff x="5408083" y="2933595"/>
            <a:chExt cx="2372955" cy="1114820"/>
          </a:xfrm>
        </p:grpSpPr>
        <p:sp>
          <p:nvSpPr>
            <p:cNvPr id="66" name="TextBox 65"/>
            <p:cNvSpPr txBox="1"/>
            <p:nvPr/>
          </p:nvSpPr>
          <p:spPr>
            <a:xfrm>
              <a:off x="6157012" y="2933595"/>
              <a:ext cx="86164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Jewelry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7" name="Rectangle 6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7078652" y="4375024"/>
            <a:ext cx="2372955" cy="1114820"/>
            <a:chOff x="5408083" y="2933595"/>
            <a:chExt cx="2372955" cy="1114820"/>
          </a:xfrm>
        </p:grpSpPr>
        <p:sp>
          <p:nvSpPr>
            <p:cNvPr id="69" name="TextBox 68"/>
            <p:cNvSpPr txBox="1"/>
            <p:nvPr/>
          </p:nvSpPr>
          <p:spPr>
            <a:xfrm>
              <a:off x="6150567" y="2933595"/>
              <a:ext cx="87453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Clothes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0" name="Rectangle 6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1" name="Group 70"/>
          <p:cNvGrpSpPr/>
          <p:nvPr/>
        </p:nvGrpSpPr>
        <p:grpSpPr>
          <a:xfrm>
            <a:off x="9167432" y="4375024"/>
            <a:ext cx="2372955" cy="1114820"/>
            <a:chOff x="5408083" y="2933595"/>
            <a:chExt cx="2372955" cy="1114820"/>
          </a:xfrm>
        </p:grpSpPr>
        <p:sp>
          <p:nvSpPr>
            <p:cNvPr id="72" name="TextBox 71"/>
            <p:cNvSpPr txBox="1"/>
            <p:nvPr/>
          </p:nvSpPr>
          <p:spPr>
            <a:xfrm>
              <a:off x="6178109" y="2933595"/>
              <a:ext cx="81945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Energy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3" name="Rectangle 7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353723" y="3618975"/>
            <a:ext cx="962123" cy="547553"/>
            <a:chOff x="1353723" y="3618975"/>
            <a:chExt cx="962123" cy="547553"/>
          </a:xfrm>
        </p:grpSpPr>
        <p:sp>
          <p:nvSpPr>
            <p:cNvPr id="75" name="TextBox 74"/>
            <p:cNvSpPr txBox="1"/>
            <p:nvPr/>
          </p:nvSpPr>
          <p:spPr>
            <a:xfrm>
              <a:off x="1525776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65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0" name="TextBox 79"/>
            <p:cNvSpPr txBox="1"/>
            <p:nvPr/>
          </p:nvSpPr>
          <p:spPr>
            <a:xfrm>
              <a:off x="1353723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574889" y="3618975"/>
            <a:ext cx="962123" cy="547553"/>
            <a:chOff x="3574889" y="3618975"/>
            <a:chExt cx="962123" cy="547553"/>
          </a:xfrm>
        </p:grpSpPr>
        <p:sp>
          <p:nvSpPr>
            <p:cNvPr id="76" name="TextBox 75"/>
            <p:cNvSpPr txBox="1"/>
            <p:nvPr/>
          </p:nvSpPr>
          <p:spPr>
            <a:xfrm>
              <a:off x="3697757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50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1" name="TextBox 80"/>
            <p:cNvSpPr txBox="1"/>
            <p:nvPr/>
          </p:nvSpPr>
          <p:spPr>
            <a:xfrm>
              <a:off x="3574889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5610457" y="3618975"/>
            <a:ext cx="962123" cy="547553"/>
            <a:chOff x="5610457" y="3618975"/>
            <a:chExt cx="962123" cy="547553"/>
          </a:xfrm>
        </p:grpSpPr>
        <p:sp>
          <p:nvSpPr>
            <p:cNvPr id="77" name="TextBox 76"/>
            <p:cNvSpPr txBox="1"/>
            <p:nvPr/>
          </p:nvSpPr>
          <p:spPr>
            <a:xfrm>
              <a:off x="5740980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8</a:t>
              </a: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5610457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784203" y="3618975"/>
            <a:ext cx="962123" cy="547553"/>
            <a:chOff x="7784203" y="3618975"/>
            <a:chExt cx="962123" cy="547553"/>
          </a:xfrm>
        </p:grpSpPr>
        <p:sp>
          <p:nvSpPr>
            <p:cNvPr id="78" name="TextBox 77"/>
            <p:cNvSpPr txBox="1"/>
            <p:nvPr/>
          </p:nvSpPr>
          <p:spPr>
            <a:xfrm>
              <a:off x="7906934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4</a:t>
              </a: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7784203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872846" y="3618975"/>
            <a:ext cx="962123" cy="547553"/>
            <a:chOff x="9872846" y="3618975"/>
            <a:chExt cx="962123" cy="547553"/>
          </a:xfrm>
        </p:grpSpPr>
        <p:sp>
          <p:nvSpPr>
            <p:cNvPr id="79" name="TextBox 78"/>
            <p:cNvSpPr txBox="1"/>
            <p:nvPr/>
          </p:nvSpPr>
          <p:spPr>
            <a:xfrm>
              <a:off x="9995714" y="3618975"/>
              <a:ext cx="716389" cy="3308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75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4" name="TextBox 83"/>
            <p:cNvSpPr txBox="1"/>
            <p:nvPr/>
          </p:nvSpPr>
          <p:spPr>
            <a:xfrm>
              <a:off x="9872846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4727752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46" grpId="0"/>
      <p:bldP spid="49" grpId="0"/>
      <p:bldP spid="49" grpId="1"/>
      <p:bldP spid="49" grpId="2"/>
      <p:bldP spid="49" grpId="3"/>
      <p:bldP spid="49" grpId="4"/>
      <p:bldP spid="49" grpId="5"/>
      <p:bldP spid="49" grpId="6"/>
      <p:bldP spid="49" grpId="7"/>
      <p:bldP spid="49" grpId="8"/>
      <p:bldP spid="49" grpId="9"/>
      <p:bldP spid="49" grpId="10"/>
      <p:bldP spid="49" grpId="11"/>
      <p:bldP spid="49" grpId="12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hape 2200"/>
          <p:cNvSpPr/>
          <p:nvPr/>
        </p:nvSpPr>
        <p:spPr>
          <a:xfrm rot="5400000">
            <a:off x="9412037" y="2648467"/>
            <a:ext cx="814305" cy="720036"/>
          </a:xfrm>
          <a:prstGeom prst="rightArrow">
            <a:avLst>
              <a:gd name="adj1" fmla="val 32000"/>
              <a:gd name="adj2" fmla="val 64000"/>
            </a:avLst>
          </a:prstGeom>
          <a:solidFill>
            <a:schemeClr val="accent5">
              <a:lumMod val="40000"/>
              <a:lumOff val="60000"/>
              <a:alpha val="25000"/>
            </a:scheme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Life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ciycle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asessment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519519" y="5169852"/>
            <a:ext cx="9144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" name="Group 4"/>
          <p:cNvGrpSpPr/>
          <p:nvPr/>
        </p:nvGrpSpPr>
        <p:grpSpPr>
          <a:xfrm>
            <a:off x="1961624" y="1974051"/>
            <a:ext cx="3069095" cy="1254563"/>
            <a:chOff x="1961624" y="1974051"/>
            <a:chExt cx="3069095" cy="1254563"/>
          </a:xfrm>
        </p:grpSpPr>
        <p:sp>
          <p:nvSpPr>
            <p:cNvPr id="10" name="Shape 2207"/>
            <p:cNvSpPr/>
            <p:nvPr/>
          </p:nvSpPr>
          <p:spPr>
            <a:xfrm>
              <a:off x="1961624" y="1974051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2573604" y="2511253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Sustainable Material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1962174" y="2295317"/>
              <a:ext cx="612031" cy="612032"/>
              <a:chOff x="1962174" y="2295317"/>
              <a:chExt cx="612031" cy="612032"/>
            </a:xfrm>
          </p:grpSpPr>
          <p:sp>
            <p:nvSpPr>
              <p:cNvPr id="21" name="Shape 2220"/>
              <p:cNvSpPr/>
              <p:nvPr/>
            </p:nvSpPr>
            <p:spPr>
              <a:xfrm>
                <a:off x="1962174" y="2295317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0" name="Freeform 101"/>
              <p:cNvSpPr>
                <a:spLocks noEditPoints="1"/>
              </p:cNvSpPr>
              <p:nvPr/>
            </p:nvSpPr>
            <p:spPr bwMode="auto">
              <a:xfrm>
                <a:off x="2073624" y="2433171"/>
                <a:ext cx="370809" cy="343060"/>
              </a:xfrm>
              <a:custGeom>
                <a:avLst/>
                <a:gdLst/>
                <a:ahLst/>
                <a:cxnLst>
                  <a:cxn ang="0">
                    <a:pos x="39" y="36"/>
                  </a:cxn>
                  <a:cxn ang="0">
                    <a:pos x="41" y="44"/>
                  </a:cxn>
                  <a:cxn ang="0">
                    <a:pos x="35" y="50"/>
                  </a:cxn>
                  <a:cxn ang="0">
                    <a:pos x="27" y="53"/>
                  </a:cxn>
                  <a:cxn ang="0">
                    <a:pos x="18" y="53"/>
                  </a:cxn>
                  <a:cxn ang="0">
                    <a:pos x="11" y="50"/>
                  </a:cxn>
                  <a:cxn ang="0">
                    <a:pos x="4" y="44"/>
                  </a:cxn>
                  <a:cxn ang="0">
                    <a:pos x="6" y="36"/>
                  </a:cxn>
                  <a:cxn ang="0">
                    <a:pos x="0" y="28"/>
                  </a:cxn>
                  <a:cxn ang="0">
                    <a:pos x="7" y="23"/>
                  </a:cxn>
                  <a:cxn ang="0">
                    <a:pos x="4" y="18"/>
                  </a:cxn>
                  <a:cxn ang="0">
                    <a:pos x="15" y="16"/>
                  </a:cxn>
                  <a:cxn ang="0">
                    <a:pos x="19" y="8"/>
                  </a:cxn>
                  <a:cxn ang="0">
                    <a:pos x="28" y="15"/>
                  </a:cxn>
                  <a:cxn ang="0">
                    <a:pos x="35" y="12"/>
                  </a:cxn>
                  <a:cxn ang="0">
                    <a:pos x="41" y="19"/>
                  </a:cxn>
                  <a:cxn ang="0">
                    <a:pos x="45" y="27"/>
                  </a:cxn>
                  <a:cxn ang="0">
                    <a:pos x="23" y="22"/>
                  </a:cxn>
                  <a:cxn ang="0">
                    <a:pos x="32" y="31"/>
                  </a:cxn>
                  <a:cxn ang="0">
                    <a:pos x="63" y="16"/>
                  </a:cxn>
                  <a:cxn ang="0">
                    <a:pos x="64" y="24"/>
                  </a:cxn>
                  <a:cxn ang="0">
                    <a:pos x="55" y="22"/>
                  </a:cxn>
                  <a:cxn ang="0">
                    <a:pos x="46" y="24"/>
                  </a:cxn>
                  <a:cxn ang="0">
                    <a:pos x="46" y="16"/>
                  </a:cxn>
                  <a:cxn ang="0">
                    <a:pos x="46" y="9"/>
                  </a:cxn>
                  <a:cxn ang="0">
                    <a:pos x="46" y="2"/>
                  </a:cxn>
                  <a:cxn ang="0">
                    <a:pos x="55" y="4"/>
                  </a:cxn>
                  <a:cxn ang="0">
                    <a:pos x="59" y="0"/>
                  </a:cxn>
                  <a:cxn ang="0">
                    <a:pos x="62" y="7"/>
                  </a:cxn>
                  <a:cxn ang="0">
                    <a:pos x="68" y="15"/>
                  </a:cxn>
                  <a:cxn ang="0">
                    <a:pos x="62" y="55"/>
                  </a:cxn>
                  <a:cxn ang="0">
                    <a:pos x="59" y="63"/>
                  </a:cxn>
                  <a:cxn ang="0">
                    <a:pos x="54" y="59"/>
                  </a:cxn>
                  <a:cxn ang="0">
                    <a:pos x="45" y="60"/>
                  </a:cxn>
                  <a:cxn ang="0">
                    <a:pos x="41" y="52"/>
                  </a:cxn>
                  <a:cxn ang="0">
                    <a:pos x="47" y="44"/>
                  </a:cxn>
                  <a:cxn ang="0">
                    <a:pos x="50" y="36"/>
                  </a:cxn>
                  <a:cxn ang="0">
                    <a:pos x="56" y="40"/>
                  </a:cxn>
                  <a:cxn ang="0">
                    <a:pos x="64" y="39"/>
                  </a:cxn>
                  <a:cxn ang="0">
                    <a:pos x="63" y="46"/>
                  </a:cxn>
                  <a:cxn ang="0">
                    <a:pos x="55" y="8"/>
                  </a:cxn>
                  <a:cxn ang="0">
                    <a:pos x="59" y="13"/>
                  </a:cxn>
                  <a:cxn ang="0">
                    <a:pos x="50" y="49"/>
                  </a:cxn>
                  <a:cxn ang="0">
                    <a:pos x="55" y="45"/>
                  </a:cxn>
                </a:cxnLst>
                <a:rect l="0" t="0" r="r" b="b"/>
                <a:pathLst>
                  <a:path w="68" h="63">
                    <a:moveTo>
                      <a:pt x="45" y="35"/>
                    </a:moveTo>
                    <a:cubicBezTo>
                      <a:pt x="45" y="35"/>
                      <a:pt x="45" y="36"/>
                      <a:pt x="45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7"/>
                      <a:pt x="38" y="38"/>
                      <a:pt x="38" y="39"/>
                    </a:cubicBezTo>
                    <a:cubicBezTo>
                      <a:pt x="39" y="41"/>
                      <a:pt x="40" y="42"/>
                      <a:pt x="41" y="43"/>
                    </a:cubicBezTo>
                    <a:cubicBezTo>
                      <a:pt x="41" y="43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5"/>
                    </a:cubicBezTo>
                    <a:cubicBezTo>
                      <a:pt x="40" y="46"/>
                      <a:pt x="36" y="50"/>
                      <a:pt x="35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0" y="47"/>
                      <a:pt x="29" y="47"/>
                      <a:pt x="28" y="48"/>
                    </a:cubicBezTo>
                    <a:cubicBezTo>
                      <a:pt x="28" y="49"/>
                      <a:pt x="27" y="51"/>
                      <a:pt x="27" y="53"/>
                    </a:cubicBezTo>
                    <a:cubicBezTo>
                      <a:pt x="27" y="54"/>
                      <a:pt x="26" y="54"/>
                      <a:pt x="26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8" y="54"/>
                      <a:pt x="18" y="53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7"/>
                      <a:pt x="16" y="47"/>
                      <a:pt x="15" y="47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0"/>
                      <a:pt x="9" y="50"/>
                      <a:pt x="9" y="50"/>
                    </a:cubicBezTo>
                    <a:cubicBezTo>
                      <a:pt x="8" y="49"/>
                      <a:pt x="4" y="45"/>
                      <a:pt x="4" y="44"/>
                    </a:cubicBezTo>
                    <a:cubicBezTo>
                      <a:pt x="4" y="44"/>
                      <a:pt x="4" y="44"/>
                      <a:pt x="4" y="43"/>
                    </a:cubicBezTo>
                    <a:cubicBezTo>
                      <a:pt x="5" y="42"/>
                      <a:pt x="6" y="41"/>
                      <a:pt x="7" y="39"/>
                    </a:cubicBezTo>
                    <a:cubicBezTo>
                      <a:pt x="7" y="38"/>
                      <a:pt x="6" y="37"/>
                      <a:pt x="6" y="36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5"/>
                      <a:pt x="0" y="34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5"/>
                      <a:pt x="7" y="24"/>
                      <a:pt x="7" y="23"/>
                    </a:cubicBezTo>
                    <a:cubicBezTo>
                      <a:pt x="6" y="22"/>
                      <a:pt x="5" y="20"/>
                      <a:pt x="4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9" y="12"/>
                      <a:pt x="10" y="12"/>
                    </a:cubicBezTo>
                    <a:cubicBezTo>
                      <a:pt x="10" y="12"/>
                      <a:pt x="10" y="12"/>
                      <a:pt x="11" y="13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6" y="15"/>
                      <a:pt x="17" y="15"/>
                    </a:cubicBezTo>
                    <a:cubicBezTo>
                      <a:pt x="18" y="13"/>
                      <a:pt x="18" y="11"/>
                      <a:pt x="18" y="9"/>
                    </a:cubicBezTo>
                    <a:cubicBezTo>
                      <a:pt x="18" y="9"/>
                      <a:pt x="19" y="8"/>
                      <a:pt x="19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7" y="9"/>
                      <a:pt x="27" y="9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5"/>
                      <a:pt x="30" y="15"/>
                      <a:pt x="31" y="16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3"/>
                    </a:cubicBezTo>
                    <a:cubicBezTo>
                      <a:pt x="37" y="13"/>
                      <a:pt x="41" y="17"/>
                      <a:pt x="41" y="18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20"/>
                      <a:pt x="39" y="22"/>
                      <a:pt x="38" y="23"/>
                    </a:cubicBezTo>
                    <a:cubicBezTo>
                      <a:pt x="38" y="24"/>
                      <a:pt x="39" y="25"/>
                      <a:pt x="39" y="26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8"/>
                    </a:cubicBezTo>
                    <a:lnTo>
                      <a:pt x="45" y="35"/>
                    </a:lnTo>
                    <a:close/>
                    <a:moveTo>
                      <a:pt x="23" y="22"/>
                    </a:moveTo>
                    <a:cubicBezTo>
                      <a:pt x="18" y="22"/>
                      <a:pt x="13" y="26"/>
                      <a:pt x="13" y="31"/>
                    </a:cubicBezTo>
                    <a:cubicBezTo>
                      <a:pt x="13" y="36"/>
                      <a:pt x="18" y="40"/>
                      <a:pt x="23" y="40"/>
                    </a:cubicBezTo>
                    <a:cubicBezTo>
                      <a:pt x="28" y="40"/>
                      <a:pt x="32" y="36"/>
                      <a:pt x="32" y="31"/>
                    </a:cubicBezTo>
                    <a:cubicBezTo>
                      <a:pt x="32" y="26"/>
                      <a:pt x="28" y="22"/>
                      <a:pt x="23" y="22"/>
                    </a:cubicBezTo>
                    <a:close/>
                    <a:moveTo>
                      <a:pt x="68" y="15"/>
                    </a:moveTo>
                    <a:cubicBezTo>
                      <a:pt x="68" y="16"/>
                      <a:pt x="64" y="16"/>
                      <a:pt x="63" y="16"/>
                    </a:cubicBezTo>
                    <a:cubicBezTo>
                      <a:pt x="63" y="17"/>
                      <a:pt x="62" y="18"/>
                      <a:pt x="62" y="18"/>
                    </a:cubicBezTo>
                    <a:cubicBezTo>
                      <a:pt x="62" y="19"/>
                      <a:pt x="64" y="23"/>
                      <a:pt x="64" y="23"/>
                    </a:cubicBezTo>
                    <a:cubicBezTo>
                      <a:pt x="64" y="23"/>
                      <a:pt x="64" y="23"/>
                      <a:pt x="64" y="24"/>
                    </a:cubicBezTo>
                    <a:cubicBezTo>
                      <a:pt x="63" y="24"/>
                      <a:pt x="59" y="26"/>
                      <a:pt x="59" y="26"/>
                    </a:cubicBezTo>
                    <a:cubicBezTo>
                      <a:pt x="59" y="26"/>
                      <a:pt x="56" y="22"/>
                      <a:pt x="56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3" y="22"/>
                      <a:pt x="50" y="26"/>
                      <a:pt x="50" y="26"/>
                    </a:cubicBezTo>
                    <a:cubicBezTo>
                      <a:pt x="50" y="26"/>
                      <a:pt x="46" y="24"/>
                      <a:pt x="46" y="24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7" y="19"/>
                      <a:pt x="47" y="18"/>
                    </a:cubicBezTo>
                    <a:cubicBezTo>
                      <a:pt x="47" y="18"/>
                      <a:pt x="46" y="17"/>
                      <a:pt x="46" y="16"/>
                    </a:cubicBezTo>
                    <a:cubicBezTo>
                      <a:pt x="45" y="16"/>
                      <a:pt x="41" y="16"/>
                      <a:pt x="41" y="15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5" y="9"/>
                      <a:pt x="46" y="9"/>
                    </a:cubicBezTo>
                    <a:cubicBezTo>
                      <a:pt x="46" y="9"/>
                      <a:pt x="47" y="8"/>
                      <a:pt x="47" y="7"/>
                    </a:cubicBezTo>
                    <a:cubicBezTo>
                      <a:pt x="47" y="7"/>
                      <a:pt x="45" y="3"/>
                      <a:pt x="45" y="2"/>
                    </a:cubicBezTo>
                    <a:cubicBezTo>
                      <a:pt x="45" y="2"/>
                      <a:pt x="45" y="2"/>
                      <a:pt x="46" y="2"/>
                    </a:cubicBezTo>
                    <a:cubicBezTo>
                      <a:pt x="46" y="2"/>
                      <a:pt x="50" y="0"/>
                      <a:pt x="50" y="0"/>
                    </a:cubicBezTo>
                    <a:cubicBezTo>
                      <a:pt x="50" y="0"/>
                      <a:pt x="53" y="3"/>
                      <a:pt x="54" y="4"/>
                    </a:cubicBezTo>
                    <a:cubicBezTo>
                      <a:pt x="54" y="4"/>
                      <a:pt x="54" y="4"/>
                      <a:pt x="55" y="4"/>
                    </a:cubicBezTo>
                    <a:cubicBezTo>
                      <a:pt x="55" y="4"/>
                      <a:pt x="55" y="4"/>
                      <a:pt x="56" y="4"/>
                    </a:cubicBezTo>
                    <a:cubicBezTo>
                      <a:pt x="57" y="2"/>
                      <a:pt x="58" y="1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63" y="2"/>
                      <a:pt x="64" y="2"/>
                    </a:cubicBezTo>
                    <a:cubicBezTo>
                      <a:pt x="64" y="2"/>
                      <a:pt x="64" y="2"/>
                      <a:pt x="64" y="2"/>
                    </a:cubicBezTo>
                    <a:cubicBezTo>
                      <a:pt x="64" y="3"/>
                      <a:pt x="62" y="7"/>
                      <a:pt x="62" y="7"/>
                    </a:cubicBezTo>
                    <a:cubicBezTo>
                      <a:pt x="62" y="8"/>
                      <a:pt x="63" y="9"/>
                      <a:pt x="63" y="9"/>
                    </a:cubicBezTo>
                    <a:cubicBezTo>
                      <a:pt x="64" y="9"/>
                      <a:pt x="68" y="10"/>
                      <a:pt x="68" y="10"/>
                    </a:cubicBezTo>
                    <a:lnTo>
                      <a:pt x="68" y="15"/>
                    </a:lnTo>
                    <a:close/>
                    <a:moveTo>
                      <a:pt x="68" y="52"/>
                    </a:moveTo>
                    <a:cubicBezTo>
                      <a:pt x="68" y="52"/>
                      <a:pt x="64" y="53"/>
                      <a:pt x="63" y="53"/>
                    </a:cubicBezTo>
                    <a:cubicBezTo>
                      <a:pt x="63" y="54"/>
                      <a:pt x="62" y="54"/>
                      <a:pt x="62" y="55"/>
                    </a:cubicBezTo>
                    <a:cubicBezTo>
                      <a:pt x="62" y="56"/>
                      <a:pt x="64" y="59"/>
                      <a:pt x="64" y="60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63" y="60"/>
                      <a:pt x="59" y="63"/>
                      <a:pt x="59" y="63"/>
                    </a:cubicBezTo>
                    <a:cubicBezTo>
                      <a:pt x="59" y="63"/>
                      <a:pt x="56" y="59"/>
                      <a:pt x="56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3" y="59"/>
                      <a:pt x="50" y="63"/>
                      <a:pt x="50" y="63"/>
                    </a:cubicBezTo>
                    <a:cubicBezTo>
                      <a:pt x="50" y="63"/>
                      <a:pt x="46" y="60"/>
                      <a:pt x="46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59"/>
                      <a:pt x="47" y="56"/>
                      <a:pt x="47" y="55"/>
                    </a:cubicBezTo>
                    <a:cubicBezTo>
                      <a:pt x="47" y="54"/>
                      <a:pt x="46" y="54"/>
                      <a:pt x="46" y="53"/>
                    </a:cubicBezTo>
                    <a:cubicBezTo>
                      <a:pt x="45" y="53"/>
                      <a:pt x="41" y="52"/>
                      <a:pt x="41" y="52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41" y="46"/>
                      <a:pt x="45" y="46"/>
                      <a:pt x="46" y="46"/>
                    </a:cubicBezTo>
                    <a:cubicBezTo>
                      <a:pt x="46" y="45"/>
                      <a:pt x="47" y="45"/>
                      <a:pt x="47" y="44"/>
                    </a:cubicBezTo>
                    <a:cubicBezTo>
                      <a:pt x="47" y="43"/>
                      <a:pt x="45" y="40"/>
                      <a:pt x="45" y="39"/>
                    </a:cubicBezTo>
                    <a:cubicBezTo>
                      <a:pt x="45" y="39"/>
                      <a:pt x="45" y="39"/>
                      <a:pt x="46" y="39"/>
                    </a:cubicBezTo>
                    <a:cubicBezTo>
                      <a:pt x="46" y="39"/>
                      <a:pt x="50" y="36"/>
                      <a:pt x="50" y="36"/>
                    </a:cubicBezTo>
                    <a:cubicBezTo>
                      <a:pt x="50" y="36"/>
                      <a:pt x="53" y="40"/>
                      <a:pt x="54" y="40"/>
                    </a:cubicBezTo>
                    <a:cubicBezTo>
                      <a:pt x="54" y="40"/>
                      <a:pt x="54" y="40"/>
                      <a:pt x="55" y="40"/>
                    </a:cubicBezTo>
                    <a:cubicBezTo>
                      <a:pt x="55" y="40"/>
                      <a:pt x="55" y="40"/>
                      <a:pt x="56" y="40"/>
                    </a:cubicBezTo>
                    <a:cubicBezTo>
                      <a:pt x="57" y="39"/>
                      <a:pt x="58" y="38"/>
                      <a:pt x="59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6"/>
                      <a:pt x="63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40"/>
                      <a:pt x="62" y="43"/>
                      <a:pt x="62" y="44"/>
                    </a:cubicBezTo>
                    <a:cubicBezTo>
                      <a:pt x="62" y="45"/>
                      <a:pt x="63" y="45"/>
                      <a:pt x="63" y="46"/>
                    </a:cubicBezTo>
                    <a:cubicBezTo>
                      <a:pt x="64" y="46"/>
                      <a:pt x="68" y="46"/>
                      <a:pt x="68" y="47"/>
                    </a:cubicBezTo>
                    <a:lnTo>
                      <a:pt x="68" y="52"/>
                    </a:lnTo>
                    <a:close/>
                    <a:moveTo>
                      <a:pt x="55" y="8"/>
                    </a:moveTo>
                    <a:cubicBezTo>
                      <a:pt x="52" y="8"/>
                      <a:pt x="50" y="10"/>
                      <a:pt x="50" y="13"/>
                    </a:cubicBezTo>
                    <a:cubicBezTo>
                      <a:pt x="50" y="15"/>
                      <a:pt x="52" y="17"/>
                      <a:pt x="55" y="17"/>
                    </a:cubicBezTo>
                    <a:cubicBezTo>
                      <a:pt x="57" y="17"/>
                      <a:pt x="59" y="15"/>
                      <a:pt x="59" y="13"/>
                    </a:cubicBezTo>
                    <a:cubicBezTo>
                      <a:pt x="59" y="10"/>
                      <a:pt x="57" y="8"/>
                      <a:pt x="55" y="8"/>
                    </a:cubicBezTo>
                    <a:close/>
                    <a:moveTo>
                      <a:pt x="55" y="45"/>
                    </a:moveTo>
                    <a:cubicBezTo>
                      <a:pt x="52" y="45"/>
                      <a:pt x="50" y="47"/>
                      <a:pt x="50" y="49"/>
                    </a:cubicBezTo>
                    <a:cubicBezTo>
                      <a:pt x="50" y="52"/>
                      <a:pt x="52" y="54"/>
                      <a:pt x="55" y="54"/>
                    </a:cubicBezTo>
                    <a:cubicBezTo>
                      <a:pt x="57" y="54"/>
                      <a:pt x="59" y="52"/>
                      <a:pt x="59" y="49"/>
                    </a:cubicBezTo>
                    <a:cubicBezTo>
                      <a:pt x="59" y="47"/>
                      <a:pt x="57" y="45"/>
                      <a:pt x="55" y="4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16" name="Group 15"/>
          <p:cNvGrpSpPr/>
          <p:nvPr/>
        </p:nvGrpSpPr>
        <p:grpSpPr>
          <a:xfrm>
            <a:off x="4532694" y="1974051"/>
            <a:ext cx="3069093" cy="1254563"/>
            <a:chOff x="4532694" y="1974051"/>
            <a:chExt cx="3069093" cy="1254563"/>
          </a:xfrm>
        </p:grpSpPr>
        <p:sp>
          <p:nvSpPr>
            <p:cNvPr id="9" name="Shape 2206"/>
            <p:cNvSpPr/>
            <p:nvPr/>
          </p:nvSpPr>
          <p:spPr>
            <a:xfrm>
              <a:off x="4532694" y="1974051"/>
              <a:ext cx="3069093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5158511" y="2403303"/>
              <a:ext cx="1991430" cy="43088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Responsible Supply </a:t>
              </a:r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Chain</a:t>
              </a:r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4553254" y="2295317"/>
              <a:ext cx="612031" cy="612032"/>
              <a:chOff x="4553254" y="2295317"/>
              <a:chExt cx="612031" cy="612032"/>
            </a:xfrm>
          </p:grpSpPr>
          <p:sp>
            <p:nvSpPr>
              <p:cNvPr id="46" name="Shape 2220"/>
              <p:cNvSpPr/>
              <p:nvPr/>
            </p:nvSpPr>
            <p:spPr>
              <a:xfrm>
                <a:off x="4553254" y="2295317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1" name="Freeform 3"/>
              <p:cNvSpPr>
                <a:spLocks noChangeArrowheads="1"/>
              </p:cNvSpPr>
              <p:nvPr/>
            </p:nvSpPr>
            <p:spPr bwMode="auto">
              <a:xfrm>
                <a:off x="4682807" y="2448464"/>
                <a:ext cx="396496" cy="304345"/>
              </a:xfrm>
              <a:custGeom>
                <a:avLst/>
                <a:gdLst>
                  <a:gd name="T0" fmla="*/ 3034 w 6392"/>
                  <a:gd name="T1" fmla="*/ 2260 h 4907"/>
                  <a:gd name="T2" fmla="*/ 2582 w 6392"/>
                  <a:gd name="T3" fmla="*/ 1937 h 4907"/>
                  <a:gd name="T4" fmla="*/ 1421 w 6392"/>
                  <a:gd name="T5" fmla="*/ 2196 h 4907"/>
                  <a:gd name="T6" fmla="*/ 388 w 6392"/>
                  <a:gd name="T7" fmla="*/ 4583 h 4907"/>
                  <a:gd name="T8" fmla="*/ 2712 w 6392"/>
                  <a:gd name="T9" fmla="*/ 3551 h 4907"/>
                  <a:gd name="T10" fmla="*/ 3034 w 6392"/>
                  <a:gd name="T11" fmla="*/ 2260 h 4907"/>
                  <a:gd name="T12" fmla="*/ 2454 w 6392"/>
                  <a:gd name="T13" fmla="*/ 3228 h 4907"/>
                  <a:gd name="T14" fmla="*/ 711 w 6392"/>
                  <a:gd name="T15" fmla="*/ 4261 h 4907"/>
                  <a:gd name="T16" fmla="*/ 1679 w 6392"/>
                  <a:gd name="T17" fmla="*/ 2518 h 4907"/>
                  <a:gd name="T18" fmla="*/ 1874 w 6392"/>
                  <a:gd name="T19" fmla="*/ 2648 h 4907"/>
                  <a:gd name="T20" fmla="*/ 2260 w 6392"/>
                  <a:gd name="T21" fmla="*/ 3034 h 4907"/>
                  <a:gd name="T22" fmla="*/ 2454 w 6392"/>
                  <a:gd name="T23" fmla="*/ 3228 h 4907"/>
                  <a:gd name="T24" fmla="*/ 6197 w 6392"/>
                  <a:gd name="T25" fmla="*/ 710 h 4907"/>
                  <a:gd name="T26" fmla="*/ 3615 w 6392"/>
                  <a:gd name="T27" fmla="*/ 646 h 4907"/>
                  <a:gd name="T28" fmla="*/ 2776 w 6392"/>
                  <a:gd name="T29" fmla="*/ 1679 h 4907"/>
                  <a:gd name="T30" fmla="*/ 3034 w 6392"/>
                  <a:gd name="T31" fmla="*/ 2196 h 4907"/>
                  <a:gd name="T32" fmla="*/ 4326 w 6392"/>
                  <a:gd name="T33" fmla="*/ 2454 h 4907"/>
                  <a:gd name="T34" fmla="*/ 6197 w 6392"/>
                  <a:gd name="T35" fmla="*/ 710 h 4907"/>
                  <a:gd name="T36" fmla="*/ 5489 w 6392"/>
                  <a:gd name="T37" fmla="*/ 1549 h 4907"/>
                  <a:gd name="T38" fmla="*/ 3681 w 6392"/>
                  <a:gd name="T39" fmla="*/ 1937 h 4907"/>
                  <a:gd name="T40" fmla="*/ 4067 w 6392"/>
                  <a:gd name="T41" fmla="*/ 1485 h 4907"/>
                  <a:gd name="T42" fmla="*/ 3487 w 6392"/>
                  <a:gd name="T43" fmla="*/ 1421 h 4907"/>
                  <a:gd name="T44" fmla="*/ 5164 w 6392"/>
                  <a:gd name="T45" fmla="*/ 582 h 4907"/>
                  <a:gd name="T46" fmla="*/ 5489 w 6392"/>
                  <a:gd name="T47" fmla="*/ 1549 h 4907"/>
                  <a:gd name="T48" fmla="*/ 3165 w 6392"/>
                  <a:gd name="T49" fmla="*/ 2260 h 4907"/>
                  <a:gd name="T50" fmla="*/ 3423 w 6392"/>
                  <a:gd name="T51" fmla="*/ 3098 h 4907"/>
                  <a:gd name="T52" fmla="*/ 3423 w 6392"/>
                  <a:gd name="T53" fmla="*/ 2582 h 4907"/>
                  <a:gd name="T54" fmla="*/ 3165 w 6392"/>
                  <a:gd name="T55" fmla="*/ 2260 h 4907"/>
                  <a:gd name="T56" fmla="*/ 2196 w 6392"/>
                  <a:gd name="T57" fmla="*/ 1615 h 4907"/>
                  <a:gd name="T58" fmla="*/ 2066 w 6392"/>
                  <a:gd name="T59" fmla="*/ 1163 h 4907"/>
                  <a:gd name="T60" fmla="*/ 2518 w 6392"/>
                  <a:gd name="T61" fmla="*/ 1549 h 4907"/>
                  <a:gd name="T62" fmla="*/ 2582 w 6392"/>
                  <a:gd name="T63" fmla="*/ 1873 h 4907"/>
                  <a:gd name="T64" fmla="*/ 2196 w 6392"/>
                  <a:gd name="T65" fmla="*/ 1615 h 4907"/>
                  <a:gd name="T66" fmla="*/ 2196 w 6392"/>
                  <a:gd name="T67" fmla="*/ 1615 h 4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392" h="4907">
                    <a:moveTo>
                      <a:pt x="3034" y="2260"/>
                    </a:moveTo>
                    <a:lnTo>
                      <a:pt x="3034" y="2260"/>
                    </a:lnTo>
                    <a:cubicBezTo>
                      <a:pt x="2776" y="2196"/>
                      <a:pt x="2776" y="2196"/>
                      <a:pt x="2776" y="2196"/>
                    </a:cubicBezTo>
                    <a:cubicBezTo>
                      <a:pt x="2582" y="1937"/>
                      <a:pt x="2582" y="1937"/>
                      <a:pt x="2582" y="1937"/>
                    </a:cubicBezTo>
                    <a:cubicBezTo>
                      <a:pt x="2454" y="2001"/>
                      <a:pt x="2454" y="2001"/>
                      <a:pt x="2454" y="2001"/>
                    </a:cubicBezTo>
                    <a:cubicBezTo>
                      <a:pt x="2132" y="1873"/>
                      <a:pt x="1679" y="1937"/>
                      <a:pt x="1421" y="2196"/>
                    </a:cubicBezTo>
                    <a:cubicBezTo>
                      <a:pt x="388" y="3228"/>
                      <a:pt x="388" y="3228"/>
                      <a:pt x="388" y="3228"/>
                    </a:cubicBezTo>
                    <a:cubicBezTo>
                      <a:pt x="0" y="3615"/>
                      <a:pt x="0" y="4197"/>
                      <a:pt x="388" y="4583"/>
                    </a:cubicBezTo>
                    <a:cubicBezTo>
                      <a:pt x="775" y="4906"/>
                      <a:pt x="1357" y="4906"/>
                      <a:pt x="1743" y="4583"/>
                    </a:cubicBezTo>
                    <a:cubicBezTo>
                      <a:pt x="2712" y="3551"/>
                      <a:pt x="2712" y="3551"/>
                      <a:pt x="2712" y="3551"/>
                    </a:cubicBezTo>
                    <a:cubicBezTo>
                      <a:pt x="3034" y="3228"/>
                      <a:pt x="3099" y="2776"/>
                      <a:pt x="2906" y="2454"/>
                    </a:cubicBezTo>
                    <a:lnTo>
                      <a:pt x="3034" y="2260"/>
                    </a:lnTo>
                    <a:close/>
                    <a:moveTo>
                      <a:pt x="2454" y="3228"/>
                    </a:moveTo>
                    <a:lnTo>
                      <a:pt x="2454" y="3228"/>
                    </a:lnTo>
                    <a:cubicBezTo>
                      <a:pt x="1421" y="4261"/>
                      <a:pt x="1421" y="4261"/>
                      <a:pt x="1421" y="4261"/>
                    </a:cubicBezTo>
                    <a:cubicBezTo>
                      <a:pt x="1227" y="4455"/>
                      <a:pt x="905" y="4455"/>
                      <a:pt x="711" y="4261"/>
                    </a:cubicBezTo>
                    <a:cubicBezTo>
                      <a:pt x="516" y="4067"/>
                      <a:pt x="516" y="3745"/>
                      <a:pt x="711" y="3551"/>
                    </a:cubicBezTo>
                    <a:cubicBezTo>
                      <a:pt x="1679" y="2518"/>
                      <a:pt x="1679" y="2518"/>
                      <a:pt x="1679" y="2518"/>
                    </a:cubicBezTo>
                    <a:cubicBezTo>
                      <a:pt x="1807" y="2390"/>
                      <a:pt x="2002" y="2324"/>
                      <a:pt x="2132" y="2390"/>
                    </a:cubicBezTo>
                    <a:cubicBezTo>
                      <a:pt x="1874" y="2648"/>
                      <a:pt x="1874" y="2648"/>
                      <a:pt x="1874" y="2648"/>
                    </a:cubicBezTo>
                    <a:cubicBezTo>
                      <a:pt x="1743" y="2776"/>
                      <a:pt x="1743" y="2970"/>
                      <a:pt x="1874" y="3034"/>
                    </a:cubicBezTo>
                    <a:cubicBezTo>
                      <a:pt x="1938" y="3164"/>
                      <a:pt x="2132" y="3164"/>
                      <a:pt x="2260" y="3034"/>
                    </a:cubicBezTo>
                    <a:cubicBezTo>
                      <a:pt x="2582" y="2776"/>
                      <a:pt x="2582" y="2776"/>
                      <a:pt x="2582" y="2776"/>
                    </a:cubicBezTo>
                    <a:cubicBezTo>
                      <a:pt x="2582" y="2906"/>
                      <a:pt x="2582" y="3098"/>
                      <a:pt x="2454" y="3228"/>
                    </a:cubicBezTo>
                    <a:close/>
                    <a:moveTo>
                      <a:pt x="6197" y="710"/>
                    </a:moveTo>
                    <a:lnTo>
                      <a:pt x="6197" y="710"/>
                    </a:lnTo>
                    <a:cubicBezTo>
                      <a:pt x="6005" y="258"/>
                      <a:pt x="5489" y="0"/>
                      <a:pt x="4972" y="194"/>
                    </a:cubicBezTo>
                    <a:cubicBezTo>
                      <a:pt x="3615" y="646"/>
                      <a:pt x="3615" y="646"/>
                      <a:pt x="3615" y="646"/>
                    </a:cubicBezTo>
                    <a:cubicBezTo>
                      <a:pt x="3229" y="841"/>
                      <a:pt x="3034" y="1163"/>
                      <a:pt x="3034" y="1549"/>
                    </a:cubicBezTo>
                    <a:cubicBezTo>
                      <a:pt x="2776" y="1679"/>
                      <a:pt x="2776" y="1679"/>
                      <a:pt x="2776" y="1679"/>
                    </a:cubicBezTo>
                    <a:cubicBezTo>
                      <a:pt x="2840" y="2001"/>
                      <a:pt x="2840" y="2001"/>
                      <a:pt x="2840" y="2001"/>
                    </a:cubicBezTo>
                    <a:cubicBezTo>
                      <a:pt x="3034" y="2196"/>
                      <a:pt x="3034" y="2196"/>
                      <a:pt x="3034" y="2196"/>
                    </a:cubicBezTo>
                    <a:cubicBezTo>
                      <a:pt x="3229" y="2132"/>
                      <a:pt x="3229" y="2132"/>
                      <a:pt x="3229" y="2132"/>
                    </a:cubicBezTo>
                    <a:cubicBezTo>
                      <a:pt x="3487" y="2454"/>
                      <a:pt x="3939" y="2582"/>
                      <a:pt x="4326" y="2454"/>
                    </a:cubicBezTo>
                    <a:cubicBezTo>
                      <a:pt x="5681" y="1937"/>
                      <a:pt x="5681" y="1937"/>
                      <a:pt x="5681" y="1937"/>
                    </a:cubicBezTo>
                    <a:cubicBezTo>
                      <a:pt x="6133" y="1743"/>
                      <a:pt x="6391" y="1227"/>
                      <a:pt x="6197" y="710"/>
                    </a:cubicBezTo>
                    <a:close/>
                    <a:moveTo>
                      <a:pt x="5489" y="1549"/>
                    </a:moveTo>
                    <a:lnTo>
                      <a:pt x="5489" y="1549"/>
                    </a:lnTo>
                    <a:cubicBezTo>
                      <a:pt x="4131" y="2065"/>
                      <a:pt x="4131" y="2065"/>
                      <a:pt x="4131" y="2065"/>
                    </a:cubicBezTo>
                    <a:cubicBezTo>
                      <a:pt x="4003" y="2132"/>
                      <a:pt x="3809" y="2065"/>
                      <a:pt x="3681" y="1937"/>
                    </a:cubicBezTo>
                    <a:cubicBezTo>
                      <a:pt x="3939" y="1873"/>
                      <a:pt x="3939" y="1873"/>
                      <a:pt x="3939" y="1873"/>
                    </a:cubicBezTo>
                    <a:cubicBezTo>
                      <a:pt x="4067" y="1807"/>
                      <a:pt x="4131" y="1679"/>
                      <a:pt x="4067" y="1485"/>
                    </a:cubicBezTo>
                    <a:cubicBezTo>
                      <a:pt x="4003" y="1357"/>
                      <a:pt x="3873" y="1291"/>
                      <a:pt x="3681" y="1291"/>
                    </a:cubicBezTo>
                    <a:cubicBezTo>
                      <a:pt x="3487" y="1421"/>
                      <a:pt x="3487" y="1421"/>
                      <a:pt x="3487" y="1421"/>
                    </a:cubicBezTo>
                    <a:cubicBezTo>
                      <a:pt x="3551" y="1227"/>
                      <a:pt x="3615" y="1163"/>
                      <a:pt x="3809" y="1099"/>
                    </a:cubicBezTo>
                    <a:cubicBezTo>
                      <a:pt x="5164" y="582"/>
                      <a:pt x="5164" y="582"/>
                      <a:pt x="5164" y="582"/>
                    </a:cubicBezTo>
                    <a:cubicBezTo>
                      <a:pt x="5422" y="452"/>
                      <a:pt x="5681" y="646"/>
                      <a:pt x="5811" y="905"/>
                    </a:cubicBezTo>
                    <a:cubicBezTo>
                      <a:pt x="5875" y="1163"/>
                      <a:pt x="5747" y="1421"/>
                      <a:pt x="5489" y="1549"/>
                    </a:cubicBezTo>
                    <a:close/>
                    <a:moveTo>
                      <a:pt x="3165" y="2260"/>
                    </a:moveTo>
                    <a:lnTo>
                      <a:pt x="3165" y="2260"/>
                    </a:lnTo>
                    <a:cubicBezTo>
                      <a:pt x="3551" y="2518"/>
                      <a:pt x="3551" y="2518"/>
                      <a:pt x="3551" y="2518"/>
                    </a:cubicBezTo>
                    <a:cubicBezTo>
                      <a:pt x="3423" y="3098"/>
                      <a:pt x="3423" y="3098"/>
                      <a:pt x="3423" y="3098"/>
                    </a:cubicBezTo>
                    <a:cubicBezTo>
                      <a:pt x="3293" y="3098"/>
                      <a:pt x="3293" y="3098"/>
                      <a:pt x="3293" y="3098"/>
                    </a:cubicBezTo>
                    <a:cubicBezTo>
                      <a:pt x="3423" y="2582"/>
                      <a:pt x="3423" y="2582"/>
                      <a:pt x="3423" y="2582"/>
                    </a:cubicBezTo>
                    <a:cubicBezTo>
                      <a:pt x="3034" y="2324"/>
                      <a:pt x="3034" y="2324"/>
                      <a:pt x="3034" y="2324"/>
                    </a:cubicBezTo>
                    <a:lnTo>
                      <a:pt x="3165" y="2260"/>
                    </a:lnTo>
                    <a:close/>
                    <a:moveTo>
                      <a:pt x="2196" y="1615"/>
                    </a:moveTo>
                    <a:lnTo>
                      <a:pt x="2196" y="1615"/>
                    </a:lnTo>
                    <a:cubicBezTo>
                      <a:pt x="1938" y="1163"/>
                      <a:pt x="1938" y="1163"/>
                      <a:pt x="1938" y="1163"/>
                    </a:cubicBezTo>
                    <a:cubicBezTo>
                      <a:pt x="2066" y="1163"/>
                      <a:pt x="2066" y="1163"/>
                      <a:pt x="2066" y="1163"/>
                    </a:cubicBezTo>
                    <a:cubicBezTo>
                      <a:pt x="2260" y="1549"/>
                      <a:pt x="2260" y="1549"/>
                      <a:pt x="2260" y="1549"/>
                    </a:cubicBezTo>
                    <a:cubicBezTo>
                      <a:pt x="2518" y="1549"/>
                      <a:pt x="2518" y="1549"/>
                      <a:pt x="2518" y="1549"/>
                    </a:cubicBezTo>
                    <a:cubicBezTo>
                      <a:pt x="2648" y="1807"/>
                      <a:pt x="2648" y="1807"/>
                      <a:pt x="2648" y="1807"/>
                    </a:cubicBezTo>
                    <a:cubicBezTo>
                      <a:pt x="2582" y="1873"/>
                      <a:pt x="2582" y="1873"/>
                      <a:pt x="2582" y="1873"/>
                    </a:cubicBezTo>
                    <a:cubicBezTo>
                      <a:pt x="2454" y="1679"/>
                      <a:pt x="2454" y="1679"/>
                      <a:pt x="2454" y="1679"/>
                    </a:cubicBezTo>
                    <a:lnTo>
                      <a:pt x="2196" y="1615"/>
                    </a:lnTo>
                    <a:close/>
                    <a:moveTo>
                      <a:pt x="2196" y="1615"/>
                    </a:moveTo>
                    <a:lnTo>
                      <a:pt x="2196" y="1615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17" name="Group 16"/>
          <p:cNvGrpSpPr/>
          <p:nvPr/>
        </p:nvGrpSpPr>
        <p:grpSpPr>
          <a:xfrm>
            <a:off x="7134320" y="1974051"/>
            <a:ext cx="3087094" cy="1254563"/>
            <a:chOff x="7134320" y="1974051"/>
            <a:chExt cx="3087094" cy="1254563"/>
          </a:xfrm>
        </p:grpSpPr>
        <p:sp>
          <p:nvSpPr>
            <p:cNvPr id="8" name="Shape 2205"/>
            <p:cNvSpPr/>
            <p:nvPr/>
          </p:nvSpPr>
          <p:spPr>
            <a:xfrm>
              <a:off x="7152321" y="1974051"/>
              <a:ext cx="3069093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7744593" y="2505579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Production</a:t>
              </a:r>
            </a:p>
          </p:txBody>
        </p:sp>
        <p:grpSp>
          <p:nvGrpSpPr>
            <p:cNvPr id="4" name="Group 3"/>
            <p:cNvGrpSpPr/>
            <p:nvPr/>
          </p:nvGrpSpPr>
          <p:grpSpPr>
            <a:xfrm>
              <a:off x="7134320" y="2308147"/>
              <a:ext cx="612031" cy="612032"/>
              <a:chOff x="7134320" y="2308147"/>
              <a:chExt cx="612031" cy="612032"/>
            </a:xfrm>
          </p:grpSpPr>
          <p:sp>
            <p:nvSpPr>
              <p:cNvPr id="24" name="Shape 2224"/>
              <p:cNvSpPr/>
              <p:nvPr/>
            </p:nvSpPr>
            <p:spPr>
              <a:xfrm>
                <a:off x="7134320" y="2308147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2" name="Shape 731"/>
              <p:cNvSpPr/>
              <p:nvPr/>
            </p:nvSpPr>
            <p:spPr>
              <a:xfrm>
                <a:off x="7311011" y="2435995"/>
                <a:ext cx="263391" cy="33110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18" name="Group 17"/>
          <p:cNvGrpSpPr/>
          <p:nvPr/>
        </p:nvGrpSpPr>
        <p:grpSpPr>
          <a:xfrm>
            <a:off x="7152319" y="3629386"/>
            <a:ext cx="3069095" cy="1254563"/>
            <a:chOff x="7152319" y="3629386"/>
            <a:chExt cx="3069095" cy="1254563"/>
          </a:xfrm>
        </p:grpSpPr>
        <p:sp>
          <p:nvSpPr>
            <p:cNvPr id="13" name="Shape 2210"/>
            <p:cNvSpPr/>
            <p:nvPr/>
          </p:nvSpPr>
          <p:spPr>
            <a:xfrm rot="10800000">
              <a:off x="7152319" y="3629386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7589108" y="4063193"/>
              <a:ext cx="1991430" cy="43088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Packaging &amp;</a:t>
              </a:r>
            </a:p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Distribution</a:t>
              </a:r>
            </a:p>
          </p:txBody>
        </p:sp>
        <p:grpSp>
          <p:nvGrpSpPr>
            <p:cNvPr id="7" name="Group 6"/>
            <p:cNvGrpSpPr/>
            <p:nvPr/>
          </p:nvGrpSpPr>
          <p:grpSpPr>
            <a:xfrm>
              <a:off x="9594105" y="3950651"/>
              <a:ext cx="612031" cy="612032"/>
              <a:chOff x="9594105" y="3950651"/>
              <a:chExt cx="612031" cy="612032"/>
            </a:xfrm>
          </p:grpSpPr>
          <p:sp>
            <p:nvSpPr>
              <p:cNvPr id="33" name="Shape 2236"/>
              <p:cNvSpPr/>
              <p:nvPr/>
            </p:nvSpPr>
            <p:spPr>
              <a:xfrm>
                <a:off x="9594105" y="3950651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3" name="Freeform 61"/>
              <p:cNvSpPr>
                <a:spLocks noEditPoints="1"/>
              </p:cNvSpPr>
              <p:nvPr/>
            </p:nvSpPr>
            <p:spPr bwMode="auto">
              <a:xfrm>
                <a:off x="9714812" y="4114418"/>
                <a:ext cx="376928" cy="295836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9" name="Group 18"/>
          <p:cNvGrpSpPr/>
          <p:nvPr/>
        </p:nvGrpSpPr>
        <p:grpSpPr>
          <a:xfrm>
            <a:off x="4532693" y="3629386"/>
            <a:ext cx="3069095" cy="1254563"/>
            <a:chOff x="4532693" y="3629386"/>
            <a:chExt cx="3069095" cy="1254563"/>
          </a:xfrm>
        </p:grpSpPr>
        <p:sp>
          <p:nvSpPr>
            <p:cNvPr id="12" name="Shape 2209"/>
            <p:cNvSpPr/>
            <p:nvPr/>
          </p:nvSpPr>
          <p:spPr>
            <a:xfrm rot="10800000">
              <a:off x="4532693" y="3629386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5003026" y="4175545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Product Use</a:t>
              </a: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6971654" y="3950651"/>
              <a:ext cx="612031" cy="612032"/>
              <a:chOff x="6971654" y="3950651"/>
              <a:chExt cx="612031" cy="612032"/>
            </a:xfrm>
          </p:grpSpPr>
          <p:sp>
            <p:nvSpPr>
              <p:cNvPr id="36" name="Shape 2240"/>
              <p:cNvSpPr/>
              <p:nvPr/>
            </p:nvSpPr>
            <p:spPr>
              <a:xfrm>
                <a:off x="6971654" y="3950651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1" name="Freeform 51"/>
              <p:cNvSpPr>
                <a:spLocks noEditPoints="1"/>
              </p:cNvSpPr>
              <p:nvPr/>
            </p:nvSpPr>
            <p:spPr bwMode="auto">
              <a:xfrm>
                <a:off x="7071063" y="4110170"/>
                <a:ext cx="393784" cy="325300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0" name="Group 19"/>
          <p:cNvGrpSpPr/>
          <p:nvPr/>
        </p:nvGrpSpPr>
        <p:grpSpPr>
          <a:xfrm>
            <a:off x="1961623" y="3629386"/>
            <a:ext cx="3069095" cy="1254563"/>
            <a:chOff x="1961623" y="3629386"/>
            <a:chExt cx="3069095" cy="1254563"/>
          </a:xfrm>
        </p:grpSpPr>
        <p:sp>
          <p:nvSpPr>
            <p:cNvPr id="11" name="Shape 2208"/>
            <p:cNvSpPr/>
            <p:nvPr/>
          </p:nvSpPr>
          <p:spPr>
            <a:xfrm rot="10800000">
              <a:off x="1961623" y="3629386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2418120" y="4175545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End of Life</a:t>
              </a:r>
            </a:p>
          </p:txBody>
        </p:sp>
        <p:grpSp>
          <p:nvGrpSpPr>
            <p:cNvPr id="15" name="Group 14"/>
            <p:cNvGrpSpPr/>
            <p:nvPr/>
          </p:nvGrpSpPr>
          <p:grpSpPr>
            <a:xfrm>
              <a:off x="4400869" y="3950651"/>
              <a:ext cx="612031" cy="612032"/>
              <a:chOff x="4400869" y="3950651"/>
              <a:chExt cx="612031" cy="612032"/>
            </a:xfrm>
          </p:grpSpPr>
          <p:sp>
            <p:nvSpPr>
              <p:cNvPr id="41" name="Shape 2246"/>
              <p:cNvSpPr/>
              <p:nvPr/>
            </p:nvSpPr>
            <p:spPr>
              <a:xfrm>
                <a:off x="4400869" y="3950651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2" name="Shape 2102"/>
              <p:cNvSpPr/>
              <p:nvPr/>
            </p:nvSpPr>
            <p:spPr>
              <a:xfrm>
                <a:off x="4492077" y="4068889"/>
                <a:ext cx="426722" cy="34136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1252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4" grpId="0"/>
      <p:bldP spid="55" grpId="0"/>
      <p:bldP spid="57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" name="Group 148"/>
          <p:cNvGrpSpPr/>
          <p:nvPr/>
        </p:nvGrpSpPr>
        <p:grpSpPr>
          <a:xfrm>
            <a:off x="1052101" y="2110716"/>
            <a:ext cx="4855425" cy="3002756"/>
            <a:chOff x="1052101" y="2282166"/>
            <a:chExt cx="4855425" cy="3002756"/>
          </a:xfrm>
          <a:solidFill>
            <a:schemeClr val="accent5">
              <a:lumMod val="60000"/>
              <a:lumOff val="40000"/>
            </a:schemeClr>
          </a:solidFill>
        </p:grpSpPr>
        <p:grpSp>
          <p:nvGrpSpPr>
            <p:cNvPr id="6" name="Group 126"/>
            <p:cNvGrpSpPr/>
            <p:nvPr/>
          </p:nvGrpSpPr>
          <p:grpSpPr>
            <a:xfrm>
              <a:off x="1117735" y="2388076"/>
              <a:ext cx="4661505" cy="2849113"/>
              <a:chOff x="871406" y="1642700"/>
              <a:chExt cx="4192599" cy="2562517"/>
            </a:xfrm>
            <a:grpFill/>
          </p:grpSpPr>
          <p:sp>
            <p:nvSpPr>
              <p:cNvPr id="23" name="Freeform 5"/>
              <p:cNvSpPr>
                <a:spLocks/>
              </p:cNvSpPr>
              <p:nvPr/>
            </p:nvSpPr>
            <p:spPr bwMode="auto">
              <a:xfrm>
                <a:off x="1862871" y="2140445"/>
                <a:ext cx="578244" cy="487013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44" y="36"/>
                  </a:cxn>
                  <a:cxn ang="0">
                    <a:pos x="44" y="0"/>
                  </a:cxn>
                  <a:cxn ang="0">
                    <a:pos x="53" y="0"/>
                  </a:cxn>
                  <a:cxn ang="0">
                    <a:pos x="149" y="9"/>
                  </a:cxn>
                  <a:cxn ang="0">
                    <a:pos x="246" y="27"/>
                  </a:cxn>
                  <a:cxn ang="0">
                    <a:pos x="361" y="36"/>
                  </a:cxn>
                  <a:cxn ang="0">
                    <a:pos x="431" y="44"/>
                  </a:cxn>
                  <a:cxn ang="0">
                    <a:pos x="422" y="204"/>
                  </a:cxn>
                  <a:cxn ang="0">
                    <a:pos x="413" y="363"/>
                  </a:cxn>
                  <a:cxn ang="0">
                    <a:pos x="317" y="354"/>
                  </a:cxn>
                  <a:cxn ang="0">
                    <a:pos x="273" y="345"/>
                  </a:cxn>
                  <a:cxn ang="0">
                    <a:pos x="176" y="336"/>
                  </a:cxn>
                  <a:cxn ang="0">
                    <a:pos x="114" y="327"/>
                  </a:cxn>
                  <a:cxn ang="0">
                    <a:pos x="0" y="310"/>
                  </a:cxn>
                  <a:cxn ang="0">
                    <a:pos x="9" y="230"/>
                  </a:cxn>
                </a:cxnLst>
                <a:rect l="0" t="0" r="r" b="b"/>
                <a:pathLst>
                  <a:path w="431" h="363">
                    <a:moveTo>
                      <a:pt x="9" y="230"/>
                    </a:moveTo>
                    <a:lnTo>
                      <a:pt x="44" y="36"/>
                    </a:lnTo>
                    <a:lnTo>
                      <a:pt x="44" y="0"/>
                    </a:lnTo>
                    <a:lnTo>
                      <a:pt x="53" y="0"/>
                    </a:lnTo>
                    <a:lnTo>
                      <a:pt x="149" y="9"/>
                    </a:lnTo>
                    <a:lnTo>
                      <a:pt x="246" y="27"/>
                    </a:lnTo>
                    <a:lnTo>
                      <a:pt x="361" y="36"/>
                    </a:lnTo>
                    <a:lnTo>
                      <a:pt x="431" y="44"/>
                    </a:lnTo>
                    <a:lnTo>
                      <a:pt x="422" y="204"/>
                    </a:lnTo>
                    <a:lnTo>
                      <a:pt x="413" y="363"/>
                    </a:lnTo>
                    <a:lnTo>
                      <a:pt x="317" y="354"/>
                    </a:lnTo>
                    <a:lnTo>
                      <a:pt x="273" y="345"/>
                    </a:lnTo>
                    <a:lnTo>
                      <a:pt x="176" y="336"/>
                    </a:lnTo>
                    <a:lnTo>
                      <a:pt x="114" y="327"/>
                    </a:lnTo>
                    <a:lnTo>
                      <a:pt x="0" y="310"/>
                    </a:lnTo>
                    <a:lnTo>
                      <a:pt x="9" y="23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Freeform 6"/>
              <p:cNvSpPr>
                <a:spLocks/>
              </p:cNvSpPr>
              <p:nvPr/>
            </p:nvSpPr>
            <p:spPr bwMode="auto">
              <a:xfrm>
                <a:off x="1862871" y="2140445"/>
                <a:ext cx="578244" cy="487013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44" y="36"/>
                  </a:cxn>
                  <a:cxn ang="0">
                    <a:pos x="44" y="0"/>
                  </a:cxn>
                  <a:cxn ang="0">
                    <a:pos x="53" y="0"/>
                  </a:cxn>
                  <a:cxn ang="0">
                    <a:pos x="149" y="9"/>
                  </a:cxn>
                  <a:cxn ang="0">
                    <a:pos x="246" y="27"/>
                  </a:cxn>
                  <a:cxn ang="0">
                    <a:pos x="361" y="36"/>
                  </a:cxn>
                  <a:cxn ang="0">
                    <a:pos x="431" y="44"/>
                  </a:cxn>
                  <a:cxn ang="0">
                    <a:pos x="422" y="204"/>
                  </a:cxn>
                  <a:cxn ang="0">
                    <a:pos x="413" y="363"/>
                  </a:cxn>
                  <a:cxn ang="0">
                    <a:pos x="317" y="354"/>
                  </a:cxn>
                  <a:cxn ang="0">
                    <a:pos x="273" y="345"/>
                  </a:cxn>
                  <a:cxn ang="0">
                    <a:pos x="176" y="336"/>
                  </a:cxn>
                  <a:cxn ang="0">
                    <a:pos x="114" y="327"/>
                  </a:cxn>
                  <a:cxn ang="0">
                    <a:pos x="0" y="310"/>
                  </a:cxn>
                  <a:cxn ang="0">
                    <a:pos x="9" y="230"/>
                  </a:cxn>
                </a:cxnLst>
                <a:rect l="0" t="0" r="r" b="b"/>
                <a:pathLst>
                  <a:path w="431" h="363">
                    <a:moveTo>
                      <a:pt x="9" y="230"/>
                    </a:moveTo>
                    <a:lnTo>
                      <a:pt x="44" y="36"/>
                    </a:lnTo>
                    <a:lnTo>
                      <a:pt x="44" y="0"/>
                    </a:lnTo>
                    <a:lnTo>
                      <a:pt x="53" y="0"/>
                    </a:lnTo>
                    <a:lnTo>
                      <a:pt x="149" y="9"/>
                    </a:lnTo>
                    <a:lnTo>
                      <a:pt x="246" y="27"/>
                    </a:lnTo>
                    <a:lnTo>
                      <a:pt x="361" y="36"/>
                    </a:lnTo>
                    <a:lnTo>
                      <a:pt x="431" y="44"/>
                    </a:lnTo>
                    <a:lnTo>
                      <a:pt x="422" y="204"/>
                    </a:lnTo>
                    <a:lnTo>
                      <a:pt x="413" y="363"/>
                    </a:lnTo>
                    <a:lnTo>
                      <a:pt x="317" y="354"/>
                    </a:lnTo>
                    <a:lnTo>
                      <a:pt x="273" y="345"/>
                    </a:lnTo>
                    <a:lnTo>
                      <a:pt x="176" y="336"/>
                    </a:lnTo>
                    <a:lnTo>
                      <a:pt x="114" y="327"/>
                    </a:lnTo>
                    <a:lnTo>
                      <a:pt x="0" y="310"/>
                    </a:lnTo>
                    <a:lnTo>
                      <a:pt x="9" y="23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Freeform 9"/>
              <p:cNvSpPr>
                <a:spLocks/>
              </p:cNvSpPr>
              <p:nvPr/>
            </p:nvSpPr>
            <p:spPr bwMode="auto">
              <a:xfrm>
                <a:off x="4153037" y="2567084"/>
                <a:ext cx="364924" cy="379682"/>
              </a:xfrm>
              <a:custGeom>
                <a:avLst/>
                <a:gdLst/>
                <a:ahLst/>
                <a:cxnLst>
                  <a:cxn ang="0">
                    <a:pos x="0" y="195"/>
                  </a:cxn>
                  <a:cxn ang="0">
                    <a:pos x="9" y="177"/>
                  </a:cxn>
                  <a:cxn ang="0">
                    <a:pos x="17" y="168"/>
                  </a:cxn>
                  <a:cxn ang="0">
                    <a:pos x="17" y="151"/>
                  </a:cxn>
                  <a:cxn ang="0">
                    <a:pos x="26" y="142"/>
                  </a:cxn>
                  <a:cxn ang="0">
                    <a:pos x="35" y="142"/>
                  </a:cxn>
                  <a:cxn ang="0">
                    <a:pos x="35" y="124"/>
                  </a:cxn>
                  <a:cxn ang="0">
                    <a:pos x="44" y="115"/>
                  </a:cxn>
                  <a:cxn ang="0">
                    <a:pos x="70" y="98"/>
                  </a:cxn>
                  <a:cxn ang="0">
                    <a:pos x="88" y="71"/>
                  </a:cxn>
                  <a:cxn ang="0">
                    <a:pos x="88" y="62"/>
                  </a:cxn>
                  <a:cxn ang="0">
                    <a:pos x="88" y="45"/>
                  </a:cxn>
                  <a:cxn ang="0">
                    <a:pos x="88" y="9"/>
                  </a:cxn>
                  <a:cxn ang="0">
                    <a:pos x="88" y="0"/>
                  </a:cxn>
                  <a:cxn ang="0">
                    <a:pos x="167" y="62"/>
                  </a:cxn>
                  <a:cxn ang="0">
                    <a:pos x="185" y="89"/>
                  </a:cxn>
                  <a:cxn ang="0">
                    <a:pos x="193" y="80"/>
                  </a:cxn>
                  <a:cxn ang="0">
                    <a:pos x="211" y="62"/>
                  </a:cxn>
                  <a:cxn ang="0">
                    <a:pos x="211" y="62"/>
                  </a:cxn>
                  <a:cxn ang="0">
                    <a:pos x="228" y="62"/>
                  </a:cxn>
                  <a:cxn ang="0">
                    <a:pos x="237" y="54"/>
                  </a:cxn>
                  <a:cxn ang="0">
                    <a:pos x="255" y="54"/>
                  </a:cxn>
                  <a:cxn ang="0">
                    <a:pos x="264" y="62"/>
                  </a:cxn>
                  <a:cxn ang="0">
                    <a:pos x="272" y="71"/>
                  </a:cxn>
                  <a:cxn ang="0">
                    <a:pos x="272" y="89"/>
                  </a:cxn>
                  <a:cxn ang="0">
                    <a:pos x="237" y="80"/>
                  </a:cxn>
                  <a:cxn ang="0">
                    <a:pos x="228" y="98"/>
                  </a:cxn>
                  <a:cxn ang="0">
                    <a:pos x="220" y="115"/>
                  </a:cxn>
                  <a:cxn ang="0">
                    <a:pos x="202" y="124"/>
                  </a:cxn>
                  <a:cxn ang="0">
                    <a:pos x="202" y="142"/>
                  </a:cxn>
                  <a:cxn ang="0">
                    <a:pos x="193" y="160"/>
                  </a:cxn>
                  <a:cxn ang="0">
                    <a:pos x="176" y="151"/>
                  </a:cxn>
                  <a:cxn ang="0">
                    <a:pos x="167" y="168"/>
                  </a:cxn>
                  <a:cxn ang="0">
                    <a:pos x="158" y="186"/>
                  </a:cxn>
                  <a:cxn ang="0">
                    <a:pos x="149" y="213"/>
                  </a:cxn>
                  <a:cxn ang="0">
                    <a:pos x="149" y="230"/>
                  </a:cxn>
                  <a:cxn ang="0">
                    <a:pos x="149" y="248"/>
                  </a:cxn>
                  <a:cxn ang="0">
                    <a:pos x="123" y="257"/>
                  </a:cxn>
                  <a:cxn ang="0">
                    <a:pos x="114" y="266"/>
                  </a:cxn>
                  <a:cxn ang="0">
                    <a:pos x="88" y="275"/>
                  </a:cxn>
                  <a:cxn ang="0">
                    <a:pos x="70" y="283"/>
                  </a:cxn>
                  <a:cxn ang="0">
                    <a:pos x="53" y="266"/>
                  </a:cxn>
                  <a:cxn ang="0">
                    <a:pos x="35" y="257"/>
                  </a:cxn>
                  <a:cxn ang="0">
                    <a:pos x="9" y="230"/>
                  </a:cxn>
                  <a:cxn ang="0">
                    <a:pos x="0" y="204"/>
                  </a:cxn>
                  <a:cxn ang="0">
                    <a:pos x="0" y="195"/>
                  </a:cxn>
                </a:cxnLst>
                <a:rect l="0" t="0" r="r" b="b"/>
                <a:pathLst>
                  <a:path w="272" h="283">
                    <a:moveTo>
                      <a:pt x="0" y="195"/>
                    </a:moveTo>
                    <a:lnTo>
                      <a:pt x="0" y="195"/>
                    </a:lnTo>
                    <a:lnTo>
                      <a:pt x="0" y="195"/>
                    </a:lnTo>
                    <a:lnTo>
                      <a:pt x="9" y="195"/>
                    </a:lnTo>
                    <a:lnTo>
                      <a:pt x="9" y="186"/>
                    </a:lnTo>
                    <a:lnTo>
                      <a:pt x="9" y="177"/>
                    </a:lnTo>
                    <a:lnTo>
                      <a:pt x="17" y="177"/>
                    </a:lnTo>
                    <a:lnTo>
                      <a:pt x="17" y="168"/>
                    </a:lnTo>
                    <a:lnTo>
                      <a:pt x="17" y="168"/>
                    </a:lnTo>
                    <a:lnTo>
                      <a:pt x="17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51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35" y="151"/>
                    </a:lnTo>
                    <a:lnTo>
                      <a:pt x="35" y="151"/>
                    </a:lnTo>
                    <a:lnTo>
                      <a:pt x="35" y="142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24"/>
                    </a:lnTo>
                    <a:lnTo>
                      <a:pt x="44" y="124"/>
                    </a:lnTo>
                    <a:lnTo>
                      <a:pt x="44" y="115"/>
                    </a:lnTo>
                    <a:lnTo>
                      <a:pt x="44" y="115"/>
                    </a:lnTo>
                    <a:lnTo>
                      <a:pt x="53" y="107"/>
                    </a:lnTo>
                    <a:lnTo>
                      <a:pt x="61" y="107"/>
                    </a:lnTo>
                    <a:lnTo>
                      <a:pt x="70" y="98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54"/>
                    </a:lnTo>
                    <a:lnTo>
                      <a:pt x="88" y="45"/>
                    </a:lnTo>
                    <a:lnTo>
                      <a:pt x="88" y="36"/>
                    </a:lnTo>
                    <a:lnTo>
                      <a:pt x="88" y="27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105" y="71"/>
                    </a:lnTo>
                    <a:lnTo>
                      <a:pt x="167" y="62"/>
                    </a:lnTo>
                    <a:lnTo>
                      <a:pt x="176" y="107"/>
                    </a:lnTo>
                    <a:lnTo>
                      <a:pt x="176" y="98"/>
                    </a:lnTo>
                    <a:lnTo>
                      <a:pt x="185" y="89"/>
                    </a:lnTo>
                    <a:lnTo>
                      <a:pt x="185" y="89"/>
                    </a:lnTo>
                    <a:lnTo>
                      <a:pt x="193" y="80"/>
                    </a:lnTo>
                    <a:lnTo>
                      <a:pt x="193" y="80"/>
                    </a:lnTo>
                    <a:lnTo>
                      <a:pt x="193" y="71"/>
                    </a:lnTo>
                    <a:lnTo>
                      <a:pt x="202" y="80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62"/>
                    </a:lnTo>
                    <a:lnTo>
                      <a:pt x="228" y="62"/>
                    </a:lnTo>
                    <a:lnTo>
                      <a:pt x="228" y="62"/>
                    </a:lnTo>
                    <a:lnTo>
                      <a:pt x="228" y="54"/>
                    </a:lnTo>
                    <a:lnTo>
                      <a:pt x="237" y="54"/>
                    </a:lnTo>
                    <a:lnTo>
                      <a:pt x="237" y="54"/>
                    </a:lnTo>
                    <a:lnTo>
                      <a:pt x="246" y="45"/>
                    </a:lnTo>
                    <a:lnTo>
                      <a:pt x="246" y="54"/>
                    </a:lnTo>
                    <a:lnTo>
                      <a:pt x="255" y="54"/>
                    </a:lnTo>
                    <a:lnTo>
                      <a:pt x="264" y="54"/>
                    </a:lnTo>
                    <a:lnTo>
                      <a:pt x="264" y="54"/>
                    </a:lnTo>
                    <a:lnTo>
                      <a:pt x="264" y="62"/>
                    </a:lnTo>
                    <a:lnTo>
                      <a:pt x="272" y="62"/>
                    </a:lnTo>
                    <a:lnTo>
                      <a:pt x="272" y="62"/>
                    </a:lnTo>
                    <a:lnTo>
                      <a:pt x="272" y="71"/>
                    </a:lnTo>
                    <a:lnTo>
                      <a:pt x="272" y="71"/>
                    </a:lnTo>
                    <a:lnTo>
                      <a:pt x="272" y="80"/>
                    </a:lnTo>
                    <a:lnTo>
                      <a:pt x="272" y="89"/>
                    </a:lnTo>
                    <a:lnTo>
                      <a:pt x="237" y="71"/>
                    </a:lnTo>
                    <a:lnTo>
                      <a:pt x="237" y="71"/>
                    </a:lnTo>
                    <a:lnTo>
                      <a:pt x="237" y="80"/>
                    </a:lnTo>
                    <a:lnTo>
                      <a:pt x="237" y="80"/>
                    </a:lnTo>
                    <a:lnTo>
                      <a:pt x="237" y="98"/>
                    </a:lnTo>
                    <a:lnTo>
                      <a:pt x="228" y="98"/>
                    </a:lnTo>
                    <a:lnTo>
                      <a:pt x="228" y="107"/>
                    </a:lnTo>
                    <a:lnTo>
                      <a:pt x="228" y="115"/>
                    </a:lnTo>
                    <a:lnTo>
                      <a:pt x="220" y="115"/>
                    </a:lnTo>
                    <a:lnTo>
                      <a:pt x="220" y="124"/>
                    </a:lnTo>
                    <a:lnTo>
                      <a:pt x="211" y="124"/>
                    </a:lnTo>
                    <a:lnTo>
                      <a:pt x="202" y="124"/>
                    </a:lnTo>
                    <a:lnTo>
                      <a:pt x="202" y="133"/>
                    </a:lnTo>
                    <a:lnTo>
                      <a:pt x="202" y="142"/>
                    </a:lnTo>
                    <a:lnTo>
                      <a:pt x="202" y="142"/>
                    </a:lnTo>
                    <a:lnTo>
                      <a:pt x="202" y="151"/>
                    </a:lnTo>
                    <a:lnTo>
                      <a:pt x="193" y="160"/>
                    </a:lnTo>
                    <a:lnTo>
                      <a:pt x="193" y="160"/>
                    </a:lnTo>
                    <a:lnTo>
                      <a:pt x="185" y="160"/>
                    </a:lnTo>
                    <a:lnTo>
                      <a:pt x="185" y="160"/>
                    </a:lnTo>
                    <a:lnTo>
                      <a:pt x="176" y="151"/>
                    </a:lnTo>
                    <a:lnTo>
                      <a:pt x="167" y="151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86"/>
                    </a:lnTo>
                    <a:lnTo>
                      <a:pt x="158" y="186"/>
                    </a:lnTo>
                    <a:lnTo>
                      <a:pt x="158" y="195"/>
                    </a:lnTo>
                    <a:lnTo>
                      <a:pt x="158" y="204"/>
                    </a:lnTo>
                    <a:lnTo>
                      <a:pt x="149" y="213"/>
                    </a:lnTo>
                    <a:lnTo>
                      <a:pt x="149" y="222"/>
                    </a:lnTo>
                    <a:lnTo>
                      <a:pt x="149" y="230"/>
                    </a:lnTo>
                    <a:lnTo>
                      <a:pt x="149" y="230"/>
                    </a:lnTo>
                    <a:lnTo>
                      <a:pt x="149" y="239"/>
                    </a:lnTo>
                    <a:lnTo>
                      <a:pt x="149" y="248"/>
                    </a:lnTo>
                    <a:lnTo>
                      <a:pt x="149" y="248"/>
                    </a:lnTo>
                    <a:lnTo>
                      <a:pt x="141" y="248"/>
                    </a:lnTo>
                    <a:lnTo>
                      <a:pt x="132" y="248"/>
                    </a:lnTo>
                    <a:lnTo>
                      <a:pt x="123" y="257"/>
                    </a:lnTo>
                    <a:lnTo>
                      <a:pt x="114" y="257"/>
                    </a:lnTo>
                    <a:lnTo>
                      <a:pt x="114" y="266"/>
                    </a:lnTo>
                    <a:lnTo>
                      <a:pt x="114" y="266"/>
                    </a:lnTo>
                    <a:lnTo>
                      <a:pt x="105" y="266"/>
                    </a:lnTo>
                    <a:lnTo>
                      <a:pt x="97" y="275"/>
                    </a:lnTo>
                    <a:lnTo>
                      <a:pt x="88" y="275"/>
                    </a:lnTo>
                    <a:lnTo>
                      <a:pt x="88" y="266"/>
                    </a:lnTo>
                    <a:lnTo>
                      <a:pt x="79" y="275"/>
                    </a:lnTo>
                    <a:lnTo>
                      <a:pt x="70" y="283"/>
                    </a:lnTo>
                    <a:lnTo>
                      <a:pt x="61" y="283"/>
                    </a:lnTo>
                    <a:lnTo>
                      <a:pt x="53" y="275"/>
                    </a:lnTo>
                    <a:lnTo>
                      <a:pt x="53" y="266"/>
                    </a:lnTo>
                    <a:lnTo>
                      <a:pt x="44" y="266"/>
                    </a:lnTo>
                    <a:lnTo>
                      <a:pt x="44" y="257"/>
                    </a:lnTo>
                    <a:lnTo>
                      <a:pt x="35" y="257"/>
                    </a:lnTo>
                    <a:lnTo>
                      <a:pt x="26" y="248"/>
                    </a:lnTo>
                    <a:lnTo>
                      <a:pt x="17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0" y="213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0" y="195"/>
                    </a:lnTo>
                    <a:lnTo>
                      <a:pt x="0" y="195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Freeform 10"/>
              <p:cNvSpPr>
                <a:spLocks/>
              </p:cNvSpPr>
              <p:nvPr/>
            </p:nvSpPr>
            <p:spPr bwMode="auto">
              <a:xfrm>
                <a:off x="4153037" y="2567084"/>
                <a:ext cx="364924" cy="379682"/>
              </a:xfrm>
              <a:custGeom>
                <a:avLst/>
                <a:gdLst/>
                <a:ahLst/>
                <a:cxnLst>
                  <a:cxn ang="0">
                    <a:pos x="0" y="195"/>
                  </a:cxn>
                  <a:cxn ang="0">
                    <a:pos x="9" y="177"/>
                  </a:cxn>
                  <a:cxn ang="0">
                    <a:pos x="17" y="168"/>
                  </a:cxn>
                  <a:cxn ang="0">
                    <a:pos x="17" y="151"/>
                  </a:cxn>
                  <a:cxn ang="0">
                    <a:pos x="26" y="142"/>
                  </a:cxn>
                  <a:cxn ang="0">
                    <a:pos x="35" y="142"/>
                  </a:cxn>
                  <a:cxn ang="0">
                    <a:pos x="35" y="124"/>
                  </a:cxn>
                  <a:cxn ang="0">
                    <a:pos x="44" y="115"/>
                  </a:cxn>
                  <a:cxn ang="0">
                    <a:pos x="70" y="98"/>
                  </a:cxn>
                  <a:cxn ang="0">
                    <a:pos x="88" y="71"/>
                  </a:cxn>
                  <a:cxn ang="0">
                    <a:pos x="88" y="62"/>
                  </a:cxn>
                  <a:cxn ang="0">
                    <a:pos x="88" y="45"/>
                  </a:cxn>
                  <a:cxn ang="0">
                    <a:pos x="88" y="9"/>
                  </a:cxn>
                  <a:cxn ang="0">
                    <a:pos x="88" y="0"/>
                  </a:cxn>
                  <a:cxn ang="0">
                    <a:pos x="167" y="62"/>
                  </a:cxn>
                  <a:cxn ang="0">
                    <a:pos x="185" y="89"/>
                  </a:cxn>
                  <a:cxn ang="0">
                    <a:pos x="193" y="80"/>
                  </a:cxn>
                  <a:cxn ang="0">
                    <a:pos x="211" y="62"/>
                  </a:cxn>
                  <a:cxn ang="0">
                    <a:pos x="211" y="62"/>
                  </a:cxn>
                  <a:cxn ang="0">
                    <a:pos x="228" y="62"/>
                  </a:cxn>
                  <a:cxn ang="0">
                    <a:pos x="237" y="54"/>
                  </a:cxn>
                  <a:cxn ang="0">
                    <a:pos x="255" y="54"/>
                  </a:cxn>
                  <a:cxn ang="0">
                    <a:pos x="264" y="62"/>
                  </a:cxn>
                  <a:cxn ang="0">
                    <a:pos x="272" y="71"/>
                  </a:cxn>
                  <a:cxn ang="0">
                    <a:pos x="272" y="89"/>
                  </a:cxn>
                  <a:cxn ang="0">
                    <a:pos x="237" y="80"/>
                  </a:cxn>
                  <a:cxn ang="0">
                    <a:pos x="228" y="98"/>
                  </a:cxn>
                  <a:cxn ang="0">
                    <a:pos x="220" y="115"/>
                  </a:cxn>
                  <a:cxn ang="0">
                    <a:pos x="202" y="124"/>
                  </a:cxn>
                  <a:cxn ang="0">
                    <a:pos x="202" y="142"/>
                  </a:cxn>
                  <a:cxn ang="0">
                    <a:pos x="193" y="160"/>
                  </a:cxn>
                  <a:cxn ang="0">
                    <a:pos x="176" y="151"/>
                  </a:cxn>
                  <a:cxn ang="0">
                    <a:pos x="167" y="168"/>
                  </a:cxn>
                  <a:cxn ang="0">
                    <a:pos x="158" y="186"/>
                  </a:cxn>
                  <a:cxn ang="0">
                    <a:pos x="149" y="213"/>
                  </a:cxn>
                  <a:cxn ang="0">
                    <a:pos x="149" y="230"/>
                  </a:cxn>
                  <a:cxn ang="0">
                    <a:pos x="149" y="248"/>
                  </a:cxn>
                  <a:cxn ang="0">
                    <a:pos x="123" y="257"/>
                  </a:cxn>
                  <a:cxn ang="0">
                    <a:pos x="114" y="266"/>
                  </a:cxn>
                  <a:cxn ang="0">
                    <a:pos x="88" y="275"/>
                  </a:cxn>
                  <a:cxn ang="0">
                    <a:pos x="70" y="283"/>
                  </a:cxn>
                  <a:cxn ang="0">
                    <a:pos x="53" y="266"/>
                  </a:cxn>
                  <a:cxn ang="0">
                    <a:pos x="35" y="257"/>
                  </a:cxn>
                  <a:cxn ang="0">
                    <a:pos x="9" y="230"/>
                  </a:cxn>
                  <a:cxn ang="0">
                    <a:pos x="0" y="204"/>
                  </a:cxn>
                  <a:cxn ang="0">
                    <a:pos x="0" y="195"/>
                  </a:cxn>
                </a:cxnLst>
                <a:rect l="0" t="0" r="r" b="b"/>
                <a:pathLst>
                  <a:path w="272" h="283">
                    <a:moveTo>
                      <a:pt x="0" y="195"/>
                    </a:moveTo>
                    <a:lnTo>
                      <a:pt x="0" y="195"/>
                    </a:lnTo>
                    <a:lnTo>
                      <a:pt x="0" y="195"/>
                    </a:lnTo>
                    <a:lnTo>
                      <a:pt x="9" y="195"/>
                    </a:lnTo>
                    <a:lnTo>
                      <a:pt x="9" y="186"/>
                    </a:lnTo>
                    <a:lnTo>
                      <a:pt x="9" y="177"/>
                    </a:lnTo>
                    <a:lnTo>
                      <a:pt x="17" y="177"/>
                    </a:lnTo>
                    <a:lnTo>
                      <a:pt x="17" y="168"/>
                    </a:lnTo>
                    <a:lnTo>
                      <a:pt x="17" y="168"/>
                    </a:lnTo>
                    <a:lnTo>
                      <a:pt x="17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51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35" y="151"/>
                    </a:lnTo>
                    <a:lnTo>
                      <a:pt x="35" y="151"/>
                    </a:lnTo>
                    <a:lnTo>
                      <a:pt x="35" y="142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24"/>
                    </a:lnTo>
                    <a:lnTo>
                      <a:pt x="44" y="124"/>
                    </a:lnTo>
                    <a:lnTo>
                      <a:pt x="44" y="115"/>
                    </a:lnTo>
                    <a:lnTo>
                      <a:pt x="44" y="115"/>
                    </a:lnTo>
                    <a:lnTo>
                      <a:pt x="53" y="107"/>
                    </a:lnTo>
                    <a:lnTo>
                      <a:pt x="61" y="107"/>
                    </a:lnTo>
                    <a:lnTo>
                      <a:pt x="70" y="98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54"/>
                    </a:lnTo>
                    <a:lnTo>
                      <a:pt x="88" y="45"/>
                    </a:lnTo>
                    <a:lnTo>
                      <a:pt x="88" y="36"/>
                    </a:lnTo>
                    <a:lnTo>
                      <a:pt x="88" y="27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105" y="71"/>
                    </a:lnTo>
                    <a:lnTo>
                      <a:pt x="167" y="62"/>
                    </a:lnTo>
                    <a:lnTo>
                      <a:pt x="176" y="107"/>
                    </a:lnTo>
                    <a:lnTo>
                      <a:pt x="176" y="98"/>
                    </a:lnTo>
                    <a:lnTo>
                      <a:pt x="185" y="89"/>
                    </a:lnTo>
                    <a:lnTo>
                      <a:pt x="185" y="89"/>
                    </a:lnTo>
                    <a:lnTo>
                      <a:pt x="193" y="80"/>
                    </a:lnTo>
                    <a:lnTo>
                      <a:pt x="193" y="80"/>
                    </a:lnTo>
                    <a:lnTo>
                      <a:pt x="193" y="71"/>
                    </a:lnTo>
                    <a:lnTo>
                      <a:pt x="202" y="80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62"/>
                    </a:lnTo>
                    <a:lnTo>
                      <a:pt x="228" y="62"/>
                    </a:lnTo>
                    <a:lnTo>
                      <a:pt x="228" y="62"/>
                    </a:lnTo>
                    <a:lnTo>
                      <a:pt x="228" y="54"/>
                    </a:lnTo>
                    <a:lnTo>
                      <a:pt x="237" y="54"/>
                    </a:lnTo>
                    <a:lnTo>
                      <a:pt x="237" y="54"/>
                    </a:lnTo>
                    <a:lnTo>
                      <a:pt x="246" y="45"/>
                    </a:lnTo>
                    <a:lnTo>
                      <a:pt x="246" y="54"/>
                    </a:lnTo>
                    <a:lnTo>
                      <a:pt x="255" y="54"/>
                    </a:lnTo>
                    <a:lnTo>
                      <a:pt x="264" y="54"/>
                    </a:lnTo>
                    <a:lnTo>
                      <a:pt x="264" y="54"/>
                    </a:lnTo>
                    <a:lnTo>
                      <a:pt x="264" y="62"/>
                    </a:lnTo>
                    <a:lnTo>
                      <a:pt x="272" y="62"/>
                    </a:lnTo>
                    <a:lnTo>
                      <a:pt x="272" y="62"/>
                    </a:lnTo>
                    <a:lnTo>
                      <a:pt x="272" y="71"/>
                    </a:lnTo>
                    <a:lnTo>
                      <a:pt x="272" y="71"/>
                    </a:lnTo>
                    <a:lnTo>
                      <a:pt x="272" y="80"/>
                    </a:lnTo>
                    <a:lnTo>
                      <a:pt x="272" y="89"/>
                    </a:lnTo>
                    <a:lnTo>
                      <a:pt x="237" y="71"/>
                    </a:lnTo>
                    <a:lnTo>
                      <a:pt x="237" y="71"/>
                    </a:lnTo>
                    <a:lnTo>
                      <a:pt x="237" y="80"/>
                    </a:lnTo>
                    <a:lnTo>
                      <a:pt x="237" y="80"/>
                    </a:lnTo>
                    <a:lnTo>
                      <a:pt x="237" y="98"/>
                    </a:lnTo>
                    <a:lnTo>
                      <a:pt x="228" y="98"/>
                    </a:lnTo>
                    <a:lnTo>
                      <a:pt x="228" y="107"/>
                    </a:lnTo>
                    <a:lnTo>
                      <a:pt x="228" y="115"/>
                    </a:lnTo>
                    <a:lnTo>
                      <a:pt x="220" y="115"/>
                    </a:lnTo>
                    <a:lnTo>
                      <a:pt x="220" y="124"/>
                    </a:lnTo>
                    <a:lnTo>
                      <a:pt x="211" y="124"/>
                    </a:lnTo>
                    <a:lnTo>
                      <a:pt x="202" y="124"/>
                    </a:lnTo>
                    <a:lnTo>
                      <a:pt x="202" y="133"/>
                    </a:lnTo>
                    <a:lnTo>
                      <a:pt x="202" y="142"/>
                    </a:lnTo>
                    <a:lnTo>
                      <a:pt x="202" y="142"/>
                    </a:lnTo>
                    <a:lnTo>
                      <a:pt x="202" y="151"/>
                    </a:lnTo>
                    <a:lnTo>
                      <a:pt x="193" y="160"/>
                    </a:lnTo>
                    <a:lnTo>
                      <a:pt x="193" y="160"/>
                    </a:lnTo>
                    <a:lnTo>
                      <a:pt x="185" y="160"/>
                    </a:lnTo>
                    <a:lnTo>
                      <a:pt x="185" y="160"/>
                    </a:lnTo>
                    <a:lnTo>
                      <a:pt x="176" y="151"/>
                    </a:lnTo>
                    <a:lnTo>
                      <a:pt x="167" y="151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86"/>
                    </a:lnTo>
                    <a:lnTo>
                      <a:pt x="158" y="186"/>
                    </a:lnTo>
                    <a:lnTo>
                      <a:pt x="158" y="195"/>
                    </a:lnTo>
                    <a:lnTo>
                      <a:pt x="158" y="204"/>
                    </a:lnTo>
                    <a:lnTo>
                      <a:pt x="149" y="213"/>
                    </a:lnTo>
                    <a:lnTo>
                      <a:pt x="149" y="222"/>
                    </a:lnTo>
                    <a:lnTo>
                      <a:pt x="149" y="230"/>
                    </a:lnTo>
                    <a:lnTo>
                      <a:pt x="149" y="230"/>
                    </a:lnTo>
                    <a:lnTo>
                      <a:pt x="149" y="239"/>
                    </a:lnTo>
                    <a:lnTo>
                      <a:pt x="149" y="248"/>
                    </a:lnTo>
                    <a:lnTo>
                      <a:pt x="149" y="248"/>
                    </a:lnTo>
                    <a:lnTo>
                      <a:pt x="141" y="248"/>
                    </a:lnTo>
                    <a:lnTo>
                      <a:pt x="132" y="248"/>
                    </a:lnTo>
                    <a:lnTo>
                      <a:pt x="123" y="257"/>
                    </a:lnTo>
                    <a:lnTo>
                      <a:pt x="114" y="257"/>
                    </a:lnTo>
                    <a:lnTo>
                      <a:pt x="114" y="266"/>
                    </a:lnTo>
                    <a:lnTo>
                      <a:pt x="114" y="266"/>
                    </a:lnTo>
                    <a:lnTo>
                      <a:pt x="105" y="266"/>
                    </a:lnTo>
                    <a:lnTo>
                      <a:pt x="97" y="275"/>
                    </a:lnTo>
                    <a:lnTo>
                      <a:pt x="88" y="275"/>
                    </a:lnTo>
                    <a:lnTo>
                      <a:pt x="88" y="266"/>
                    </a:lnTo>
                    <a:lnTo>
                      <a:pt x="79" y="275"/>
                    </a:lnTo>
                    <a:lnTo>
                      <a:pt x="70" y="283"/>
                    </a:lnTo>
                    <a:lnTo>
                      <a:pt x="61" y="283"/>
                    </a:lnTo>
                    <a:lnTo>
                      <a:pt x="53" y="275"/>
                    </a:lnTo>
                    <a:lnTo>
                      <a:pt x="53" y="266"/>
                    </a:lnTo>
                    <a:lnTo>
                      <a:pt x="44" y="266"/>
                    </a:lnTo>
                    <a:lnTo>
                      <a:pt x="44" y="257"/>
                    </a:lnTo>
                    <a:lnTo>
                      <a:pt x="35" y="257"/>
                    </a:lnTo>
                    <a:lnTo>
                      <a:pt x="26" y="248"/>
                    </a:lnTo>
                    <a:lnTo>
                      <a:pt x="17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0" y="213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0" y="195"/>
                    </a:lnTo>
                    <a:lnTo>
                      <a:pt x="0" y="195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" name="Freeform 19"/>
              <p:cNvSpPr>
                <a:spLocks/>
              </p:cNvSpPr>
              <p:nvPr/>
            </p:nvSpPr>
            <p:spPr bwMode="auto">
              <a:xfrm>
                <a:off x="4081930" y="2662340"/>
                <a:ext cx="649350" cy="367607"/>
              </a:xfrm>
              <a:custGeom>
                <a:avLst/>
                <a:gdLst/>
                <a:ahLst/>
                <a:cxnLst>
                  <a:cxn ang="0">
                    <a:pos x="26" y="265"/>
                  </a:cxn>
                  <a:cxn ang="0">
                    <a:pos x="44" y="248"/>
                  </a:cxn>
                  <a:cxn ang="0">
                    <a:pos x="62" y="230"/>
                  </a:cxn>
                  <a:cxn ang="0">
                    <a:pos x="97" y="195"/>
                  </a:cxn>
                  <a:cxn ang="0">
                    <a:pos x="123" y="212"/>
                  </a:cxn>
                  <a:cxn ang="0">
                    <a:pos x="150" y="204"/>
                  </a:cxn>
                  <a:cxn ang="0">
                    <a:pos x="167" y="186"/>
                  </a:cxn>
                  <a:cxn ang="0">
                    <a:pos x="202" y="177"/>
                  </a:cxn>
                  <a:cxn ang="0">
                    <a:pos x="202" y="159"/>
                  </a:cxn>
                  <a:cxn ang="0">
                    <a:pos x="211" y="124"/>
                  </a:cxn>
                  <a:cxn ang="0">
                    <a:pos x="220" y="97"/>
                  </a:cxn>
                  <a:cxn ang="0">
                    <a:pos x="238" y="89"/>
                  </a:cxn>
                  <a:cxn ang="0">
                    <a:pos x="255" y="80"/>
                  </a:cxn>
                  <a:cxn ang="0">
                    <a:pos x="255" y="53"/>
                  </a:cxn>
                  <a:cxn ang="0">
                    <a:pos x="281" y="44"/>
                  </a:cxn>
                  <a:cxn ang="0">
                    <a:pos x="290" y="9"/>
                  </a:cxn>
                  <a:cxn ang="0">
                    <a:pos x="325" y="18"/>
                  </a:cxn>
                  <a:cxn ang="0">
                    <a:pos x="343" y="0"/>
                  </a:cxn>
                  <a:cxn ang="0">
                    <a:pos x="352" y="18"/>
                  </a:cxn>
                  <a:cxn ang="0">
                    <a:pos x="378" y="27"/>
                  </a:cxn>
                  <a:cxn ang="0">
                    <a:pos x="369" y="44"/>
                  </a:cxn>
                  <a:cxn ang="0">
                    <a:pos x="369" y="44"/>
                  </a:cxn>
                  <a:cxn ang="0">
                    <a:pos x="369" y="71"/>
                  </a:cxn>
                  <a:cxn ang="0">
                    <a:pos x="387" y="71"/>
                  </a:cxn>
                  <a:cxn ang="0">
                    <a:pos x="405" y="80"/>
                  </a:cxn>
                  <a:cxn ang="0">
                    <a:pos x="422" y="89"/>
                  </a:cxn>
                  <a:cxn ang="0">
                    <a:pos x="431" y="89"/>
                  </a:cxn>
                  <a:cxn ang="0">
                    <a:pos x="440" y="106"/>
                  </a:cxn>
                  <a:cxn ang="0">
                    <a:pos x="431" y="115"/>
                  </a:cxn>
                  <a:cxn ang="0">
                    <a:pos x="405" y="97"/>
                  </a:cxn>
                  <a:cxn ang="0">
                    <a:pos x="387" y="89"/>
                  </a:cxn>
                  <a:cxn ang="0">
                    <a:pos x="396" y="97"/>
                  </a:cxn>
                  <a:cxn ang="0">
                    <a:pos x="422" y="115"/>
                  </a:cxn>
                  <a:cxn ang="0">
                    <a:pos x="440" y="124"/>
                  </a:cxn>
                  <a:cxn ang="0">
                    <a:pos x="449" y="133"/>
                  </a:cxn>
                  <a:cxn ang="0">
                    <a:pos x="440" y="133"/>
                  </a:cxn>
                  <a:cxn ang="0">
                    <a:pos x="422" y="133"/>
                  </a:cxn>
                  <a:cxn ang="0">
                    <a:pos x="440" y="151"/>
                  </a:cxn>
                  <a:cxn ang="0">
                    <a:pos x="449" y="159"/>
                  </a:cxn>
                  <a:cxn ang="0">
                    <a:pos x="440" y="159"/>
                  </a:cxn>
                  <a:cxn ang="0">
                    <a:pos x="422" y="159"/>
                  </a:cxn>
                  <a:cxn ang="0">
                    <a:pos x="405" y="151"/>
                  </a:cxn>
                  <a:cxn ang="0">
                    <a:pos x="387" y="151"/>
                  </a:cxn>
                  <a:cxn ang="0">
                    <a:pos x="422" y="159"/>
                  </a:cxn>
                  <a:cxn ang="0">
                    <a:pos x="431" y="168"/>
                  </a:cxn>
                  <a:cxn ang="0">
                    <a:pos x="449" y="177"/>
                  </a:cxn>
                  <a:cxn ang="0">
                    <a:pos x="457" y="168"/>
                  </a:cxn>
                  <a:cxn ang="0">
                    <a:pos x="484" y="195"/>
                  </a:cxn>
                  <a:cxn ang="0">
                    <a:pos x="475" y="195"/>
                  </a:cxn>
                  <a:cxn ang="0">
                    <a:pos x="475" y="195"/>
                  </a:cxn>
                  <a:cxn ang="0">
                    <a:pos x="158" y="257"/>
                  </a:cxn>
                  <a:cxn ang="0">
                    <a:pos x="106" y="265"/>
                  </a:cxn>
                  <a:cxn ang="0">
                    <a:pos x="0" y="274"/>
                  </a:cxn>
                </a:cxnLst>
                <a:rect l="0" t="0" r="r" b="b"/>
                <a:pathLst>
                  <a:path w="484" h="274">
                    <a:moveTo>
                      <a:pt x="0" y="274"/>
                    </a:moveTo>
                    <a:lnTo>
                      <a:pt x="18" y="274"/>
                    </a:lnTo>
                    <a:lnTo>
                      <a:pt x="18" y="265"/>
                    </a:lnTo>
                    <a:lnTo>
                      <a:pt x="26" y="265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44" y="248"/>
                    </a:lnTo>
                    <a:lnTo>
                      <a:pt x="44" y="248"/>
                    </a:lnTo>
                    <a:lnTo>
                      <a:pt x="53" y="248"/>
                    </a:lnTo>
                    <a:lnTo>
                      <a:pt x="53" y="239"/>
                    </a:lnTo>
                    <a:lnTo>
                      <a:pt x="62" y="239"/>
                    </a:lnTo>
                    <a:lnTo>
                      <a:pt x="62" y="230"/>
                    </a:lnTo>
                    <a:lnTo>
                      <a:pt x="62" y="221"/>
                    </a:lnTo>
                    <a:lnTo>
                      <a:pt x="79" y="212"/>
                    </a:lnTo>
                    <a:lnTo>
                      <a:pt x="97" y="186"/>
                    </a:lnTo>
                    <a:lnTo>
                      <a:pt x="97" y="195"/>
                    </a:lnTo>
                    <a:lnTo>
                      <a:pt x="106" y="195"/>
                    </a:lnTo>
                    <a:lnTo>
                      <a:pt x="106" y="204"/>
                    </a:lnTo>
                    <a:lnTo>
                      <a:pt x="114" y="212"/>
                    </a:lnTo>
                    <a:lnTo>
                      <a:pt x="123" y="212"/>
                    </a:lnTo>
                    <a:lnTo>
                      <a:pt x="132" y="204"/>
                    </a:lnTo>
                    <a:lnTo>
                      <a:pt x="141" y="195"/>
                    </a:lnTo>
                    <a:lnTo>
                      <a:pt x="141" y="204"/>
                    </a:lnTo>
                    <a:lnTo>
                      <a:pt x="150" y="204"/>
                    </a:lnTo>
                    <a:lnTo>
                      <a:pt x="158" y="195"/>
                    </a:lnTo>
                    <a:lnTo>
                      <a:pt x="167" y="195"/>
                    </a:lnTo>
                    <a:lnTo>
                      <a:pt x="167" y="195"/>
                    </a:lnTo>
                    <a:lnTo>
                      <a:pt x="167" y="186"/>
                    </a:lnTo>
                    <a:lnTo>
                      <a:pt x="176" y="186"/>
                    </a:lnTo>
                    <a:lnTo>
                      <a:pt x="185" y="177"/>
                    </a:lnTo>
                    <a:lnTo>
                      <a:pt x="194" y="177"/>
                    </a:lnTo>
                    <a:lnTo>
                      <a:pt x="202" y="177"/>
                    </a:lnTo>
                    <a:lnTo>
                      <a:pt x="202" y="177"/>
                    </a:lnTo>
                    <a:lnTo>
                      <a:pt x="202" y="168"/>
                    </a:lnTo>
                    <a:lnTo>
                      <a:pt x="202" y="159"/>
                    </a:lnTo>
                    <a:lnTo>
                      <a:pt x="202" y="159"/>
                    </a:lnTo>
                    <a:lnTo>
                      <a:pt x="202" y="151"/>
                    </a:lnTo>
                    <a:lnTo>
                      <a:pt x="202" y="142"/>
                    </a:lnTo>
                    <a:lnTo>
                      <a:pt x="211" y="133"/>
                    </a:lnTo>
                    <a:lnTo>
                      <a:pt x="211" y="124"/>
                    </a:lnTo>
                    <a:lnTo>
                      <a:pt x="211" y="115"/>
                    </a:lnTo>
                    <a:lnTo>
                      <a:pt x="220" y="115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80"/>
                    </a:lnTo>
                    <a:lnTo>
                      <a:pt x="229" y="80"/>
                    </a:lnTo>
                    <a:lnTo>
                      <a:pt x="238" y="89"/>
                    </a:lnTo>
                    <a:lnTo>
                      <a:pt x="238" y="89"/>
                    </a:lnTo>
                    <a:lnTo>
                      <a:pt x="246" y="89"/>
                    </a:lnTo>
                    <a:lnTo>
                      <a:pt x="246" y="89"/>
                    </a:lnTo>
                    <a:lnTo>
                      <a:pt x="255" y="80"/>
                    </a:lnTo>
                    <a:lnTo>
                      <a:pt x="255" y="71"/>
                    </a:lnTo>
                    <a:lnTo>
                      <a:pt x="255" y="71"/>
                    </a:lnTo>
                    <a:lnTo>
                      <a:pt x="255" y="62"/>
                    </a:lnTo>
                    <a:lnTo>
                      <a:pt x="255" y="53"/>
                    </a:lnTo>
                    <a:lnTo>
                      <a:pt x="264" y="53"/>
                    </a:lnTo>
                    <a:lnTo>
                      <a:pt x="273" y="53"/>
                    </a:lnTo>
                    <a:lnTo>
                      <a:pt x="273" y="44"/>
                    </a:lnTo>
                    <a:lnTo>
                      <a:pt x="281" y="44"/>
                    </a:lnTo>
                    <a:lnTo>
                      <a:pt x="281" y="36"/>
                    </a:lnTo>
                    <a:lnTo>
                      <a:pt x="281" y="27"/>
                    </a:lnTo>
                    <a:lnTo>
                      <a:pt x="290" y="27"/>
                    </a:lnTo>
                    <a:lnTo>
                      <a:pt x="290" y="9"/>
                    </a:lnTo>
                    <a:lnTo>
                      <a:pt x="290" y="9"/>
                    </a:lnTo>
                    <a:lnTo>
                      <a:pt x="290" y="0"/>
                    </a:lnTo>
                    <a:lnTo>
                      <a:pt x="290" y="0"/>
                    </a:lnTo>
                    <a:lnTo>
                      <a:pt x="325" y="18"/>
                    </a:lnTo>
                    <a:lnTo>
                      <a:pt x="325" y="9"/>
                    </a:lnTo>
                    <a:lnTo>
                      <a:pt x="325" y="0"/>
                    </a:lnTo>
                    <a:lnTo>
                      <a:pt x="334" y="0"/>
                    </a:lnTo>
                    <a:lnTo>
                      <a:pt x="343" y="0"/>
                    </a:lnTo>
                    <a:lnTo>
                      <a:pt x="343" y="9"/>
                    </a:lnTo>
                    <a:lnTo>
                      <a:pt x="343" y="18"/>
                    </a:lnTo>
                    <a:lnTo>
                      <a:pt x="352" y="18"/>
                    </a:lnTo>
                    <a:lnTo>
                      <a:pt x="352" y="18"/>
                    </a:lnTo>
                    <a:lnTo>
                      <a:pt x="361" y="18"/>
                    </a:lnTo>
                    <a:lnTo>
                      <a:pt x="369" y="27"/>
                    </a:lnTo>
                    <a:lnTo>
                      <a:pt x="369" y="27"/>
                    </a:lnTo>
                    <a:lnTo>
                      <a:pt x="378" y="27"/>
                    </a:lnTo>
                    <a:lnTo>
                      <a:pt x="378" y="36"/>
                    </a:lnTo>
                    <a:lnTo>
                      <a:pt x="378" y="36"/>
                    </a:lnTo>
                    <a:lnTo>
                      <a:pt x="378" y="36"/>
                    </a:lnTo>
                    <a:lnTo>
                      <a:pt x="369" y="44"/>
                    </a:lnTo>
                    <a:lnTo>
                      <a:pt x="378" y="44"/>
                    </a:lnTo>
                    <a:lnTo>
                      <a:pt x="369" y="53"/>
                    </a:lnTo>
                    <a:lnTo>
                      <a:pt x="369" y="53"/>
                    </a:lnTo>
                    <a:lnTo>
                      <a:pt x="369" y="44"/>
                    </a:lnTo>
                    <a:lnTo>
                      <a:pt x="369" y="62"/>
                    </a:lnTo>
                    <a:lnTo>
                      <a:pt x="369" y="71"/>
                    </a:lnTo>
                    <a:lnTo>
                      <a:pt x="369" y="71"/>
                    </a:lnTo>
                    <a:lnTo>
                      <a:pt x="369" y="71"/>
                    </a:lnTo>
                    <a:lnTo>
                      <a:pt x="369" y="71"/>
                    </a:lnTo>
                    <a:lnTo>
                      <a:pt x="378" y="71"/>
                    </a:lnTo>
                    <a:lnTo>
                      <a:pt x="378" y="71"/>
                    </a:lnTo>
                    <a:lnTo>
                      <a:pt x="387" y="71"/>
                    </a:lnTo>
                    <a:lnTo>
                      <a:pt x="387" y="71"/>
                    </a:lnTo>
                    <a:lnTo>
                      <a:pt x="396" y="80"/>
                    </a:lnTo>
                    <a:lnTo>
                      <a:pt x="396" y="80"/>
                    </a:lnTo>
                    <a:lnTo>
                      <a:pt x="405" y="80"/>
                    </a:lnTo>
                    <a:lnTo>
                      <a:pt x="405" y="80"/>
                    </a:lnTo>
                    <a:lnTo>
                      <a:pt x="413" y="80"/>
                    </a:lnTo>
                    <a:lnTo>
                      <a:pt x="413" y="80"/>
                    </a:lnTo>
                    <a:lnTo>
                      <a:pt x="422" y="89"/>
                    </a:lnTo>
                    <a:lnTo>
                      <a:pt x="422" y="89"/>
                    </a:lnTo>
                    <a:lnTo>
                      <a:pt x="422" y="89"/>
                    </a:lnTo>
                    <a:lnTo>
                      <a:pt x="422" y="89"/>
                    </a:lnTo>
                    <a:lnTo>
                      <a:pt x="431" y="89"/>
                    </a:lnTo>
                    <a:lnTo>
                      <a:pt x="440" y="97"/>
                    </a:lnTo>
                    <a:lnTo>
                      <a:pt x="440" y="97"/>
                    </a:lnTo>
                    <a:lnTo>
                      <a:pt x="440" y="97"/>
                    </a:lnTo>
                    <a:lnTo>
                      <a:pt x="440" y="106"/>
                    </a:lnTo>
                    <a:lnTo>
                      <a:pt x="440" y="106"/>
                    </a:lnTo>
                    <a:lnTo>
                      <a:pt x="440" y="115"/>
                    </a:lnTo>
                    <a:lnTo>
                      <a:pt x="431" y="115"/>
                    </a:lnTo>
                    <a:lnTo>
                      <a:pt x="431" y="115"/>
                    </a:lnTo>
                    <a:lnTo>
                      <a:pt x="422" y="115"/>
                    </a:lnTo>
                    <a:lnTo>
                      <a:pt x="413" y="106"/>
                    </a:lnTo>
                    <a:lnTo>
                      <a:pt x="413" y="106"/>
                    </a:lnTo>
                    <a:lnTo>
                      <a:pt x="405" y="97"/>
                    </a:lnTo>
                    <a:lnTo>
                      <a:pt x="405" y="97"/>
                    </a:lnTo>
                    <a:lnTo>
                      <a:pt x="396" y="89"/>
                    </a:lnTo>
                    <a:lnTo>
                      <a:pt x="396" y="89"/>
                    </a:lnTo>
                    <a:lnTo>
                      <a:pt x="387" y="89"/>
                    </a:lnTo>
                    <a:lnTo>
                      <a:pt x="378" y="89"/>
                    </a:lnTo>
                    <a:lnTo>
                      <a:pt x="387" y="89"/>
                    </a:lnTo>
                    <a:lnTo>
                      <a:pt x="396" y="89"/>
                    </a:lnTo>
                    <a:lnTo>
                      <a:pt x="396" y="97"/>
                    </a:lnTo>
                    <a:lnTo>
                      <a:pt x="405" y="97"/>
                    </a:lnTo>
                    <a:lnTo>
                      <a:pt x="405" y="106"/>
                    </a:lnTo>
                    <a:lnTo>
                      <a:pt x="413" y="106"/>
                    </a:lnTo>
                    <a:lnTo>
                      <a:pt x="422" y="115"/>
                    </a:lnTo>
                    <a:lnTo>
                      <a:pt x="422" y="115"/>
                    </a:lnTo>
                    <a:lnTo>
                      <a:pt x="431" y="115"/>
                    </a:lnTo>
                    <a:lnTo>
                      <a:pt x="431" y="115"/>
                    </a:lnTo>
                    <a:lnTo>
                      <a:pt x="440" y="124"/>
                    </a:lnTo>
                    <a:lnTo>
                      <a:pt x="440" y="124"/>
                    </a:lnTo>
                    <a:lnTo>
                      <a:pt x="440" y="124"/>
                    </a:lnTo>
                    <a:lnTo>
                      <a:pt x="449" y="124"/>
                    </a:lnTo>
                    <a:lnTo>
                      <a:pt x="449" y="133"/>
                    </a:lnTo>
                    <a:lnTo>
                      <a:pt x="449" y="142"/>
                    </a:lnTo>
                    <a:lnTo>
                      <a:pt x="440" y="133"/>
                    </a:lnTo>
                    <a:lnTo>
                      <a:pt x="440" y="133"/>
                    </a:lnTo>
                    <a:lnTo>
                      <a:pt x="440" y="133"/>
                    </a:lnTo>
                    <a:lnTo>
                      <a:pt x="440" y="142"/>
                    </a:lnTo>
                    <a:lnTo>
                      <a:pt x="440" y="151"/>
                    </a:lnTo>
                    <a:lnTo>
                      <a:pt x="431" y="142"/>
                    </a:lnTo>
                    <a:lnTo>
                      <a:pt x="422" y="133"/>
                    </a:lnTo>
                    <a:lnTo>
                      <a:pt x="413" y="133"/>
                    </a:lnTo>
                    <a:lnTo>
                      <a:pt x="422" y="142"/>
                    </a:lnTo>
                    <a:lnTo>
                      <a:pt x="431" y="142"/>
                    </a:lnTo>
                    <a:lnTo>
                      <a:pt x="440" y="151"/>
                    </a:lnTo>
                    <a:lnTo>
                      <a:pt x="440" y="151"/>
                    </a:lnTo>
                    <a:lnTo>
                      <a:pt x="449" y="151"/>
                    </a:lnTo>
                    <a:lnTo>
                      <a:pt x="449" y="151"/>
                    </a:lnTo>
                    <a:lnTo>
                      <a:pt x="449" y="159"/>
                    </a:lnTo>
                    <a:lnTo>
                      <a:pt x="449" y="168"/>
                    </a:lnTo>
                    <a:lnTo>
                      <a:pt x="449" y="168"/>
                    </a:lnTo>
                    <a:lnTo>
                      <a:pt x="449" y="168"/>
                    </a:lnTo>
                    <a:lnTo>
                      <a:pt x="440" y="159"/>
                    </a:lnTo>
                    <a:lnTo>
                      <a:pt x="431" y="159"/>
                    </a:lnTo>
                    <a:lnTo>
                      <a:pt x="431" y="159"/>
                    </a:lnTo>
                    <a:lnTo>
                      <a:pt x="422" y="151"/>
                    </a:lnTo>
                    <a:lnTo>
                      <a:pt x="422" y="159"/>
                    </a:lnTo>
                    <a:lnTo>
                      <a:pt x="413" y="151"/>
                    </a:lnTo>
                    <a:lnTo>
                      <a:pt x="413" y="151"/>
                    </a:lnTo>
                    <a:lnTo>
                      <a:pt x="413" y="151"/>
                    </a:lnTo>
                    <a:lnTo>
                      <a:pt x="405" y="151"/>
                    </a:lnTo>
                    <a:lnTo>
                      <a:pt x="405" y="151"/>
                    </a:lnTo>
                    <a:lnTo>
                      <a:pt x="396" y="151"/>
                    </a:lnTo>
                    <a:lnTo>
                      <a:pt x="387" y="151"/>
                    </a:lnTo>
                    <a:lnTo>
                      <a:pt x="387" y="151"/>
                    </a:lnTo>
                    <a:lnTo>
                      <a:pt x="405" y="151"/>
                    </a:lnTo>
                    <a:lnTo>
                      <a:pt x="413" y="159"/>
                    </a:lnTo>
                    <a:lnTo>
                      <a:pt x="413" y="159"/>
                    </a:lnTo>
                    <a:lnTo>
                      <a:pt x="422" y="159"/>
                    </a:lnTo>
                    <a:lnTo>
                      <a:pt x="422" y="159"/>
                    </a:lnTo>
                    <a:lnTo>
                      <a:pt x="431" y="159"/>
                    </a:lnTo>
                    <a:lnTo>
                      <a:pt x="431" y="168"/>
                    </a:lnTo>
                    <a:lnTo>
                      <a:pt x="431" y="168"/>
                    </a:lnTo>
                    <a:lnTo>
                      <a:pt x="440" y="168"/>
                    </a:lnTo>
                    <a:lnTo>
                      <a:pt x="440" y="177"/>
                    </a:lnTo>
                    <a:lnTo>
                      <a:pt x="440" y="177"/>
                    </a:lnTo>
                    <a:lnTo>
                      <a:pt x="449" y="177"/>
                    </a:lnTo>
                    <a:lnTo>
                      <a:pt x="449" y="177"/>
                    </a:lnTo>
                    <a:lnTo>
                      <a:pt x="457" y="177"/>
                    </a:lnTo>
                    <a:lnTo>
                      <a:pt x="449" y="177"/>
                    </a:lnTo>
                    <a:lnTo>
                      <a:pt x="457" y="168"/>
                    </a:lnTo>
                    <a:lnTo>
                      <a:pt x="457" y="168"/>
                    </a:lnTo>
                    <a:lnTo>
                      <a:pt x="475" y="168"/>
                    </a:lnTo>
                    <a:lnTo>
                      <a:pt x="475" y="177"/>
                    </a:lnTo>
                    <a:lnTo>
                      <a:pt x="484" y="195"/>
                    </a:lnTo>
                    <a:lnTo>
                      <a:pt x="484" y="195"/>
                    </a:lnTo>
                    <a:lnTo>
                      <a:pt x="484" y="186"/>
                    </a:lnTo>
                    <a:lnTo>
                      <a:pt x="475" y="186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13" y="212"/>
                    </a:lnTo>
                    <a:lnTo>
                      <a:pt x="343" y="221"/>
                    </a:lnTo>
                    <a:lnTo>
                      <a:pt x="211" y="248"/>
                    </a:lnTo>
                    <a:lnTo>
                      <a:pt x="158" y="257"/>
                    </a:lnTo>
                    <a:lnTo>
                      <a:pt x="141" y="257"/>
                    </a:lnTo>
                    <a:lnTo>
                      <a:pt x="132" y="257"/>
                    </a:lnTo>
                    <a:lnTo>
                      <a:pt x="123" y="257"/>
                    </a:lnTo>
                    <a:lnTo>
                      <a:pt x="106" y="265"/>
                    </a:lnTo>
                    <a:lnTo>
                      <a:pt x="79" y="265"/>
                    </a:lnTo>
                    <a:lnTo>
                      <a:pt x="35" y="274"/>
                    </a:lnTo>
                    <a:lnTo>
                      <a:pt x="26" y="274"/>
                    </a:lnTo>
                    <a:lnTo>
                      <a:pt x="0" y="27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" name="Freeform 23"/>
              <p:cNvSpPr>
                <a:spLocks/>
              </p:cNvSpPr>
              <p:nvPr/>
            </p:nvSpPr>
            <p:spPr bwMode="auto">
              <a:xfrm>
                <a:off x="4719206" y="1963350"/>
                <a:ext cx="142213" cy="260277"/>
              </a:xfrm>
              <a:custGeom>
                <a:avLst/>
                <a:gdLst/>
                <a:ahLst/>
                <a:cxnLst>
                  <a:cxn ang="0">
                    <a:pos x="0" y="26"/>
                  </a:cxn>
                  <a:cxn ang="0">
                    <a:pos x="18" y="17"/>
                  </a:cxn>
                  <a:cxn ang="0">
                    <a:pos x="97" y="0"/>
                  </a:cxn>
                  <a:cxn ang="0">
                    <a:pos x="97" y="0"/>
                  </a:cxn>
                  <a:cxn ang="0">
                    <a:pos x="106" y="8"/>
                  </a:cxn>
                  <a:cxn ang="0">
                    <a:pos x="97" y="17"/>
                  </a:cxn>
                  <a:cxn ang="0">
                    <a:pos x="97" y="26"/>
                  </a:cxn>
                  <a:cxn ang="0">
                    <a:pos x="106" y="26"/>
                  </a:cxn>
                  <a:cxn ang="0">
                    <a:pos x="106" y="35"/>
                  </a:cxn>
                  <a:cxn ang="0">
                    <a:pos x="106" y="35"/>
                  </a:cxn>
                  <a:cxn ang="0">
                    <a:pos x="106" y="44"/>
                  </a:cxn>
                  <a:cxn ang="0">
                    <a:pos x="97" y="53"/>
                  </a:cxn>
                  <a:cxn ang="0">
                    <a:pos x="88" y="53"/>
                  </a:cxn>
                  <a:cxn ang="0">
                    <a:pos x="88" y="61"/>
                  </a:cxn>
                  <a:cxn ang="0">
                    <a:pos x="88" y="70"/>
                  </a:cxn>
                  <a:cxn ang="0">
                    <a:pos x="88" y="79"/>
                  </a:cxn>
                  <a:cxn ang="0">
                    <a:pos x="88" y="88"/>
                  </a:cxn>
                  <a:cxn ang="0">
                    <a:pos x="88" y="88"/>
                  </a:cxn>
                  <a:cxn ang="0">
                    <a:pos x="88" y="97"/>
                  </a:cxn>
                  <a:cxn ang="0">
                    <a:pos x="88" y="97"/>
                  </a:cxn>
                  <a:cxn ang="0">
                    <a:pos x="88" y="106"/>
                  </a:cxn>
                  <a:cxn ang="0">
                    <a:pos x="79" y="114"/>
                  </a:cxn>
                  <a:cxn ang="0">
                    <a:pos x="88" y="114"/>
                  </a:cxn>
                  <a:cxn ang="0">
                    <a:pos x="79" y="123"/>
                  </a:cxn>
                  <a:cxn ang="0">
                    <a:pos x="88" y="141"/>
                  </a:cxn>
                  <a:cxn ang="0">
                    <a:pos x="88" y="150"/>
                  </a:cxn>
                  <a:cxn ang="0">
                    <a:pos x="88" y="168"/>
                  </a:cxn>
                  <a:cxn ang="0">
                    <a:pos x="88" y="168"/>
                  </a:cxn>
                  <a:cxn ang="0">
                    <a:pos x="88" y="176"/>
                  </a:cxn>
                  <a:cxn ang="0">
                    <a:pos x="88" y="185"/>
                  </a:cxn>
                  <a:cxn ang="0">
                    <a:pos x="97" y="185"/>
                  </a:cxn>
                  <a:cxn ang="0">
                    <a:pos x="53" y="194"/>
                  </a:cxn>
                  <a:cxn ang="0">
                    <a:pos x="44" y="194"/>
                  </a:cxn>
                  <a:cxn ang="0">
                    <a:pos x="44" y="185"/>
                  </a:cxn>
                  <a:cxn ang="0">
                    <a:pos x="35" y="141"/>
                  </a:cxn>
                  <a:cxn ang="0">
                    <a:pos x="26" y="132"/>
                  </a:cxn>
                  <a:cxn ang="0">
                    <a:pos x="26" y="141"/>
                  </a:cxn>
                  <a:cxn ang="0">
                    <a:pos x="26" y="132"/>
                  </a:cxn>
                  <a:cxn ang="0">
                    <a:pos x="26" y="123"/>
                  </a:cxn>
                  <a:cxn ang="0">
                    <a:pos x="18" y="114"/>
                  </a:cxn>
                  <a:cxn ang="0">
                    <a:pos x="18" y="106"/>
                  </a:cxn>
                  <a:cxn ang="0">
                    <a:pos x="18" y="97"/>
                  </a:cxn>
                  <a:cxn ang="0">
                    <a:pos x="18" y="88"/>
                  </a:cxn>
                  <a:cxn ang="0">
                    <a:pos x="18" y="88"/>
                  </a:cxn>
                  <a:cxn ang="0">
                    <a:pos x="18" y="79"/>
                  </a:cxn>
                  <a:cxn ang="0">
                    <a:pos x="18" y="70"/>
                  </a:cxn>
                  <a:cxn ang="0">
                    <a:pos x="18" y="70"/>
                  </a:cxn>
                  <a:cxn ang="0">
                    <a:pos x="18" y="61"/>
                  </a:cxn>
                  <a:cxn ang="0">
                    <a:pos x="9" y="61"/>
                  </a:cxn>
                  <a:cxn ang="0">
                    <a:pos x="9" y="53"/>
                  </a:cxn>
                  <a:cxn ang="0">
                    <a:pos x="9" y="44"/>
                  </a:cxn>
                  <a:cxn ang="0">
                    <a:pos x="0" y="35"/>
                  </a:cxn>
                  <a:cxn ang="0">
                    <a:pos x="0" y="35"/>
                  </a:cxn>
                  <a:cxn ang="0">
                    <a:pos x="0" y="26"/>
                  </a:cxn>
                  <a:cxn ang="0">
                    <a:pos x="0" y="26"/>
                  </a:cxn>
                </a:cxnLst>
                <a:rect l="0" t="0" r="r" b="b"/>
                <a:pathLst>
                  <a:path w="106" h="194">
                    <a:moveTo>
                      <a:pt x="0" y="26"/>
                    </a:moveTo>
                    <a:lnTo>
                      <a:pt x="18" y="17"/>
                    </a:lnTo>
                    <a:lnTo>
                      <a:pt x="97" y="0"/>
                    </a:lnTo>
                    <a:lnTo>
                      <a:pt x="97" y="0"/>
                    </a:lnTo>
                    <a:lnTo>
                      <a:pt x="106" y="8"/>
                    </a:lnTo>
                    <a:lnTo>
                      <a:pt x="97" y="17"/>
                    </a:lnTo>
                    <a:lnTo>
                      <a:pt x="97" y="26"/>
                    </a:lnTo>
                    <a:lnTo>
                      <a:pt x="106" y="26"/>
                    </a:lnTo>
                    <a:lnTo>
                      <a:pt x="106" y="35"/>
                    </a:lnTo>
                    <a:lnTo>
                      <a:pt x="106" y="35"/>
                    </a:lnTo>
                    <a:lnTo>
                      <a:pt x="106" y="44"/>
                    </a:lnTo>
                    <a:lnTo>
                      <a:pt x="97" y="53"/>
                    </a:lnTo>
                    <a:lnTo>
                      <a:pt x="88" y="53"/>
                    </a:lnTo>
                    <a:lnTo>
                      <a:pt x="88" y="61"/>
                    </a:lnTo>
                    <a:lnTo>
                      <a:pt x="88" y="70"/>
                    </a:lnTo>
                    <a:lnTo>
                      <a:pt x="88" y="79"/>
                    </a:lnTo>
                    <a:lnTo>
                      <a:pt x="88" y="88"/>
                    </a:lnTo>
                    <a:lnTo>
                      <a:pt x="88" y="88"/>
                    </a:lnTo>
                    <a:lnTo>
                      <a:pt x="88" y="97"/>
                    </a:lnTo>
                    <a:lnTo>
                      <a:pt x="88" y="97"/>
                    </a:lnTo>
                    <a:lnTo>
                      <a:pt x="88" y="106"/>
                    </a:lnTo>
                    <a:lnTo>
                      <a:pt x="79" y="114"/>
                    </a:lnTo>
                    <a:lnTo>
                      <a:pt x="88" y="114"/>
                    </a:lnTo>
                    <a:lnTo>
                      <a:pt x="79" y="123"/>
                    </a:lnTo>
                    <a:lnTo>
                      <a:pt x="88" y="141"/>
                    </a:lnTo>
                    <a:lnTo>
                      <a:pt x="88" y="150"/>
                    </a:lnTo>
                    <a:lnTo>
                      <a:pt x="88" y="168"/>
                    </a:lnTo>
                    <a:lnTo>
                      <a:pt x="88" y="168"/>
                    </a:lnTo>
                    <a:lnTo>
                      <a:pt x="88" y="176"/>
                    </a:lnTo>
                    <a:lnTo>
                      <a:pt x="88" y="185"/>
                    </a:lnTo>
                    <a:lnTo>
                      <a:pt x="97" y="185"/>
                    </a:lnTo>
                    <a:lnTo>
                      <a:pt x="53" y="194"/>
                    </a:lnTo>
                    <a:lnTo>
                      <a:pt x="44" y="194"/>
                    </a:lnTo>
                    <a:lnTo>
                      <a:pt x="44" y="185"/>
                    </a:lnTo>
                    <a:lnTo>
                      <a:pt x="35" y="141"/>
                    </a:lnTo>
                    <a:lnTo>
                      <a:pt x="26" y="132"/>
                    </a:lnTo>
                    <a:lnTo>
                      <a:pt x="26" y="141"/>
                    </a:lnTo>
                    <a:lnTo>
                      <a:pt x="26" y="132"/>
                    </a:lnTo>
                    <a:lnTo>
                      <a:pt x="26" y="123"/>
                    </a:lnTo>
                    <a:lnTo>
                      <a:pt x="18" y="114"/>
                    </a:lnTo>
                    <a:lnTo>
                      <a:pt x="18" y="106"/>
                    </a:lnTo>
                    <a:lnTo>
                      <a:pt x="18" y="97"/>
                    </a:lnTo>
                    <a:lnTo>
                      <a:pt x="18" y="88"/>
                    </a:lnTo>
                    <a:lnTo>
                      <a:pt x="18" y="88"/>
                    </a:lnTo>
                    <a:lnTo>
                      <a:pt x="18" y="79"/>
                    </a:lnTo>
                    <a:lnTo>
                      <a:pt x="18" y="70"/>
                    </a:lnTo>
                    <a:lnTo>
                      <a:pt x="18" y="70"/>
                    </a:lnTo>
                    <a:lnTo>
                      <a:pt x="18" y="61"/>
                    </a:lnTo>
                    <a:lnTo>
                      <a:pt x="9" y="61"/>
                    </a:lnTo>
                    <a:lnTo>
                      <a:pt x="9" y="53"/>
                    </a:lnTo>
                    <a:lnTo>
                      <a:pt x="9" y="4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25"/>
              <p:cNvSpPr>
                <a:spLocks/>
              </p:cNvSpPr>
              <p:nvPr/>
            </p:nvSpPr>
            <p:spPr bwMode="auto">
              <a:xfrm>
                <a:off x="1555638" y="2414138"/>
                <a:ext cx="460180" cy="593001"/>
              </a:xfrm>
              <a:custGeom>
                <a:avLst/>
                <a:gdLst/>
                <a:ahLst/>
                <a:cxnLst>
                  <a:cxn ang="0">
                    <a:pos x="0" y="397"/>
                  </a:cxn>
                  <a:cxn ang="0">
                    <a:pos x="70" y="0"/>
                  </a:cxn>
                  <a:cxn ang="0">
                    <a:pos x="88" y="8"/>
                  </a:cxn>
                  <a:cxn ang="0">
                    <a:pos x="176" y="17"/>
                  </a:cxn>
                  <a:cxn ang="0">
                    <a:pos x="238" y="26"/>
                  </a:cxn>
                  <a:cxn ang="0">
                    <a:pos x="229" y="106"/>
                  </a:cxn>
                  <a:cxn ang="0">
                    <a:pos x="343" y="123"/>
                  </a:cxn>
                  <a:cxn ang="0">
                    <a:pos x="308" y="442"/>
                  </a:cxn>
                  <a:cxn ang="0">
                    <a:pos x="220" y="433"/>
                  </a:cxn>
                  <a:cxn ang="0">
                    <a:pos x="141" y="415"/>
                  </a:cxn>
                  <a:cxn ang="0">
                    <a:pos x="53" y="406"/>
                  </a:cxn>
                  <a:cxn ang="0">
                    <a:pos x="0" y="397"/>
                  </a:cxn>
                </a:cxnLst>
                <a:rect l="0" t="0" r="r" b="b"/>
                <a:pathLst>
                  <a:path w="343" h="442">
                    <a:moveTo>
                      <a:pt x="0" y="397"/>
                    </a:moveTo>
                    <a:lnTo>
                      <a:pt x="70" y="0"/>
                    </a:lnTo>
                    <a:lnTo>
                      <a:pt x="88" y="8"/>
                    </a:lnTo>
                    <a:lnTo>
                      <a:pt x="176" y="17"/>
                    </a:lnTo>
                    <a:lnTo>
                      <a:pt x="238" y="26"/>
                    </a:lnTo>
                    <a:lnTo>
                      <a:pt x="229" y="106"/>
                    </a:lnTo>
                    <a:lnTo>
                      <a:pt x="343" y="123"/>
                    </a:lnTo>
                    <a:lnTo>
                      <a:pt x="308" y="442"/>
                    </a:lnTo>
                    <a:lnTo>
                      <a:pt x="220" y="433"/>
                    </a:lnTo>
                    <a:lnTo>
                      <a:pt x="141" y="415"/>
                    </a:lnTo>
                    <a:lnTo>
                      <a:pt x="53" y="406"/>
                    </a:lnTo>
                    <a:lnTo>
                      <a:pt x="0" y="39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" name="Freeform 26"/>
              <p:cNvSpPr>
                <a:spLocks/>
              </p:cNvSpPr>
              <p:nvPr/>
            </p:nvSpPr>
            <p:spPr bwMode="auto">
              <a:xfrm>
                <a:off x="1555638" y="2414138"/>
                <a:ext cx="460180" cy="593001"/>
              </a:xfrm>
              <a:custGeom>
                <a:avLst/>
                <a:gdLst/>
                <a:ahLst/>
                <a:cxnLst>
                  <a:cxn ang="0">
                    <a:pos x="0" y="397"/>
                  </a:cxn>
                  <a:cxn ang="0">
                    <a:pos x="70" y="0"/>
                  </a:cxn>
                  <a:cxn ang="0">
                    <a:pos x="88" y="8"/>
                  </a:cxn>
                  <a:cxn ang="0">
                    <a:pos x="176" y="17"/>
                  </a:cxn>
                  <a:cxn ang="0">
                    <a:pos x="238" y="26"/>
                  </a:cxn>
                  <a:cxn ang="0">
                    <a:pos x="229" y="106"/>
                  </a:cxn>
                  <a:cxn ang="0">
                    <a:pos x="343" y="123"/>
                  </a:cxn>
                  <a:cxn ang="0">
                    <a:pos x="308" y="442"/>
                  </a:cxn>
                  <a:cxn ang="0">
                    <a:pos x="220" y="433"/>
                  </a:cxn>
                  <a:cxn ang="0">
                    <a:pos x="141" y="415"/>
                  </a:cxn>
                  <a:cxn ang="0">
                    <a:pos x="53" y="406"/>
                  </a:cxn>
                  <a:cxn ang="0">
                    <a:pos x="0" y="397"/>
                  </a:cxn>
                </a:cxnLst>
                <a:rect l="0" t="0" r="r" b="b"/>
                <a:pathLst>
                  <a:path w="343" h="442">
                    <a:moveTo>
                      <a:pt x="0" y="397"/>
                    </a:moveTo>
                    <a:lnTo>
                      <a:pt x="70" y="0"/>
                    </a:lnTo>
                    <a:lnTo>
                      <a:pt x="88" y="8"/>
                    </a:lnTo>
                    <a:lnTo>
                      <a:pt x="176" y="17"/>
                    </a:lnTo>
                    <a:lnTo>
                      <a:pt x="238" y="26"/>
                    </a:lnTo>
                    <a:lnTo>
                      <a:pt x="229" y="106"/>
                    </a:lnTo>
                    <a:lnTo>
                      <a:pt x="343" y="123"/>
                    </a:lnTo>
                    <a:lnTo>
                      <a:pt x="308" y="442"/>
                    </a:lnTo>
                    <a:lnTo>
                      <a:pt x="220" y="433"/>
                    </a:lnTo>
                    <a:lnTo>
                      <a:pt x="141" y="415"/>
                    </a:lnTo>
                    <a:lnTo>
                      <a:pt x="53" y="406"/>
                    </a:lnTo>
                    <a:lnTo>
                      <a:pt x="0" y="39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" name="Freeform 39"/>
              <p:cNvSpPr>
                <a:spLocks/>
              </p:cNvSpPr>
              <p:nvPr/>
            </p:nvSpPr>
            <p:spPr bwMode="auto">
              <a:xfrm>
                <a:off x="3538570" y="3007139"/>
                <a:ext cx="720457" cy="260277"/>
              </a:xfrm>
              <a:custGeom>
                <a:avLst/>
                <a:gdLst/>
                <a:ahLst/>
                <a:cxnLst>
                  <a:cxn ang="0">
                    <a:pos x="0" y="194"/>
                  </a:cxn>
                  <a:cxn ang="0">
                    <a:pos x="9" y="185"/>
                  </a:cxn>
                  <a:cxn ang="0">
                    <a:pos x="18" y="176"/>
                  </a:cxn>
                  <a:cxn ang="0">
                    <a:pos x="18" y="159"/>
                  </a:cxn>
                  <a:cxn ang="0">
                    <a:pos x="9" y="159"/>
                  </a:cxn>
                  <a:cxn ang="0">
                    <a:pos x="18" y="159"/>
                  </a:cxn>
                  <a:cxn ang="0">
                    <a:pos x="18" y="150"/>
                  </a:cxn>
                  <a:cxn ang="0">
                    <a:pos x="27" y="141"/>
                  </a:cxn>
                  <a:cxn ang="0">
                    <a:pos x="27" y="132"/>
                  </a:cxn>
                  <a:cxn ang="0">
                    <a:pos x="27" y="132"/>
                  </a:cxn>
                  <a:cxn ang="0">
                    <a:pos x="35" y="123"/>
                  </a:cxn>
                  <a:cxn ang="0">
                    <a:pos x="35" y="115"/>
                  </a:cxn>
                  <a:cxn ang="0">
                    <a:pos x="35" y="106"/>
                  </a:cxn>
                  <a:cxn ang="0">
                    <a:pos x="44" y="97"/>
                  </a:cxn>
                  <a:cxn ang="0">
                    <a:pos x="44" y="88"/>
                  </a:cxn>
                  <a:cxn ang="0">
                    <a:pos x="44" y="79"/>
                  </a:cxn>
                  <a:cxn ang="0">
                    <a:pos x="44" y="70"/>
                  </a:cxn>
                  <a:cxn ang="0">
                    <a:pos x="44" y="70"/>
                  </a:cxn>
                  <a:cxn ang="0">
                    <a:pos x="141" y="62"/>
                  </a:cxn>
                  <a:cxn ang="0">
                    <a:pos x="132" y="44"/>
                  </a:cxn>
                  <a:cxn ang="0">
                    <a:pos x="150" y="44"/>
                  </a:cxn>
                  <a:cxn ang="0">
                    <a:pos x="203" y="44"/>
                  </a:cxn>
                  <a:cxn ang="0">
                    <a:pos x="264" y="35"/>
                  </a:cxn>
                  <a:cxn ang="0">
                    <a:pos x="308" y="26"/>
                  </a:cxn>
                  <a:cxn ang="0">
                    <a:pos x="361" y="26"/>
                  </a:cxn>
                  <a:cxn ang="0">
                    <a:pos x="405" y="26"/>
                  </a:cxn>
                  <a:cxn ang="0">
                    <a:pos x="431" y="17"/>
                  </a:cxn>
                  <a:cxn ang="0">
                    <a:pos x="484" y="8"/>
                  </a:cxn>
                  <a:cxn ang="0">
                    <a:pos x="528" y="0"/>
                  </a:cxn>
                  <a:cxn ang="0">
                    <a:pos x="528" y="8"/>
                  </a:cxn>
                  <a:cxn ang="0">
                    <a:pos x="528" y="26"/>
                  </a:cxn>
                  <a:cxn ang="0">
                    <a:pos x="519" y="26"/>
                  </a:cxn>
                  <a:cxn ang="0">
                    <a:pos x="511" y="44"/>
                  </a:cxn>
                  <a:cxn ang="0">
                    <a:pos x="502" y="44"/>
                  </a:cxn>
                  <a:cxn ang="0">
                    <a:pos x="493" y="53"/>
                  </a:cxn>
                  <a:cxn ang="0">
                    <a:pos x="484" y="62"/>
                  </a:cxn>
                  <a:cxn ang="0">
                    <a:pos x="475" y="62"/>
                  </a:cxn>
                  <a:cxn ang="0">
                    <a:pos x="467" y="62"/>
                  </a:cxn>
                  <a:cxn ang="0">
                    <a:pos x="467" y="70"/>
                  </a:cxn>
                  <a:cxn ang="0">
                    <a:pos x="458" y="79"/>
                  </a:cxn>
                  <a:cxn ang="0">
                    <a:pos x="431" y="97"/>
                  </a:cxn>
                  <a:cxn ang="0">
                    <a:pos x="414" y="106"/>
                  </a:cxn>
                  <a:cxn ang="0">
                    <a:pos x="405" y="115"/>
                  </a:cxn>
                  <a:cxn ang="0">
                    <a:pos x="396" y="123"/>
                  </a:cxn>
                  <a:cxn ang="0">
                    <a:pos x="387" y="132"/>
                  </a:cxn>
                  <a:cxn ang="0">
                    <a:pos x="361" y="159"/>
                  </a:cxn>
                  <a:cxn ang="0">
                    <a:pos x="229" y="168"/>
                  </a:cxn>
                  <a:cxn ang="0">
                    <a:pos x="141" y="176"/>
                  </a:cxn>
                  <a:cxn ang="0">
                    <a:pos x="88" y="185"/>
                  </a:cxn>
                </a:cxnLst>
                <a:rect l="0" t="0" r="r" b="b"/>
                <a:pathLst>
                  <a:path w="537" h="194">
                    <a:moveTo>
                      <a:pt x="0" y="194"/>
                    </a:moveTo>
                    <a:lnTo>
                      <a:pt x="0" y="194"/>
                    </a:lnTo>
                    <a:lnTo>
                      <a:pt x="9" y="185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18" y="176"/>
                    </a:lnTo>
                    <a:lnTo>
                      <a:pt x="18" y="168"/>
                    </a:lnTo>
                    <a:lnTo>
                      <a:pt x="18" y="159"/>
                    </a:lnTo>
                    <a:lnTo>
                      <a:pt x="9" y="159"/>
                    </a:lnTo>
                    <a:lnTo>
                      <a:pt x="9" y="159"/>
                    </a:lnTo>
                    <a:lnTo>
                      <a:pt x="18" y="150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35" y="123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06"/>
                    </a:lnTo>
                    <a:lnTo>
                      <a:pt x="35" y="97"/>
                    </a:lnTo>
                    <a:lnTo>
                      <a:pt x="44" y="97"/>
                    </a:lnTo>
                    <a:lnTo>
                      <a:pt x="35" y="88"/>
                    </a:lnTo>
                    <a:lnTo>
                      <a:pt x="44" y="88"/>
                    </a:lnTo>
                    <a:lnTo>
                      <a:pt x="44" y="79"/>
                    </a:lnTo>
                    <a:lnTo>
                      <a:pt x="44" y="79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53" y="70"/>
                    </a:lnTo>
                    <a:lnTo>
                      <a:pt x="141" y="62"/>
                    </a:lnTo>
                    <a:lnTo>
                      <a:pt x="141" y="53"/>
                    </a:lnTo>
                    <a:lnTo>
                      <a:pt x="132" y="44"/>
                    </a:lnTo>
                    <a:lnTo>
                      <a:pt x="141" y="44"/>
                    </a:lnTo>
                    <a:lnTo>
                      <a:pt x="150" y="44"/>
                    </a:lnTo>
                    <a:lnTo>
                      <a:pt x="176" y="44"/>
                    </a:lnTo>
                    <a:lnTo>
                      <a:pt x="203" y="44"/>
                    </a:lnTo>
                    <a:lnTo>
                      <a:pt x="238" y="35"/>
                    </a:lnTo>
                    <a:lnTo>
                      <a:pt x="264" y="35"/>
                    </a:lnTo>
                    <a:lnTo>
                      <a:pt x="299" y="35"/>
                    </a:lnTo>
                    <a:lnTo>
                      <a:pt x="308" y="26"/>
                    </a:lnTo>
                    <a:lnTo>
                      <a:pt x="343" y="26"/>
                    </a:lnTo>
                    <a:lnTo>
                      <a:pt x="361" y="26"/>
                    </a:lnTo>
                    <a:lnTo>
                      <a:pt x="379" y="26"/>
                    </a:lnTo>
                    <a:lnTo>
                      <a:pt x="405" y="26"/>
                    </a:lnTo>
                    <a:lnTo>
                      <a:pt x="405" y="17"/>
                    </a:lnTo>
                    <a:lnTo>
                      <a:pt x="431" y="17"/>
                    </a:lnTo>
                    <a:lnTo>
                      <a:pt x="440" y="17"/>
                    </a:lnTo>
                    <a:lnTo>
                      <a:pt x="484" y="8"/>
                    </a:lnTo>
                    <a:lnTo>
                      <a:pt x="511" y="8"/>
                    </a:lnTo>
                    <a:lnTo>
                      <a:pt x="528" y="0"/>
                    </a:lnTo>
                    <a:lnTo>
                      <a:pt x="537" y="0"/>
                    </a:lnTo>
                    <a:lnTo>
                      <a:pt x="528" y="8"/>
                    </a:lnTo>
                    <a:lnTo>
                      <a:pt x="528" y="17"/>
                    </a:lnTo>
                    <a:lnTo>
                      <a:pt x="528" y="26"/>
                    </a:lnTo>
                    <a:lnTo>
                      <a:pt x="528" y="26"/>
                    </a:lnTo>
                    <a:lnTo>
                      <a:pt x="519" y="26"/>
                    </a:lnTo>
                    <a:lnTo>
                      <a:pt x="519" y="44"/>
                    </a:lnTo>
                    <a:lnTo>
                      <a:pt x="511" y="44"/>
                    </a:lnTo>
                    <a:lnTo>
                      <a:pt x="511" y="44"/>
                    </a:lnTo>
                    <a:lnTo>
                      <a:pt x="502" y="44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484" y="62"/>
                    </a:lnTo>
                    <a:lnTo>
                      <a:pt x="484" y="62"/>
                    </a:lnTo>
                    <a:lnTo>
                      <a:pt x="475" y="53"/>
                    </a:lnTo>
                    <a:lnTo>
                      <a:pt x="475" y="62"/>
                    </a:lnTo>
                    <a:lnTo>
                      <a:pt x="475" y="62"/>
                    </a:lnTo>
                    <a:lnTo>
                      <a:pt x="467" y="62"/>
                    </a:lnTo>
                    <a:lnTo>
                      <a:pt x="467" y="62"/>
                    </a:lnTo>
                    <a:lnTo>
                      <a:pt x="467" y="70"/>
                    </a:lnTo>
                    <a:lnTo>
                      <a:pt x="458" y="79"/>
                    </a:lnTo>
                    <a:lnTo>
                      <a:pt x="458" y="79"/>
                    </a:lnTo>
                    <a:lnTo>
                      <a:pt x="449" y="88"/>
                    </a:lnTo>
                    <a:lnTo>
                      <a:pt x="431" y="97"/>
                    </a:lnTo>
                    <a:lnTo>
                      <a:pt x="431" y="106"/>
                    </a:lnTo>
                    <a:lnTo>
                      <a:pt x="414" y="106"/>
                    </a:lnTo>
                    <a:lnTo>
                      <a:pt x="405" y="106"/>
                    </a:lnTo>
                    <a:lnTo>
                      <a:pt x="405" y="115"/>
                    </a:lnTo>
                    <a:lnTo>
                      <a:pt x="405" y="115"/>
                    </a:lnTo>
                    <a:lnTo>
                      <a:pt x="396" y="123"/>
                    </a:lnTo>
                    <a:lnTo>
                      <a:pt x="396" y="132"/>
                    </a:lnTo>
                    <a:lnTo>
                      <a:pt x="387" y="132"/>
                    </a:lnTo>
                    <a:lnTo>
                      <a:pt x="387" y="150"/>
                    </a:lnTo>
                    <a:lnTo>
                      <a:pt x="361" y="159"/>
                    </a:lnTo>
                    <a:lnTo>
                      <a:pt x="299" y="159"/>
                    </a:lnTo>
                    <a:lnTo>
                      <a:pt x="229" y="168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88" y="185"/>
                    </a:lnTo>
                    <a:lnTo>
                      <a:pt x="0" y="19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" name="Freeform 40"/>
              <p:cNvSpPr>
                <a:spLocks/>
              </p:cNvSpPr>
              <p:nvPr/>
            </p:nvSpPr>
            <p:spPr bwMode="auto">
              <a:xfrm>
                <a:off x="3538570" y="3007139"/>
                <a:ext cx="720457" cy="260277"/>
              </a:xfrm>
              <a:custGeom>
                <a:avLst/>
                <a:gdLst/>
                <a:ahLst/>
                <a:cxnLst>
                  <a:cxn ang="0">
                    <a:pos x="0" y="194"/>
                  </a:cxn>
                  <a:cxn ang="0">
                    <a:pos x="9" y="185"/>
                  </a:cxn>
                  <a:cxn ang="0">
                    <a:pos x="18" y="176"/>
                  </a:cxn>
                  <a:cxn ang="0">
                    <a:pos x="18" y="159"/>
                  </a:cxn>
                  <a:cxn ang="0">
                    <a:pos x="9" y="159"/>
                  </a:cxn>
                  <a:cxn ang="0">
                    <a:pos x="18" y="159"/>
                  </a:cxn>
                  <a:cxn ang="0">
                    <a:pos x="18" y="150"/>
                  </a:cxn>
                  <a:cxn ang="0">
                    <a:pos x="27" y="141"/>
                  </a:cxn>
                  <a:cxn ang="0">
                    <a:pos x="27" y="132"/>
                  </a:cxn>
                  <a:cxn ang="0">
                    <a:pos x="27" y="132"/>
                  </a:cxn>
                  <a:cxn ang="0">
                    <a:pos x="35" y="123"/>
                  </a:cxn>
                  <a:cxn ang="0">
                    <a:pos x="35" y="115"/>
                  </a:cxn>
                  <a:cxn ang="0">
                    <a:pos x="35" y="106"/>
                  </a:cxn>
                  <a:cxn ang="0">
                    <a:pos x="44" y="97"/>
                  </a:cxn>
                  <a:cxn ang="0">
                    <a:pos x="44" y="88"/>
                  </a:cxn>
                  <a:cxn ang="0">
                    <a:pos x="44" y="79"/>
                  </a:cxn>
                  <a:cxn ang="0">
                    <a:pos x="44" y="70"/>
                  </a:cxn>
                  <a:cxn ang="0">
                    <a:pos x="44" y="70"/>
                  </a:cxn>
                  <a:cxn ang="0">
                    <a:pos x="141" y="62"/>
                  </a:cxn>
                  <a:cxn ang="0">
                    <a:pos x="132" y="44"/>
                  </a:cxn>
                  <a:cxn ang="0">
                    <a:pos x="150" y="44"/>
                  </a:cxn>
                  <a:cxn ang="0">
                    <a:pos x="203" y="44"/>
                  </a:cxn>
                  <a:cxn ang="0">
                    <a:pos x="264" y="35"/>
                  </a:cxn>
                  <a:cxn ang="0">
                    <a:pos x="308" y="26"/>
                  </a:cxn>
                  <a:cxn ang="0">
                    <a:pos x="361" y="26"/>
                  </a:cxn>
                  <a:cxn ang="0">
                    <a:pos x="405" y="26"/>
                  </a:cxn>
                  <a:cxn ang="0">
                    <a:pos x="431" y="17"/>
                  </a:cxn>
                  <a:cxn ang="0">
                    <a:pos x="484" y="8"/>
                  </a:cxn>
                  <a:cxn ang="0">
                    <a:pos x="528" y="0"/>
                  </a:cxn>
                  <a:cxn ang="0">
                    <a:pos x="528" y="8"/>
                  </a:cxn>
                  <a:cxn ang="0">
                    <a:pos x="528" y="26"/>
                  </a:cxn>
                  <a:cxn ang="0">
                    <a:pos x="519" y="26"/>
                  </a:cxn>
                  <a:cxn ang="0">
                    <a:pos x="511" y="44"/>
                  </a:cxn>
                  <a:cxn ang="0">
                    <a:pos x="502" y="44"/>
                  </a:cxn>
                  <a:cxn ang="0">
                    <a:pos x="493" y="53"/>
                  </a:cxn>
                  <a:cxn ang="0">
                    <a:pos x="484" y="62"/>
                  </a:cxn>
                  <a:cxn ang="0">
                    <a:pos x="475" y="62"/>
                  </a:cxn>
                  <a:cxn ang="0">
                    <a:pos x="467" y="62"/>
                  </a:cxn>
                  <a:cxn ang="0">
                    <a:pos x="467" y="70"/>
                  </a:cxn>
                  <a:cxn ang="0">
                    <a:pos x="458" y="79"/>
                  </a:cxn>
                  <a:cxn ang="0">
                    <a:pos x="431" y="97"/>
                  </a:cxn>
                  <a:cxn ang="0">
                    <a:pos x="414" y="106"/>
                  </a:cxn>
                  <a:cxn ang="0">
                    <a:pos x="405" y="115"/>
                  </a:cxn>
                  <a:cxn ang="0">
                    <a:pos x="396" y="123"/>
                  </a:cxn>
                  <a:cxn ang="0">
                    <a:pos x="387" y="132"/>
                  </a:cxn>
                  <a:cxn ang="0">
                    <a:pos x="361" y="159"/>
                  </a:cxn>
                  <a:cxn ang="0">
                    <a:pos x="229" y="168"/>
                  </a:cxn>
                  <a:cxn ang="0">
                    <a:pos x="141" y="176"/>
                  </a:cxn>
                  <a:cxn ang="0">
                    <a:pos x="88" y="185"/>
                  </a:cxn>
                </a:cxnLst>
                <a:rect l="0" t="0" r="r" b="b"/>
                <a:pathLst>
                  <a:path w="537" h="194">
                    <a:moveTo>
                      <a:pt x="0" y="194"/>
                    </a:moveTo>
                    <a:lnTo>
                      <a:pt x="0" y="194"/>
                    </a:lnTo>
                    <a:lnTo>
                      <a:pt x="9" y="185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18" y="176"/>
                    </a:lnTo>
                    <a:lnTo>
                      <a:pt x="18" y="168"/>
                    </a:lnTo>
                    <a:lnTo>
                      <a:pt x="18" y="159"/>
                    </a:lnTo>
                    <a:lnTo>
                      <a:pt x="9" y="159"/>
                    </a:lnTo>
                    <a:lnTo>
                      <a:pt x="9" y="159"/>
                    </a:lnTo>
                    <a:lnTo>
                      <a:pt x="18" y="150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35" y="123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06"/>
                    </a:lnTo>
                    <a:lnTo>
                      <a:pt x="35" y="97"/>
                    </a:lnTo>
                    <a:lnTo>
                      <a:pt x="44" y="97"/>
                    </a:lnTo>
                    <a:lnTo>
                      <a:pt x="35" y="88"/>
                    </a:lnTo>
                    <a:lnTo>
                      <a:pt x="44" y="88"/>
                    </a:lnTo>
                    <a:lnTo>
                      <a:pt x="44" y="79"/>
                    </a:lnTo>
                    <a:lnTo>
                      <a:pt x="44" y="79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53" y="70"/>
                    </a:lnTo>
                    <a:lnTo>
                      <a:pt x="141" y="62"/>
                    </a:lnTo>
                    <a:lnTo>
                      <a:pt x="141" y="53"/>
                    </a:lnTo>
                    <a:lnTo>
                      <a:pt x="132" y="44"/>
                    </a:lnTo>
                    <a:lnTo>
                      <a:pt x="141" y="44"/>
                    </a:lnTo>
                    <a:lnTo>
                      <a:pt x="150" y="44"/>
                    </a:lnTo>
                    <a:lnTo>
                      <a:pt x="176" y="44"/>
                    </a:lnTo>
                    <a:lnTo>
                      <a:pt x="203" y="44"/>
                    </a:lnTo>
                    <a:lnTo>
                      <a:pt x="238" y="35"/>
                    </a:lnTo>
                    <a:lnTo>
                      <a:pt x="264" y="35"/>
                    </a:lnTo>
                    <a:lnTo>
                      <a:pt x="299" y="35"/>
                    </a:lnTo>
                    <a:lnTo>
                      <a:pt x="308" y="26"/>
                    </a:lnTo>
                    <a:lnTo>
                      <a:pt x="343" y="26"/>
                    </a:lnTo>
                    <a:lnTo>
                      <a:pt x="361" y="26"/>
                    </a:lnTo>
                    <a:lnTo>
                      <a:pt x="379" y="26"/>
                    </a:lnTo>
                    <a:lnTo>
                      <a:pt x="405" y="26"/>
                    </a:lnTo>
                    <a:lnTo>
                      <a:pt x="405" y="17"/>
                    </a:lnTo>
                    <a:lnTo>
                      <a:pt x="431" y="17"/>
                    </a:lnTo>
                    <a:lnTo>
                      <a:pt x="440" y="17"/>
                    </a:lnTo>
                    <a:lnTo>
                      <a:pt x="484" y="8"/>
                    </a:lnTo>
                    <a:lnTo>
                      <a:pt x="511" y="8"/>
                    </a:lnTo>
                    <a:lnTo>
                      <a:pt x="528" y="0"/>
                    </a:lnTo>
                    <a:lnTo>
                      <a:pt x="537" y="0"/>
                    </a:lnTo>
                    <a:lnTo>
                      <a:pt x="528" y="8"/>
                    </a:lnTo>
                    <a:lnTo>
                      <a:pt x="528" y="17"/>
                    </a:lnTo>
                    <a:lnTo>
                      <a:pt x="528" y="26"/>
                    </a:lnTo>
                    <a:lnTo>
                      <a:pt x="528" y="26"/>
                    </a:lnTo>
                    <a:lnTo>
                      <a:pt x="519" y="26"/>
                    </a:lnTo>
                    <a:lnTo>
                      <a:pt x="519" y="44"/>
                    </a:lnTo>
                    <a:lnTo>
                      <a:pt x="511" y="44"/>
                    </a:lnTo>
                    <a:lnTo>
                      <a:pt x="511" y="44"/>
                    </a:lnTo>
                    <a:lnTo>
                      <a:pt x="502" y="44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484" y="62"/>
                    </a:lnTo>
                    <a:lnTo>
                      <a:pt x="484" y="62"/>
                    </a:lnTo>
                    <a:lnTo>
                      <a:pt x="475" y="53"/>
                    </a:lnTo>
                    <a:lnTo>
                      <a:pt x="475" y="62"/>
                    </a:lnTo>
                    <a:lnTo>
                      <a:pt x="475" y="62"/>
                    </a:lnTo>
                    <a:lnTo>
                      <a:pt x="467" y="62"/>
                    </a:lnTo>
                    <a:lnTo>
                      <a:pt x="467" y="62"/>
                    </a:lnTo>
                    <a:lnTo>
                      <a:pt x="467" y="70"/>
                    </a:lnTo>
                    <a:lnTo>
                      <a:pt x="458" y="79"/>
                    </a:lnTo>
                    <a:lnTo>
                      <a:pt x="458" y="79"/>
                    </a:lnTo>
                    <a:lnTo>
                      <a:pt x="449" y="88"/>
                    </a:lnTo>
                    <a:lnTo>
                      <a:pt x="431" y="97"/>
                    </a:lnTo>
                    <a:lnTo>
                      <a:pt x="431" y="106"/>
                    </a:lnTo>
                    <a:lnTo>
                      <a:pt x="414" y="106"/>
                    </a:lnTo>
                    <a:lnTo>
                      <a:pt x="405" y="106"/>
                    </a:lnTo>
                    <a:lnTo>
                      <a:pt x="405" y="115"/>
                    </a:lnTo>
                    <a:lnTo>
                      <a:pt x="405" y="115"/>
                    </a:lnTo>
                    <a:lnTo>
                      <a:pt x="396" y="123"/>
                    </a:lnTo>
                    <a:lnTo>
                      <a:pt x="396" y="132"/>
                    </a:lnTo>
                    <a:lnTo>
                      <a:pt x="387" y="132"/>
                    </a:lnTo>
                    <a:lnTo>
                      <a:pt x="387" y="150"/>
                    </a:lnTo>
                    <a:lnTo>
                      <a:pt x="361" y="159"/>
                    </a:lnTo>
                    <a:lnTo>
                      <a:pt x="299" y="159"/>
                    </a:lnTo>
                    <a:lnTo>
                      <a:pt x="229" y="168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88" y="185"/>
                    </a:lnTo>
                    <a:lnTo>
                      <a:pt x="0" y="194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" name="Freeform 41"/>
              <p:cNvSpPr>
                <a:spLocks/>
              </p:cNvSpPr>
              <p:nvPr/>
            </p:nvSpPr>
            <p:spPr bwMode="auto">
              <a:xfrm>
                <a:off x="4140962" y="3149352"/>
                <a:ext cx="425298" cy="331383"/>
              </a:xfrm>
              <a:custGeom>
                <a:avLst/>
                <a:gdLst/>
                <a:ahLst/>
                <a:cxnLst>
                  <a:cxn ang="0">
                    <a:pos x="35" y="26"/>
                  </a:cxn>
                  <a:cxn ang="0">
                    <a:pos x="62" y="17"/>
                  </a:cxn>
                  <a:cxn ang="0">
                    <a:pos x="141" y="0"/>
                  </a:cxn>
                  <a:cxn ang="0">
                    <a:pos x="158" y="17"/>
                  </a:cxn>
                  <a:cxn ang="0">
                    <a:pos x="158" y="26"/>
                  </a:cxn>
                  <a:cxn ang="0">
                    <a:pos x="317" y="70"/>
                  </a:cxn>
                  <a:cxn ang="0">
                    <a:pos x="299" y="88"/>
                  </a:cxn>
                  <a:cxn ang="0">
                    <a:pos x="290" y="132"/>
                  </a:cxn>
                  <a:cxn ang="0">
                    <a:pos x="281" y="115"/>
                  </a:cxn>
                  <a:cxn ang="0">
                    <a:pos x="281" y="132"/>
                  </a:cxn>
                  <a:cxn ang="0">
                    <a:pos x="281" y="141"/>
                  </a:cxn>
                  <a:cxn ang="0">
                    <a:pos x="281" y="150"/>
                  </a:cxn>
                  <a:cxn ang="0">
                    <a:pos x="264" y="150"/>
                  </a:cxn>
                  <a:cxn ang="0">
                    <a:pos x="264" y="168"/>
                  </a:cxn>
                  <a:cxn ang="0">
                    <a:pos x="246" y="177"/>
                  </a:cxn>
                  <a:cxn ang="0">
                    <a:pos x="246" y="177"/>
                  </a:cxn>
                  <a:cxn ang="0">
                    <a:pos x="246" y="185"/>
                  </a:cxn>
                  <a:cxn ang="0">
                    <a:pos x="229" y="194"/>
                  </a:cxn>
                  <a:cxn ang="0">
                    <a:pos x="229" y="203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1" y="221"/>
                  </a:cxn>
                  <a:cxn ang="0">
                    <a:pos x="211" y="221"/>
                  </a:cxn>
                  <a:cxn ang="0">
                    <a:pos x="202" y="221"/>
                  </a:cxn>
                  <a:cxn ang="0">
                    <a:pos x="194" y="212"/>
                  </a:cxn>
                  <a:cxn ang="0">
                    <a:pos x="202" y="230"/>
                  </a:cxn>
                  <a:cxn ang="0">
                    <a:pos x="194" y="238"/>
                  </a:cxn>
                  <a:cxn ang="0">
                    <a:pos x="194" y="247"/>
                  </a:cxn>
                  <a:cxn ang="0">
                    <a:pos x="176" y="247"/>
                  </a:cxn>
                  <a:cxn ang="0">
                    <a:pos x="176" y="230"/>
                  </a:cxn>
                  <a:cxn ang="0">
                    <a:pos x="167" y="212"/>
                  </a:cxn>
                  <a:cxn ang="0">
                    <a:pos x="150" y="203"/>
                  </a:cxn>
                  <a:cxn ang="0">
                    <a:pos x="141" y="185"/>
                  </a:cxn>
                  <a:cxn ang="0">
                    <a:pos x="123" y="168"/>
                  </a:cxn>
                  <a:cxn ang="0">
                    <a:pos x="114" y="159"/>
                  </a:cxn>
                  <a:cxn ang="0">
                    <a:pos x="106" y="150"/>
                  </a:cxn>
                  <a:cxn ang="0">
                    <a:pos x="97" y="141"/>
                  </a:cxn>
                  <a:cxn ang="0">
                    <a:pos x="88" y="124"/>
                  </a:cxn>
                  <a:cxn ang="0">
                    <a:pos x="62" y="115"/>
                  </a:cxn>
                  <a:cxn ang="0">
                    <a:pos x="35" y="88"/>
                  </a:cxn>
                  <a:cxn ang="0">
                    <a:pos x="26" y="79"/>
                  </a:cxn>
                  <a:cxn ang="0">
                    <a:pos x="0" y="62"/>
                  </a:cxn>
                  <a:cxn ang="0">
                    <a:pos x="9" y="44"/>
                  </a:cxn>
                </a:cxnLst>
                <a:rect l="0" t="0" r="r" b="b"/>
                <a:pathLst>
                  <a:path w="317" h="247">
                    <a:moveTo>
                      <a:pt x="18" y="35"/>
                    </a:moveTo>
                    <a:lnTo>
                      <a:pt x="26" y="26"/>
                    </a:lnTo>
                    <a:lnTo>
                      <a:pt x="35" y="26"/>
                    </a:lnTo>
                    <a:lnTo>
                      <a:pt x="44" y="17"/>
                    </a:lnTo>
                    <a:lnTo>
                      <a:pt x="53" y="17"/>
                    </a:lnTo>
                    <a:lnTo>
                      <a:pt x="62" y="17"/>
                    </a:lnTo>
                    <a:lnTo>
                      <a:pt x="62" y="9"/>
                    </a:lnTo>
                    <a:lnTo>
                      <a:pt x="123" y="9"/>
                    </a:lnTo>
                    <a:lnTo>
                      <a:pt x="141" y="0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58" y="26"/>
                    </a:lnTo>
                    <a:lnTo>
                      <a:pt x="229" y="17"/>
                    </a:lnTo>
                    <a:lnTo>
                      <a:pt x="317" y="70"/>
                    </a:lnTo>
                    <a:lnTo>
                      <a:pt x="317" y="70"/>
                    </a:lnTo>
                    <a:lnTo>
                      <a:pt x="317" y="79"/>
                    </a:lnTo>
                    <a:lnTo>
                      <a:pt x="308" y="79"/>
                    </a:lnTo>
                    <a:lnTo>
                      <a:pt x="299" y="88"/>
                    </a:lnTo>
                    <a:lnTo>
                      <a:pt x="290" y="115"/>
                    </a:lnTo>
                    <a:lnTo>
                      <a:pt x="290" y="115"/>
                    </a:lnTo>
                    <a:lnTo>
                      <a:pt x="290" y="132"/>
                    </a:lnTo>
                    <a:lnTo>
                      <a:pt x="281" y="132"/>
                    </a:lnTo>
                    <a:lnTo>
                      <a:pt x="281" y="124"/>
                    </a:lnTo>
                    <a:lnTo>
                      <a:pt x="281" y="115"/>
                    </a:lnTo>
                    <a:lnTo>
                      <a:pt x="281" y="115"/>
                    </a:lnTo>
                    <a:lnTo>
                      <a:pt x="281" y="124"/>
                    </a:lnTo>
                    <a:lnTo>
                      <a:pt x="281" y="132"/>
                    </a:lnTo>
                    <a:lnTo>
                      <a:pt x="281" y="132"/>
                    </a:lnTo>
                    <a:lnTo>
                      <a:pt x="290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50"/>
                    </a:lnTo>
                    <a:lnTo>
                      <a:pt x="273" y="150"/>
                    </a:lnTo>
                    <a:lnTo>
                      <a:pt x="273" y="159"/>
                    </a:lnTo>
                    <a:lnTo>
                      <a:pt x="264" y="150"/>
                    </a:lnTo>
                    <a:lnTo>
                      <a:pt x="264" y="159"/>
                    </a:lnTo>
                    <a:lnTo>
                      <a:pt x="264" y="168"/>
                    </a:lnTo>
                    <a:lnTo>
                      <a:pt x="264" y="168"/>
                    </a:lnTo>
                    <a:lnTo>
                      <a:pt x="255" y="168"/>
                    </a:lnTo>
                    <a:lnTo>
                      <a:pt x="255" y="177"/>
                    </a:lnTo>
                    <a:lnTo>
                      <a:pt x="246" y="177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6" y="177"/>
                    </a:lnTo>
                    <a:lnTo>
                      <a:pt x="246" y="177"/>
                    </a:lnTo>
                    <a:lnTo>
                      <a:pt x="246" y="185"/>
                    </a:lnTo>
                    <a:lnTo>
                      <a:pt x="246" y="185"/>
                    </a:lnTo>
                    <a:lnTo>
                      <a:pt x="246" y="194"/>
                    </a:lnTo>
                    <a:lnTo>
                      <a:pt x="237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203"/>
                    </a:lnTo>
                    <a:lnTo>
                      <a:pt x="220" y="203"/>
                    </a:lnTo>
                    <a:lnTo>
                      <a:pt x="220" y="203"/>
                    </a:lnTo>
                    <a:lnTo>
                      <a:pt x="211" y="203"/>
                    </a:lnTo>
                    <a:lnTo>
                      <a:pt x="202" y="212"/>
                    </a:lnTo>
                    <a:lnTo>
                      <a:pt x="202" y="203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11" y="221"/>
                    </a:lnTo>
                    <a:lnTo>
                      <a:pt x="202" y="221"/>
                    </a:lnTo>
                    <a:lnTo>
                      <a:pt x="202" y="212"/>
                    </a:lnTo>
                    <a:lnTo>
                      <a:pt x="202" y="221"/>
                    </a:lnTo>
                    <a:lnTo>
                      <a:pt x="194" y="221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4" y="221"/>
                    </a:lnTo>
                    <a:lnTo>
                      <a:pt x="194" y="221"/>
                    </a:lnTo>
                    <a:lnTo>
                      <a:pt x="202" y="230"/>
                    </a:lnTo>
                    <a:lnTo>
                      <a:pt x="202" y="230"/>
                    </a:lnTo>
                    <a:lnTo>
                      <a:pt x="202" y="238"/>
                    </a:lnTo>
                    <a:lnTo>
                      <a:pt x="194" y="238"/>
                    </a:lnTo>
                    <a:lnTo>
                      <a:pt x="194" y="230"/>
                    </a:lnTo>
                    <a:lnTo>
                      <a:pt x="194" y="238"/>
                    </a:lnTo>
                    <a:lnTo>
                      <a:pt x="194" y="247"/>
                    </a:lnTo>
                    <a:lnTo>
                      <a:pt x="194" y="247"/>
                    </a:lnTo>
                    <a:lnTo>
                      <a:pt x="185" y="247"/>
                    </a:lnTo>
                    <a:lnTo>
                      <a:pt x="176" y="247"/>
                    </a:lnTo>
                    <a:lnTo>
                      <a:pt x="176" y="238"/>
                    </a:lnTo>
                    <a:lnTo>
                      <a:pt x="176" y="230"/>
                    </a:lnTo>
                    <a:lnTo>
                      <a:pt x="176" y="230"/>
                    </a:lnTo>
                    <a:lnTo>
                      <a:pt x="167" y="221"/>
                    </a:lnTo>
                    <a:lnTo>
                      <a:pt x="167" y="221"/>
                    </a:lnTo>
                    <a:lnTo>
                      <a:pt x="167" y="212"/>
                    </a:lnTo>
                    <a:lnTo>
                      <a:pt x="158" y="212"/>
                    </a:lnTo>
                    <a:lnTo>
                      <a:pt x="150" y="203"/>
                    </a:lnTo>
                    <a:lnTo>
                      <a:pt x="150" y="203"/>
                    </a:lnTo>
                    <a:lnTo>
                      <a:pt x="150" y="194"/>
                    </a:lnTo>
                    <a:lnTo>
                      <a:pt x="150" y="194"/>
                    </a:lnTo>
                    <a:lnTo>
                      <a:pt x="141" y="185"/>
                    </a:lnTo>
                    <a:lnTo>
                      <a:pt x="141" y="177"/>
                    </a:lnTo>
                    <a:lnTo>
                      <a:pt x="132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14" y="159"/>
                    </a:lnTo>
                    <a:lnTo>
                      <a:pt x="114" y="159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41"/>
                    </a:lnTo>
                    <a:lnTo>
                      <a:pt x="97" y="141"/>
                    </a:lnTo>
                    <a:lnTo>
                      <a:pt x="88" y="132"/>
                    </a:lnTo>
                    <a:lnTo>
                      <a:pt x="88" y="132"/>
                    </a:lnTo>
                    <a:lnTo>
                      <a:pt x="88" y="124"/>
                    </a:lnTo>
                    <a:lnTo>
                      <a:pt x="79" y="124"/>
                    </a:lnTo>
                    <a:lnTo>
                      <a:pt x="70" y="115"/>
                    </a:lnTo>
                    <a:lnTo>
                      <a:pt x="62" y="115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35" y="88"/>
                    </a:lnTo>
                    <a:lnTo>
                      <a:pt x="35" y="79"/>
                    </a:lnTo>
                    <a:lnTo>
                      <a:pt x="35" y="70"/>
                    </a:lnTo>
                    <a:lnTo>
                      <a:pt x="26" y="79"/>
                    </a:lnTo>
                    <a:lnTo>
                      <a:pt x="18" y="70"/>
                    </a:lnTo>
                    <a:lnTo>
                      <a:pt x="9" y="7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53"/>
                    </a:lnTo>
                    <a:lnTo>
                      <a:pt x="9" y="44"/>
                    </a:lnTo>
                    <a:lnTo>
                      <a:pt x="18" y="35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42"/>
              <p:cNvSpPr>
                <a:spLocks/>
              </p:cNvSpPr>
              <p:nvPr/>
            </p:nvSpPr>
            <p:spPr bwMode="auto">
              <a:xfrm>
                <a:off x="4140962" y="3149352"/>
                <a:ext cx="425298" cy="331383"/>
              </a:xfrm>
              <a:custGeom>
                <a:avLst/>
                <a:gdLst/>
                <a:ahLst/>
                <a:cxnLst>
                  <a:cxn ang="0">
                    <a:pos x="35" y="26"/>
                  </a:cxn>
                  <a:cxn ang="0">
                    <a:pos x="62" y="17"/>
                  </a:cxn>
                  <a:cxn ang="0">
                    <a:pos x="141" y="0"/>
                  </a:cxn>
                  <a:cxn ang="0">
                    <a:pos x="158" y="17"/>
                  </a:cxn>
                  <a:cxn ang="0">
                    <a:pos x="158" y="26"/>
                  </a:cxn>
                  <a:cxn ang="0">
                    <a:pos x="317" y="70"/>
                  </a:cxn>
                  <a:cxn ang="0">
                    <a:pos x="299" y="88"/>
                  </a:cxn>
                  <a:cxn ang="0">
                    <a:pos x="290" y="132"/>
                  </a:cxn>
                  <a:cxn ang="0">
                    <a:pos x="281" y="115"/>
                  </a:cxn>
                  <a:cxn ang="0">
                    <a:pos x="281" y="132"/>
                  </a:cxn>
                  <a:cxn ang="0">
                    <a:pos x="281" y="141"/>
                  </a:cxn>
                  <a:cxn ang="0">
                    <a:pos x="281" y="150"/>
                  </a:cxn>
                  <a:cxn ang="0">
                    <a:pos x="264" y="150"/>
                  </a:cxn>
                  <a:cxn ang="0">
                    <a:pos x="264" y="168"/>
                  </a:cxn>
                  <a:cxn ang="0">
                    <a:pos x="246" y="177"/>
                  </a:cxn>
                  <a:cxn ang="0">
                    <a:pos x="246" y="177"/>
                  </a:cxn>
                  <a:cxn ang="0">
                    <a:pos x="246" y="185"/>
                  </a:cxn>
                  <a:cxn ang="0">
                    <a:pos x="229" y="194"/>
                  </a:cxn>
                  <a:cxn ang="0">
                    <a:pos x="229" y="203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1" y="221"/>
                  </a:cxn>
                  <a:cxn ang="0">
                    <a:pos x="211" y="221"/>
                  </a:cxn>
                  <a:cxn ang="0">
                    <a:pos x="202" y="221"/>
                  </a:cxn>
                  <a:cxn ang="0">
                    <a:pos x="194" y="212"/>
                  </a:cxn>
                  <a:cxn ang="0">
                    <a:pos x="202" y="230"/>
                  </a:cxn>
                  <a:cxn ang="0">
                    <a:pos x="194" y="238"/>
                  </a:cxn>
                  <a:cxn ang="0">
                    <a:pos x="194" y="247"/>
                  </a:cxn>
                  <a:cxn ang="0">
                    <a:pos x="176" y="247"/>
                  </a:cxn>
                  <a:cxn ang="0">
                    <a:pos x="176" y="230"/>
                  </a:cxn>
                  <a:cxn ang="0">
                    <a:pos x="167" y="212"/>
                  </a:cxn>
                  <a:cxn ang="0">
                    <a:pos x="150" y="203"/>
                  </a:cxn>
                  <a:cxn ang="0">
                    <a:pos x="141" y="185"/>
                  </a:cxn>
                  <a:cxn ang="0">
                    <a:pos x="123" y="168"/>
                  </a:cxn>
                  <a:cxn ang="0">
                    <a:pos x="114" y="159"/>
                  </a:cxn>
                  <a:cxn ang="0">
                    <a:pos x="106" y="150"/>
                  </a:cxn>
                  <a:cxn ang="0">
                    <a:pos x="97" y="141"/>
                  </a:cxn>
                  <a:cxn ang="0">
                    <a:pos x="88" y="124"/>
                  </a:cxn>
                  <a:cxn ang="0">
                    <a:pos x="62" y="115"/>
                  </a:cxn>
                  <a:cxn ang="0">
                    <a:pos x="35" y="88"/>
                  </a:cxn>
                  <a:cxn ang="0">
                    <a:pos x="26" y="79"/>
                  </a:cxn>
                  <a:cxn ang="0">
                    <a:pos x="0" y="62"/>
                  </a:cxn>
                  <a:cxn ang="0">
                    <a:pos x="9" y="44"/>
                  </a:cxn>
                </a:cxnLst>
                <a:rect l="0" t="0" r="r" b="b"/>
                <a:pathLst>
                  <a:path w="317" h="247">
                    <a:moveTo>
                      <a:pt x="18" y="35"/>
                    </a:moveTo>
                    <a:lnTo>
                      <a:pt x="26" y="26"/>
                    </a:lnTo>
                    <a:lnTo>
                      <a:pt x="35" y="26"/>
                    </a:lnTo>
                    <a:lnTo>
                      <a:pt x="44" y="17"/>
                    </a:lnTo>
                    <a:lnTo>
                      <a:pt x="53" y="17"/>
                    </a:lnTo>
                    <a:lnTo>
                      <a:pt x="62" y="17"/>
                    </a:lnTo>
                    <a:lnTo>
                      <a:pt x="62" y="9"/>
                    </a:lnTo>
                    <a:lnTo>
                      <a:pt x="123" y="9"/>
                    </a:lnTo>
                    <a:lnTo>
                      <a:pt x="141" y="0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58" y="26"/>
                    </a:lnTo>
                    <a:lnTo>
                      <a:pt x="229" y="17"/>
                    </a:lnTo>
                    <a:lnTo>
                      <a:pt x="317" y="70"/>
                    </a:lnTo>
                    <a:lnTo>
                      <a:pt x="317" y="70"/>
                    </a:lnTo>
                    <a:lnTo>
                      <a:pt x="317" y="79"/>
                    </a:lnTo>
                    <a:lnTo>
                      <a:pt x="308" y="79"/>
                    </a:lnTo>
                    <a:lnTo>
                      <a:pt x="299" y="88"/>
                    </a:lnTo>
                    <a:lnTo>
                      <a:pt x="290" y="115"/>
                    </a:lnTo>
                    <a:lnTo>
                      <a:pt x="290" y="115"/>
                    </a:lnTo>
                    <a:lnTo>
                      <a:pt x="290" y="132"/>
                    </a:lnTo>
                    <a:lnTo>
                      <a:pt x="281" y="132"/>
                    </a:lnTo>
                    <a:lnTo>
                      <a:pt x="281" y="124"/>
                    </a:lnTo>
                    <a:lnTo>
                      <a:pt x="281" y="115"/>
                    </a:lnTo>
                    <a:lnTo>
                      <a:pt x="281" y="115"/>
                    </a:lnTo>
                    <a:lnTo>
                      <a:pt x="281" y="124"/>
                    </a:lnTo>
                    <a:lnTo>
                      <a:pt x="281" y="132"/>
                    </a:lnTo>
                    <a:lnTo>
                      <a:pt x="281" y="132"/>
                    </a:lnTo>
                    <a:lnTo>
                      <a:pt x="290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50"/>
                    </a:lnTo>
                    <a:lnTo>
                      <a:pt x="273" y="150"/>
                    </a:lnTo>
                    <a:lnTo>
                      <a:pt x="273" y="159"/>
                    </a:lnTo>
                    <a:lnTo>
                      <a:pt x="264" y="150"/>
                    </a:lnTo>
                    <a:lnTo>
                      <a:pt x="264" y="159"/>
                    </a:lnTo>
                    <a:lnTo>
                      <a:pt x="264" y="168"/>
                    </a:lnTo>
                    <a:lnTo>
                      <a:pt x="264" y="168"/>
                    </a:lnTo>
                    <a:lnTo>
                      <a:pt x="255" y="168"/>
                    </a:lnTo>
                    <a:lnTo>
                      <a:pt x="255" y="177"/>
                    </a:lnTo>
                    <a:lnTo>
                      <a:pt x="246" y="177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6" y="177"/>
                    </a:lnTo>
                    <a:lnTo>
                      <a:pt x="246" y="177"/>
                    </a:lnTo>
                    <a:lnTo>
                      <a:pt x="246" y="185"/>
                    </a:lnTo>
                    <a:lnTo>
                      <a:pt x="246" y="185"/>
                    </a:lnTo>
                    <a:lnTo>
                      <a:pt x="246" y="194"/>
                    </a:lnTo>
                    <a:lnTo>
                      <a:pt x="237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203"/>
                    </a:lnTo>
                    <a:lnTo>
                      <a:pt x="220" y="203"/>
                    </a:lnTo>
                    <a:lnTo>
                      <a:pt x="220" y="203"/>
                    </a:lnTo>
                    <a:lnTo>
                      <a:pt x="211" y="203"/>
                    </a:lnTo>
                    <a:lnTo>
                      <a:pt x="202" y="212"/>
                    </a:lnTo>
                    <a:lnTo>
                      <a:pt x="202" y="203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11" y="221"/>
                    </a:lnTo>
                    <a:lnTo>
                      <a:pt x="202" y="221"/>
                    </a:lnTo>
                    <a:lnTo>
                      <a:pt x="202" y="212"/>
                    </a:lnTo>
                    <a:lnTo>
                      <a:pt x="202" y="221"/>
                    </a:lnTo>
                    <a:lnTo>
                      <a:pt x="194" y="221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4" y="221"/>
                    </a:lnTo>
                    <a:lnTo>
                      <a:pt x="194" y="221"/>
                    </a:lnTo>
                    <a:lnTo>
                      <a:pt x="202" y="230"/>
                    </a:lnTo>
                    <a:lnTo>
                      <a:pt x="202" y="230"/>
                    </a:lnTo>
                    <a:lnTo>
                      <a:pt x="202" y="238"/>
                    </a:lnTo>
                    <a:lnTo>
                      <a:pt x="194" y="238"/>
                    </a:lnTo>
                    <a:lnTo>
                      <a:pt x="194" y="230"/>
                    </a:lnTo>
                    <a:lnTo>
                      <a:pt x="194" y="238"/>
                    </a:lnTo>
                    <a:lnTo>
                      <a:pt x="194" y="247"/>
                    </a:lnTo>
                    <a:lnTo>
                      <a:pt x="194" y="247"/>
                    </a:lnTo>
                    <a:lnTo>
                      <a:pt x="185" y="247"/>
                    </a:lnTo>
                    <a:lnTo>
                      <a:pt x="176" y="247"/>
                    </a:lnTo>
                    <a:lnTo>
                      <a:pt x="176" y="238"/>
                    </a:lnTo>
                    <a:lnTo>
                      <a:pt x="176" y="230"/>
                    </a:lnTo>
                    <a:lnTo>
                      <a:pt x="176" y="230"/>
                    </a:lnTo>
                    <a:lnTo>
                      <a:pt x="167" y="221"/>
                    </a:lnTo>
                    <a:lnTo>
                      <a:pt x="167" y="221"/>
                    </a:lnTo>
                    <a:lnTo>
                      <a:pt x="167" y="212"/>
                    </a:lnTo>
                    <a:lnTo>
                      <a:pt x="158" y="212"/>
                    </a:lnTo>
                    <a:lnTo>
                      <a:pt x="150" y="203"/>
                    </a:lnTo>
                    <a:lnTo>
                      <a:pt x="150" y="203"/>
                    </a:lnTo>
                    <a:lnTo>
                      <a:pt x="150" y="194"/>
                    </a:lnTo>
                    <a:lnTo>
                      <a:pt x="150" y="194"/>
                    </a:lnTo>
                    <a:lnTo>
                      <a:pt x="141" y="185"/>
                    </a:lnTo>
                    <a:lnTo>
                      <a:pt x="141" y="177"/>
                    </a:lnTo>
                    <a:lnTo>
                      <a:pt x="132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14" y="159"/>
                    </a:lnTo>
                    <a:lnTo>
                      <a:pt x="114" y="159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41"/>
                    </a:lnTo>
                    <a:lnTo>
                      <a:pt x="97" y="141"/>
                    </a:lnTo>
                    <a:lnTo>
                      <a:pt x="88" y="132"/>
                    </a:lnTo>
                    <a:lnTo>
                      <a:pt x="88" y="132"/>
                    </a:lnTo>
                    <a:lnTo>
                      <a:pt x="88" y="124"/>
                    </a:lnTo>
                    <a:lnTo>
                      <a:pt x="79" y="124"/>
                    </a:lnTo>
                    <a:lnTo>
                      <a:pt x="70" y="115"/>
                    </a:lnTo>
                    <a:lnTo>
                      <a:pt x="62" y="115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35" y="88"/>
                    </a:lnTo>
                    <a:lnTo>
                      <a:pt x="35" y="79"/>
                    </a:lnTo>
                    <a:lnTo>
                      <a:pt x="35" y="70"/>
                    </a:lnTo>
                    <a:lnTo>
                      <a:pt x="26" y="79"/>
                    </a:lnTo>
                    <a:lnTo>
                      <a:pt x="18" y="70"/>
                    </a:lnTo>
                    <a:lnTo>
                      <a:pt x="9" y="7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53"/>
                    </a:lnTo>
                    <a:lnTo>
                      <a:pt x="9" y="44"/>
                    </a:lnTo>
                    <a:lnTo>
                      <a:pt x="18" y="35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" name="Freeform 43"/>
              <p:cNvSpPr>
                <a:spLocks/>
              </p:cNvSpPr>
              <p:nvPr/>
            </p:nvSpPr>
            <p:spPr bwMode="auto">
              <a:xfrm>
                <a:off x="2429040" y="2093489"/>
                <a:ext cx="578244" cy="391756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9" y="79"/>
                  </a:cxn>
                  <a:cxn ang="0">
                    <a:pos x="18" y="71"/>
                  </a:cxn>
                  <a:cxn ang="0">
                    <a:pos x="18" y="0"/>
                  </a:cxn>
                  <a:cxn ang="0">
                    <a:pos x="115" y="9"/>
                  </a:cxn>
                  <a:cxn ang="0">
                    <a:pos x="229" y="17"/>
                  </a:cxn>
                  <a:cxn ang="0">
                    <a:pos x="326" y="17"/>
                  </a:cxn>
                  <a:cxn ang="0">
                    <a:pos x="431" y="17"/>
                  </a:cxn>
                  <a:cxn ang="0">
                    <a:pos x="422" y="26"/>
                  </a:cxn>
                  <a:cxn ang="0">
                    <a:pos x="422" y="35"/>
                  </a:cxn>
                  <a:cxn ang="0">
                    <a:pos x="414" y="35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22" y="62"/>
                  </a:cxn>
                  <a:cxn ang="0">
                    <a:pos x="422" y="62"/>
                  </a:cxn>
                  <a:cxn ang="0">
                    <a:pos x="431" y="62"/>
                  </a:cxn>
                  <a:cxn ang="0">
                    <a:pos x="431" y="71"/>
                  </a:cxn>
                  <a:cxn ang="0">
                    <a:pos x="431" y="212"/>
                  </a:cxn>
                  <a:cxn ang="0">
                    <a:pos x="422" y="212"/>
                  </a:cxn>
                  <a:cxn ang="0">
                    <a:pos x="431" y="212"/>
                  </a:cxn>
                  <a:cxn ang="0">
                    <a:pos x="431" y="221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9"/>
                  </a:cxn>
                  <a:cxn ang="0">
                    <a:pos x="431" y="239"/>
                  </a:cxn>
                  <a:cxn ang="0">
                    <a:pos x="431" y="247"/>
                  </a:cxn>
                  <a:cxn ang="0">
                    <a:pos x="431" y="256"/>
                  </a:cxn>
                  <a:cxn ang="0">
                    <a:pos x="431" y="265"/>
                  </a:cxn>
                  <a:cxn ang="0">
                    <a:pos x="431" y="265"/>
                  </a:cxn>
                  <a:cxn ang="0">
                    <a:pos x="422" y="265"/>
                  </a:cxn>
                  <a:cxn ang="0">
                    <a:pos x="422" y="274"/>
                  </a:cxn>
                  <a:cxn ang="0">
                    <a:pos x="431" y="274"/>
                  </a:cxn>
                  <a:cxn ang="0">
                    <a:pos x="431" y="292"/>
                  </a:cxn>
                  <a:cxn ang="0">
                    <a:pos x="431" y="283"/>
                  </a:cxn>
                  <a:cxn ang="0">
                    <a:pos x="422" y="283"/>
                  </a:cxn>
                  <a:cxn ang="0">
                    <a:pos x="422" y="274"/>
                  </a:cxn>
                  <a:cxn ang="0">
                    <a:pos x="414" y="274"/>
                  </a:cxn>
                  <a:cxn ang="0">
                    <a:pos x="414" y="274"/>
                  </a:cxn>
                  <a:cxn ang="0">
                    <a:pos x="405" y="274"/>
                  </a:cxn>
                  <a:cxn ang="0">
                    <a:pos x="405" y="265"/>
                  </a:cxn>
                  <a:cxn ang="0">
                    <a:pos x="405" y="265"/>
                  </a:cxn>
                  <a:cxn ang="0">
                    <a:pos x="396" y="265"/>
                  </a:cxn>
                  <a:cxn ang="0">
                    <a:pos x="387" y="256"/>
                  </a:cxn>
                  <a:cxn ang="0">
                    <a:pos x="361" y="265"/>
                  </a:cxn>
                  <a:cxn ang="0">
                    <a:pos x="352" y="256"/>
                  </a:cxn>
                  <a:cxn ang="0">
                    <a:pos x="352" y="265"/>
                  </a:cxn>
                  <a:cxn ang="0">
                    <a:pos x="343" y="265"/>
                  </a:cxn>
                  <a:cxn ang="0">
                    <a:pos x="326" y="256"/>
                  </a:cxn>
                  <a:cxn ang="0">
                    <a:pos x="317" y="247"/>
                  </a:cxn>
                  <a:cxn ang="0">
                    <a:pos x="255" y="247"/>
                  </a:cxn>
                  <a:cxn ang="0">
                    <a:pos x="159" y="247"/>
                  </a:cxn>
                  <a:cxn ang="0">
                    <a:pos x="62" y="239"/>
                  </a:cxn>
                  <a:cxn ang="0">
                    <a:pos x="0" y="239"/>
                  </a:cxn>
                </a:cxnLst>
                <a:rect l="0" t="0" r="r" b="b"/>
                <a:pathLst>
                  <a:path w="431" h="292">
                    <a:moveTo>
                      <a:pt x="0" y="239"/>
                    </a:moveTo>
                    <a:lnTo>
                      <a:pt x="9" y="79"/>
                    </a:lnTo>
                    <a:lnTo>
                      <a:pt x="18" y="71"/>
                    </a:lnTo>
                    <a:lnTo>
                      <a:pt x="18" y="0"/>
                    </a:lnTo>
                    <a:lnTo>
                      <a:pt x="115" y="9"/>
                    </a:lnTo>
                    <a:lnTo>
                      <a:pt x="229" y="17"/>
                    </a:lnTo>
                    <a:lnTo>
                      <a:pt x="326" y="17"/>
                    </a:lnTo>
                    <a:lnTo>
                      <a:pt x="431" y="17"/>
                    </a:lnTo>
                    <a:lnTo>
                      <a:pt x="422" y="26"/>
                    </a:lnTo>
                    <a:lnTo>
                      <a:pt x="422" y="35"/>
                    </a:lnTo>
                    <a:lnTo>
                      <a:pt x="414" y="35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22" y="62"/>
                    </a:lnTo>
                    <a:lnTo>
                      <a:pt x="422" y="62"/>
                    </a:lnTo>
                    <a:lnTo>
                      <a:pt x="431" y="62"/>
                    </a:lnTo>
                    <a:lnTo>
                      <a:pt x="431" y="71"/>
                    </a:lnTo>
                    <a:lnTo>
                      <a:pt x="431" y="212"/>
                    </a:lnTo>
                    <a:lnTo>
                      <a:pt x="422" y="212"/>
                    </a:lnTo>
                    <a:lnTo>
                      <a:pt x="431" y="212"/>
                    </a:lnTo>
                    <a:lnTo>
                      <a:pt x="431" y="221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47"/>
                    </a:lnTo>
                    <a:lnTo>
                      <a:pt x="431" y="256"/>
                    </a:lnTo>
                    <a:lnTo>
                      <a:pt x="431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31" y="274"/>
                    </a:lnTo>
                    <a:lnTo>
                      <a:pt x="431" y="292"/>
                    </a:lnTo>
                    <a:lnTo>
                      <a:pt x="431" y="283"/>
                    </a:lnTo>
                    <a:lnTo>
                      <a:pt x="422" y="283"/>
                    </a:lnTo>
                    <a:lnTo>
                      <a:pt x="422" y="274"/>
                    </a:lnTo>
                    <a:lnTo>
                      <a:pt x="414" y="274"/>
                    </a:lnTo>
                    <a:lnTo>
                      <a:pt x="414" y="274"/>
                    </a:lnTo>
                    <a:lnTo>
                      <a:pt x="405" y="274"/>
                    </a:lnTo>
                    <a:lnTo>
                      <a:pt x="405" y="265"/>
                    </a:lnTo>
                    <a:lnTo>
                      <a:pt x="405" y="265"/>
                    </a:lnTo>
                    <a:lnTo>
                      <a:pt x="396" y="265"/>
                    </a:lnTo>
                    <a:lnTo>
                      <a:pt x="387" y="256"/>
                    </a:lnTo>
                    <a:lnTo>
                      <a:pt x="361" y="265"/>
                    </a:lnTo>
                    <a:lnTo>
                      <a:pt x="352" y="256"/>
                    </a:lnTo>
                    <a:lnTo>
                      <a:pt x="352" y="265"/>
                    </a:lnTo>
                    <a:lnTo>
                      <a:pt x="343" y="265"/>
                    </a:lnTo>
                    <a:lnTo>
                      <a:pt x="326" y="256"/>
                    </a:lnTo>
                    <a:lnTo>
                      <a:pt x="317" y="247"/>
                    </a:lnTo>
                    <a:lnTo>
                      <a:pt x="255" y="247"/>
                    </a:lnTo>
                    <a:lnTo>
                      <a:pt x="159" y="247"/>
                    </a:lnTo>
                    <a:lnTo>
                      <a:pt x="62" y="239"/>
                    </a:lnTo>
                    <a:lnTo>
                      <a:pt x="0" y="23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" name="Freeform 44"/>
              <p:cNvSpPr>
                <a:spLocks/>
              </p:cNvSpPr>
              <p:nvPr/>
            </p:nvSpPr>
            <p:spPr bwMode="auto">
              <a:xfrm>
                <a:off x="2429040" y="2093489"/>
                <a:ext cx="578244" cy="391756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9" y="79"/>
                  </a:cxn>
                  <a:cxn ang="0">
                    <a:pos x="18" y="71"/>
                  </a:cxn>
                  <a:cxn ang="0">
                    <a:pos x="18" y="0"/>
                  </a:cxn>
                  <a:cxn ang="0">
                    <a:pos x="115" y="9"/>
                  </a:cxn>
                  <a:cxn ang="0">
                    <a:pos x="229" y="17"/>
                  </a:cxn>
                  <a:cxn ang="0">
                    <a:pos x="326" y="17"/>
                  </a:cxn>
                  <a:cxn ang="0">
                    <a:pos x="431" y="17"/>
                  </a:cxn>
                  <a:cxn ang="0">
                    <a:pos x="422" y="26"/>
                  </a:cxn>
                  <a:cxn ang="0">
                    <a:pos x="422" y="35"/>
                  </a:cxn>
                  <a:cxn ang="0">
                    <a:pos x="414" y="35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22" y="62"/>
                  </a:cxn>
                  <a:cxn ang="0">
                    <a:pos x="422" y="62"/>
                  </a:cxn>
                  <a:cxn ang="0">
                    <a:pos x="431" y="62"/>
                  </a:cxn>
                  <a:cxn ang="0">
                    <a:pos x="431" y="71"/>
                  </a:cxn>
                  <a:cxn ang="0">
                    <a:pos x="431" y="212"/>
                  </a:cxn>
                  <a:cxn ang="0">
                    <a:pos x="422" y="212"/>
                  </a:cxn>
                  <a:cxn ang="0">
                    <a:pos x="431" y="212"/>
                  </a:cxn>
                  <a:cxn ang="0">
                    <a:pos x="431" y="221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9"/>
                  </a:cxn>
                  <a:cxn ang="0">
                    <a:pos x="431" y="239"/>
                  </a:cxn>
                  <a:cxn ang="0">
                    <a:pos x="431" y="247"/>
                  </a:cxn>
                  <a:cxn ang="0">
                    <a:pos x="431" y="256"/>
                  </a:cxn>
                  <a:cxn ang="0">
                    <a:pos x="431" y="265"/>
                  </a:cxn>
                  <a:cxn ang="0">
                    <a:pos x="431" y="265"/>
                  </a:cxn>
                  <a:cxn ang="0">
                    <a:pos x="422" y="265"/>
                  </a:cxn>
                  <a:cxn ang="0">
                    <a:pos x="422" y="274"/>
                  </a:cxn>
                  <a:cxn ang="0">
                    <a:pos x="431" y="274"/>
                  </a:cxn>
                  <a:cxn ang="0">
                    <a:pos x="431" y="292"/>
                  </a:cxn>
                  <a:cxn ang="0">
                    <a:pos x="431" y="283"/>
                  </a:cxn>
                  <a:cxn ang="0">
                    <a:pos x="422" y="283"/>
                  </a:cxn>
                  <a:cxn ang="0">
                    <a:pos x="422" y="274"/>
                  </a:cxn>
                  <a:cxn ang="0">
                    <a:pos x="414" y="274"/>
                  </a:cxn>
                  <a:cxn ang="0">
                    <a:pos x="414" y="274"/>
                  </a:cxn>
                  <a:cxn ang="0">
                    <a:pos x="405" y="274"/>
                  </a:cxn>
                  <a:cxn ang="0">
                    <a:pos x="405" y="265"/>
                  </a:cxn>
                  <a:cxn ang="0">
                    <a:pos x="405" y="265"/>
                  </a:cxn>
                  <a:cxn ang="0">
                    <a:pos x="396" y="265"/>
                  </a:cxn>
                  <a:cxn ang="0">
                    <a:pos x="387" y="256"/>
                  </a:cxn>
                  <a:cxn ang="0">
                    <a:pos x="361" y="265"/>
                  </a:cxn>
                  <a:cxn ang="0">
                    <a:pos x="352" y="256"/>
                  </a:cxn>
                  <a:cxn ang="0">
                    <a:pos x="352" y="265"/>
                  </a:cxn>
                  <a:cxn ang="0">
                    <a:pos x="343" y="265"/>
                  </a:cxn>
                  <a:cxn ang="0">
                    <a:pos x="326" y="256"/>
                  </a:cxn>
                  <a:cxn ang="0">
                    <a:pos x="317" y="247"/>
                  </a:cxn>
                  <a:cxn ang="0">
                    <a:pos x="255" y="247"/>
                  </a:cxn>
                  <a:cxn ang="0">
                    <a:pos x="159" y="247"/>
                  </a:cxn>
                  <a:cxn ang="0">
                    <a:pos x="62" y="239"/>
                  </a:cxn>
                  <a:cxn ang="0">
                    <a:pos x="0" y="239"/>
                  </a:cxn>
                </a:cxnLst>
                <a:rect l="0" t="0" r="r" b="b"/>
                <a:pathLst>
                  <a:path w="431" h="292">
                    <a:moveTo>
                      <a:pt x="0" y="239"/>
                    </a:moveTo>
                    <a:lnTo>
                      <a:pt x="9" y="79"/>
                    </a:lnTo>
                    <a:lnTo>
                      <a:pt x="18" y="71"/>
                    </a:lnTo>
                    <a:lnTo>
                      <a:pt x="18" y="0"/>
                    </a:lnTo>
                    <a:lnTo>
                      <a:pt x="115" y="9"/>
                    </a:lnTo>
                    <a:lnTo>
                      <a:pt x="229" y="17"/>
                    </a:lnTo>
                    <a:lnTo>
                      <a:pt x="326" y="17"/>
                    </a:lnTo>
                    <a:lnTo>
                      <a:pt x="431" y="17"/>
                    </a:lnTo>
                    <a:lnTo>
                      <a:pt x="422" y="26"/>
                    </a:lnTo>
                    <a:lnTo>
                      <a:pt x="422" y="35"/>
                    </a:lnTo>
                    <a:lnTo>
                      <a:pt x="414" y="35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22" y="62"/>
                    </a:lnTo>
                    <a:lnTo>
                      <a:pt x="422" y="62"/>
                    </a:lnTo>
                    <a:lnTo>
                      <a:pt x="431" y="62"/>
                    </a:lnTo>
                    <a:lnTo>
                      <a:pt x="431" y="71"/>
                    </a:lnTo>
                    <a:lnTo>
                      <a:pt x="431" y="212"/>
                    </a:lnTo>
                    <a:lnTo>
                      <a:pt x="422" y="212"/>
                    </a:lnTo>
                    <a:lnTo>
                      <a:pt x="431" y="212"/>
                    </a:lnTo>
                    <a:lnTo>
                      <a:pt x="431" y="221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47"/>
                    </a:lnTo>
                    <a:lnTo>
                      <a:pt x="431" y="256"/>
                    </a:lnTo>
                    <a:lnTo>
                      <a:pt x="431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31" y="274"/>
                    </a:lnTo>
                    <a:lnTo>
                      <a:pt x="431" y="292"/>
                    </a:lnTo>
                    <a:lnTo>
                      <a:pt x="431" y="283"/>
                    </a:lnTo>
                    <a:lnTo>
                      <a:pt x="422" y="283"/>
                    </a:lnTo>
                    <a:lnTo>
                      <a:pt x="422" y="274"/>
                    </a:lnTo>
                    <a:lnTo>
                      <a:pt x="414" y="274"/>
                    </a:lnTo>
                    <a:lnTo>
                      <a:pt x="414" y="274"/>
                    </a:lnTo>
                    <a:lnTo>
                      <a:pt x="405" y="274"/>
                    </a:lnTo>
                    <a:lnTo>
                      <a:pt x="405" y="265"/>
                    </a:lnTo>
                    <a:lnTo>
                      <a:pt x="405" y="265"/>
                    </a:lnTo>
                    <a:lnTo>
                      <a:pt x="396" y="265"/>
                    </a:lnTo>
                    <a:lnTo>
                      <a:pt x="387" y="256"/>
                    </a:lnTo>
                    <a:lnTo>
                      <a:pt x="361" y="265"/>
                    </a:lnTo>
                    <a:lnTo>
                      <a:pt x="352" y="256"/>
                    </a:lnTo>
                    <a:lnTo>
                      <a:pt x="352" y="265"/>
                    </a:lnTo>
                    <a:lnTo>
                      <a:pt x="343" y="265"/>
                    </a:lnTo>
                    <a:lnTo>
                      <a:pt x="326" y="256"/>
                    </a:lnTo>
                    <a:lnTo>
                      <a:pt x="317" y="247"/>
                    </a:lnTo>
                    <a:lnTo>
                      <a:pt x="255" y="247"/>
                    </a:lnTo>
                    <a:lnTo>
                      <a:pt x="159" y="247"/>
                    </a:lnTo>
                    <a:lnTo>
                      <a:pt x="62" y="239"/>
                    </a:lnTo>
                    <a:lnTo>
                      <a:pt x="0" y="23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53"/>
              <p:cNvSpPr>
                <a:spLocks/>
              </p:cNvSpPr>
              <p:nvPr/>
            </p:nvSpPr>
            <p:spPr bwMode="auto">
              <a:xfrm>
                <a:off x="871406" y="1809063"/>
                <a:ext cx="672158" cy="568852"/>
              </a:xfrm>
              <a:custGeom>
                <a:avLst/>
                <a:gdLst/>
                <a:ahLst/>
                <a:cxnLst>
                  <a:cxn ang="0">
                    <a:pos x="0" y="291"/>
                  </a:cxn>
                  <a:cxn ang="0">
                    <a:pos x="9" y="274"/>
                  </a:cxn>
                  <a:cxn ang="0">
                    <a:pos x="9" y="247"/>
                  </a:cxn>
                  <a:cxn ang="0">
                    <a:pos x="26" y="221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44" y="185"/>
                  </a:cxn>
                  <a:cxn ang="0">
                    <a:pos x="44" y="185"/>
                  </a:cxn>
                  <a:cxn ang="0">
                    <a:pos x="61" y="150"/>
                  </a:cxn>
                  <a:cxn ang="0">
                    <a:pos x="70" y="132"/>
                  </a:cxn>
                  <a:cxn ang="0">
                    <a:pos x="70" y="115"/>
                  </a:cxn>
                  <a:cxn ang="0">
                    <a:pos x="79" y="88"/>
                  </a:cxn>
                  <a:cxn ang="0">
                    <a:pos x="88" y="70"/>
                  </a:cxn>
                  <a:cxn ang="0">
                    <a:pos x="97" y="53"/>
                  </a:cxn>
                  <a:cxn ang="0">
                    <a:pos x="97" y="44"/>
                  </a:cxn>
                  <a:cxn ang="0">
                    <a:pos x="97" y="35"/>
                  </a:cxn>
                  <a:cxn ang="0">
                    <a:pos x="105" y="17"/>
                  </a:cxn>
                  <a:cxn ang="0">
                    <a:pos x="114" y="0"/>
                  </a:cxn>
                  <a:cxn ang="0">
                    <a:pos x="114" y="8"/>
                  </a:cxn>
                  <a:cxn ang="0">
                    <a:pos x="123" y="0"/>
                  </a:cxn>
                  <a:cxn ang="0">
                    <a:pos x="132" y="8"/>
                  </a:cxn>
                  <a:cxn ang="0">
                    <a:pos x="141" y="17"/>
                  </a:cxn>
                  <a:cxn ang="0">
                    <a:pos x="149" y="17"/>
                  </a:cxn>
                  <a:cxn ang="0">
                    <a:pos x="167" y="35"/>
                  </a:cxn>
                  <a:cxn ang="0">
                    <a:pos x="167" y="70"/>
                  </a:cxn>
                  <a:cxn ang="0">
                    <a:pos x="185" y="79"/>
                  </a:cxn>
                  <a:cxn ang="0">
                    <a:pos x="202" y="70"/>
                  </a:cxn>
                  <a:cxn ang="0">
                    <a:pos x="220" y="70"/>
                  </a:cxn>
                  <a:cxn ang="0">
                    <a:pos x="237" y="79"/>
                  </a:cxn>
                  <a:cxn ang="0">
                    <a:pos x="255" y="88"/>
                  </a:cxn>
                  <a:cxn ang="0">
                    <a:pos x="281" y="88"/>
                  </a:cxn>
                  <a:cxn ang="0">
                    <a:pos x="299" y="88"/>
                  </a:cxn>
                  <a:cxn ang="0">
                    <a:pos x="334" y="88"/>
                  </a:cxn>
                  <a:cxn ang="0">
                    <a:pos x="352" y="88"/>
                  </a:cxn>
                  <a:cxn ang="0">
                    <a:pos x="369" y="88"/>
                  </a:cxn>
                  <a:cxn ang="0">
                    <a:pos x="484" y="115"/>
                  </a:cxn>
                  <a:cxn ang="0">
                    <a:pos x="492" y="132"/>
                  </a:cxn>
                  <a:cxn ang="0">
                    <a:pos x="484" y="159"/>
                  </a:cxn>
                  <a:cxn ang="0">
                    <a:pos x="466" y="194"/>
                  </a:cxn>
                  <a:cxn ang="0">
                    <a:pos x="449" y="212"/>
                  </a:cxn>
                  <a:cxn ang="0">
                    <a:pos x="440" y="238"/>
                  </a:cxn>
                  <a:cxn ang="0">
                    <a:pos x="449" y="247"/>
                  </a:cxn>
                  <a:cxn ang="0">
                    <a:pos x="449" y="265"/>
                  </a:cxn>
                  <a:cxn ang="0">
                    <a:pos x="440" y="283"/>
                  </a:cxn>
                  <a:cxn ang="0">
                    <a:pos x="237" y="380"/>
                  </a:cxn>
                  <a:cxn ang="0">
                    <a:pos x="0" y="318"/>
                  </a:cxn>
                </a:cxnLst>
                <a:rect l="0" t="0" r="r" b="b"/>
                <a:pathLst>
                  <a:path w="501" h="424">
                    <a:moveTo>
                      <a:pt x="0" y="318"/>
                    </a:moveTo>
                    <a:lnTo>
                      <a:pt x="0" y="309"/>
                    </a:lnTo>
                    <a:lnTo>
                      <a:pt x="0" y="291"/>
                    </a:lnTo>
                    <a:lnTo>
                      <a:pt x="0" y="283"/>
                    </a:lnTo>
                    <a:lnTo>
                      <a:pt x="0" y="274"/>
                    </a:lnTo>
                    <a:lnTo>
                      <a:pt x="9" y="274"/>
                    </a:lnTo>
                    <a:lnTo>
                      <a:pt x="9" y="265"/>
                    </a:lnTo>
                    <a:lnTo>
                      <a:pt x="9" y="256"/>
                    </a:lnTo>
                    <a:lnTo>
                      <a:pt x="9" y="247"/>
                    </a:lnTo>
                    <a:lnTo>
                      <a:pt x="17" y="229"/>
                    </a:lnTo>
                    <a:lnTo>
                      <a:pt x="26" y="212"/>
                    </a:lnTo>
                    <a:lnTo>
                      <a:pt x="26" y="221"/>
                    </a:lnTo>
                    <a:lnTo>
                      <a:pt x="26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03"/>
                    </a:lnTo>
                    <a:lnTo>
                      <a:pt x="35" y="194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76"/>
                    </a:lnTo>
                    <a:lnTo>
                      <a:pt x="61" y="150"/>
                    </a:lnTo>
                    <a:lnTo>
                      <a:pt x="61" y="141"/>
                    </a:lnTo>
                    <a:lnTo>
                      <a:pt x="61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0" y="123"/>
                    </a:lnTo>
                    <a:lnTo>
                      <a:pt x="70" y="115"/>
                    </a:lnTo>
                    <a:lnTo>
                      <a:pt x="70" y="106"/>
                    </a:lnTo>
                    <a:lnTo>
                      <a:pt x="79" y="97"/>
                    </a:lnTo>
                    <a:lnTo>
                      <a:pt x="79" y="88"/>
                    </a:lnTo>
                    <a:lnTo>
                      <a:pt x="88" y="79"/>
                    </a:lnTo>
                    <a:lnTo>
                      <a:pt x="88" y="70"/>
                    </a:lnTo>
                    <a:lnTo>
                      <a:pt x="88" y="70"/>
                    </a:lnTo>
                    <a:lnTo>
                      <a:pt x="88" y="61"/>
                    </a:lnTo>
                    <a:lnTo>
                      <a:pt x="97" y="61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44"/>
                    </a:lnTo>
                    <a:lnTo>
                      <a:pt x="105" y="44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05" y="17"/>
                    </a:lnTo>
                    <a:lnTo>
                      <a:pt x="105" y="17"/>
                    </a:lnTo>
                    <a:lnTo>
                      <a:pt x="105" y="8"/>
                    </a:lnTo>
                    <a:lnTo>
                      <a:pt x="114" y="0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0"/>
                    </a:lnTo>
                    <a:lnTo>
                      <a:pt x="123" y="0"/>
                    </a:lnTo>
                    <a:lnTo>
                      <a:pt x="123" y="8"/>
                    </a:lnTo>
                    <a:lnTo>
                      <a:pt x="123" y="8"/>
                    </a:lnTo>
                    <a:lnTo>
                      <a:pt x="132" y="8"/>
                    </a:lnTo>
                    <a:lnTo>
                      <a:pt x="132" y="8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9" y="17"/>
                    </a:lnTo>
                    <a:lnTo>
                      <a:pt x="149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67" y="35"/>
                    </a:lnTo>
                    <a:lnTo>
                      <a:pt x="158" y="61"/>
                    </a:lnTo>
                    <a:lnTo>
                      <a:pt x="167" y="61"/>
                    </a:lnTo>
                    <a:lnTo>
                      <a:pt x="167" y="70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85" y="79"/>
                    </a:lnTo>
                    <a:lnTo>
                      <a:pt x="193" y="79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9" y="70"/>
                    </a:lnTo>
                    <a:lnTo>
                      <a:pt x="237" y="79"/>
                    </a:lnTo>
                    <a:lnTo>
                      <a:pt x="237" y="79"/>
                    </a:lnTo>
                    <a:lnTo>
                      <a:pt x="246" y="79"/>
                    </a:lnTo>
                    <a:lnTo>
                      <a:pt x="246" y="88"/>
                    </a:lnTo>
                    <a:lnTo>
                      <a:pt x="255" y="88"/>
                    </a:lnTo>
                    <a:lnTo>
                      <a:pt x="264" y="88"/>
                    </a:lnTo>
                    <a:lnTo>
                      <a:pt x="273" y="79"/>
                    </a:lnTo>
                    <a:lnTo>
                      <a:pt x="281" y="88"/>
                    </a:lnTo>
                    <a:lnTo>
                      <a:pt x="281" y="88"/>
                    </a:lnTo>
                    <a:lnTo>
                      <a:pt x="290" y="88"/>
                    </a:lnTo>
                    <a:lnTo>
                      <a:pt x="299" y="88"/>
                    </a:lnTo>
                    <a:lnTo>
                      <a:pt x="308" y="88"/>
                    </a:lnTo>
                    <a:lnTo>
                      <a:pt x="317" y="88"/>
                    </a:lnTo>
                    <a:lnTo>
                      <a:pt x="334" y="88"/>
                    </a:lnTo>
                    <a:lnTo>
                      <a:pt x="334" y="88"/>
                    </a:lnTo>
                    <a:lnTo>
                      <a:pt x="343" y="88"/>
                    </a:lnTo>
                    <a:lnTo>
                      <a:pt x="352" y="88"/>
                    </a:lnTo>
                    <a:lnTo>
                      <a:pt x="361" y="88"/>
                    </a:lnTo>
                    <a:lnTo>
                      <a:pt x="361" y="88"/>
                    </a:lnTo>
                    <a:lnTo>
                      <a:pt x="369" y="88"/>
                    </a:lnTo>
                    <a:lnTo>
                      <a:pt x="413" y="97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84" y="123"/>
                    </a:lnTo>
                    <a:lnTo>
                      <a:pt x="484" y="123"/>
                    </a:lnTo>
                    <a:lnTo>
                      <a:pt x="492" y="132"/>
                    </a:lnTo>
                    <a:lnTo>
                      <a:pt x="501" y="141"/>
                    </a:lnTo>
                    <a:lnTo>
                      <a:pt x="492" y="150"/>
                    </a:lnTo>
                    <a:lnTo>
                      <a:pt x="484" y="159"/>
                    </a:lnTo>
                    <a:lnTo>
                      <a:pt x="475" y="176"/>
                    </a:lnTo>
                    <a:lnTo>
                      <a:pt x="466" y="185"/>
                    </a:lnTo>
                    <a:lnTo>
                      <a:pt x="466" y="194"/>
                    </a:lnTo>
                    <a:lnTo>
                      <a:pt x="466" y="194"/>
                    </a:lnTo>
                    <a:lnTo>
                      <a:pt x="457" y="203"/>
                    </a:lnTo>
                    <a:lnTo>
                      <a:pt x="449" y="212"/>
                    </a:lnTo>
                    <a:lnTo>
                      <a:pt x="449" y="221"/>
                    </a:lnTo>
                    <a:lnTo>
                      <a:pt x="440" y="221"/>
                    </a:lnTo>
                    <a:lnTo>
                      <a:pt x="440" y="238"/>
                    </a:lnTo>
                    <a:lnTo>
                      <a:pt x="440" y="238"/>
                    </a:lnTo>
                    <a:lnTo>
                      <a:pt x="440" y="247"/>
                    </a:lnTo>
                    <a:lnTo>
                      <a:pt x="449" y="247"/>
                    </a:lnTo>
                    <a:lnTo>
                      <a:pt x="449" y="247"/>
                    </a:lnTo>
                    <a:lnTo>
                      <a:pt x="449" y="256"/>
                    </a:lnTo>
                    <a:lnTo>
                      <a:pt x="449" y="265"/>
                    </a:lnTo>
                    <a:lnTo>
                      <a:pt x="440" y="274"/>
                    </a:lnTo>
                    <a:lnTo>
                      <a:pt x="440" y="274"/>
                    </a:lnTo>
                    <a:lnTo>
                      <a:pt x="440" y="283"/>
                    </a:lnTo>
                    <a:lnTo>
                      <a:pt x="405" y="424"/>
                    </a:lnTo>
                    <a:lnTo>
                      <a:pt x="334" y="406"/>
                    </a:lnTo>
                    <a:lnTo>
                      <a:pt x="237" y="380"/>
                    </a:lnTo>
                    <a:lnTo>
                      <a:pt x="132" y="353"/>
                    </a:lnTo>
                    <a:lnTo>
                      <a:pt x="9" y="318"/>
                    </a:lnTo>
                    <a:lnTo>
                      <a:pt x="0" y="31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" name="Freeform 54"/>
              <p:cNvSpPr>
                <a:spLocks/>
              </p:cNvSpPr>
              <p:nvPr/>
            </p:nvSpPr>
            <p:spPr bwMode="auto">
              <a:xfrm>
                <a:off x="871406" y="1809063"/>
                <a:ext cx="672158" cy="568852"/>
              </a:xfrm>
              <a:custGeom>
                <a:avLst/>
                <a:gdLst/>
                <a:ahLst/>
                <a:cxnLst>
                  <a:cxn ang="0">
                    <a:pos x="0" y="291"/>
                  </a:cxn>
                  <a:cxn ang="0">
                    <a:pos x="9" y="274"/>
                  </a:cxn>
                  <a:cxn ang="0">
                    <a:pos x="9" y="247"/>
                  </a:cxn>
                  <a:cxn ang="0">
                    <a:pos x="26" y="221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44" y="185"/>
                  </a:cxn>
                  <a:cxn ang="0">
                    <a:pos x="44" y="185"/>
                  </a:cxn>
                  <a:cxn ang="0">
                    <a:pos x="61" y="150"/>
                  </a:cxn>
                  <a:cxn ang="0">
                    <a:pos x="70" y="132"/>
                  </a:cxn>
                  <a:cxn ang="0">
                    <a:pos x="70" y="115"/>
                  </a:cxn>
                  <a:cxn ang="0">
                    <a:pos x="79" y="88"/>
                  </a:cxn>
                  <a:cxn ang="0">
                    <a:pos x="88" y="70"/>
                  </a:cxn>
                  <a:cxn ang="0">
                    <a:pos x="97" y="53"/>
                  </a:cxn>
                  <a:cxn ang="0">
                    <a:pos x="97" y="44"/>
                  </a:cxn>
                  <a:cxn ang="0">
                    <a:pos x="97" y="35"/>
                  </a:cxn>
                  <a:cxn ang="0">
                    <a:pos x="105" y="17"/>
                  </a:cxn>
                  <a:cxn ang="0">
                    <a:pos x="114" y="0"/>
                  </a:cxn>
                  <a:cxn ang="0">
                    <a:pos x="114" y="8"/>
                  </a:cxn>
                  <a:cxn ang="0">
                    <a:pos x="123" y="0"/>
                  </a:cxn>
                  <a:cxn ang="0">
                    <a:pos x="132" y="8"/>
                  </a:cxn>
                  <a:cxn ang="0">
                    <a:pos x="141" y="17"/>
                  </a:cxn>
                  <a:cxn ang="0">
                    <a:pos x="149" y="17"/>
                  </a:cxn>
                  <a:cxn ang="0">
                    <a:pos x="167" y="35"/>
                  </a:cxn>
                  <a:cxn ang="0">
                    <a:pos x="167" y="70"/>
                  </a:cxn>
                  <a:cxn ang="0">
                    <a:pos x="185" y="79"/>
                  </a:cxn>
                  <a:cxn ang="0">
                    <a:pos x="202" y="70"/>
                  </a:cxn>
                  <a:cxn ang="0">
                    <a:pos x="220" y="70"/>
                  </a:cxn>
                  <a:cxn ang="0">
                    <a:pos x="237" y="79"/>
                  </a:cxn>
                  <a:cxn ang="0">
                    <a:pos x="255" y="88"/>
                  </a:cxn>
                  <a:cxn ang="0">
                    <a:pos x="281" y="88"/>
                  </a:cxn>
                  <a:cxn ang="0">
                    <a:pos x="299" y="88"/>
                  </a:cxn>
                  <a:cxn ang="0">
                    <a:pos x="334" y="88"/>
                  </a:cxn>
                  <a:cxn ang="0">
                    <a:pos x="352" y="88"/>
                  </a:cxn>
                  <a:cxn ang="0">
                    <a:pos x="369" y="88"/>
                  </a:cxn>
                  <a:cxn ang="0">
                    <a:pos x="484" y="115"/>
                  </a:cxn>
                  <a:cxn ang="0">
                    <a:pos x="492" y="132"/>
                  </a:cxn>
                  <a:cxn ang="0">
                    <a:pos x="484" y="159"/>
                  </a:cxn>
                  <a:cxn ang="0">
                    <a:pos x="466" y="194"/>
                  </a:cxn>
                  <a:cxn ang="0">
                    <a:pos x="449" y="212"/>
                  </a:cxn>
                  <a:cxn ang="0">
                    <a:pos x="440" y="238"/>
                  </a:cxn>
                  <a:cxn ang="0">
                    <a:pos x="449" y="247"/>
                  </a:cxn>
                  <a:cxn ang="0">
                    <a:pos x="449" y="265"/>
                  </a:cxn>
                  <a:cxn ang="0">
                    <a:pos x="440" y="283"/>
                  </a:cxn>
                  <a:cxn ang="0">
                    <a:pos x="237" y="380"/>
                  </a:cxn>
                  <a:cxn ang="0">
                    <a:pos x="0" y="318"/>
                  </a:cxn>
                </a:cxnLst>
                <a:rect l="0" t="0" r="r" b="b"/>
                <a:pathLst>
                  <a:path w="501" h="424">
                    <a:moveTo>
                      <a:pt x="0" y="318"/>
                    </a:moveTo>
                    <a:lnTo>
                      <a:pt x="0" y="309"/>
                    </a:lnTo>
                    <a:lnTo>
                      <a:pt x="0" y="291"/>
                    </a:lnTo>
                    <a:lnTo>
                      <a:pt x="0" y="283"/>
                    </a:lnTo>
                    <a:lnTo>
                      <a:pt x="0" y="274"/>
                    </a:lnTo>
                    <a:lnTo>
                      <a:pt x="9" y="274"/>
                    </a:lnTo>
                    <a:lnTo>
                      <a:pt x="9" y="265"/>
                    </a:lnTo>
                    <a:lnTo>
                      <a:pt x="9" y="256"/>
                    </a:lnTo>
                    <a:lnTo>
                      <a:pt x="9" y="247"/>
                    </a:lnTo>
                    <a:lnTo>
                      <a:pt x="17" y="229"/>
                    </a:lnTo>
                    <a:lnTo>
                      <a:pt x="26" y="212"/>
                    </a:lnTo>
                    <a:lnTo>
                      <a:pt x="26" y="221"/>
                    </a:lnTo>
                    <a:lnTo>
                      <a:pt x="26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03"/>
                    </a:lnTo>
                    <a:lnTo>
                      <a:pt x="35" y="194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76"/>
                    </a:lnTo>
                    <a:lnTo>
                      <a:pt x="61" y="150"/>
                    </a:lnTo>
                    <a:lnTo>
                      <a:pt x="61" y="141"/>
                    </a:lnTo>
                    <a:lnTo>
                      <a:pt x="61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0" y="123"/>
                    </a:lnTo>
                    <a:lnTo>
                      <a:pt x="70" y="115"/>
                    </a:lnTo>
                    <a:lnTo>
                      <a:pt x="70" y="106"/>
                    </a:lnTo>
                    <a:lnTo>
                      <a:pt x="79" y="97"/>
                    </a:lnTo>
                    <a:lnTo>
                      <a:pt x="79" y="88"/>
                    </a:lnTo>
                    <a:lnTo>
                      <a:pt x="88" y="79"/>
                    </a:lnTo>
                    <a:lnTo>
                      <a:pt x="88" y="70"/>
                    </a:lnTo>
                    <a:lnTo>
                      <a:pt x="88" y="70"/>
                    </a:lnTo>
                    <a:lnTo>
                      <a:pt x="88" y="61"/>
                    </a:lnTo>
                    <a:lnTo>
                      <a:pt x="97" y="61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44"/>
                    </a:lnTo>
                    <a:lnTo>
                      <a:pt x="105" y="44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05" y="17"/>
                    </a:lnTo>
                    <a:lnTo>
                      <a:pt x="105" y="17"/>
                    </a:lnTo>
                    <a:lnTo>
                      <a:pt x="105" y="8"/>
                    </a:lnTo>
                    <a:lnTo>
                      <a:pt x="114" y="0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0"/>
                    </a:lnTo>
                    <a:lnTo>
                      <a:pt x="123" y="0"/>
                    </a:lnTo>
                    <a:lnTo>
                      <a:pt x="123" y="8"/>
                    </a:lnTo>
                    <a:lnTo>
                      <a:pt x="123" y="8"/>
                    </a:lnTo>
                    <a:lnTo>
                      <a:pt x="132" y="8"/>
                    </a:lnTo>
                    <a:lnTo>
                      <a:pt x="132" y="8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9" y="17"/>
                    </a:lnTo>
                    <a:lnTo>
                      <a:pt x="149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67" y="35"/>
                    </a:lnTo>
                    <a:lnTo>
                      <a:pt x="158" y="61"/>
                    </a:lnTo>
                    <a:lnTo>
                      <a:pt x="167" y="61"/>
                    </a:lnTo>
                    <a:lnTo>
                      <a:pt x="167" y="70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85" y="79"/>
                    </a:lnTo>
                    <a:lnTo>
                      <a:pt x="193" y="79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9" y="70"/>
                    </a:lnTo>
                    <a:lnTo>
                      <a:pt x="237" y="79"/>
                    </a:lnTo>
                    <a:lnTo>
                      <a:pt x="237" y="79"/>
                    </a:lnTo>
                    <a:lnTo>
                      <a:pt x="246" y="79"/>
                    </a:lnTo>
                    <a:lnTo>
                      <a:pt x="246" y="88"/>
                    </a:lnTo>
                    <a:lnTo>
                      <a:pt x="255" y="88"/>
                    </a:lnTo>
                    <a:lnTo>
                      <a:pt x="264" y="88"/>
                    </a:lnTo>
                    <a:lnTo>
                      <a:pt x="273" y="79"/>
                    </a:lnTo>
                    <a:lnTo>
                      <a:pt x="281" y="88"/>
                    </a:lnTo>
                    <a:lnTo>
                      <a:pt x="281" y="88"/>
                    </a:lnTo>
                    <a:lnTo>
                      <a:pt x="290" y="88"/>
                    </a:lnTo>
                    <a:lnTo>
                      <a:pt x="299" y="88"/>
                    </a:lnTo>
                    <a:lnTo>
                      <a:pt x="308" y="88"/>
                    </a:lnTo>
                    <a:lnTo>
                      <a:pt x="317" y="88"/>
                    </a:lnTo>
                    <a:lnTo>
                      <a:pt x="334" y="88"/>
                    </a:lnTo>
                    <a:lnTo>
                      <a:pt x="334" y="88"/>
                    </a:lnTo>
                    <a:lnTo>
                      <a:pt x="343" y="88"/>
                    </a:lnTo>
                    <a:lnTo>
                      <a:pt x="352" y="88"/>
                    </a:lnTo>
                    <a:lnTo>
                      <a:pt x="361" y="88"/>
                    </a:lnTo>
                    <a:lnTo>
                      <a:pt x="361" y="88"/>
                    </a:lnTo>
                    <a:lnTo>
                      <a:pt x="369" y="88"/>
                    </a:lnTo>
                    <a:lnTo>
                      <a:pt x="413" y="97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84" y="123"/>
                    </a:lnTo>
                    <a:lnTo>
                      <a:pt x="484" y="123"/>
                    </a:lnTo>
                    <a:lnTo>
                      <a:pt x="492" y="132"/>
                    </a:lnTo>
                    <a:lnTo>
                      <a:pt x="501" y="141"/>
                    </a:lnTo>
                    <a:lnTo>
                      <a:pt x="492" y="150"/>
                    </a:lnTo>
                    <a:lnTo>
                      <a:pt x="484" y="159"/>
                    </a:lnTo>
                    <a:lnTo>
                      <a:pt x="475" y="176"/>
                    </a:lnTo>
                    <a:lnTo>
                      <a:pt x="466" y="185"/>
                    </a:lnTo>
                    <a:lnTo>
                      <a:pt x="466" y="194"/>
                    </a:lnTo>
                    <a:lnTo>
                      <a:pt x="466" y="194"/>
                    </a:lnTo>
                    <a:lnTo>
                      <a:pt x="457" y="203"/>
                    </a:lnTo>
                    <a:lnTo>
                      <a:pt x="449" y="212"/>
                    </a:lnTo>
                    <a:lnTo>
                      <a:pt x="449" y="221"/>
                    </a:lnTo>
                    <a:lnTo>
                      <a:pt x="440" y="221"/>
                    </a:lnTo>
                    <a:lnTo>
                      <a:pt x="440" y="238"/>
                    </a:lnTo>
                    <a:lnTo>
                      <a:pt x="440" y="238"/>
                    </a:lnTo>
                    <a:lnTo>
                      <a:pt x="440" y="247"/>
                    </a:lnTo>
                    <a:lnTo>
                      <a:pt x="449" y="247"/>
                    </a:lnTo>
                    <a:lnTo>
                      <a:pt x="449" y="247"/>
                    </a:lnTo>
                    <a:lnTo>
                      <a:pt x="449" y="256"/>
                    </a:lnTo>
                    <a:lnTo>
                      <a:pt x="449" y="265"/>
                    </a:lnTo>
                    <a:lnTo>
                      <a:pt x="440" y="274"/>
                    </a:lnTo>
                    <a:lnTo>
                      <a:pt x="440" y="274"/>
                    </a:lnTo>
                    <a:lnTo>
                      <a:pt x="440" y="283"/>
                    </a:lnTo>
                    <a:lnTo>
                      <a:pt x="405" y="424"/>
                    </a:lnTo>
                    <a:lnTo>
                      <a:pt x="334" y="406"/>
                    </a:lnTo>
                    <a:lnTo>
                      <a:pt x="237" y="380"/>
                    </a:lnTo>
                    <a:lnTo>
                      <a:pt x="132" y="353"/>
                    </a:lnTo>
                    <a:lnTo>
                      <a:pt x="9" y="318"/>
                    </a:lnTo>
                    <a:lnTo>
                      <a:pt x="0" y="318"/>
                    </a:lnTo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" name="Freeform 55"/>
              <p:cNvSpPr>
                <a:spLocks/>
              </p:cNvSpPr>
              <p:nvPr/>
            </p:nvSpPr>
            <p:spPr bwMode="auto">
              <a:xfrm>
                <a:off x="2465264" y="3054097"/>
                <a:ext cx="719115" cy="3676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67" y="9"/>
                  </a:cxn>
                  <a:cxn ang="0">
                    <a:pos x="448" y="9"/>
                  </a:cxn>
                  <a:cxn ang="0">
                    <a:pos x="527" y="53"/>
                  </a:cxn>
                  <a:cxn ang="0">
                    <a:pos x="536" y="141"/>
                  </a:cxn>
                  <a:cxn ang="0">
                    <a:pos x="527" y="274"/>
                  </a:cxn>
                  <a:cxn ang="0">
                    <a:pos x="519" y="265"/>
                  </a:cxn>
                  <a:cxn ang="0">
                    <a:pos x="492" y="256"/>
                  </a:cxn>
                  <a:cxn ang="0">
                    <a:pos x="483" y="256"/>
                  </a:cxn>
                  <a:cxn ang="0">
                    <a:pos x="475" y="256"/>
                  </a:cxn>
                  <a:cxn ang="0">
                    <a:pos x="466" y="256"/>
                  </a:cxn>
                  <a:cxn ang="0">
                    <a:pos x="457" y="265"/>
                  </a:cxn>
                  <a:cxn ang="0">
                    <a:pos x="448" y="256"/>
                  </a:cxn>
                  <a:cxn ang="0">
                    <a:pos x="439" y="265"/>
                  </a:cxn>
                  <a:cxn ang="0">
                    <a:pos x="422" y="265"/>
                  </a:cxn>
                  <a:cxn ang="0">
                    <a:pos x="413" y="274"/>
                  </a:cxn>
                  <a:cxn ang="0">
                    <a:pos x="404" y="265"/>
                  </a:cxn>
                  <a:cxn ang="0">
                    <a:pos x="395" y="256"/>
                  </a:cxn>
                  <a:cxn ang="0">
                    <a:pos x="387" y="265"/>
                  </a:cxn>
                  <a:cxn ang="0">
                    <a:pos x="378" y="256"/>
                  </a:cxn>
                  <a:cxn ang="0">
                    <a:pos x="378" y="256"/>
                  </a:cxn>
                  <a:cxn ang="0">
                    <a:pos x="369" y="274"/>
                  </a:cxn>
                  <a:cxn ang="0">
                    <a:pos x="369" y="274"/>
                  </a:cxn>
                  <a:cxn ang="0">
                    <a:pos x="369" y="265"/>
                  </a:cxn>
                  <a:cxn ang="0">
                    <a:pos x="352" y="265"/>
                  </a:cxn>
                  <a:cxn ang="0">
                    <a:pos x="343" y="256"/>
                  </a:cxn>
                  <a:cxn ang="0">
                    <a:pos x="343" y="256"/>
                  </a:cxn>
                  <a:cxn ang="0">
                    <a:pos x="325" y="256"/>
                  </a:cxn>
                  <a:cxn ang="0">
                    <a:pos x="316" y="256"/>
                  </a:cxn>
                  <a:cxn ang="0">
                    <a:pos x="316" y="248"/>
                  </a:cxn>
                  <a:cxn ang="0">
                    <a:pos x="308" y="248"/>
                  </a:cxn>
                  <a:cxn ang="0">
                    <a:pos x="299" y="239"/>
                  </a:cxn>
                  <a:cxn ang="0">
                    <a:pos x="290" y="248"/>
                  </a:cxn>
                  <a:cxn ang="0">
                    <a:pos x="281" y="239"/>
                  </a:cxn>
                  <a:cxn ang="0">
                    <a:pos x="272" y="239"/>
                  </a:cxn>
                  <a:cxn ang="0">
                    <a:pos x="255" y="239"/>
                  </a:cxn>
                  <a:cxn ang="0">
                    <a:pos x="246" y="230"/>
                  </a:cxn>
                  <a:cxn ang="0">
                    <a:pos x="237" y="230"/>
                  </a:cxn>
                  <a:cxn ang="0">
                    <a:pos x="237" y="221"/>
                  </a:cxn>
                  <a:cxn ang="0">
                    <a:pos x="228" y="212"/>
                  </a:cxn>
                  <a:cxn ang="0">
                    <a:pos x="220" y="221"/>
                  </a:cxn>
                  <a:cxn ang="0">
                    <a:pos x="211" y="212"/>
                  </a:cxn>
                  <a:cxn ang="0">
                    <a:pos x="202" y="212"/>
                  </a:cxn>
                  <a:cxn ang="0">
                    <a:pos x="184" y="203"/>
                  </a:cxn>
                  <a:cxn ang="0">
                    <a:pos x="184" y="195"/>
                  </a:cxn>
                  <a:cxn ang="0">
                    <a:pos x="184" y="44"/>
                  </a:cxn>
                  <a:cxn ang="0">
                    <a:pos x="149" y="44"/>
                  </a:cxn>
                  <a:cxn ang="0">
                    <a:pos x="0" y="44"/>
                  </a:cxn>
                </a:cxnLst>
                <a:rect l="0" t="0" r="r" b="b"/>
                <a:pathLst>
                  <a:path w="536" h="274">
                    <a:moveTo>
                      <a:pt x="0" y="44"/>
                    </a:moveTo>
                    <a:lnTo>
                      <a:pt x="0" y="0"/>
                    </a:lnTo>
                    <a:lnTo>
                      <a:pt x="61" y="0"/>
                    </a:lnTo>
                    <a:lnTo>
                      <a:pt x="167" y="9"/>
                    </a:lnTo>
                    <a:lnTo>
                      <a:pt x="308" y="9"/>
                    </a:lnTo>
                    <a:lnTo>
                      <a:pt x="448" y="9"/>
                    </a:lnTo>
                    <a:lnTo>
                      <a:pt x="527" y="9"/>
                    </a:lnTo>
                    <a:lnTo>
                      <a:pt x="527" y="53"/>
                    </a:lnTo>
                    <a:lnTo>
                      <a:pt x="536" y="115"/>
                    </a:lnTo>
                    <a:lnTo>
                      <a:pt x="536" y="141"/>
                    </a:lnTo>
                    <a:lnTo>
                      <a:pt x="536" y="274"/>
                    </a:lnTo>
                    <a:lnTo>
                      <a:pt x="527" y="274"/>
                    </a:lnTo>
                    <a:lnTo>
                      <a:pt x="519" y="274"/>
                    </a:lnTo>
                    <a:lnTo>
                      <a:pt x="519" y="265"/>
                    </a:lnTo>
                    <a:lnTo>
                      <a:pt x="510" y="265"/>
                    </a:lnTo>
                    <a:lnTo>
                      <a:pt x="492" y="256"/>
                    </a:lnTo>
                    <a:lnTo>
                      <a:pt x="492" y="256"/>
                    </a:lnTo>
                    <a:lnTo>
                      <a:pt x="483" y="256"/>
                    </a:lnTo>
                    <a:lnTo>
                      <a:pt x="483" y="256"/>
                    </a:lnTo>
                    <a:lnTo>
                      <a:pt x="475" y="256"/>
                    </a:lnTo>
                    <a:lnTo>
                      <a:pt x="475" y="256"/>
                    </a:lnTo>
                    <a:lnTo>
                      <a:pt x="466" y="256"/>
                    </a:lnTo>
                    <a:lnTo>
                      <a:pt x="457" y="256"/>
                    </a:lnTo>
                    <a:lnTo>
                      <a:pt x="457" y="265"/>
                    </a:lnTo>
                    <a:lnTo>
                      <a:pt x="448" y="265"/>
                    </a:lnTo>
                    <a:lnTo>
                      <a:pt x="448" y="256"/>
                    </a:lnTo>
                    <a:lnTo>
                      <a:pt x="439" y="265"/>
                    </a:lnTo>
                    <a:lnTo>
                      <a:pt x="439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13" y="274"/>
                    </a:lnTo>
                    <a:lnTo>
                      <a:pt x="413" y="265"/>
                    </a:lnTo>
                    <a:lnTo>
                      <a:pt x="404" y="265"/>
                    </a:lnTo>
                    <a:lnTo>
                      <a:pt x="404" y="256"/>
                    </a:lnTo>
                    <a:lnTo>
                      <a:pt x="395" y="256"/>
                    </a:lnTo>
                    <a:lnTo>
                      <a:pt x="395" y="265"/>
                    </a:lnTo>
                    <a:lnTo>
                      <a:pt x="387" y="265"/>
                    </a:lnTo>
                    <a:lnTo>
                      <a:pt x="387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69" y="265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0" y="265"/>
                    </a:lnTo>
                    <a:lnTo>
                      <a:pt x="369" y="265"/>
                    </a:lnTo>
                    <a:lnTo>
                      <a:pt x="360" y="256"/>
                    </a:lnTo>
                    <a:lnTo>
                      <a:pt x="352" y="265"/>
                    </a:lnTo>
                    <a:lnTo>
                      <a:pt x="352" y="265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34" y="248"/>
                    </a:lnTo>
                    <a:lnTo>
                      <a:pt x="325" y="256"/>
                    </a:lnTo>
                    <a:lnTo>
                      <a:pt x="316" y="265"/>
                    </a:lnTo>
                    <a:lnTo>
                      <a:pt x="316" y="256"/>
                    </a:lnTo>
                    <a:lnTo>
                      <a:pt x="316" y="256"/>
                    </a:lnTo>
                    <a:lnTo>
                      <a:pt x="316" y="248"/>
                    </a:lnTo>
                    <a:lnTo>
                      <a:pt x="308" y="248"/>
                    </a:lnTo>
                    <a:lnTo>
                      <a:pt x="308" y="248"/>
                    </a:lnTo>
                    <a:lnTo>
                      <a:pt x="308" y="239"/>
                    </a:lnTo>
                    <a:lnTo>
                      <a:pt x="299" y="239"/>
                    </a:lnTo>
                    <a:lnTo>
                      <a:pt x="290" y="239"/>
                    </a:lnTo>
                    <a:lnTo>
                      <a:pt x="290" y="248"/>
                    </a:lnTo>
                    <a:lnTo>
                      <a:pt x="281" y="248"/>
                    </a:lnTo>
                    <a:lnTo>
                      <a:pt x="281" y="239"/>
                    </a:lnTo>
                    <a:lnTo>
                      <a:pt x="272" y="239"/>
                    </a:lnTo>
                    <a:lnTo>
                      <a:pt x="272" y="239"/>
                    </a:lnTo>
                    <a:lnTo>
                      <a:pt x="264" y="239"/>
                    </a:lnTo>
                    <a:lnTo>
                      <a:pt x="255" y="239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37" y="230"/>
                    </a:lnTo>
                    <a:lnTo>
                      <a:pt x="237" y="230"/>
                    </a:lnTo>
                    <a:lnTo>
                      <a:pt x="237" y="221"/>
                    </a:lnTo>
                    <a:lnTo>
                      <a:pt x="228" y="221"/>
                    </a:lnTo>
                    <a:lnTo>
                      <a:pt x="228" y="212"/>
                    </a:lnTo>
                    <a:lnTo>
                      <a:pt x="228" y="212"/>
                    </a:lnTo>
                    <a:lnTo>
                      <a:pt x="220" y="221"/>
                    </a:lnTo>
                    <a:lnTo>
                      <a:pt x="220" y="221"/>
                    </a:lnTo>
                    <a:lnTo>
                      <a:pt x="211" y="212"/>
                    </a:lnTo>
                    <a:lnTo>
                      <a:pt x="211" y="221"/>
                    </a:lnTo>
                    <a:lnTo>
                      <a:pt x="202" y="212"/>
                    </a:lnTo>
                    <a:lnTo>
                      <a:pt x="193" y="203"/>
                    </a:lnTo>
                    <a:lnTo>
                      <a:pt x="184" y="203"/>
                    </a:lnTo>
                    <a:lnTo>
                      <a:pt x="184" y="203"/>
                    </a:lnTo>
                    <a:lnTo>
                      <a:pt x="184" y="195"/>
                    </a:lnTo>
                    <a:lnTo>
                      <a:pt x="184" y="53"/>
                    </a:lnTo>
                    <a:lnTo>
                      <a:pt x="184" y="44"/>
                    </a:lnTo>
                    <a:lnTo>
                      <a:pt x="176" y="44"/>
                    </a:lnTo>
                    <a:lnTo>
                      <a:pt x="149" y="44"/>
                    </a:lnTo>
                    <a:lnTo>
                      <a:pt x="88" y="44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" name="Freeform 56"/>
              <p:cNvSpPr>
                <a:spLocks/>
              </p:cNvSpPr>
              <p:nvPr/>
            </p:nvSpPr>
            <p:spPr bwMode="auto">
              <a:xfrm>
                <a:off x="2465264" y="3054097"/>
                <a:ext cx="719115" cy="3676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67" y="9"/>
                  </a:cxn>
                  <a:cxn ang="0">
                    <a:pos x="448" y="9"/>
                  </a:cxn>
                  <a:cxn ang="0">
                    <a:pos x="527" y="53"/>
                  </a:cxn>
                  <a:cxn ang="0">
                    <a:pos x="536" y="141"/>
                  </a:cxn>
                  <a:cxn ang="0">
                    <a:pos x="527" y="274"/>
                  </a:cxn>
                  <a:cxn ang="0">
                    <a:pos x="519" y="265"/>
                  </a:cxn>
                  <a:cxn ang="0">
                    <a:pos x="492" y="256"/>
                  </a:cxn>
                  <a:cxn ang="0">
                    <a:pos x="483" y="256"/>
                  </a:cxn>
                  <a:cxn ang="0">
                    <a:pos x="475" y="256"/>
                  </a:cxn>
                  <a:cxn ang="0">
                    <a:pos x="466" y="256"/>
                  </a:cxn>
                  <a:cxn ang="0">
                    <a:pos x="457" y="265"/>
                  </a:cxn>
                  <a:cxn ang="0">
                    <a:pos x="448" y="256"/>
                  </a:cxn>
                  <a:cxn ang="0">
                    <a:pos x="439" y="265"/>
                  </a:cxn>
                  <a:cxn ang="0">
                    <a:pos x="422" y="265"/>
                  </a:cxn>
                  <a:cxn ang="0">
                    <a:pos x="413" y="274"/>
                  </a:cxn>
                  <a:cxn ang="0">
                    <a:pos x="404" y="265"/>
                  </a:cxn>
                  <a:cxn ang="0">
                    <a:pos x="395" y="256"/>
                  </a:cxn>
                  <a:cxn ang="0">
                    <a:pos x="387" y="265"/>
                  </a:cxn>
                  <a:cxn ang="0">
                    <a:pos x="378" y="256"/>
                  </a:cxn>
                  <a:cxn ang="0">
                    <a:pos x="378" y="256"/>
                  </a:cxn>
                  <a:cxn ang="0">
                    <a:pos x="369" y="274"/>
                  </a:cxn>
                  <a:cxn ang="0">
                    <a:pos x="369" y="274"/>
                  </a:cxn>
                  <a:cxn ang="0">
                    <a:pos x="369" y="265"/>
                  </a:cxn>
                  <a:cxn ang="0">
                    <a:pos x="352" y="265"/>
                  </a:cxn>
                  <a:cxn ang="0">
                    <a:pos x="343" y="256"/>
                  </a:cxn>
                  <a:cxn ang="0">
                    <a:pos x="343" y="256"/>
                  </a:cxn>
                  <a:cxn ang="0">
                    <a:pos x="325" y="256"/>
                  </a:cxn>
                  <a:cxn ang="0">
                    <a:pos x="316" y="256"/>
                  </a:cxn>
                  <a:cxn ang="0">
                    <a:pos x="316" y="248"/>
                  </a:cxn>
                  <a:cxn ang="0">
                    <a:pos x="308" y="248"/>
                  </a:cxn>
                  <a:cxn ang="0">
                    <a:pos x="299" y="239"/>
                  </a:cxn>
                  <a:cxn ang="0">
                    <a:pos x="290" y="248"/>
                  </a:cxn>
                  <a:cxn ang="0">
                    <a:pos x="281" y="239"/>
                  </a:cxn>
                  <a:cxn ang="0">
                    <a:pos x="272" y="239"/>
                  </a:cxn>
                  <a:cxn ang="0">
                    <a:pos x="255" y="239"/>
                  </a:cxn>
                  <a:cxn ang="0">
                    <a:pos x="246" y="230"/>
                  </a:cxn>
                  <a:cxn ang="0">
                    <a:pos x="237" y="230"/>
                  </a:cxn>
                  <a:cxn ang="0">
                    <a:pos x="237" y="221"/>
                  </a:cxn>
                  <a:cxn ang="0">
                    <a:pos x="228" y="212"/>
                  </a:cxn>
                  <a:cxn ang="0">
                    <a:pos x="220" y="221"/>
                  </a:cxn>
                  <a:cxn ang="0">
                    <a:pos x="211" y="212"/>
                  </a:cxn>
                  <a:cxn ang="0">
                    <a:pos x="202" y="212"/>
                  </a:cxn>
                  <a:cxn ang="0">
                    <a:pos x="184" y="203"/>
                  </a:cxn>
                  <a:cxn ang="0">
                    <a:pos x="184" y="195"/>
                  </a:cxn>
                  <a:cxn ang="0">
                    <a:pos x="184" y="44"/>
                  </a:cxn>
                  <a:cxn ang="0">
                    <a:pos x="149" y="44"/>
                  </a:cxn>
                  <a:cxn ang="0">
                    <a:pos x="0" y="44"/>
                  </a:cxn>
                </a:cxnLst>
                <a:rect l="0" t="0" r="r" b="b"/>
                <a:pathLst>
                  <a:path w="536" h="274">
                    <a:moveTo>
                      <a:pt x="0" y="44"/>
                    </a:moveTo>
                    <a:lnTo>
                      <a:pt x="0" y="0"/>
                    </a:lnTo>
                    <a:lnTo>
                      <a:pt x="61" y="0"/>
                    </a:lnTo>
                    <a:lnTo>
                      <a:pt x="167" y="9"/>
                    </a:lnTo>
                    <a:lnTo>
                      <a:pt x="308" y="9"/>
                    </a:lnTo>
                    <a:lnTo>
                      <a:pt x="448" y="9"/>
                    </a:lnTo>
                    <a:lnTo>
                      <a:pt x="527" y="9"/>
                    </a:lnTo>
                    <a:lnTo>
                      <a:pt x="527" y="53"/>
                    </a:lnTo>
                    <a:lnTo>
                      <a:pt x="536" y="115"/>
                    </a:lnTo>
                    <a:lnTo>
                      <a:pt x="536" y="141"/>
                    </a:lnTo>
                    <a:lnTo>
                      <a:pt x="536" y="274"/>
                    </a:lnTo>
                    <a:lnTo>
                      <a:pt x="527" y="274"/>
                    </a:lnTo>
                    <a:lnTo>
                      <a:pt x="519" y="274"/>
                    </a:lnTo>
                    <a:lnTo>
                      <a:pt x="519" y="265"/>
                    </a:lnTo>
                    <a:lnTo>
                      <a:pt x="510" y="265"/>
                    </a:lnTo>
                    <a:lnTo>
                      <a:pt x="492" y="256"/>
                    </a:lnTo>
                    <a:lnTo>
                      <a:pt x="492" y="256"/>
                    </a:lnTo>
                    <a:lnTo>
                      <a:pt x="483" y="256"/>
                    </a:lnTo>
                    <a:lnTo>
                      <a:pt x="483" y="256"/>
                    </a:lnTo>
                    <a:lnTo>
                      <a:pt x="475" y="256"/>
                    </a:lnTo>
                    <a:lnTo>
                      <a:pt x="475" y="256"/>
                    </a:lnTo>
                    <a:lnTo>
                      <a:pt x="466" y="256"/>
                    </a:lnTo>
                    <a:lnTo>
                      <a:pt x="457" y="256"/>
                    </a:lnTo>
                    <a:lnTo>
                      <a:pt x="457" y="265"/>
                    </a:lnTo>
                    <a:lnTo>
                      <a:pt x="448" y="265"/>
                    </a:lnTo>
                    <a:lnTo>
                      <a:pt x="448" y="256"/>
                    </a:lnTo>
                    <a:lnTo>
                      <a:pt x="439" y="265"/>
                    </a:lnTo>
                    <a:lnTo>
                      <a:pt x="439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13" y="274"/>
                    </a:lnTo>
                    <a:lnTo>
                      <a:pt x="413" y="265"/>
                    </a:lnTo>
                    <a:lnTo>
                      <a:pt x="404" y="265"/>
                    </a:lnTo>
                    <a:lnTo>
                      <a:pt x="404" y="256"/>
                    </a:lnTo>
                    <a:lnTo>
                      <a:pt x="395" y="256"/>
                    </a:lnTo>
                    <a:lnTo>
                      <a:pt x="395" y="265"/>
                    </a:lnTo>
                    <a:lnTo>
                      <a:pt x="387" y="265"/>
                    </a:lnTo>
                    <a:lnTo>
                      <a:pt x="387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69" y="265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0" y="265"/>
                    </a:lnTo>
                    <a:lnTo>
                      <a:pt x="369" y="265"/>
                    </a:lnTo>
                    <a:lnTo>
                      <a:pt x="360" y="256"/>
                    </a:lnTo>
                    <a:lnTo>
                      <a:pt x="352" y="265"/>
                    </a:lnTo>
                    <a:lnTo>
                      <a:pt x="352" y="265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34" y="248"/>
                    </a:lnTo>
                    <a:lnTo>
                      <a:pt x="325" y="256"/>
                    </a:lnTo>
                    <a:lnTo>
                      <a:pt x="316" y="265"/>
                    </a:lnTo>
                    <a:lnTo>
                      <a:pt x="316" y="256"/>
                    </a:lnTo>
                    <a:lnTo>
                      <a:pt x="316" y="256"/>
                    </a:lnTo>
                    <a:lnTo>
                      <a:pt x="316" y="248"/>
                    </a:lnTo>
                    <a:lnTo>
                      <a:pt x="308" y="248"/>
                    </a:lnTo>
                    <a:lnTo>
                      <a:pt x="308" y="248"/>
                    </a:lnTo>
                    <a:lnTo>
                      <a:pt x="308" y="239"/>
                    </a:lnTo>
                    <a:lnTo>
                      <a:pt x="299" y="239"/>
                    </a:lnTo>
                    <a:lnTo>
                      <a:pt x="290" y="239"/>
                    </a:lnTo>
                    <a:lnTo>
                      <a:pt x="290" y="248"/>
                    </a:lnTo>
                    <a:lnTo>
                      <a:pt x="281" y="248"/>
                    </a:lnTo>
                    <a:lnTo>
                      <a:pt x="281" y="239"/>
                    </a:lnTo>
                    <a:lnTo>
                      <a:pt x="272" y="239"/>
                    </a:lnTo>
                    <a:lnTo>
                      <a:pt x="272" y="239"/>
                    </a:lnTo>
                    <a:lnTo>
                      <a:pt x="264" y="239"/>
                    </a:lnTo>
                    <a:lnTo>
                      <a:pt x="255" y="239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37" y="230"/>
                    </a:lnTo>
                    <a:lnTo>
                      <a:pt x="237" y="230"/>
                    </a:lnTo>
                    <a:lnTo>
                      <a:pt x="237" y="221"/>
                    </a:lnTo>
                    <a:lnTo>
                      <a:pt x="228" y="221"/>
                    </a:lnTo>
                    <a:lnTo>
                      <a:pt x="228" y="212"/>
                    </a:lnTo>
                    <a:lnTo>
                      <a:pt x="228" y="212"/>
                    </a:lnTo>
                    <a:lnTo>
                      <a:pt x="220" y="221"/>
                    </a:lnTo>
                    <a:lnTo>
                      <a:pt x="220" y="221"/>
                    </a:lnTo>
                    <a:lnTo>
                      <a:pt x="211" y="212"/>
                    </a:lnTo>
                    <a:lnTo>
                      <a:pt x="211" y="221"/>
                    </a:lnTo>
                    <a:lnTo>
                      <a:pt x="202" y="212"/>
                    </a:lnTo>
                    <a:lnTo>
                      <a:pt x="193" y="203"/>
                    </a:lnTo>
                    <a:lnTo>
                      <a:pt x="184" y="203"/>
                    </a:lnTo>
                    <a:lnTo>
                      <a:pt x="184" y="203"/>
                    </a:lnTo>
                    <a:lnTo>
                      <a:pt x="184" y="195"/>
                    </a:lnTo>
                    <a:lnTo>
                      <a:pt x="184" y="53"/>
                    </a:lnTo>
                    <a:lnTo>
                      <a:pt x="184" y="44"/>
                    </a:lnTo>
                    <a:lnTo>
                      <a:pt x="176" y="44"/>
                    </a:lnTo>
                    <a:lnTo>
                      <a:pt x="149" y="44"/>
                    </a:lnTo>
                    <a:lnTo>
                      <a:pt x="88" y="44"/>
                    </a:lnTo>
                    <a:lnTo>
                      <a:pt x="0" y="44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" name="Freeform 61"/>
              <p:cNvSpPr>
                <a:spLocks/>
              </p:cNvSpPr>
              <p:nvPr/>
            </p:nvSpPr>
            <p:spPr bwMode="auto">
              <a:xfrm>
                <a:off x="4719206" y="2923958"/>
                <a:ext cx="12075" cy="120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9"/>
                  </a:cxn>
                  <a:cxn ang="0">
                    <a:pos x="0" y="0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62"/>
              <p:cNvSpPr>
                <a:spLocks/>
              </p:cNvSpPr>
              <p:nvPr/>
            </p:nvSpPr>
            <p:spPr bwMode="auto">
              <a:xfrm>
                <a:off x="4719206" y="2923958"/>
                <a:ext cx="12075" cy="120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9"/>
                  </a:cxn>
                  <a:cxn ang="0">
                    <a:pos x="0" y="0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9" y="9"/>
                    </a:lnTo>
                    <a:lnTo>
                      <a:pt x="0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Freeform 63"/>
              <p:cNvSpPr>
                <a:spLocks/>
              </p:cNvSpPr>
              <p:nvPr/>
            </p:nvSpPr>
            <p:spPr bwMode="auto">
              <a:xfrm>
                <a:off x="4743355" y="3078246"/>
                <a:ext cx="10733" cy="12075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lnTo>
                      <a:pt x="8" y="0"/>
                    </a:lnTo>
                    <a:lnTo>
                      <a:pt x="8" y="0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" name="Freeform 64"/>
              <p:cNvSpPr>
                <a:spLocks/>
              </p:cNvSpPr>
              <p:nvPr/>
            </p:nvSpPr>
            <p:spPr bwMode="auto">
              <a:xfrm>
                <a:off x="4743355" y="3078246"/>
                <a:ext cx="10733" cy="12075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lnTo>
                      <a:pt x="8" y="0"/>
                    </a:lnTo>
                    <a:lnTo>
                      <a:pt x="8" y="0"/>
                    </a:lnTo>
                    <a:lnTo>
                      <a:pt x="0" y="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" name="Freeform 65"/>
              <p:cNvSpPr>
                <a:spLocks/>
              </p:cNvSpPr>
              <p:nvPr/>
            </p:nvSpPr>
            <p:spPr bwMode="auto">
              <a:xfrm>
                <a:off x="4057781" y="2923958"/>
                <a:ext cx="708382" cy="319308"/>
              </a:xfrm>
              <a:custGeom>
                <a:avLst/>
                <a:gdLst/>
                <a:ahLst/>
                <a:cxnLst>
                  <a:cxn ang="0">
                    <a:pos x="9" y="185"/>
                  </a:cxn>
                  <a:cxn ang="0">
                    <a:pos x="27" y="168"/>
                  </a:cxn>
                  <a:cxn ang="0">
                    <a:pos x="71" y="141"/>
                  </a:cxn>
                  <a:cxn ang="0">
                    <a:pos x="80" y="124"/>
                  </a:cxn>
                  <a:cxn ang="0">
                    <a:pos x="97" y="124"/>
                  </a:cxn>
                  <a:cxn ang="0">
                    <a:pos x="115" y="106"/>
                  </a:cxn>
                  <a:cxn ang="0">
                    <a:pos x="132" y="88"/>
                  </a:cxn>
                  <a:cxn ang="0">
                    <a:pos x="141" y="70"/>
                  </a:cxn>
                  <a:cxn ang="0">
                    <a:pos x="229" y="53"/>
                  </a:cxn>
                  <a:cxn ang="0">
                    <a:pos x="493" y="9"/>
                  </a:cxn>
                  <a:cxn ang="0">
                    <a:pos x="511" y="26"/>
                  </a:cxn>
                  <a:cxn ang="0">
                    <a:pos x="502" y="26"/>
                  </a:cxn>
                  <a:cxn ang="0">
                    <a:pos x="484" y="26"/>
                  </a:cxn>
                  <a:cxn ang="0">
                    <a:pos x="493" y="35"/>
                  </a:cxn>
                  <a:cxn ang="0">
                    <a:pos x="475" y="35"/>
                  </a:cxn>
                  <a:cxn ang="0">
                    <a:pos x="458" y="53"/>
                  </a:cxn>
                  <a:cxn ang="0">
                    <a:pos x="458" y="35"/>
                  </a:cxn>
                  <a:cxn ang="0">
                    <a:pos x="458" y="44"/>
                  </a:cxn>
                  <a:cxn ang="0">
                    <a:pos x="467" y="53"/>
                  </a:cxn>
                  <a:cxn ang="0">
                    <a:pos x="493" y="53"/>
                  </a:cxn>
                  <a:cxn ang="0">
                    <a:pos x="502" y="62"/>
                  </a:cxn>
                  <a:cxn ang="0">
                    <a:pos x="502" y="70"/>
                  </a:cxn>
                  <a:cxn ang="0">
                    <a:pos x="519" y="53"/>
                  </a:cxn>
                  <a:cxn ang="0">
                    <a:pos x="528" y="53"/>
                  </a:cxn>
                  <a:cxn ang="0">
                    <a:pos x="519" y="70"/>
                  </a:cxn>
                  <a:cxn ang="0">
                    <a:pos x="493" y="97"/>
                  </a:cxn>
                  <a:cxn ang="0">
                    <a:pos x="484" y="97"/>
                  </a:cxn>
                  <a:cxn ang="0">
                    <a:pos x="475" y="88"/>
                  </a:cxn>
                  <a:cxn ang="0">
                    <a:pos x="458" y="97"/>
                  </a:cxn>
                  <a:cxn ang="0">
                    <a:pos x="475" y="106"/>
                  </a:cxn>
                  <a:cxn ang="0">
                    <a:pos x="484" y="115"/>
                  </a:cxn>
                  <a:cxn ang="0">
                    <a:pos x="475" y="132"/>
                  </a:cxn>
                  <a:cxn ang="0">
                    <a:pos x="458" y="124"/>
                  </a:cxn>
                  <a:cxn ang="0">
                    <a:pos x="475" y="141"/>
                  </a:cxn>
                  <a:cxn ang="0">
                    <a:pos x="493" y="132"/>
                  </a:cxn>
                  <a:cxn ang="0">
                    <a:pos x="493" y="132"/>
                  </a:cxn>
                  <a:cxn ang="0">
                    <a:pos x="502" y="132"/>
                  </a:cxn>
                  <a:cxn ang="0">
                    <a:pos x="493" y="150"/>
                  </a:cxn>
                  <a:cxn ang="0">
                    <a:pos x="475" y="150"/>
                  </a:cxn>
                  <a:cxn ang="0">
                    <a:pos x="458" y="159"/>
                  </a:cxn>
                  <a:cxn ang="0">
                    <a:pos x="440" y="168"/>
                  </a:cxn>
                  <a:cxn ang="0">
                    <a:pos x="440" y="177"/>
                  </a:cxn>
                  <a:cxn ang="0">
                    <a:pos x="423" y="212"/>
                  </a:cxn>
                  <a:cxn ang="0">
                    <a:pos x="414" y="212"/>
                  </a:cxn>
                  <a:cxn ang="0">
                    <a:pos x="414" y="238"/>
                  </a:cxn>
                  <a:cxn ang="0">
                    <a:pos x="379" y="238"/>
                  </a:cxn>
                  <a:cxn ang="0">
                    <a:pos x="220" y="194"/>
                  </a:cxn>
                  <a:cxn ang="0">
                    <a:pos x="212" y="177"/>
                  </a:cxn>
                  <a:cxn ang="0">
                    <a:pos x="124" y="185"/>
                  </a:cxn>
                  <a:cxn ang="0">
                    <a:pos x="88" y="194"/>
                  </a:cxn>
                </a:cxnLst>
                <a:rect l="0" t="0" r="r" b="b"/>
                <a:pathLst>
                  <a:path w="528" h="238">
                    <a:moveTo>
                      <a:pt x="0" y="212"/>
                    </a:moveTo>
                    <a:lnTo>
                      <a:pt x="0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68"/>
                    </a:lnTo>
                    <a:lnTo>
                      <a:pt x="27" y="168"/>
                    </a:lnTo>
                    <a:lnTo>
                      <a:pt x="44" y="168"/>
                    </a:lnTo>
                    <a:lnTo>
                      <a:pt x="44" y="159"/>
                    </a:lnTo>
                    <a:lnTo>
                      <a:pt x="62" y="150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80" y="132"/>
                    </a:lnTo>
                    <a:lnTo>
                      <a:pt x="80" y="124"/>
                    </a:lnTo>
                    <a:lnTo>
                      <a:pt x="80" y="124"/>
                    </a:lnTo>
                    <a:lnTo>
                      <a:pt x="88" y="124"/>
                    </a:lnTo>
                    <a:lnTo>
                      <a:pt x="88" y="124"/>
                    </a:lnTo>
                    <a:lnTo>
                      <a:pt x="88" y="115"/>
                    </a:lnTo>
                    <a:lnTo>
                      <a:pt x="97" y="124"/>
                    </a:lnTo>
                    <a:lnTo>
                      <a:pt x="97" y="124"/>
                    </a:lnTo>
                    <a:lnTo>
                      <a:pt x="106" y="115"/>
                    </a:lnTo>
                    <a:lnTo>
                      <a:pt x="106" y="115"/>
                    </a:lnTo>
                    <a:lnTo>
                      <a:pt x="115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32" y="106"/>
                    </a:lnTo>
                    <a:lnTo>
                      <a:pt x="132" y="88"/>
                    </a:lnTo>
                    <a:lnTo>
                      <a:pt x="141" y="88"/>
                    </a:lnTo>
                    <a:lnTo>
                      <a:pt x="141" y="88"/>
                    </a:lnTo>
                    <a:lnTo>
                      <a:pt x="141" y="79"/>
                    </a:lnTo>
                    <a:lnTo>
                      <a:pt x="141" y="70"/>
                    </a:lnTo>
                    <a:lnTo>
                      <a:pt x="150" y="62"/>
                    </a:lnTo>
                    <a:lnTo>
                      <a:pt x="159" y="62"/>
                    </a:lnTo>
                    <a:lnTo>
                      <a:pt x="176" y="62"/>
                    </a:lnTo>
                    <a:lnTo>
                      <a:pt x="229" y="53"/>
                    </a:lnTo>
                    <a:lnTo>
                      <a:pt x="361" y="26"/>
                    </a:lnTo>
                    <a:lnTo>
                      <a:pt x="431" y="17"/>
                    </a:lnTo>
                    <a:lnTo>
                      <a:pt x="493" y="0"/>
                    </a:lnTo>
                    <a:lnTo>
                      <a:pt x="493" y="9"/>
                    </a:lnTo>
                    <a:lnTo>
                      <a:pt x="502" y="9"/>
                    </a:lnTo>
                    <a:lnTo>
                      <a:pt x="502" y="9"/>
                    </a:lnTo>
                    <a:lnTo>
                      <a:pt x="502" y="17"/>
                    </a:lnTo>
                    <a:lnTo>
                      <a:pt x="511" y="26"/>
                    </a:lnTo>
                    <a:lnTo>
                      <a:pt x="511" y="35"/>
                    </a:lnTo>
                    <a:lnTo>
                      <a:pt x="511" y="26"/>
                    </a:lnTo>
                    <a:lnTo>
                      <a:pt x="502" y="17"/>
                    </a:lnTo>
                    <a:lnTo>
                      <a:pt x="502" y="26"/>
                    </a:lnTo>
                    <a:lnTo>
                      <a:pt x="511" y="26"/>
                    </a:lnTo>
                    <a:lnTo>
                      <a:pt x="502" y="26"/>
                    </a:lnTo>
                    <a:lnTo>
                      <a:pt x="493" y="26"/>
                    </a:lnTo>
                    <a:lnTo>
                      <a:pt x="484" y="26"/>
                    </a:lnTo>
                    <a:lnTo>
                      <a:pt x="493" y="26"/>
                    </a:lnTo>
                    <a:lnTo>
                      <a:pt x="493" y="26"/>
                    </a:lnTo>
                    <a:lnTo>
                      <a:pt x="493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75" y="35"/>
                    </a:lnTo>
                    <a:lnTo>
                      <a:pt x="484" y="44"/>
                    </a:lnTo>
                    <a:lnTo>
                      <a:pt x="475" y="53"/>
                    </a:lnTo>
                    <a:lnTo>
                      <a:pt x="467" y="53"/>
                    </a:lnTo>
                    <a:lnTo>
                      <a:pt x="458" y="53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26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44"/>
                    </a:lnTo>
                    <a:lnTo>
                      <a:pt x="458" y="44"/>
                    </a:lnTo>
                    <a:lnTo>
                      <a:pt x="467" y="53"/>
                    </a:lnTo>
                    <a:lnTo>
                      <a:pt x="467" y="62"/>
                    </a:lnTo>
                    <a:lnTo>
                      <a:pt x="467" y="53"/>
                    </a:lnTo>
                    <a:lnTo>
                      <a:pt x="475" y="53"/>
                    </a:lnTo>
                    <a:lnTo>
                      <a:pt x="475" y="53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502" y="44"/>
                    </a:lnTo>
                    <a:lnTo>
                      <a:pt x="502" y="44"/>
                    </a:lnTo>
                    <a:lnTo>
                      <a:pt x="502" y="53"/>
                    </a:lnTo>
                    <a:lnTo>
                      <a:pt x="502" y="62"/>
                    </a:lnTo>
                    <a:lnTo>
                      <a:pt x="502" y="62"/>
                    </a:lnTo>
                    <a:lnTo>
                      <a:pt x="511" y="62"/>
                    </a:lnTo>
                    <a:lnTo>
                      <a:pt x="502" y="70"/>
                    </a:lnTo>
                    <a:lnTo>
                      <a:pt x="502" y="70"/>
                    </a:lnTo>
                    <a:lnTo>
                      <a:pt x="511" y="70"/>
                    </a:lnTo>
                    <a:lnTo>
                      <a:pt x="511" y="53"/>
                    </a:lnTo>
                    <a:lnTo>
                      <a:pt x="511" y="53"/>
                    </a:lnTo>
                    <a:lnTo>
                      <a:pt x="519" y="53"/>
                    </a:lnTo>
                    <a:lnTo>
                      <a:pt x="519" y="44"/>
                    </a:lnTo>
                    <a:lnTo>
                      <a:pt x="519" y="44"/>
                    </a:lnTo>
                    <a:lnTo>
                      <a:pt x="519" y="53"/>
                    </a:lnTo>
                    <a:lnTo>
                      <a:pt x="528" y="53"/>
                    </a:lnTo>
                    <a:lnTo>
                      <a:pt x="528" y="62"/>
                    </a:lnTo>
                    <a:lnTo>
                      <a:pt x="528" y="70"/>
                    </a:lnTo>
                    <a:lnTo>
                      <a:pt x="519" y="70"/>
                    </a:lnTo>
                    <a:lnTo>
                      <a:pt x="519" y="70"/>
                    </a:lnTo>
                    <a:lnTo>
                      <a:pt x="519" y="79"/>
                    </a:lnTo>
                    <a:lnTo>
                      <a:pt x="511" y="88"/>
                    </a:lnTo>
                    <a:lnTo>
                      <a:pt x="511" y="97"/>
                    </a:lnTo>
                    <a:lnTo>
                      <a:pt x="493" y="97"/>
                    </a:lnTo>
                    <a:lnTo>
                      <a:pt x="493" y="97"/>
                    </a:lnTo>
                    <a:lnTo>
                      <a:pt x="484" y="88"/>
                    </a:lnTo>
                    <a:lnTo>
                      <a:pt x="484" y="97"/>
                    </a:lnTo>
                    <a:lnTo>
                      <a:pt x="484" y="97"/>
                    </a:lnTo>
                    <a:lnTo>
                      <a:pt x="475" y="88"/>
                    </a:lnTo>
                    <a:lnTo>
                      <a:pt x="484" y="88"/>
                    </a:lnTo>
                    <a:lnTo>
                      <a:pt x="475" y="88"/>
                    </a:lnTo>
                    <a:lnTo>
                      <a:pt x="475" y="88"/>
                    </a:lnTo>
                    <a:lnTo>
                      <a:pt x="475" y="97"/>
                    </a:lnTo>
                    <a:lnTo>
                      <a:pt x="475" y="97"/>
                    </a:lnTo>
                    <a:lnTo>
                      <a:pt x="467" y="97"/>
                    </a:lnTo>
                    <a:lnTo>
                      <a:pt x="458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75" y="106"/>
                    </a:lnTo>
                    <a:lnTo>
                      <a:pt x="475" y="106"/>
                    </a:lnTo>
                    <a:lnTo>
                      <a:pt x="484" y="106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75" y="115"/>
                    </a:lnTo>
                    <a:lnTo>
                      <a:pt x="484" y="115"/>
                    </a:lnTo>
                    <a:lnTo>
                      <a:pt x="484" y="124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67" y="132"/>
                    </a:lnTo>
                    <a:lnTo>
                      <a:pt x="458" y="132"/>
                    </a:lnTo>
                    <a:lnTo>
                      <a:pt x="458" y="124"/>
                    </a:lnTo>
                    <a:lnTo>
                      <a:pt x="449" y="124"/>
                    </a:lnTo>
                    <a:lnTo>
                      <a:pt x="458" y="132"/>
                    </a:lnTo>
                    <a:lnTo>
                      <a:pt x="467" y="141"/>
                    </a:lnTo>
                    <a:lnTo>
                      <a:pt x="475" y="141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32"/>
                    </a:lnTo>
                    <a:lnTo>
                      <a:pt x="502" y="132"/>
                    </a:lnTo>
                    <a:lnTo>
                      <a:pt x="502" y="124"/>
                    </a:lnTo>
                    <a:lnTo>
                      <a:pt x="502" y="124"/>
                    </a:lnTo>
                    <a:lnTo>
                      <a:pt x="502" y="132"/>
                    </a:lnTo>
                    <a:lnTo>
                      <a:pt x="502" y="132"/>
                    </a:lnTo>
                    <a:lnTo>
                      <a:pt x="502" y="141"/>
                    </a:lnTo>
                    <a:lnTo>
                      <a:pt x="493" y="150"/>
                    </a:lnTo>
                    <a:lnTo>
                      <a:pt x="493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58" y="159"/>
                    </a:lnTo>
                    <a:lnTo>
                      <a:pt x="458" y="159"/>
                    </a:lnTo>
                    <a:lnTo>
                      <a:pt x="449" y="168"/>
                    </a:lnTo>
                    <a:lnTo>
                      <a:pt x="449" y="177"/>
                    </a:lnTo>
                    <a:lnTo>
                      <a:pt x="449" y="177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77"/>
                    </a:lnTo>
                    <a:lnTo>
                      <a:pt x="440" y="177"/>
                    </a:lnTo>
                    <a:lnTo>
                      <a:pt x="431" y="185"/>
                    </a:lnTo>
                    <a:lnTo>
                      <a:pt x="423" y="194"/>
                    </a:lnTo>
                    <a:lnTo>
                      <a:pt x="423" y="212"/>
                    </a:lnTo>
                    <a:lnTo>
                      <a:pt x="423" y="212"/>
                    </a:lnTo>
                    <a:lnTo>
                      <a:pt x="423" y="230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21"/>
                    </a:lnTo>
                    <a:lnTo>
                      <a:pt x="414" y="230"/>
                    </a:lnTo>
                    <a:lnTo>
                      <a:pt x="414" y="238"/>
                    </a:lnTo>
                    <a:lnTo>
                      <a:pt x="405" y="238"/>
                    </a:lnTo>
                    <a:lnTo>
                      <a:pt x="387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291" y="185"/>
                    </a:lnTo>
                    <a:lnTo>
                      <a:pt x="220" y="194"/>
                    </a:lnTo>
                    <a:lnTo>
                      <a:pt x="220" y="194"/>
                    </a:lnTo>
                    <a:lnTo>
                      <a:pt x="220" y="185"/>
                    </a:lnTo>
                    <a:lnTo>
                      <a:pt x="220" y="185"/>
                    </a:lnTo>
                    <a:lnTo>
                      <a:pt x="212" y="177"/>
                    </a:lnTo>
                    <a:lnTo>
                      <a:pt x="212" y="177"/>
                    </a:lnTo>
                    <a:lnTo>
                      <a:pt x="203" y="168"/>
                    </a:lnTo>
                    <a:lnTo>
                      <a:pt x="185" y="177"/>
                    </a:lnTo>
                    <a:lnTo>
                      <a:pt x="124" y="177"/>
                    </a:lnTo>
                    <a:lnTo>
                      <a:pt x="124" y="185"/>
                    </a:lnTo>
                    <a:lnTo>
                      <a:pt x="115" y="185"/>
                    </a:lnTo>
                    <a:lnTo>
                      <a:pt x="106" y="185"/>
                    </a:lnTo>
                    <a:lnTo>
                      <a:pt x="97" y="194"/>
                    </a:lnTo>
                    <a:lnTo>
                      <a:pt x="88" y="194"/>
                    </a:lnTo>
                    <a:lnTo>
                      <a:pt x="80" y="203"/>
                    </a:lnTo>
                    <a:lnTo>
                      <a:pt x="0" y="21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Freeform 66"/>
              <p:cNvSpPr>
                <a:spLocks/>
              </p:cNvSpPr>
              <p:nvPr/>
            </p:nvSpPr>
            <p:spPr bwMode="auto">
              <a:xfrm>
                <a:off x="4057781" y="2923958"/>
                <a:ext cx="708382" cy="319308"/>
              </a:xfrm>
              <a:custGeom>
                <a:avLst/>
                <a:gdLst/>
                <a:ahLst/>
                <a:cxnLst>
                  <a:cxn ang="0">
                    <a:pos x="9" y="185"/>
                  </a:cxn>
                  <a:cxn ang="0">
                    <a:pos x="27" y="168"/>
                  </a:cxn>
                  <a:cxn ang="0">
                    <a:pos x="71" y="141"/>
                  </a:cxn>
                  <a:cxn ang="0">
                    <a:pos x="80" y="124"/>
                  </a:cxn>
                  <a:cxn ang="0">
                    <a:pos x="97" y="124"/>
                  </a:cxn>
                  <a:cxn ang="0">
                    <a:pos x="115" y="106"/>
                  </a:cxn>
                  <a:cxn ang="0">
                    <a:pos x="132" y="88"/>
                  </a:cxn>
                  <a:cxn ang="0">
                    <a:pos x="141" y="70"/>
                  </a:cxn>
                  <a:cxn ang="0">
                    <a:pos x="229" y="53"/>
                  </a:cxn>
                  <a:cxn ang="0">
                    <a:pos x="493" y="9"/>
                  </a:cxn>
                  <a:cxn ang="0">
                    <a:pos x="511" y="26"/>
                  </a:cxn>
                  <a:cxn ang="0">
                    <a:pos x="502" y="26"/>
                  </a:cxn>
                  <a:cxn ang="0">
                    <a:pos x="484" y="26"/>
                  </a:cxn>
                  <a:cxn ang="0">
                    <a:pos x="493" y="35"/>
                  </a:cxn>
                  <a:cxn ang="0">
                    <a:pos x="475" y="35"/>
                  </a:cxn>
                  <a:cxn ang="0">
                    <a:pos x="458" y="53"/>
                  </a:cxn>
                  <a:cxn ang="0">
                    <a:pos x="458" y="35"/>
                  </a:cxn>
                  <a:cxn ang="0">
                    <a:pos x="458" y="44"/>
                  </a:cxn>
                  <a:cxn ang="0">
                    <a:pos x="467" y="53"/>
                  </a:cxn>
                  <a:cxn ang="0">
                    <a:pos x="493" y="53"/>
                  </a:cxn>
                  <a:cxn ang="0">
                    <a:pos x="502" y="62"/>
                  </a:cxn>
                  <a:cxn ang="0">
                    <a:pos x="502" y="70"/>
                  </a:cxn>
                  <a:cxn ang="0">
                    <a:pos x="519" y="53"/>
                  </a:cxn>
                  <a:cxn ang="0">
                    <a:pos x="528" y="53"/>
                  </a:cxn>
                  <a:cxn ang="0">
                    <a:pos x="519" y="70"/>
                  </a:cxn>
                  <a:cxn ang="0">
                    <a:pos x="493" y="97"/>
                  </a:cxn>
                  <a:cxn ang="0">
                    <a:pos x="484" y="97"/>
                  </a:cxn>
                  <a:cxn ang="0">
                    <a:pos x="475" y="88"/>
                  </a:cxn>
                  <a:cxn ang="0">
                    <a:pos x="458" y="97"/>
                  </a:cxn>
                  <a:cxn ang="0">
                    <a:pos x="475" y="106"/>
                  </a:cxn>
                  <a:cxn ang="0">
                    <a:pos x="484" y="115"/>
                  </a:cxn>
                  <a:cxn ang="0">
                    <a:pos x="475" y="132"/>
                  </a:cxn>
                  <a:cxn ang="0">
                    <a:pos x="458" y="124"/>
                  </a:cxn>
                  <a:cxn ang="0">
                    <a:pos x="475" y="141"/>
                  </a:cxn>
                  <a:cxn ang="0">
                    <a:pos x="493" y="132"/>
                  </a:cxn>
                  <a:cxn ang="0">
                    <a:pos x="493" y="132"/>
                  </a:cxn>
                  <a:cxn ang="0">
                    <a:pos x="502" y="132"/>
                  </a:cxn>
                  <a:cxn ang="0">
                    <a:pos x="493" y="150"/>
                  </a:cxn>
                  <a:cxn ang="0">
                    <a:pos x="475" y="150"/>
                  </a:cxn>
                  <a:cxn ang="0">
                    <a:pos x="458" y="159"/>
                  </a:cxn>
                  <a:cxn ang="0">
                    <a:pos x="440" y="168"/>
                  </a:cxn>
                  <a:cxn ang="0">
                    <a:pos x="440" y="177"/>
                  </a:cxn>
                  <a:cxn ang="0">
                    <a:pos x="423" y="212"/>
                  </a:cxn>
                  <a:cxn ang="0">
                    <a:pos x="414" y="212"/>
                  </a:cxn>
                  <a:cxn ang="0">
                    <a:pos x="414" y="238"/>
                  </a:cxn>
                  <a:cxn ang="0">
                    <a:pos x="379" y="238"/>
                  </a:cxn>
                  <a:cxn ang="0">
                    <a:pos x="220" y="194"/>
                  </a:cxn>
                  <a:cxn ang="0">
                    <a:pos x="212" y="177"/>
                  </a:cxn>
                  <a:cxn ang="0">
                    <a:pos x="124" y="185"/>
                  </a:cxn>
                  <a:cxn ang="0">
                    <a:pos x="88" y="194"/>
                  </a:cxn>
                </a:cxnLst>
                <a:rect l="0" t="0" r="r" b="b"/>
                <a:pathLst>
                  <a:path w="528" h="238">
                    <a:moveTo>
                      <a:pt x="0" y="212"/>
                    </a:moveTo>
                    <a:lnTo>
                      <a:pt x="0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68"/>
                    </a:lnTo>
                    <a:lnTo>
                      <a:pt x="27" y="168"/>
                    </a:lnTo>
                    <a:lnTo>
                      <a:pt x="44" y="168"/>
                    </a:lnTo>
                    <a:lnTo>
                      <a:pt x="44" y="159"/>
                    </a:lnTo>
                    <a:lnTo>
                      <a:pt x="62" y="150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80" y="132"/>
                    </a:lnTo>
                    <a:lnTo>
                      <a:pt x="80" y="124"/>
                    </a:lnTo>
                    <a:lnTo>
                      <a:pt x="80" y="124"/>
                    </a:lnTo>
                    <a:lnTo>
                      <a:pt x="88" y="124"/>
                    </a:lnTo>
                    <a:lnTo>
                      <a:pt x="88" y="124"/>
                    </a:lnTo>
                    <a:lnTo>
                      <a:pt x="88" y="115"/>
                    </a:lnTo>
                    <a:lnTo>
                      <a:pt x="97" y="124"/>
                    </a:lnTo>
                    <a:lnTo>
                      <a:pt x="97" y="124"/>
                    </a:lnTo>
                    <a:lnTo>
                      <a:pt x="106" y="115"/>
                    </a:lnTo>
                    <a:lnTo>
                      <a:pt x="106" y="115"/>
                    </a:lnTo>
                    <a:lnTo>
                      <a:pt x="115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32" y="106"/>
                    </a:lnTo>
                    <a:lnTo>
                      <a:pt x="132" y="88"/>
                    </a:lnTo>
                    <a:lnTo>
                      <a:pt x="141" y="88"/>
                    </a:lnTo>
                    <a:lnTo>
                      <a:pt x="141" y="88"/>
                    </a:lnTo>
                    <a:lnTo>
                      <a:pt x="141" y="79"/>
                    </a:lnTo>
                    <a:lnTo>
                      <a:pt x="141" y="70"/>
                    </a:lnTo>
                    <a:lnTo>
                      <a:pt x="150" y="62"/>
                    </a:lnTo>
                    <a:lnTo>
                      <a:pt x="159" y="62"/>
                    </a:lnTo>
                    <a:lnTo>
                      <a:pt x="176" y="62"/>
                    </a:lnTo>
                    <a:lnTo>
                      <a:pt x="229" y="53"/>
                    </a:lnTo>
                    <a:lnTo>
                      <a:pt x="361" y="26"/>
                    </a:lnTo>
                    <a:lnTo>
                      <a:pt x="431" y="17"/>
                    </a:lnTo>
                    <a:lnTo>
                      <a:pt x="493" y="0"/>
                    </a:lnTo>
                    <a:lnTo>
                      <a:pt x="493" y="9"/>
                    </a:lnTo>
                    <a:lnTo>
                      <a:pt x="502" y="9"/>
                    </a:lnTo>
                    <a:lnTo>
                      <a:pt x="502" y="9"/>
                    </a:lnTo>
                    <a:lnTo>
                      <a:pt x="502" y="17"/>
                    </a:lnTo>
                    <a:lnTo>
                      <a:pt x="511" y="26"/>
                    </a:lnTo>
                    <a:lnTo>
                      <a:pt x="511" y="35"/>
                    </a:lnTo>
                    <a:lnTo>
                      <a:pt x="511" y="26"/>
                    </a:lnTo>
                    <a:lnTo>
                      <a:pt x="502" y="17"/>
                    </a:lnTo>
                    <a:lnTo>
                      <a:pt x="502" y="26"/>
                    </a:lnTo>
                    <a:lnTo>
                      <a:pt x="511" y="26"/>
                    </a:lnTo>
                    <a:lnTo>
                      <a:pt x="502" y="26"/>
                    </a:lnTo>
                    <a:lnTo>
                      <a:pt x="493" y="26"/>
                    </a:lnTo>
                    <a:lnTo>
                      <a:pt x="484" y="26"/>
                    </a:lnTo>
                    <a:lnTo>
                      <a:pt x="493" y="26"/>
                    </a:lnTo>
                    <a:lnTo>
                      <a:pt x="493" y="26"/>
                    </a:lnTo>
                    <a:lnTo>
                      <a:pt x="493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75" y="35"/>
                    </a:lnTo>
                    <a:lnTo>
                      <a:pt x="484" y="44"/>
                    </a:lnTo>
                    <a:lnTo>
                      <a:pt x="475" y="53"/>
                    </a:lnTo>
                    <a:lnTo>
                      <a:pt x="467" y="53"/>
                    </a:lnTo>
                    <a:lnTo>
                      <a:pt x="458" y="53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26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44"/>
                    </a:lnTo>
                    <a:lnTo>
                      <a:pt x="458" y="44"/>
                    </a:lnTo>
                    <a:lnTo>
                      <a:pt x="467" y="53"/>
                    </a:lnTo>
                    <a:lnTo>
                      <a:pt x="467" y="62"/>
                    </a:lnTo>
                    <a:lnTo>
                      <a:pt x="467" y="53"/>
                    </a:lnTo>
                    <a:lnTo>
                      <a:pt x="475" y="53"/>
                    </a:lnTo>
                    <a:lnTo>
                      <a:pt x="475" y="53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502" y="44"/>
                    </a:lnTo>
                    <a:lnTo>
                      <a:pt x="502" y="44"/>
                    </a:lnTo>
                    <a:lnTo>
                      <a:pt x="502" y="53"/>
                    </a:lnTo>
                    <a:lnTo>
                      <a:pt x="502" y="62"/>
                    </a:lnTo>
                    <a:lnTo>
                      <a:pt x="502" y="62"/>
                    </a:lnTo>
                    <a:lnTo>
                      <a:pt x="511" y="62"/>
                    </a:lnTo>
                    <a:lnTo>
                      <a:pt x="502" y="70"/>
                    </a:lnTo>
                    <a:lnTo>
                      <a:pt x="502" y="70"/>
                    </a:lnTo>
                    <a:lnTo>
                      <a:pt x="511" y="70"/>
                    </a:lnTo>
                    <a:lnTo>
                      <a:pt x="511" y="53"/>
                    </a:lnTo>
                    <a:lnTo>
                      <a:pt x="511" y="53"/>
                    </a:lnTo>
                    <a:lnTo>
                      <a:pt x="519" y="53"/>
                    </a:lnTo>
                    <a:lnTo>
                      <a:pt x="519" y="44"/>
                    </a:lnTo>
                    <a:lnTo>
                      <a:pt x="519" y="44"/>
                    </a:lnTo>
                    <a:lnTo>
                      <a:pt x="519" y="53"/>
                    </a:lnTo>
                    <a:lnTo>
                      <a:pt x="528" y="53"/>
                    </a:lnTo>
                    <a:lnTo>
                      <a:pt x="528" y="62"/>
                    </a:lnTo>
                    <a:lnTo>
                      <a:pt x="528" y="70"/>
                    </a:lnTo>
                    <a:lnTo>
                      <a:pt x="519" y="70"/>
                    </a:lnTo>
                    <a:lnTo>
                      <a:pt x="519" y="70"/>
                    </a:lnTo>
                    <a:lnTo>
                      <a:pt x="519" y="79"/>
                    </a:lnTo>
                    <a:lnTo>
                      <a:pt x="511" y="88"/>
                    </a:lnTo>
                    <a:lnTo>
                      <a:pt x="511" y="97"/>
                    </a:lnTo>
                    <a:lnTo>
                      <a:pt x="493" y="97"/>
                    </a:lnTo>
                    <a:lnTo>
                      <a:pt x="493" y="97"/>
                    </a:lnTo>
                    <a:lnTo>
                      <a:pt x="484" y="88"/>
                    </a:lnTo>
                    <a:lnTo>
                      <a:pt x="484" y="97"/>
                    </a:lnTo>
                    <a:lnTo>
                      <a:pt x="484" y="97"/>
                    </a:lnTo>
                    <a:lnTo>
                      <a:pt x="475" y="88"/>
                    </a:lnTo>
                    <a:lnTo>
                      <a:pt x="484" y="88"/>
                    </a:lnTo>
                    <a:lnTo>
                      <a:pt x="475" y="88"/>
                    </a:lnTo>
                    <a:lnTo>
                      <a:pt x="475" y="88"/>
                    </a:lnTo>
                    <a:lnTo>
                      <a:pt x="475" y="97"/>
                    </a:lnTo>
                    <a:lnTo>
                      <a:pt x="475" y="97"/>
                    </a:lnTo>
                    <a:lnTo>
                      <a:pt x="467" y="97"/>
                    </a:lnTo>
                    <a:lnTo>
                      <a:pt x="458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75" y="106"/>
                    </a:lnTo>
                    <a:lnTo>
                      <a:pt x="475" y="106"/>
                    </a:lnTo>
                    <a:lnTo>
                      <a:pt x="484" y="106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75" y="115"/>
                    </a:lnTo>
                    <a:lnTo>
                      <a:pt x="484" y="115"/>
                    </a:lnTo>
                    <a:lnTo>
                      <a:pt x="484" y="124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67" y="132"/>
                    </a:lnTo>
                    <a:lnTo>
                      <a:pt x="458" y="132"/>
                    </a:lnTo>
                    <a:lnTo>
                      <a:pt x="458" y="124"/>
                    </a:lnTo>
                    <a:lnTo>
                      <a:pt x="449" y="124"/>
                    </a:lnTo>
                    <a:lnTo>
                      <a:pt x="458" y="132"/>
                    </a:lnTo>
                    <a:lnTo>
                      <a:pt x="467" y="141"/>
                    </a:lnTo>
                    <a:lnTo>
                      <a:pt x="475" y="141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32"/>
                    </a:lnTo>
                    <a:lnTo>
                      <a:pt x="502" y="132"/>
                    </a:lnTo>
                    <a:lnTo>
                      <a:pt x="502" y="124"/>
                    </a:lnTo>
                    <a:lnTo>
                      <a:pt x="502" y="124"/>
                    </a:lnTo>
                    <a:lnTo>
                      <a:pt x="502" y="132"/>
                    </a:lnTo>
                    <a:lnTo>
                      <a:pt x="502" y="132"/>
                    </a:lnTo>
                    <a:lnTo>
                      <a:pt x="502" y="141"/>
                    </a:lnTo>
                    <a:lnTo>
                      <a:pt x="493" y="150"/>
                    </a:lnTo>
                    <a:lnTo>
                      <a:pt x="493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58" y="159"/>
                    </a:lnTo>
                    <a:lnTo>
                      <a:pt x="458" y="159"/>
                    </a:lnTo>
                    <a:lnTo>
                      <a:pt x="449" y="168"/>
                    </a:lnTo>
                    <a:lnTo>
                      <a:pt x="449" y="177"/>
                    </a:lnTo>
                    <a:lnTo>
                      <a:pt x="449" y="177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77"/>
                    </a:lnTo>
                    <a:lnTo>
                      <a:pt x="440" y="177"/>
                    </a:lnTo>
                    <a:lnTo>
                      <a:pt x="431" y="185"/>
                    </a:lnTo>
                    <a:lnTo>
                      <a:pt x="423" y="194"/>
                    </a:lnTo>
                    <a:lnTo>
                      <a:pt x="423" y="212"/>
                    </a:lnTo>
                    <a:lnTo>
                      <a:pt x="423" y="212"/>
                    </a:lnTo>
                    <a:lnTo>
                      <a:pt x="423" y="230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21"/>
                    </a:lnTo>
                    <a:lnTo>
                      <a:pt x="414" y="230"/>
                    </a:lnTo>
                    <a:lnTo>
                      <a:pt x="414" y="238"/>
                    </a:lnTo>
                    <a:lnTo>
                      <a:pt x="405" y="238"/>
                    </a:lnTo>
                    <a:lnTo>
                      <a:pt x="387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291" y="185"/>
                    </a:lnTo>
                    <a:lnTo>
                      <a:pt x="220" y="194"/>
                    </a:lnTo>
                    <a:lnTo>
                      <a:pt x="220" y="194"/>
                    </a:lnTo>
                    <a:lnTo>
                      <a:pt x="220" y="185"/>
                    </a:lnTo>
                    <a:lnTo>
                      <a:pt x="220" y="185"/>
                    </a:lnTo>
                    <a:lnTo>
                      <a:pt x="212" y="177"/>
                    </a:lnTo>
                    <a:lnTo>
                      <a:pt x="212" y="177"/>
                    </a:lnTo>
                    <a:lnTo>
                      <a:pt x="203" y="168"/>
                    </a:lnTo>
                    <a:lnTo>
                      <a:pt x="185" y="177"/>
                    </a:lnTo>
                    <a:lnTo>
                      <a:pt x="124" y="177"/>
                    </a:lnTo>
                    <a:lnTo>
                      <a:pt x="124" y="185"/>
                    </a:lnTo>
                    <a:lnTo>
                      <a:pt x="115" y="185"/>
                    </a:lnTo>
                    <a:lnTo>
                      <a:pt x="106" y="185"/>
                    </a:lnTo>
                    <a:lnTo>
                      <a:pt x="97" y="194"/>
                    </a:lnTo>
                    <a:lnTo>
                      <a:pt x="88" y="194"/>
                    </a:lnTo>
                    <a:lnTo>
                      <a:pt x="80" y="203"/>
                    </a:lnTo>
                    <a:lnTo>
                      <a:pt x="0" y="212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Freeform 67"/>
              <p:cNvSpPr>
                <a:spLocks/>
              </p:cNvSpPr>
              <p:nvPr/>
            </p:nvSpPr>
            <p:spPr bwMode="auto">
              <a:xfrm>
                <a:off x="4731280" y="2923958"/>
                <a:ext cx="46958" cy="711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17"/>
                  </a:cxn>
                  <a:cxn ang="0">
                    <a:pos x="17" y="26"/>
                  </a:cxn>
                  <a:cxn ang="0">
                    <a:pos x="35" y="44"/>
                  </a:cxn>
                  <a:cxn ang="0">
                    <a:pos x="35" y="53"/>
                  </a:cxn>
                  <a:cxn ang="0">
                    <a:pos x="35" y="53"/>
                  </a:cxn>
                  <a:cxn ang="0">
                    <a:pos x="26" y="44"/>
                  </a:cxn>
                  <a:cxn ang="0">
                    <a:pos x="26" y="44"/>
                  </a:cxn>
                  <a:cxn ang="0">
                    <a:pos x="17" y="44"/>
                  </a:cxn>
                  <a:cxn ang="0">
                    <a:pos x="26" y="35"/>
                  </a:cxn>
                  <a:cxn ang="0">
                    <a:pos x="17" y="35"/>
                  </a:cxn>
                  <a:cxn ang="0">
                    <a:pos x="17" y="26"/>
                  </a:cxn>
                  <a:cxn ang="0">
                    <a:pos x="9" y="17"/>
                  </a:cxn>
                  <a:cxn ang="0">
                    <a:pos x="0" y="0"/>
                  </a:cxn>
                </a:cxnLst>
                <a:rect l="0" t="0" r="r" b="b"/>
                <a:pathLst>
                  <a:path w="35" h="53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9" y="17"/>
                    </a:lnTo>
                    <a:lnTo>
                      <a:pt x="17" y="26"/>
                    </a:lnTo>
                    <a:lnTo>
                      <a:pt x="35" y="44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17" y="44"/>
                    </a:lnTo>
                    <a:lnTo>
                      <a:pt x="26" y="35"/>
                    </a:lnTo>
                    <a:lnTo>
                      <a:pt x="17" y="35"/>
                    </a:lnTo>
                    <a:lnTo>
                      <a:pt x="17" y="26"/>
                    </a:lnTo>
                    <a:lnTo>
                      <a:pt x="9" y="1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Freeform 68"/>
              <p:cNvSpPr>
                <a:spLocks/>
              </p:cNvSpPr>
              <p:nvPr/>
            </p:nvSpPr>
            <p:spPr bwMode="auto">
              <a:xfrm>
                <a:off x="4731280" y="2923958"/>
                <a:ext cx="46958" cy="711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17"/>
                  </a:cxn>
                  <a:cxn ang="0">
                    <a:pos x="17" y="26"/>
                  </a:cxn>
                  <a:cxn ang="0">
                    <a:pos x="35" y="44"/>
                  </a:cxn>
                  <a:cxn ang="0">
                    <a:pos x="35" y="53"/>
                  </a:cxn>
                  <a:cxn ang="0">
                    <a:pos x="35" y="53"/>
                  </a:cxn>
                  <a:cxn ang="0">
                    <a:pos x="26" y="44"/>
                  </a:cxn>
                  <a:cxn ang="0">
                    <a:pos x="26" y="44"/>
                  </a:cxn>
                  <a:cxn ang="0">
                    <a:pos x="17" y="44"/>
                  </a:cxn>
                  <a:cxn ang="0">
                    <a:pos x="26" y="35"/>
                  </a:cxn>
                  <a:cxn ang="0">
                    <a:pos x="17" y="35"/>
                  </a:cxn>
                  <a:cxn ang="0">
                    <a:pos x="17" y="26"/>
                  </a:cxn>
                  <a:cxn ang="0">
                    <a:pos x="9" y="17"/>
                  </a:cxn>
                  <a:cxn ang="0">
                    <a:pos x="0" y="0"/>
                  </a:cxn>
                </a:cxnLst>
                <a:rect l="0" t="0" r="r" b="b"/>
                <a:pathLst>
                  <a:path w="35" h="53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9" y="17"/>
                    </a:lnTo>
                    <a:lnTo>
                      <a:pt x="17" y="26"/>
                    </a:lnTo>
                    <a:lnTo>
                      <a:pt x="35" y="44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17" y="44"/>
                    </a:lnTo>
                    <a:lnTo>
                      <a:pt x="26" y="35"/>
                    </a:lnTo>
                    <a:lnTo>
                      <a:pt x="17" y="35"/>
                    </a:lnTo>
                    <a:lnTo>
                      <a:pt x="17" y="26"/>
                    </a:lnTo>
                    <a:lnTo>
                      <a:pt x="9" y="17"/>
                    </a:lnTo>
                    <a:lnTo>
                      <a:pt x="0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69"/>
              <p:cNvSpPr>
                <a:spLocks/>
              </p:cNvSpPr>
              <p:nvPr/>
            </p:nvSpPr>
            <p:spPr bwMode="auto">
              <a:xfrm>
                <a:off x="4636025" y="3161427"/>
                <a:ext cx="24149" cy="22808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0" y="8"/>
                  </a:cxn>
                  <a:cxn ang="0">
                    <a:pos x="0" y="17"/>
                  </a:cxn>
                  <a:cxn ang="0">
                    <a:pos x="0" y="8"/>
                  </a:cxn>
                  <a:cxn ang="0">
                    <a:pos x="9" y="8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17">
                    <a:moveTo>
                      <a:pt x="18" y="0"/>
                    </a:moveTo>
                    <a:lnTo>
                      <a:pt x="0" y="8"/>
                    </a:lnTo>
                    <a:lnTo>
                      <a:pt x="0" y="17"/>
                    </a:lnTo>
                    <a:lnTo>
                      <a:pt x="0" y="8"/>
                    </a:lnTo>
                    <a:lnTo>
                      <a:pt x="9" y="8"/>
                    </a:lnTo>
                    <a:lnTo>
                      <a:pt x="9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Freeform 70"/>
              <p:cNvSpPr>
                <a:spLocks/>
              </p:cNvSpPr>
              <p:nvPr/>
            </p:nvSpPr>
            <p:spPr bwMode="auto">
              <a:xfrm>
                <a:off x="4636025" y="3161427"/>
                <a:ext cx="24149" cy="22808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0" y="8"/>
                  </a:cxn>
                  <a:cxn ang="0">
                    <a:pos x="0" y="17"/>
                  </a:cxn>
                  <a:cxn ang="0">
                    <a:pos x="0" y="8"/>
                  </a:cxn>
                  <a:cxn ang="0">
                    <a:pos x="9" y="8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17">
                    <a:moveTo>
                      <a:pt x="18" y="0"/>
                    </a:moveTo>
                    <a:lnTo>
                      <a:pt x="0" y="8"/>
                    </a:lnTo>
                    <a:lnTo>
                      <a:pt x="0" y="17"/>
                    </a:lnTo>
                    <a:lnTo>
                      <a:pt x="0" y="8"/>
                    </a:lnTo>
                    <a:lnTo>
                      <a:pt x="9" y="8"/>
                    </a:lnTo>
                    <a:lnTo>
                      <a:pt x="9" y="0"/>
                    </a:lnTo>
                    <a:lnTo>
                      <a:pt x="18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Freeform 71"/>
              <p:cNvSpPr>
                <a:spLocks/>
              </p:cNvSpPr>
              <p:nvPr/>
            </p:nvSpPr>
            <p:spPr bwMode="auto">
              <a:xfrm>
                <a:off x="4684323" y="3125203"/>
                <a:ext cx="22808" cy="12075"/>
              </a:xfrm>
              <a:custGeom>
                <a:avLst/>
                <a:gdLst/>
                <a:ahLst/>
                <a:cxnLst>
                  <a:cxn ang="0">
                    <a:pos x="17" y="9"/>
                  </a:cxn>
                  <a:cxn ang="0">
                    <a:pos x="8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</a:cxnLst>
                <a:rect l="0" t="0" r="r" b="b"/>
                <a:pathLst>
                  <a:path w="17" h="9">
                    <a:moveTo>
                      <a:pt x="17" y="9"/>
                    </a:moveTo>
                    <a:lnTo>
                      <a:pt x="8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Freeform 72"/>
              <p:cNvSpPr>
                <a:spLocks/>
              </p:cNvSpPr>
              <p:nvPr/>
            </p:nvSpPr>
            <p:spPr bwMode="auto">
              <a:xfrm>
                <a:off x="4684323" y="3125203"/>
                <a:ext cx="22808" cy="12075"/>
              </a:xfrm>
              <a:custGeom>
                <a:avLst/>
                <a:gdLst/>
                <a:ahLst/>
                <a:cxnLst>
                  <a:cxn ang="0">
                    <a:pos x="17" y="9"/>
                  </a:cxn>
                  <a:cxn ang="0">
                    <a:pos x="8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</a:cxnLst>
                <a:rect l="0" t="0" r="r" b="b"/>
                <a:pathLst>
                  <a:path w="17" h="9">
                    <a:moveTo>
                      <a:pt x="17" y="9"/>
                    </a:moveTo>
                    <a:lnTo>
                      <a:pt x="8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73"/>
              <p:cNvSpPr>
                <a:spLocks/>
              </p:cNvSpPr>
              <p:nvPr/>
            </p:nvSpPr>
            <p:spPr bwMode="auto">
              <a:xfrm>
                <a:off x="4719206" y="3101053"/>
                <a:ext cx="24149" cy="36224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9" y="9"/>
                  </a:cxn>
                  <a:cxn ang="0">
                    <a:pos x="0" y="27"/>
                  </a:cxn>
                  <a:cxn ang="0">
                    <a:pos x="9" y="18"/>
                  </a:cxn>
                  <a:cxn ang="0">
                    <a:pos x="9" y="9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27">
                    <a:moveTo>
                      <a:pt x="18" y="0"/>
                    </a:moveTo>
                    <a:lnTo>
                      <a:pt x="9" y="9"/>
                    </a:lnTo>
                    <a:lnTo>
                      <a:pt x="0" y="27"/>
                    </a:lnTo>
                    <a:lnTo>
                      <a:pt x="9" y="18"/>
                    </a:lnTo>
                    <a:lnTo>
                      <a:pt x="9" y="9"/>
                    </a:lnTo>
                    <a:lnTo>
                      <a:pt x="9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74"/>
              <p:cNvSpPr>
                <a:spLocks/>
              </p:cNvSpPr>
              <p:nvPr/>
            </p:nvSpPr>
            <p:spPr bwMode="auto">
              <a:xfrm>
                <a:off x="4719206" y="3101053"/>
                <a:ext cx="24149" cy="36224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9" y="9"/>
                  </a:cxn>
                  <a:cxn ang="0">
                    <a:pos x="0" y="27"/>
                  </a:cxn>
                  <a:cxn ang="0">
                    <a:pos x="9" y="18"/>
                  </a:cxn>
                  <a:cxn ang="0">
                    <a:pos x="9" y="9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27">
                    <a:moveTo>
                      <a:pt x="18" y="0"/>
                    </a:moveTo>
                    <a:lnTo>
                      <a:pt x="9" y="9"/>
                    </a:lnTo>
                    <a:lnTo>
                      <a:pt x="0" y="27"/>
                    </a:lnTo>
                    <a:lnTo>
                      <a:pt x="9" y="18"/>
                    </a:lnTo>
                    <a:lnTo>
                      <a:pt x="9" y="9"/>
                    </a:lnTo>
                    <a:lnTo>
                      <a:pt x="9" y="0"/>
                    </a:lnTo>
                    <a:lnTo>
                      <a:pt x="18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79"/>
              <p:cNvSpPr>
                <a:spLocks/>
              </p:cNvSpPr>
              <p:nvPr/>
            </p:nvSpPr>
            <p:spPr bwMode="auto">
              <a:xfrm>
                <a:off x="1885679" y="3007139"/>
                <a:ext cx="579585" cy="605076"/>
              </a:xfrm>
              <a:custGeom>
                <a:avLst/>
                <a:gdLst/>
                <a:ahLst/>
                <a:cxnLst>
                  <a:cxn ang="0">
                    <a:pos x="0" y="451"/>
                  </a:cxn>
                  <a:cxn ang="0">
                    <a:pos x="0" y="442"/>
                  </a:cxn>
                  <a:cxn ang="0">
                    <a:pos x="62" y="0"/>
                  </a:cxn>
                  <a:cxn ang="0">
                    <a:pos x="159" y="8"/>
                  </a:cxn>
                  <a:cxn ang="0">
                    <a:pos x="256" y="17"/>
                  </a:cxn>
                  <a:cxn ang="0">
                    <a:pos x="361" y="26"/>
                  </a:cxn>
                  <a:cxn ang="0">
                    <a:pos x="432" y="35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14" y="274"/>
                  </a:cxn>
                  <a:cxn ang="0">
                    <a:pos x="414" y="344"/>
                  </a:cxn>
                  <a:cxn ang="0">
                    <a:pos x="405" y="424"/>
                  </a:cxn>
                  <a:cxn ang="0">
                    <a:pos x="405" y="433"/>
                  </a:cxn>
                  <a:cxn ang="0">
                    <a:pos x="396" y="433"/>
                  </a:cxn>
                  <a:cxn ang="0">
                    <a:pos x="344" y="424"/>
                  </a:cxn>
                  <a:cxn ang="0">
                    <a:pos x="282" y="424"/>
                  </a:cxn>
                  <a:cxn ang="0">
                    <a:pos x="220" y="415"/>
                  </a:cxn>
                  <a:cxn ang="0">
                    <a:pos x="168" y="415"/>
                  </a:cxn>
                  <a:cxn ang="0">
                    <a:pos x="168" y="415"/>
                  </a:cxn>
                  <a:cxn ang="0">
                    <a:pos x="168" y="424"/>
                  </a:cxn>
                  <a:cxn ang="0">
                    <a:pos x="176" y="424"/>
                  </a:cxn>
                  <a:cxn ang="0">
                    <a:pos x="176" y="433"/>
                  </a:cxn>
                  <a:cxn ang="0">
                    <a:pos x="176" y="433"/>
                  </a:cxn>
                  <a:cxn ang="0">
                    <a:pos x="62" y="415"/>
                  </a:cxn>
                  <a:cxn ang="0">
                    <a:pos x="62" y="424"/>
                  </a:cxn>
                  <a:cxn ang="0">
                    <a:pos x="62" y="451"/>
                  </a:cxn>
                  <a:cxn ang="0">
                    <a:pos x="53" y="451"/>
                  </a:cxn>
                  <a:cxn ang="0">
                    <a:pos x="0" y="451"/>
                  </a:cxn>
                </a:cxnLst>
                <a:rect l="0" t="0" r="r" b="b"/>
                <a:pathLst>
                  <a:path w="432" h="451">
                    <a:moveTo>
                      <a:pt x="0" y="451"/>
                    </a:moveTo>
                    <a:lnTo>
                      <a:pt x="0" y="442"/>
                    </a:lnTo>
                    <a:lnTo>
                      <a:pt x="62" y="0"/>
                    </a:lnTo>
                    <a:lnTo>
                      <a:pt x="159" y="8"/>
                    </a:lnTo>
                    <a:lnTo>
                      <a:pt x="256" y="17"/>
                    </a:lnTo>
                    <a:lnTo>
                      <a:pt x="361" y="26"/>
                    </a:lnTo>
                    <a:lnTo>
                      <a:pt x="432" y="35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14" y="274"/>
                    </a:lnTo>
                    <a:lnTo>
                      <a:pt x="414" y="344"/>
                    </a:lnTo>
                    <a:lnTo>
                      <a:pt x="405" y="424"/>
                    </a:lnTo>
                    <a:lnTo>
                      <a:pt x="405" y="433"/>
                    </a:lnTo>
                    <a:lnTo>
                      <a:pt x="396" y="433"/>
                    </a:lnTo>
                    <a:lnTo>
                      <a:pt x="344" y="424"/>
                    </a:lnTo>
                    <a:lnTo>
                      <a:pt x="282" y="424"/>
                    </a:lnTo>
                    <a:lnTo>
                      <a:pt x="220" y="415"/>
                    </a:lnTo>
                    <a:lnTo>
                      <a:pt x="168" y="415"/>
                    </a:lnTo>
                    <a:lnTo>
                      <a:pt x="168" y="415"/>
                    </a:lnTo>
                    <a:lnTo>
                      <a:pt x="168" y="424"/>
                    </a:lnTo>
                    <a:lnTo>
                      <a:pt x="176" y="424"/>
                    </a:lnTo>
                    <a:lnTo>
                      <a:pt x="176" y="433"/>
                    </a:lnTo>
                    <a:lnTo>
                      <a:pt x="176" y="433"/>
                    </a:lnTo>
                    <a:lnTo>
                      <a:pt x="62" y="415"/>
                    </a:lnTo>
                    <a:lnTo>
                      <a:pt x="62" y="424"/>
                    </a:lnTo>
                    <a:lnTo>
                      <a:pt x="62" y="451"/>
                    </a:lnTo>
                    <a:lnTo>
                      <a:pt x="53" y="451"/>
                    </a:lnTo>
                    <a:lnTo>
                      <a:pt x="0" y="451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Freeform 80"/>
              <p:cNvSpPr>
                <a:spLocks/>
              </p:cNvSpPr>
              <p:nvPr/>
            </p:nvSpPr>
            <p:spPr bwMode="auto">
              <a:xfrm>
                <a:off x="1885679" y="3007139"/>
                <a:ext cx="579585" cy="605076"/>
              </a:xfrm>
              <a:custGeom>
                <a:avLst/>
                <a:gdLst/>
                <a:ahLst/>
                <a:cxnLst>
                  <a:cxn ang="0">
                    <a:pos x="0" y="451"/>
                  </a:cxn>
                  <a:cxn ang="0">
                    <a:pos x="0" y="442"/>
                  </a:cxn>
                  <a:cxn ang="0">
                    <a:pos x="62" y="0"/>
                  </a:cxn>
                  <a:cxn ang="0">
                    <a:pos x="159" y="8"/>
                  </a:cxn>
                  <a:cxn ang="0">
                    <a:pos x="256" y="17"/>
                  </a:cxn>
                  <a:cxn ang="0">
                    <a:pos x="361" y="26"/>
                  </a:cxn>
                  <a:cxn ang="0">
                    <a:pos x="432" y="35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14" y="274"/>
                  </a:cxn>
                  <a:cxn ang="0">
                    <a:pos x="414" y="344"/>
                  </a:cxn>
                  <a:cxn ang="0">
                    <a:pos x="405" y="424"/>
                  </a:cxn>
                  <a:cxn ang="0">
                    <a:pos x="405" y="433"/>
                  </a:cxn>
                  <a:cxn ang="0">
                    <a:pos x="396" y="433"/>
                  </a:cxn>
                  <a:cxn ang="0">
                    <a:pos x="344" y="424"/>
                  </a:cxn>
                  <a:cxn ang="0">
                    <a:pos x="282" y="424"/>
                  </a:cxn>
                  <a:cxn ang="0">
                    <a:pos x="220" y="415"/>
                  </a:cxn>
                  <a:cxn ang="0">
                    <a:pos x="168" y="415"/>
                  </a:cxn>
                  <a:cxn ang="0">
                    <a:pos x="168" y="415"/>
                  </a:cxn>
                  <a:cxn ang="0">
                    <a:pos x="168" y="424"/>
                  </a:cxn>
                  <a:cxn ang="0">
                    <a:pos x="176" y="424"/>
                  </a:cxn>
                  <a:cxn ang="0">
                    <a:pos x="176" y="433"/>
                  </a:cxn>
                  <a:cxn ang="0">
                    <a:pos x="176" y="433"/>
                  </a:cxn>
                  <a:cxn ang="0">
                    <a:pos x="62" y="415"/>
                  </a:cxn>
                  <a:cxn ang="0">
                    <a:pos x="62" y="424"/>
                  </a:cxn>
                  <a:cxn ang="0">
                    <a:pos x="62" y="451"/>
                  </a:cxn>
                  <a:cxn ang="0">
                    <a:pos x="53" y="451"/>
                  </a:cxn>
                  <a:cxn ang="0">
                    <a:pos x="0" y="451"/>
                  </a:cxn>
                </a:cxnLst>
                <a:rect l="0" t="0" r="r" b="b"/>
                <a:pathLst>
                  <a:path w="432" h="451">
                    <a:moveTo>
                      <a:pt x="0" y="451"/>
                    </a:moveTo>
                    <a:lnTo>
                      <a:pt x="0" y="442"/>
                    </a:lnTo>
                    <a:lnTo>
                      <a:pt x="62" y="0"/>
                    </a:lnTo>
                    <a:lnTo>
                      <a:pt x="159" y="8"/>
                    </a:lnTo>
                    <a:lnTo>
                      <a:pt x="256" y="17"/>
                    </a:lnTo>
                    <a:lnTo>
                      <a:pt x="361" y="26"/>
                    </a:lnTo>
                    <a:lnTo>
                      <a:pt x="432" y="35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14" y="274"/>
                    </a:lnTo>
                    <a:lnTo>
                      <a:pt x="414" y="344"/>
                    </a:lnTo>
                    <a:lnTo>
                      <a:pt x="405" y="424"/>
                    </a:lnTo>
                    <a:lnTo>
                      <a:pt x="405" y="433"/>
                    </a:lnTo>
                    <a:lnTo>
                      <a:pt x="396" y="433"/>
                    </a:lnTo>
                    <a:lnTo>
                      <a:pt x="344" y="424"/>
                    </a:lnTo>
                    <a:lnTo>
                      <a:pt x="282" y="424"/>
                    </a:lnTo>
                    <a:lnTo>
                      <a:pt x="220" y="415"/>
                    </a:lnTo>
                    <a:lnTo>
                      <a:pt x="168" y="415"/>
                    </a:lnTo>
                    <a:lnTo>
                      <a:pt x="168" y="415"/>
                    </a:lnTo>
                    <a:lnTo>
                      <a:pt x="168" y="424"/>
                    </a:lnTo>
                    <a:lnTo>
                      <a:pt x="176" y="424"/>
                    </a:lnTo>
                    <a:lnTo>
                      <a:pt x="176" y="433"/>
                    </a:lnTo>
                    <a:lnTo>
                      <a:pt x="176" y="433"/>
                    </a:lnTo>
                    <a:lnTo>
                      <a:pt x="62" y="415"/>
                    </a:lnTo>
                    <a:lnTo>
                      <a:pt x="62" y="424"/>
                    </a:lnTo>
                    <a:lnTo>
                      <a:pt x="62" y="451"/>
                    </a:lnTo>
                    <a:lnTo>
                      <a:pt x="53" y="451"/>
                    </a:lnTo>
                    <a:lnTo>
                      <a:pt x="0" y="451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Freeform 83"/>
              <p:cNvSpPr>
                <a:spLocks/>
              </p:cNvSpPr>
              <p:nvPr/>
            </p:nvSpPr>
            <p:spPr bwMode="auto">
              <a:xfrm>
                <a:off x="4684323" y="2402064"/>
                <a:ext cx="118064" cy="248202"/>
              </a:xfrm>
              <a:custGeom>
                <a:avLst/>
                <a:gdLst/>
                <a:ahLst/>
                <a:cxnLst>
                  <a:cxn ang="0">
                    <a:pos x="8" y="141"/>
                  </a:cxn>
                  <a:cxn ang="0">
                    <a:pos x="8" y="132"/>
                  </a:cxn>
                  <a:cxn ang="0">
                    <a:pos x="17" y="123"/>
                  </a:cxn>
                  <a:cxn ang="0">
                    <a:pos x="26" y="115"/>
                  </a:cxn>
                  <a:cxn ang="0">
                    <a:pos x="26" y="106"/>
                  </a:cxn>
                  <a:cxn ang="0">
                    <a:pos x="26" y="106"/>
                  </a:cxn>
                  <a:cxn ang="0">
                    <a:pos x="35" y="97"/>
                  </a:cxn>
                  <a:cxn ang="0">
                    <a:pos x="44" y="88"/>
                  </a:cxn>
                  <a:cxn ang="0">
                    <a:pos x="26" y="79"/>
                  </a:cxn>
                  <a:cxn ang="0">
                    <a:pos x="17" y="70"/>
                  </a:cxn>
                  <a:cxn ang="0">
                    <a:pos x="8" y="62"/>
                  </a:cxn>
                  <a:cxn ang="0">
                    <a:pos x="0" y="53"/>
                  </a:cxn>
                  <a:cxn ang="0">
                    <a:pos x="8" y="44"/>
                  </a:cxn>
                  <a:cxn ang="0">
                    <a:pos x="8" y="35"/>
                  </a:cxn>
                  <a:cxn ang="0">
                    <a:pos x="8" y="26"/>
                  </a:cxn>
                  <a:cxn ang="0">
                    <a:pos x="17" y="9"/>
                  </a:cxn>
                  <a:cxn ang="0">
                    <a:pos x="17" y="0"/>
                  </a:cxn>
                  <a:cxn ang="0">
                    <a:pos x="70" y="17"/>
                  </a:cxn>
                  <a:cxn ang="0">
                    <a:pos x="70" y="35"/>
                  </a:cxn>
                  <a:cxn ang="0">
                    <a:pos x="70" y="44"/>
                  </a:cxn>
                  <a:cxn ang="0">
                    <a:pos x="61" y="44"/>
                  </a:cxn>
                  <a:cxn ang="0">
                    <a:pos x="70" y="62"/>
                  </a:cxn>
                  <a:cxn ang="0">
                    <a:pos x="79" y="62"/>
                  </a:cxn>
                  <a:cxn ang="0">
                    <a:pos x="79" y="88"/>
                  </a:cxn>
                  <a:cxn ang="0">
                    <a:pos x="88" y="106"/>
                  </a:cxn>
                  <a:cxn ang="0">
                    <a:pos x="79" y="97"/>
                  </a:cxn>
                  <a:cxn ang="0">
                    <a:pos x="79" y="88"/>
                  </a:cxn>
                  <a:cxn ang="0">
                    <a:pos x="79" y="97"/>
                  </a:cxn>
                  <a:cxn ang="0">
                    <a:pos x="79" y="106"/>
                  </a:cxn>
                  <a:cxn ang="0">
                    <a:pos x="79" y="115"/>
                  </a:cxn>
                  <a:cxn ang="0">
                    <a:pos x="79" y="132"/>
                  </a:cxn>
                  <a:cxn ang="0">
                    <a:pos x="70" y="132"/>
                  </a:cxn>
                  <a:cxn ang="0">
                    <a:pos x="70" y="150"/>
                  </a:cxn>
                  <a:cxn ang="0">
                    <a:pos x="70" y="150"/>
                  </a:cxn>
                  <a:cxn ang="0">
                    <a:pos x="61" y="159"/>
                  </a:cxn>
                  <a:cxn ang="0">
                    <a:pos x="61" y="168"/>
                  </a:cxn>
                  <a:cxn ang="0">
                    <a:pos x="61" y="177"/>
                  </a:cxn>
                  <a:cxn ang="0">
                    <a:pos x="52" y="185"/>
                  </a:cxn>
                  <a:cxn ang="0">
                    <a:pos x="52" y="185"/>
                  </a:cxn>
                  <a:cxn ang="0">
                    <a:pos x="52" y="168"/>
                  </a:cxn>
                  <a:cxn ang="0">
                    <a:pos x="35" y="177"/>
                  </a:cxn>
                  <a:cxn ang="0">
                    <a:pos x="17" y="168"/>
                  </a:cxn>
                  <a:cxn ang="0">
                    <a:pos x="8" y="150"/>
                  </a:cxn>
                  <a:cxn ang="0">
                    <a:pos x="8" y="150"/>
                  </a:cxn>
                  <a:cxn ang="0">
                    <a:pos x="0" y="141"/>
                  </a:cxn>
                </a:cxnLst>
                <a:rect l="0" t="0" r="r" b="b"/>
                <a:pathLst>
                  <a:path w="88" h="185">
                    <a:moveTo>
                      <a:pt x="0" y="141"/>
                    </a:moveTo>
                    <a:lnTo>
                      <a:pt x="8" y="141"/>
                    </a:lnTo>
                    <a:lnTo>
                      <a:pt x="8" y="132"/>
                    </a:lnTo>
                    <a:lnTo>
                      <a:pt x="8" y="132"/>
                    </a:lnTo>
                    <a:lnTo>
                      <a:pt x="8" y="123"/>
                    </a:lnTo>
                    <a:lnTo>
                      <a:pt x="17" y="123"/>
                    </a:lnTo>
                    <a:lnTo>
                      <a:pt x="17" y="123"/>
                    </a:lnTo>
                    <a:lnTo>
                      <a:pt x="26" y="115"/>
                    </a:lnTo>
                    <a:lnTo>
                      <a:pt x="26" y="115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44" y="88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17" y="79"/>
                    </a:lnTo>
                    <a:lnTo>
                      <a:pt x="17" y="70"/>
                    </a:lnTo>
                    <a:lnTo>
                      <a:pt x="17" y="70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0" y="53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0" y="35"/>
                    </a:lnTo>
                    <a:lnTo>
                      <a:pt x="8" y="26"/>
                    </a:lnTo>
                    <a:lnTo>
                      <a:pt x="17" y="17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0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70" y="26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44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1" y="62"/>
                    </a:lnTo>
                    <a:lnTo>
                      <a:pt x="70" y="62"/>
                    </a:lnTo>
                    <a:lnTo>
                      <a:pt x="70" y="62"/>
                    </a:lnTo>
                    <a:lnTo>
                      <a:pt x="79" y="62"/>
                    </a:lnTo>
                    <a:lnTo>
                      <a:pt x="79" y="70"/>
                    </a:lnTo>
                    <a:lnTo>
                      <a:pt x="79" y="88"/>
                    </a:lnTo>
                    <a:lnTo>
                      <a:pt x="88" y="88"/>
                    </a:lnTo>
                    <a:lnTo>
                      <a:pt x="88" y="106"/>
                    </a:lnTo>
                    <a:lnTo>
                      <a:pt x="88" y="106"/>
                    </a:lnTo>
                    <a:lnTo>
                      <a:pt x="79" y="97"/>
                    </a:lnTo>
                    <a:lnTo>
                      <a:pt x="88" y="97"/>
                    </a:lnTo>
                    <a:lnTo>
                      <a:pt x="79" y="88"/>
                    </a:lnTo>
                    <a:lnTo>
                      <a:pt x="79" y="97"/>
                    </a:lnTo>
                    <a:lnTo>
                      <a:pt x="79" y="97"/>
                    </a:lnTo>
                    <a:lnTo>
                      <a:pt x="79" y="97"/>
                    </a:lnTo>
                    <a:lnTo>
                      <a:pt x="79" y="106"/>
                    </a:lnTo>
                    <a:lnTo>
                      <a:pt x="79" y="115"/>
                    </a:lnTo>
                    <a:lnTo>
                      <a:pt x="79" y="115"/>
                    </a:lnTo>
                    <a:lnTo>
                      <a:pt x="79" y="123"/>
                    </a:lnTo>
                    <a:lnTo>
                      <a:pt x="79" y="132"/>
                    </a:lnTo>
                    <a:lnTo>
                      <a:pt x="79" y="132"/>
                    </a:lnTo>
                    <a:lnTo>
                      <a:pt x="70" y="132"/>
                    </a:lnTo>
                    <a:lnTo>
                      <a:pt x="70" y="141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68"/>
                    </a:lnTo>
                    <a:lnTo>
                      <a:pt x="61" y="177"/>
                    </a:lnTo>
                    <a:lnTo>
                      <a:pt x="61" y="177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77"/>
                    </a:lnTo>
                    <a:lnTo>
                      <a:pt x="52" y="168"/>
                    </a:lnTo>
                    <a:lnTo>
                      <a:pt x="35" y="168"/>
                    </a:lnTo>
                    <a:lnTo>
                      <a:pt x="35" y="177"/>
                    </a:lnTo>
                    <a:lnTo>
                      <a:pt x="26" y="168"/>
                    </a:lnTo>
                    <a:lnTo>
                      <a:pt x="17" y="168"/>
                    </a:lnTo>
                    <a:lnTo>
                      <a:pt x="17" y="159"/>
                    </a:lnTo>
                    <a:lnTo>
                      <a:pt x="8" y="150"/>
                    </a:lnTo>
                    <a:lnTo>
                      <a:pt x="8" y="150"/>
                    </a:lnTo>
                    <a:lnTo>
                      <a:pt x="8" y="150"/>
                    </a:lnTo>
                    <a:lnTo>
                      <a:pt x="0" y="150"/>
                    </a:lnTo>
                    <a:lnTo>
                      <a:pt x="0" y="141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Freeform 85"/>
              <p:cNvSpPr>
                <a:spLocks/>
              </p:cNvSpPr>
              <p:nvPr/>
            </p:nvSpPr>
            <p:spPr bwMode="auto">
              <a:xfrm>
                <a:off x="4825194" y="1927126"/>
                <a:ext cx="142213" cy="284426"/>
              </a:xfrm>
              <a:custGeom>
                <a:avLst/>
                <a:gdLst/>
                <a:ahLst/>
                <a:cxnLst>
                  <a:cxn ang="0">
                    <a:pos x="18" y="212"/>
                  </a:cxn>
                  <a:cxn ang="0">
                    <a:pos x="9" y="212"/>
                  </a:cxn>
                  <a:cxn ang="0">
                    <a:pos x="9" y="203"/>
                  </a:cxn>
                  <a:cxn ang="0">
                    <a:pos x="9" y="195"/>
                  </a:cxn>
                  <a:cxn ang="0">
                    <a:pos x="9" y="195"/>
                  </a:cxn>
                  <a:cxn ang="0">
                    <a:pos x="9" y="177"/>
                  </a:cxn>
                  <a:cxn ang="0">
                    <a:pos x="9" y="168"/>
                  </a:cxn>
                  <a:cxn ang="0">
                    <a:pos x="0" y="150"/>
                  </a:cxn>
                  <a:cxn ang="0">
                    <a:pos x="9" y="141"/>
                  </a:cxn>
                  <a:cxn ang="0">
                    <a:pos x="0" y="141"/>
                  </a:cxn>
                  <a:cxn ang="0">
                    <a:pos x="9" y="133"/>
                  </a:cxn>
                  <a:cxn ang="0">
                    <a:pos x="9" y="124"/>
                  </a:cxn>
                  <a:cxn ang="0">
                    <a:pos x="9" y="124"/>
                  </a:cxn>
                  <a:cxn ang="0">
                    <a:pos x="9" y="115"/>
                  </a:cxn>
                  <a:cxn ang="0">
                    <a:pos x="9" y="115"/>
                  </a:cxn>
                  <a:cxn ang="0">
                    <a:pos x="9" y="106"/>
                  </a:cxn>
                  <a:cxn ang="0">
                    <a:pos x="9" y="97"/>
                  </a:cxn>
                  <a:cxn ang="0">
                    <a:pos x="9" y="88"/>
                  </a:cxn>
                  <a:cxn ang="0">
                    <a:pos x="9" y="80"/>
                  </a:cxn>
                  <a:cxn ang="0">
                    <a:pos x="18" y="80"/>
                  </a:cxn>
                  <a:cxn ang="0">
                    <a:pos x="27" y="71"/>
                  </a:cxn>
                  <a:cxn ang="0">
                    <a:pos x="27" y="62"/>
                  </a:cxn>
                  <a:cxn ang="0">
                    <a:pos x="27" y="62"/>
                  </a:cxn>
                  <a:cxn ang="0">
                    <a:pos x="27" y="53"/>
                  </a:cxn>
                  <a:cxn ang="0">
                    <a:pos x="18" y="53"/>
                  </a:cxn>
                  <a:cxn ang="0">
                    <a:pos x="18" y="44"/>
                  </a:cxn>
                  <a:cxn ang="0">
                    <a:pos x="27" y="35"/>
                  </a:cxn>
                  <a:cxn ang="0">
                    <a:pos x="18" y="27"/>
                  </a:cxn>
                  <a:cxn ang="0">
                    <a:pos x="18" y="27"/>
                  </a:cxn>
                  <a:cxn ang="0">
                    <a:pos x="18" y="27"/>
                  </a:cxn>
                  <a:cxn ang="0">
                    <a:pos x="18" y="18"/>
                  </a:cxn>
                  <a:cxn ang="0">
                    <a:pos x="27" y="9"/>
                  </a:cxn>
                  <a:cxn ang="0">
                    <a:pos x="27" y="9"/>
                  </a:cxn>
                  <a:cxn ang="0">
                    <a:pos x="27" y="0"/>
                  </a:cxn>
                  <a:cxn ang="0">
                    <a:pos x="35" y="0"/>
                  </a:cxn>
                  <a:cxn ang="0">
                    <a:pos x="35" y="0"/>
                  </a:cxn>
                  <a:cxn ang="0">
                    <a:pos x="35" y="0"/>
                  </a:cxn>
                  <a:cxn ang="0">
                    <a:pos x="79" y="115"/>
                  </a:cxn>
                  <a:cxn ang="0">
                    <a:pos x="79" y="133"/>
                  </a:cxn>
                  <a:cxn ang="0">
                    <a:pos x="79" y="133"/>
                  </a:cxn>
                  <a:cxn ang="0">
                    <a:pos x="79" y="141"/>
                  </a:cxn>
                  <a:cxn ang="0">
                    <a:pos x="88" y="141"/>
                  </a:cxn>
                  <a:cxn ang="0">
                    <a:pos x="88" y="150"/>
                  </a:cxn>
                  <a:cxn ang="0">
                    <a:pos x="97" y="150"/>
                  </a:cxn>
                  <a:cxn ang="0">
                    <a:pos x="97" y="159"/>
                  </a:cxn>
                  <a:cxn ang="0">
                    <a:pos x="106" y="159"/>
                  </a:cxn>
                  <a:cxn ang="0">
                    <a:pos x="106" y="159"/>
                  </a:cxn>
                  <a:cxn ang="0">
                    <a:pos x="106" y="159"/>
                  </a:cxn>
                  <a:cxn ang="0">
                    <a:pos x="106" y="177"/>
                  </a:cxn>
                  <a:cxn ang="0">
                    <a:pos x="106" y="177"/>
                  </a:cxn>
                  <a:cxn ang="0">
                    <a:pos x="106" y="177"/>
                  </a:cxn>
                  <a:cxn ang="0">
                    <a:pos x="97" y="177"/>
                  </a:cxn>
                  <a:cxn ang="0">
                    <a:pos x="97" y="186"/>
                  </a:cxn>
                  <a:cxn ang="0">
                    <a:pos x="88" y="186"/>
                  </a:cxn>
                  <a:cxn ang="0">
                    <a:pos x="88" y="186"/>
                  </a:cxn>
                  <a:cxn ang="0">
                    <a:pos x="88" y="195"/>
                  </a:cxn>
                  <a:cxn ang="0">
                    <a:pos x="79" y="203"/>
                  </a:cxn>
                  <a:cxn ang="0">
                    <a:pos x="18" y="212"/>
                  </a:cxn>
                </a:cxnLst>
                <a:rect l="0" t="0" r="r" b="b"/>
                <a:pathLst>
                  <a:path w="106" h="212">
                    <a:moveTo>
                      <a:pt x="18" y="212"/>
                    </a:moveTo>
                    <a:lnTo>
                      <a:pt x="9" y="212"/>
                    </a:lnTo>
                    <a:lnTo>
                      <a:pt x="9" y="203"/>
                    </a:lnTo>
                    <a:lnTo>
                      <a:pt x="9" y="195"/>
                    </a:lnTo>
                    <a:lnTo>
                      <a:pt x="9" y="195"/>
                    </a:lnTo>
                    <a:lnTo>
                      <a:pt x="9" y="177"/>
                    </a:lnTo>
                    <a:lnTo>
                      <a:pt x="9" y="168"/>
                    </a:lnTo>
                    <a:lnTo>
                      <a:pt x="0" y="150"/>
                    </a:lnTo>
                    <a:lnTo>
                      <a:pt x="9" y="141"/>
                    </a:lnTo>
                    <a:lnTo>
                      <a:pt x="0" y="141"/>
                    </a:lnTo>
                    <a:lnTo>
                      <a:pt x="9" y="133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15"/>
                    </a:lnTo>
                    <a:lnTo>
                      <a:pt x="9" y="115"/>
                    </a:lnTo>
                    <a:lnTo>
                      <a:pt x="9" y="106"/>
                    </a:lnTo>
                    <a:lnTo>
                      <a:pt x="9" y="97"/>
                    </a:lnTo>
                    <a:lnTo>
                      <a:pt x="9" y="88"/>
                    </a:lnTo>
                    <a:lnTo>
                      <a:pt x="9" y="80"/>
                    </a:lnTo>
                    <a:lnTo>
                      <a:pt x="18" y="80"/>
                    </a:lnTo>
                    <a:lnTo>
                      <a:pt x="27" y="71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7" y="53"/>
                    </a:lnTo>
                    <a:lnTo>
                      <a:pt x="18" y="53"/>
                    </a:lnTo>
                    <a:lnTo>
                      <a:pt x="18" y="44"/>
                    </a:lnTo>
                    <a:lnTo>
                      <a:pt x="27" y="35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18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7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79" y="115"/>
                    </a:lnTo>
                    <a:lnTo>
                      <a:pt x="79" y="133"/>
                    </a:lnTo>
                    <a:lnTo>
                      <a:pt x="79" y="133"/>
                    </a:lnTo>
                    <a:lnTo>
                      <a:pt x="79" y="141"/>
                    </a:lnTo>
                    <a:lnTo>
                      <a:pt x="88" y="141"/>
                    </a:lnTo>
                    <a:lnTo>
                      <a:pt x="88" y="150"/>
                    </a:lnTo>
                    <a:lnTo>
                      <a:pt x="97" y="150"/>
                    </a:lnTo>
                    <a:lnTo>
                      <a:pt x="97" y="159"/>
                    </a:lnTo>
                    <a:lnTo>
                      <a:pt x="106" y="159"/>
                    </a:lnTo>
                    <a:lnTo>
                      <a:pt x="106" y="159"/>
                    </a:lnTo>
                    <a:lnTo>
                      <a:pt x="106" y="159"/>
                    </a:lnTo>
                    <a:lnTo>
                      <a:pt x="106" y="177"/>
                    </a:lnTo>
                    <a:lnTo>
                      <a:pt x="106" y="177"/>
                    </a:lnTo>
                    <a:lnTo>
                      <a:pt x="106" y="177"/>
                    </a:lnTo>
                    <a:lnTo>
                      <a:pt x="97" y="177"/>
                    </a:lnTo>
                    <a:lnTo>
                      <a:pt x="97" y="186"/>
                    </a:lnTo>
                    <a:lnTo>
                      <a:pt x="88" y="186"/>
                    </a:lnTo>
                    <a:lnTo>
                      <a:pt x="88" y="186"/>
                    </a:lnTo>
                    <a:lnTo>
                      <a:pt x="88" y="195"/>
                    </a:lnTo>
                    <a:lnTo>
                      <a:pt x="79" y="203"/>
                    </a:lnTo>
                    <a:lnTo>
                      <a:pt x="18" y="21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59" name="Freeform 87"/>
              <p:cNvSpPr>
                <a:spLocks/>
              </p:cNvSpPr>
              <p:nvPr/>
            </p:nvSpPr>
            <p:spPr bwMode="auto">
              <a:xfrm>
                <a:off x="1119607" y="2318883"/>
                <a:ext cx="529945" cy="830470"/>
              </a:xfrm>
              <a:custGeom>
                <a:avLst/>
                <a:gdLst/>
                <a:ahLst/>
                <a:cxnLst>
                  <a:cxn ang="0">
                    <a:pos x="8" y="177"/>
                  </a:cxn>
                  <a:cxn ang="0">
                    <a:pos x="52" y="0"/>
                  </a:cxn>
                  <a:cxn ang="0">
                    <a:pos x="149" y="26"/>
                  </a:cxn>
                  <a:cxn ang="0">
                    <a:pos x="220" y="44"/>
                  </a:cxn>
                  <a:cxn ang="0">
                    <a:pos x="316" y="62"/>
                  </a:cxn>
                  <a:cxn ang="0">
                    <a:pos x="395" y="71"/>
                  </a:cxn>
                  <a:cxn ang="0">
                    <a:pos x="325" y="468"/>
                  </a:cxn>
                  <a:cxn ang="0">
                    <a:pos x="316" y="530"/>
                  </a:cxn>
                  <a:cxn ang="0">
                    <a:pos x="307" y="530"/>
                  </a:cxn>
                  <a:cxn ang="0">
                    <a:pos x="299" y="539"/>
                  </a:cxn>
                  <a:cxn ang="0">
                    <a:pos x="299" y="539"/>
                  </a:cxn>
                  <a:cxn ang="0">
                    <a:pos x="290" y="530"/>
                  </a:cxn>
                  <a:cxn ang="0">
                    <a:pos x="290" y="530"/>
                  </a:cxn>
                  <a:cxn ang="0">
                    <a:pos x="281" y="530"/>
                  </a:cxn>
                  <a:cxn ang="0">
                    <a:pos x="281" y="521"/>
                  </a:cxn>
                  <a:cxn ang="0">
                    <a:pos x="272" y="530"/>
                  </a:cxn>
                  <a:cxn ang="0">
                    <a:pos x="272" y="530"/>
                  </a:cxn>
                  <a:cxn ang="0">
                    <a:pos x="264" y="539"/>
                  </a:cxn>
                  <a:cxn ang="0">
                    <a:pos x="272" y="548"/>
                  </a:cxn>
                  <a:cxn ang="0">
                    <a:pos x="264" y="548"/>
                  </a:cxn>
                  <a:cxn ang="0">
                    <a:pos x="264" y="557"/>
                  </a:cxn>
                  <a:cxn ang="0">
                    <a:pos x="264" y="566"/>
                  </a:cxn>
                  <a:cxn ang="0">
                    <a:pos x="264" y="575"/>
                  </a:cxn>
                  <a:cxn ang="0">
                    <a:pos x="264" y="583"/>
                  </a:cxn>
                  <a:cxn ang="0">
                    <a:pos x="264" y="592"/>
                  </a:cxn>
                  <a:cxn ang="0">
                    <a:pos x="264" y="601"/>
                  </a:cxn>
                  <a:cxn ang="0">
                    <a:pos x="264" y="601"/>
                  </a:cxn>
                  <a:cxn ang="0">
                    <a:pos x="255" y="619"/>
                  </a:cxn>
                  <a:cxn ang="0">
                    <a:pos x="184" y="504"/>
                  </a:cxn>
                  <a:cxn ang="0">
                    <a:pos x="0" y="230"/>
                  </a:cxn>
                  <a:cxn ang="0">
                    <a:pos x="8" y="177"/>
                  </a:cxn>
                </a:cxnLst>
                <a:rect l="0" t="0" r="r" b="b"/>
                <a:pathLst>
                  <a:path w="395" h="619">
                    <a:moveTo>
                      <a:pt x="8" y="177"/>
                    </a:moveTo>
                    <a:lnTo>
                      <a:pt x="52" y="0"/>
                    </a:lnTo>
                    <a:lnTo>
                      <a:pt x="149" y="26"/>
                    </a:lnTo>
                    <a:lnTo>
                      <a:pt x="220" y="44"/>
                    </a:lnTo>
                    <a:lnTo>
                      <a:pt x="316" y="62"/>
                    </a:lnTo>
                    <a:lnTo>
                      <a:pt x="395" y="71"/>
                    </a:lnTo>
                    <a:lnTo>
                      <a:pt x="325" y="468"/>
                    </a:lnTo>
                    <a:lnTo>
                      <a:pt x="316" y="530"/>
                    </a:lnTo>
                    <a:lnTo>
                      <a:pt x="307" y="530"/>
                    </a:lnTo>
                    <a:lnTo>
                      <a:pt x="299" y="539"/>
                    </a:lnTo>
                    <a:lnTo>
                      <a:pt x="299" y="539"/>
                    </a:lnTo>
                    <a:lnTo>
                      <a:pt x="290" y="530"/>
                    </a:lnTo>
                    <a:lnTo>
                      <a:pt x="290" y="530"/>
                    </a:lnTo>
                    <a:lnTo>
                      <a:pt x="281" y="530"/>
                    </a:lnTo>
                    <a:lnTo>
                      <a:pt x="281" y="521"/>
                    </a:lnTo>
                    <a:lnTo>
                      <a:pt x="272" y="530"/>
                    </a:lnTo>
                    <a:lnTo>
                      <a:pt x="272" y="530"/>
                    </a:lnTo>
                    <a:lnTo>
                      <a:pt x="264" y="539"/>
                    </a:lnTo>
                    <a:lnTo>
                      <a:pt x="272" y="548"/>
                    </a:lnTo>
                    <a:lnTo>
                      <a:pt x="264" y="548"/>
                    </a:lnTo>
                    <a:lnTo>
                      <a:pt x="264" y="557"/>
                    </a:lnTo>
                    <a:lnTo>
                      <a:pt x="264" y="566"/>
                    </a:lnTo>
                    <a:lnTo>
                      <a:pt x="264" y="575"/>
                    </a:lnTo>
                    <a:lnTo>
                      <a:pt x="264" y="583"/>
                    </a:lnTo>
                    <a:lnTo>
                      <a:pt x="264" y="592"/>
                    </a:lnTo>
                    <a:lnTo>
                      <a:pt x="264" y="601"/>
                    </a:lnTo>
                    <a:lnTo>
                      <a:pt x="264" y="601"/>
                    </a:lnTo>
                    <a:lnTo>
                      <a:pt x="255" y="619"/>
                    </a:lnTo>
                    <a:lnTo>
                      <a:pt x="184" y="504"/>
                    </a:lnTo>
                    <a:lnTo>
                      <a:pt x="0" y="230"/>
                    </a:lnTo>
                    <a:lnTo>
                      <a:pt x="8" y="17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88"/>
              <p:cNvSpPr>
                <a:spLocks/>
              </p:cNvSpPr>
              <p:nvPr/>
            </p:nvSpPr>
            <p:spPr bwMode="auto">
              <a:xfrm>
                <a:off x="1119607" y="2318883"/>
                <a:ext cx="529945" cy="830470"/>
              </a:xfrm>
              <a:custGeom>
                <a:avLst/>
                <a:gdLst/>
                <a:ahLst/>
                <a:cxnLst>
                  <a:cxn ang="0">
                    <a:pos x="8" y="177"/>
                  </a:cxn>
                  <a:cxn ang="0">
                    <a:pos x="52" y="0"/>
                  </a:cxn>
                  <a:cxn ang="0">
                    <a:pos x="149" y="26"/>
                  </a:cxn>
                  <a:cxn ang="0">
                    <a:pos x="220" y="44"/>
                  </a:cxn>
                  <a:cxn ang="0">
                    <a:pos x="316" y="62"/>
                  </a:cxn>
                  <a:cxn ang="0">
                    <a:pos x="395" y="71"/>
                  </a:cxn>
                  <a:cxn ang="0">
                    <a:pos x="325" y="468"/>
                  </a:cxn>
                  <a:cxn ang="0">
                    <a:pos x="316" y="530"/>
                  </a:cxn>
                  <a:cxn ang="0">
                    <a:pos x="307" y="530"/>
                  </a:cxn>
                  <a:cxn ang="0">
                    <a:pos x="299" y="539"/>
                  </a:cxn>
                  <a:cxn ang="0">
                    <a:pos x="299" y="539"/>
                  </a:cxn>
                  <a:cxn ang="0">
                    <a:pos x="290" y="530"/>
                  </a:cxn>
                  <a:cxn ang="0">
                    <a:pos x="290" y="530"/>
                  </a:cxn>
                  <a:cxn ang="0">
                    <a:pos x="281" y="530"/>
                  </a:cxn>
                  <a:cxn ang="0">
                    <a:pos x="281" y="521"/>
                  </a:cxn>
                  <a:cxn ang="0">
                    <a:pos x="272" y="530"/>
                  </a:cxn>
                  <a:cxn ang="0">
                    <a:pos x="272" y="530"/>
                  </a:cxn>
                  <a:cxn ang="0">
                    <a:pos x="264" y="539"/>
                  </a:cxn>
                  <a:cxn ang="0">
                    <a:pos x="272" y="548"/>
                  </a:cxn>
                  <a:cxn ang="0">
                    <a:pos x="264" y="548"/>
                  </a:cxn>
                  <a:cxn ang="0">
                    <a:pos x="264" y="557"/>
                  </a:cxn>
                  <a:cxn ang="0">
                    <a:pos x="264" y="566"/>
                  </a:cxn>
                  <a:cxn ang="0">
                    <a:pos x="264" y="575"/>
                  </a:cxn>
                  <a:cxn ang="0">
                    <a:pos x="264" y="583"/>
                  </a:cxn>
                  <a:cxn ang="0">
                    <a:pos x="264" y="592"/>
                  </a:cxn>
                  <a:cxn ang="0">
                    <a:pos x="264" y="601"/>
                  </a:cxn>
                  <a:cxn ang="0">
                    <a:pos x="264" y="601"/>
                  </a:cxn>
                  <a:cxn ang="0">
                    <a:pos x="255" y="619"/>
                  </a:cxn>
                  <a:cxn ang="0">
                    <a:pos x="184" y="504"/>
                  </a:cxn>
                  <a:cxn ang="0">
                    <a:pos x="0" y="230"/>
                  </a:cxn>
                  <a:cxn ang="0">
                    <a:pos x="8" y="177"/>
                  </a:cxn>
                </a:cxnLst>
                <a:rect l="0" t="0" r="r" b="b"/>
                <a:pathLst>
                  <a:path w="395" h="619">
                    <a:moveTo>
                      <a:pt x="8" y="177"/>
                    </a:moveTo>
                    <a:lnTo>
                      <a:pt x="52" y="0"/>
                    </a:lnTo>
                    <a:lnTo>
                      <a:pt x="149" y="26"/>
                    </a:lnTo>
                    <a:lnTo>
                      <a:pt x="220" y="44"/>
                    </a:lnTo>
                    <a:lnTo>
                      <a:pt x="316" y="62"/>
                    </a:lnTo>
                    <a:lnTo>
                      <a:pt x="395" y="71"/>
                    </a:lnTo>
                    <a:lnTo>
                      <a:pt x="325" y="468"/>
                    </a:lnTo>
                    <a:lnTo>
                      <a:pt x="316" y="530"/>
                    </a:lnTo>
                    <a:lnTo>
                      <a:pt x="307" y="530"/>
                    </a:lnTo>
                    <a:lnTo>
                      <a:pt x="299" y="539"/>
                    </a:lnTo>
                    <a:lnTo>
                      <a:pt x="299" y="539"/>
                    </a:lnTo>
                    <a:lnTo>
                      <a:pt x="290" y="530"/>
                    </a:lnTo>
                    <a:lnTo>
                      <a:pt x="290" y="530"/>
                    </a:lnTo>
                    <a:lnTo>
                      <a:pt x="281" y="530"/>
                    </a:lnTo>
                    <a:lnTo>
                      <a:pt x="281" y="521"/>
                    </a:lnTo>
                    <a:lnTo>
                      <a:pt x="272" y="530"/>
                    </a:lnTo>
                    <a:lnTo>
                      <a:pt x="272" y="530"/>
                    </a:lnTo>
                    <a:lnTo>
                      <a:pt x="264" y="539"/>
                    </a:lnTo>
                    <a:lnTo>
                      <a:pt x="272" y="548"/>
                    </a:lnTo>
                    <a:lnTo>
                      <a:pt x="264" y="548"/>
                    </a:lnTo>
                    <a:lnTo>
                      <a:pt x="264" y="557"/>
                    </a:lnTo>
                    <a:lnTo>
                      <a:pt x="264" y="566"/>
                    </a:lnTo>
                    <a:lnTo>
                      <a:pt x="264" y="575"/>
                    </a:lnTo>
                    <a:lnTo>
                      <a:pt x="264" y="583"/>
                    </a:lnTo>
                    <a:lnTo>
                      <a:pt x="264" y="592"/>
                    </a:lnTo>
                    <a:lnTo>
                      <a:pt x="264" y="601"/>
                    </a:lnTo>
                    <a:lnTo>
                      <a:pt x="264" y="601"/>
                    </a:lnTo>
                    <a:lnTo>
                      <a:pt x="255" y="619"/>
                    </a:lnTo>
                    <a:lnTo>
                      <a:pt x="184" y="504"/>
                    </a:lnTo>
                    <a:lnTo>
                      <a:pt x="0" y="230"/>
                    </a:lnTo>
                    <a:lnTo>
                      <a:pt x="8" y="177"/>
                    </a:ln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89"/>
              <p:cNvSpPr>
                <a:spLocks/>
              </p:cNvSpPr>
              <p:nvPr/>
            </p:nvSpPr>
            <p:spPr bwMode="auto">
              <a:xfrm>
                <a:off x="2416966" y="2414138"/>
                <a:ext cx="685574" cy="331383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68" y="8"/>
                  </a:cxn>
                  <a:cxn ang="0">
                    <a:pos x="326" y="8"/>
                  </a:cxn>
                  <a:cxn ang="0">
                    <a:pos x="352" y="26"/>
                  </a:cxn>
                  <a:cxn ang="0">
                    <a:pos x="361" y="17"/>
                  </a:cxn>
                  <a:cxn ang="0">
                    <a:pos x="396" y="17"/>
                  </a:cxn>
                  <a:cxn ang="0">
                    <a:pos x="414" y="26"/>
                  </a:cxn>
                  <a:cxn ang="0">
                    <a:pos x="414" y="35"/>
                  </a:cxn>
                  <a:cxn ang="0">
                    <a:pos x="423" y="35"/>
                  </a:cxn>
                  <a:cxn ang="0">
                    <a:pos x="431" y="44"/>
                  </a:cxn>
                  <a:cxn ang="0">
                    <a:pos x="440" y="53"/>
                  </a:cxn>
                  <a:cxn ang="0">
                    <a:pos x="449" y="53"/>
                  </a:cxn>
                  <a:cxn ang="0">
                    <a:pos x="449" y="61"/>
                  </a:cxn>
                  <a:cxn ang="0">
                    <a:pos x="449" y="70"/>
                  </a:cxn>
                  <a:cxn ang="0">
                    <a:pos x="458" y="88"/>
                  </a:cxn>
                  <a:cxn ang="0">
                    <a:pos x="467" y="97"/>
                  </a:cxn>
                  <a:cxn ang="0">
                    <a:pos x="467" y="106"/>
                  </a:cxn>
                  <a:cxn ang="0">
                    <a:pos x="467" y="114"/>
                  </a:cxn>
                  <a:cxn ang="0">
                    <a:pos x="467" y="123"/>
                  </a:cxn>
                  <a:cxn ang="0">
                    <a:pos x="475" y="132"/>
                  </a:cxn>
                  <a:cxn ang="0">
                    <a:pos x="475" y="141"/>
                  </a:cxn>
                  <a:cxn ang="0">
                    <a:pos x="475" y="150"/>
                  </a:cxn>
                  <a:cxn ang="0">
                    <a:pos x="475" y="159"/>
                  </a:cxn>
                  <a:cxn ang="0">
                    <a:pos x="484" y="176"/>
                  </a:cxn>
                  <a:cxn ang="0">
                    <a:pos x="484" y="194"/>
                  </a:cxn>
                  <a:cxn ang="0">
                    <a:pos x="484" y="203"/>
                  </a:cxn>
                  <a:cxn ang="0">
                    <a:pos x="493" y="221"/>
                  </a:cxn>
                  <a:cxn ang="0">
                    <a:pos x="502" y="229"/>
                  </a:cxn>
                  <a:cxn ang="0">
                    <a:pos x="511" y="238"/>
                  </a:cxn>
                  <a:cxn ang="0">
                    <a:pos x="511" y="247"/>
                  </a:cxn>
                  <a:cxn ang="0">
                    <a:pos x="335" y="247"/>
                  </a:cxn>
                  <a:cxn ang="0">
                    <a:pos x="115" y="238"/>
                  </a:cxn>
                  <a:cxn ang="0">
                    <a:pos x="115" y="159"/>
                  </a:cxn>
                  <a:cxn ang="0">
                    <a:pos x="0" y="159"/>
                  </a:cxn>
                </a:cxnLst>
                <a:rect l="0" t="0" r="r" b="b"/>
                <a:pathLst>
                  <a:path w="511" h="247">
                    <a:moveTo>
                      <a:pt x="0" y="159"/>
                    </a:moveTo>
                    <a:lnTo>
                      <a:pt x="9" y="0"/>
                    </a:lnTo>
                    <a:lnTo>
                      <a:pt x="71" y="0"/>
                    </a:lnTo>
                    <a:lnTo>
                      <a:pt x="168" y="8"/>
                    </a:lnTo>
                    <a:lnTo>
                      <a:pt x="264" y="8"/>
                    </a:lnTo>
                    <a:lnTo>
                      <a:pt x="326" y="8"/>
                    </a:lnTo>
                    <a:lnTo>
                      <a:pt x="335" y="17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17"/>
                    </a:lnTo>
                    <a:lnTo>
                      <a:pt x="370" y="26"/>
                    </a:lnTo>
                    <a:lnTo>
                      <a:pt x="396" y="17"/>
                    </a:lnTo>
                    <a:lnTo>
                      <a:pt x="405" y="26"/>
                    </a:lnTo>
                    <a:lnTo>
                      <a:pt x="414" y="26"/>
                    </a:lnTo>
                    <a:lnTo>
                      <a:pt x="414" y="26"/>
                    </a:lnTo>
                    <a:lnTo>
                      <a:pt x="414" y="35"/>
                    </a:lnTo>
                    <a:lnTo>
                      <a:pt x="423" y="35"/>
                    </a:lnTo>
                    <a:lnTo>
                      <a:pt x="423" y="35"/>
                    </a:lnTo>
                    <a:lnTo>
                      <a:pt x="431" y="35"/>
                    </a:lnTo>
                    <a:lnTo>
                      <a:pt x="431" y="44"/>
                    </a:lnTo>
                    <a:lnTo>
                      <a:pt x="440" y="44"/>
                    </a:lnTo>
                    <a:lnTo>
                      <a:pt x="440" y="53"/>
                    </a:lnTo>
                    <a:lnTo>
                      <a:pt x="449" y="53"/>
                    </a:lnTo>
                    <a:lnTo>
                      <a:pt x="449" y="53"/>
                    </a:lnTo>
                    <a:lnTo>
                      <a:pt x="449" y="61"/>
                    </a:lnTo>
                    <a:lnTo>
                      <a:pt x="449" y="61"/>
                    </a:lnTo>
                    <a:lnTo>
                      <a:pt x="449" y="70"/>
                    </a:lnTo>
                    <a:lnTo>
                      <a:pt x="449" y="70"/>
                    </a:lnTo>
                    <a:lnTo>
                      <a:pt x="458" y="79"/>
                    </a:lnTo>
                    <a:lnTo>
                      <a:pt x="458" y="88"/>
                    </a:lnTo>
                    <a:lnTo>
                      <a:pt x="467" y="97"/>
                    </a:lnTo>
                    <a:lnTo>
                      <a:pt x="467" y="97"/>
                    </a:lnTo>
                    <a:lnTo>
                      <a:pt x="467" y="106"/>
                    </a:lnTo>
                    <a:lnTo>
                      <a:pt x="467" y="106"/>
                    </a:lnTo>
                    <a:lnTo>
                      <a:pt x="467" y="114"/>
                    </a:lnTo>
                    <a:lnTo>
                      <a:pt x="467" y="114"/>
                    </a:lnTo>
                    <a:lnTo>
                      <a:pt x="467" y="123"/>
                    </a:lnTo>
                    <a:lnTo>
                      <a:pt x="467" y="123"/>
                    </a:lnTo>
                    <a:lnTo>
                      <a:pt x="475" y="123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75" y="141"/>
                    </a:lnTo>
                    <a:lnTo>
                      <a:pt x="475" y="141"/>
                    </a:lnTo>
                    <a:lnTo>
                      <a:pt x="475" y="150"/>
                    </a:lnTo>
                    <a:lnTo>
                      <a:pt x="484" y="159"/>
                    </a:lnTo>
                    <a:lnTo>
                      <a:pt x="475" y="159"/>
                    </a:lnTo>
                    <a:lnTo>
                      <a:pt x="475" y="168"/>
                    </a:lnTo>
                    <a:lnTo>
                      <a:pt x="484" y="176"/>
                    </a:lnTo>
                    <a:lnTo>
                      <a:pt x="484" y="194"/>
                    </a:lnTo>
                    <a:lnTo>
                      <a:pt x="484" y="194"/>
                    </a:lnTo>
                    <a:lnTo>
                      <a:pt x="484" y="203"/>
                    </a:lnTo>
                    <a:lnTo>
                      <a:pt x="484" y="203"/>
                    </a:lnTo>
                    <a:lnTo>
                      <a:pt x="493" y="212"/>
                    </a:lnTo>
                    <a:lnTo>
                      <a:pt x="493" y="221"/>
                    </a:lnTo>
                    <a:lnTo>
                      <a:pt x="502" y="229"/>
                    </a:lnTo>
                    <a:lnTo>
                      <a:pt x="502" y="229"/>
                    </a:lnTo>
                    <a:lnTo>
                      <a:pt x="502" y="238"/>
                    </a:lnTo>
                    <a:lnTo>
                      <a:pt x="511" y="238"/>
                    </a:lnTo>
                    <a:lnTo>
                      <a:pt x="511" y="247"/>
                    </a:lnTo>
                    <a:lnTo>
                      <a:pt x="511" y="247"/>
                    </a:lnTo>
                    <a:lnTo>
                      <a:pt x="414" y="247"/>
                    </a:lnTo>
                    <a:lnTo>
                      <a:pt x="335" y="247"/>
                    </a:lnTo>
                    <a:lnTo>
                      <a:pt x="185" y="247"/>
                    </a:lnTo>
                    <a:lnTo>
                      <a:pt x="115" y="238"/>
                    </a:lnTo>
                    <a:lnTo>
                      <a:pt x="115" y="168"/>
                    </a:lnTo>
                    <a:lnTo>
                      <a:pt x="115" y="159"/>
                    </a:lnTo>
                    <a:lnTo>
                      <a:pt x="53" y="159"/>
                    </a:lnTo>
                    <a:lnTo>
                      <a:pt x="0" y="15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90"/>
              <p:cNvSpPr>
                <a:spLocks/>
              </p:cNvSpPr>
              <p:nvPr/>
            </p:nvSpPr>
            <p:spPr bwMode="auto">
              <a:xfrm>
                <a:off x="2416966" y="2414138"/>
                <a:ext cx="685574" cy="331383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68" y="8"/>
                  </a:cxn>
                  <a:cxn ang="0">
                    <a:pos x="326" y="8"/>
                  </a:cxn>
                  <a:cxn ang="0">
                    <a:pos x="352" y="26"/>
                  </a:cxn>
                  <a:cxn ang="0">
                    <a:pos x="361" y="17"/>
                  </a:cxn>
                  <a:cxn ang="0">
                    <a:pos x="396" y="17"/>
                  </a:cxn>
                  <a:cxn ang="0">
                    <a:pos x="414" y="26"/>
                  </a:cxn>
                  <a:cxn ang="0">
                    <a:pos x="414" y="35"/>
                  </a:cxn>
                  <a:cxn ang="0">
                    <a:pos x="423" y="35"/>
                  </a:cxn>
                  <a:cxn ang="0">
                    <a:pos x="431" y="44"/>
                  </a:cxn>
                  <a:cxn ang="0">
                    <a:pos x="440" y="53"/>
                  </a:cxn>
                  <a:cxn ang="0">
                    <a:pos x="449" y="53"/>
                  </a:cxn>
                  <a:cxn ang="0">
                    <a:pos x="449" y="61"/>
                  </a:cxn>
                  <a:cxn ang="0">
                    <a:pos x="449" y="70"/>
                  </a:cxn>
                  <a:cxn ang="0">
                    <a:pos x="458" y="88"/>
                  </a:cxn>
                  <a:cxn ang="0">
                    <a:pos x="467" y="97"/>
                  </a:cxn>
                  <a:cxn ang="0">
                    <a:pos x="467" y="106"/>
                  </a:cxn>
                  <a:cxn ang="0">
                    <a:pos x="467" y="114"/>
                  </a:cxn>
                  <a:cxn ang="0">
                    <a:pos x="467" y="123"/>
                  </a:cxn>
                  <a:cxn ang="0">
                    <a:pos x="475" y="132"/>
                  </a:cxn>
                  <a:cxn ang="0">
                    <a:pos x="475" y="141"/>
                  </a:cxn>
                  <a:cxn ang="0">
                    <a:pos x="475" y="150"/>
                  </a:cxn>
                  <a:cxn ang="0">
                    <a:pos x="475" y="159"/>
                  </a:cxn>
                  <a:cxn ang="0">
                    <a:pos x="484" y="176"/>
                  </a:cxn>
                  <a:cxn ang="0">
                    <a:pos x="484" y="194"/>
                  </a:cxn>
                  <a:cxn ang="0">
                    <a:pos x="484" y="203"/>
                  </a:cxn>
                  <a:cxn ang="0">
                    <a:pos x="493" y="221"/>
                  </a:cxn>
                  <a:cxn ang="0">
                    <a:pos x="502" y="229"/>
                  </a:cxn>
                  <a:cxn ang="0">
                    <a:pos x="511" y="238"/>
                  </a:cxn>
                  <a:cxn ang="0">
                    <a:pos x="511" y="247"/>
                  </a:cxn>
                  <a:cxn ang="0">
                    <a:pos x="335" y="247"/>
                  </a:cxn>
                  <a:cxn ang="0">
                    <a:pos x="115" y="238"/>
                  </a:cxn>
                  <a:cxn ang="0">
                    <a:pos x="115" y="159"/>
                  </a:cxn>
                  <a:cxn ang="0">
                    <a:pos x="0" y="159"/>
                  </a:cxn>
                </a:cxnLst>
                <a:rect l="0" t="0" r="r" b="b"/>
                <a:pathLst>
                  <a:path w="511" h="247">
                    <a:moveTo>
                      <a:pt x="0" y="159"/>
                    </a:moveTo>
                    <a:lnTo>
                      <a:pt x="9" y="0"/>
                    </a:lnTo>
                    <a:lnTo>
                      <a:pt x="71" y="0"/>
                    </a:lnTo>
                    <a:lnTo>
                      <a:pt x="168" y="8"/>
                    </a:lnTo>
                    <a:lnTo>
                      <a:pt x="264" y="8"/>
                    </a:lnTo>
                    <a:lnTo>
                      <a:pt x="326" y="8"/>
                    </a:lnTo>
                    <a:lnTo>
                      <a:pt x="335" y="17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17"/>
                    </a:lnTo>
                    <a:lnTo>
                      <a:pt x="370" y="26"/>
                    </a:lnTo>
                    <a:lnTo>
                      <a:pt x="396" y="17"/>
                    </a:lnTo>
                    <a:lnTo>
                      <a:pt x="405" y="26"/>
                    </a:lnTo>
                    <a:lnTo>
                      <a:pt x="414" y="26"/>
                    </a:lnTo>
                    <a:lnTo>
                      <a:pt x="414" y="26"/>
                    </a:lnTo>
                    <a:lnTo>
                      <a:pt x="414" y="35"/>
                    </a:lnTo>
                    <a:lnTo>
                      <a:pt x="423" y="35"/>
                    </a:lnTo>
                    <a:lnTo>
                      <a:pt x="423" y="35"/>
                    </a:lnTo>
                    <a:lnTo>
                      <a:pt x="431" y="35"/>
                    </a:lnTo>
                    <a:lnTo>
                      <a:pt x="431" y="44"/>
                    </a:lnTo>
                    <a:lnTo>
                      <a:pt x="440" y="44"/>
                    </a:lnTo>
                    <a:lnTo>
                      <a:pt x="440" y="53"/>
                    </a:lnTo>
                    <a:lnTo>
                      <a:pt x="449" y="53"/>
                    </a:lnTo>
                    <a:lnTo>
                      <a:pt x="449" y="53"/>
                    </a:lnTo>
                    <a:lnTo>
                      <a:pt x="449" y="61"/>
                    </a:lnTo>
                    <a:lnTo>
                      <a:pt x="449" y="61"/>
                    </a:lnTo>
                    <a:lnTo>
                      <a:pt x="449" y="70"/>
                    </a:lnTo>
                    <a:lnTo>
                      <a:pt x="449" y="70"/>
                    </a:lnTo>
                    <a:lnTo>
                      <a:pt x="458" y="79"/>
                    </a:lnTo>
                    <a:lnTo>
                      <a:pt x="458" y="88"/>
                    </a:lnTo>
                    <a:lnTo>
                      <a:pt x="467" y="97"/>
                    </a:lnTo>
                    <a:lnTo>
                      <a:pt x="467" y="97"/>
                    </a:lnTo>
                    <a:lnTo>
                      <a:pt x="467" y="106"/>
                    </a:lnTo>
                    <a:lnTo>
                      <a:pt x="467" y="106"/>
                    </a:lnTo>
                    <a:lnTo>
                      <a:pt x="467" y="114"/>
                    </a:lnTo>
                    <a:lnTo>
                      <a:pt x="467" y="114"/>
                    </a:lnTo>
                    <a:lnTo>
                      <a:pt x="467" y="123"/>
                    </a:lnTo>
                    <a:lnTo>
                      <a:pt x="467" y="123"/>
                    </a:lnTo>
                    <a:lnTo>
                      <a:pt x="475" y="123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75" y="141"/>
                    </a:lnTo>
                    <a:lnTo>
                      <a:pt x="475" y="141"/>
                    </a:lnTo>
                    <a:lnTo>
                      <a:pt x="475" y="150"/>
                    </a:lnTo>
                    <a:lnTo>
                      <a:pt x="484" y="159"/>
                    </a:lnTo>
                    <a:lnTo>
                      <a:pt x="475" y="159"/>
                    </a:lnTo>
                    <a:lnTo>
                      <a:pt x="475" y="168"/>
                    </a:lnTo>
                    <a:lnTo>
                      <a:pt x="484" y="176"/>
                    </a:lnTo>
                    <a:lnTo>
                      <a:pt x="484" y="194"/>
                    </a:lnTo>
                    <a:lnTo>
                      <a:pt x="484" y="194"/>
                    </a:lnTo>
                    <a:lnTo>
                      <a:pt x="484" y="203"/>
                    </a:lnTo>
                    <a:lnTo>
                      <a:pt x="484" y="203"/>
                    </a:lnTo>
                    <a:lnTo>
                      <a:pt x="493" y="212"/>
                    </a:lnTo>
                    <a:lnTo>
                      <a:pt x="493" y="221"/>
                    </a:lnTo>
                    <a:lnTo>
                      <a:pt x="502" y="229"/>
                    </a:lnTo>
                    <a:lnTo>
                      <a:pt x="502" y="229"/>
                    </a:lnTo>
                    <a:lnTo>
                      <a:pt x="502" y="238"/>
                    </a:lnTo>
                    <a:lnTo>
                      <a:pt x="511" y="238"/>
                    </a:lnTo>
                    <a:lnTo>
                      <a:pt x="511" y="247"/>
                    </a:lnTo>
                    <a:lnTo>
                      <a:pt x="511" y="247"/>
                    </a:lnTo>
                    <a:lnTo>
                      <a:pt x="414" y="247"/>
                    </a:lnTo>
                    <a:lnTo>
                      <a:pt x="335" y="247"/>
                    </a:lnTo>
                    <a:lnTo>
                      <a:pt x="185" y="247"/>
                    </a:lnTo>
                    <a:lnTo>
                      <a:pt x="115" y="238"/>
                    </a:lnTo>
                    <a:lnTo>
                      <a:pt x="115" y="168"/>
                    </a:lnTo>
                    <a:lnTo>
                      <a:pt x="115" y="159"/>
                    </a:lnTo>
                    <a:lnTo>
                      <a:pt x="53" y="159"/>
                    </a:lnTo>
                    <a:lnTo>
                      <a:pt x="0" y="15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" name="Freeform 93"/>
              <p:cNvSpPr>
                <a:spLocks/>
              </p:cNvSpPr>
              <p:nvPr/>
            </p:nvSpPr>
            <p:spPr bwMode="auto">
              <a:xfrm>
                <a:off x="3066315" y="2674415"/>
                <a:ext cx="567511" cy="487013"/>
              </a:xfrm>
              <a:custGeom>
                <a:avLst/>
                <a:gdLst/>
                <a:ahLst/>
                <a:cxnLst>
                  <a:cxn ang="0">
                    <a:pos x="71" y="9"/>
                  </a:cxn>
                  <a:cxn ang="0">
                    <a:pos x="203" y="0"/>
                  </a:cxn>
                  <a:cxn ang="0">
                    <a:pos x="247" y="0"/>
                  </a:cxn>
                  <a:cxn ang="0">
                    <a:pos x="255" y="18"/>
                  </a:cxn>
                  <a:cxn ang="0">
                    <a:pos x="255" y="18"/>
                  </a:cxn>
                  <a:cxn ang="0">
                    <a:pos x="255" y="35"/>
                  </a:cxn>
                  <a:cxn ang="0">
                    <a:pos x="264" y="44"/>
                  </a:cxn>
                  <a:cxn ang="0">
                    <a:pos x="264" y="62"/>
                  </a:cxn>
                  <a:cxn ang="0">
                    <a:pos x="273" y="71"/>
                  </a:cxn>
                  <a:cxn ang="0">
                    <a:pos x="282" y="80"/>
                  </a:cxn>
                  <a:cxn ang="0">
                    <a:pos x="299" y="97"/>
                  </a:cxn>
                  <a:cxn ang="0">
                    <a:pos x="308" y="106"/>
                  </a:cxn>
                  <a:cxn ang="0">
                    <a:pos x="317" y="133"/>
                  </a:cxn>
                  <a:cxn ang="0">
                    <a:pos x="326" y="124"/>
                  </a:cxn>
                  <a:cxn ang="0">
                    <a:pos x="335" y="124"/>
                  </a:cxn>
                  <a:cxn ang="0">
                    <a:pos x="343" y="133"/>
                  </a:cxn>
                  <a:cxn ang="0">
                    <a:pos x="343" y="142"/>
                  </a:cxn>
                  <a:cxn ang="0">
                    <a:pos x="343" y="159"/>
                  </a:cxn>
                  <a:cxn ang="0">
                    <a:pos x="335" y="168"/>
                  </a:cxn>
                  <a:cxn ang="0">
                    <a:pos x="335" y="186"/>
                  </a:cxn>
                  <a:cxn ang="0">
                    <a:pos x="361" y="203"/>
                  </a:cxn>
                  <a:cxn ang="0">
                    <a:pos x="361" y="212"/>
                  </a:cxn>
                  <a:cxn ang="0">
                    <a:pos x="379" y="212"/>
                  </a:cxn>
                  <a:cxn ang="0">
                    <a:pos x="387" y="221"/>
                  </a:cxn>
                  <a:cxn ang="0">
                    <a:pos x="387" y="230"/>
                  </a:cxn>
                  <a:cxn ang="0">
                    <a:pos x="396" y="248"/>
                  </a:cxn>
                  <a:cxn ang="0">
                    <a:pos x="396" y="265"/>
                  </a:cxn>
                  <a:cxn ang="0">
                    <a:pos x="414" y="274"/>
                  </a:cxn>
                  <a:cxn ang="0">
                    <a:pos x="423" y="283"/>
                  </a:cxn>
                  <a:cxn ang="0">
                    <a:pos x="423" y="292"/>
                  </a:cxn>
                  <a:cxn ang="0">
                    <a:pos x="414" y="301"/>
                  </a:cxn>
                  <a:cxn ang="0">
                    <a:pos x="414" y="310"/>
                  </a:cxn>
                  <a:cxn ang="0">
                    <a:pos x="405" y="318"/>
                  </a:cxn>
                  <a:cxn ang="0">
                    <a:pos x="396" y="318"/>
                  </a:cxn>
                  <a:cxn ang="0">
                    <a:pos x="396" y="318"/>
                  </a:cxn>
                  <a:cxn ang="0">
                    <a:pos x="396" y="327"/>
                  </a:cxn>
                  <a:cxn ang="0">
                    <a:pos x="387" y="336"/>
                  </a:cxn>
                  <a:cxn ang="0">
                    <a:pos x="387" y="345"/>
                  </a:cxn>
                  <a:cxn ang="0">
                    <a:pos x="352" y="363"/>
                  </a:cxn>
                  <a:cxn ang="0">
                    <a:pos x="352" y="354"/>
                  </a:cxn>
                  <a:cxn ang="0">
                    <a:pos x="361" y="345"/>
                  </a:cxn>
                  <a:cxn ang="0">
                    <a:pos x="361" y="336"/>
                  </a:cxn>
                  <a:cxn ang="0">
                    <a:pos x="361" y="318"/>
                  </a:cxn>
                  <a:cxn ang="0">
                    <a:pos x="238" y="327"/>
                  </a:cxn>
                  <a:cxn ang="0">
                    <a:pos x="79" y="336"/>
                  </a:cxn>
                  <a:cxn ang="0">
                    <a:pos x="71" y="124"/>
                  </a:cxn>
                  <a:cxn ang="0">
                    <a:pos x="62" y="115"/>
                  </a:cxn>
                  <a:cxn ang="0">
                    <a:pos x="53" y="106"/>
                  </a:cxn>
                  <a:cxn ang="0">
                    <a:pos x="44" y="97"/>
                  </a:cxn>
                  <a:cxn ang="0">
                    <a:pos x="53" y="80"/>
                  </a:cxn>
                  <a:cxn ang="0">
                    <a:pos x="53" y="80"/>
                  </a:cxn>
                  <a:cxn ang="0">
                    <a:pos x="53" y="71"/>
                  </a:cxn>
                  <a:cxn ang="0">
                    <a:pos x="44" y="62"/>
                  </a:cxn>
                  <a:cxn ang="0">
                    <a:pos x="27" y="53"/>
                  </a:cxn>
                  <a:cxn ang="0">
                    <a:pos x="27" y="44"/>
                  </a:cxn>
                  <a:cxn ang="0">
                    <a:pos x="18" y="35"/>
                  </a:cxn>
                  <a:cxn ang="0">
                    <a:pos x="9" y="27"/>
                  </a:cxn>
                  <a:cxn ang="0">
                    <a:pos x="0" y="9"/>
                  </a:cxn>
                </a:cxnLst>
                <a:rect l="0" t="0" r="r" b="b"/>
                <a:pathLst>
                  <a:path w="423" h="363">
                    <a:moveTo>
                      <a:pt x="0" y="9"/>
                    </a:moveTo>
                    <a:lnTo>
                      <a:pt x="71" y="9"/>
                    </a:lnTo>
                    <a:lnTo>
                      <a:pt x="106" y="9"/>
                    </a:lnTo>
                    <a:lnTo>
                      <a:pt x="203" y="0"/>
                    </a:lnTo>
                    <a:lnTo>
                      <a:pt x="238" y="0"/>
                    </a:lnTo>
                    <a:lnTo>
                      <a:pt x="247" y="0"/>
                    </a:lnTo>
                    <a:lnTo>
                      <a:pt x="255" y="9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27"/>
                    </a:lnTo>
                    <a:lnTo>
                      <a:pt x="255" y="35"/>
                    </a:lnTo>
                    <a:lnTo>
                      <a:pt x="255" y="44"/>
                    </a:lnTo>
                    <a:lnTo>
                      <a:pt x="264" y="44"/>
                    </a:lnTo>
                    <a:lnTo>
                      <a:pt x="264" y="62"/>
                    </a:lnTo>
                    <a:lnTo>
                      <a:pt x="264" y="62"/>
                    </a:lnTo>
                    <a:lnTo>
                      <a:pt x="264" y="71"/>
                    </a:lnTo>
                    <a:lnTo>
                      <a:pt x="273" y="71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82" y="88"/>
                    </a:lnTo>
                    <a:lnTo>
                      <a:pt x="299" y="97"/>
                    </a:lnTo>
                    <a:lnTo>
                      <a:pt x="299" y="97"/>
                    </a:lnTo>
                    <a:lnTo>
                      <a:pt x="308" y="106"/>
                    </a:lnTo>
                    <a:lnTo>
                      <a:pt x="308" y="124"/>
                    </a:lnTo>
                    <a:lnTo>
                      <a:pt x="317" y="133"/>
                    </a:lnTo>
                    <a:lnTo>
                      <a:pt x="317" y="133"/>
                    </a:lnTo>
                    <a:lnTo>
                      <a:pt x="326" y="124"/>
                    </a:lnTo>
                    <a:lnTo>
                      <a:pt x="326" y="124"/>
                    </a:lnTo>
                    <a:lnTo>
                      <a:pt x="335" y="124"/>
                    </a:lnTo>
                    <a:lnTo>
                      <a:pt x="335" y="124"/>
                    </a:lnTo>
                    <a:lnTo>
                      <a:pt x="343" y="133"/>
                    </a:lnTo>
                    <a:lnTo>
                      <a:pt x="343" y="133"/>
                    </a:lnTo>
                    <a:lnTo>
                      <a:pt x="343" y="142"/>
                    </a:lnTo>
                    <a:lnTo>
                      <a:pt x="343" y="150"/>
                    </a:lnTo>
                    <a:lnTo>
                      <a:pt x="343" y="159"/>
                    </a:lnTo>
                    <a:lnTo>
                      <a:pt x="335" y="168"/>
                    </a:lnTo>
                    <a:lnTo>
                      <a:pt x="335" y="168"/>
                    </a:lnTo>
                    <a:lnTo>
                      <a:pt x="335" y="177"/>
                    </a:lnTo>
                    <a:lnTo>
                      <a:pt x="335" y="186"/>
                    </a:lnTo>
                    <a:lnTo>
                      <a:pt x="343" y="195"/>
                    </a:lnTo>
                    <a:lnTo>
                      <a:pt x="361" y="203"/>
                    </a:lnTo>
                    <a:lnTo>
                      <a:pt x="361" y="203"/>
                    </a:lnTo>
                    <a:lnTo>
                      <a:pt x="361" y="212"/>
                    </a:lnTo>
                    <a:lnTo>
                      <a:pt x="370" y="203"/>
                    </a:lnTo>
                    <a:lnTo>
                      <a:pt x="379" y="212"/>
                    </a:lnTo>
                    <a:lnTo>
                      <a:pt x="379" y="221"/>
                    </a:lnTo>
                    <a:lnTo>
                      <a:pt x="387" y="221"/>
                    </a:lnTo>
                    <a:lnTo>
                      <a:pt x="387" y="221"/>
                    </a:lnTo>
                    <a:lnTo>
                      <a:pt x="387" y="230"/>
                    </a:lnTo>
                    <a:lnTo>
                      <a:pt x="396" y="248"/>
                    </a:lnTo>
                    <a:lnTo>
                      <a:pt x="396" y="248"/>
                    </a:lnTo>
                    <a:lnTo>
                      <a:pt x="396" y="256"/>
                    </a:lnTo>
                    <a:lnTo>
                      <a:pt x="396" y="265"/>
                    </a:lnTo>
                    <a:lnTo>
                      <a:pt x="405" y="274"/>
                    </a:lnTo>
                    <a:lnTo>
                      <a:pt x="414" y="274"/>
                    </a:lnTo>
                    <a:lnTo>
                      <a:pt x="423" y="274"/>
                    </a:lnTo>
                    <a:lnTo>
                      <a:pt x="423" y="283"/>
                    </a:lnTo>
                    <a:lnTo>
                      <a:pt x="423" y="283"/>
                    </a:lnTo>
                    <a:lnTo>
                      <a:pt x="423" y="292"/>
                    </a:lnTo>
                    <a:lnTo>
                      <a:pt x="414" y="301"/>
                    </a:lnTo>
                    <a:lnTo>
                      <a:pt x="414" y="301"/>
                    </a:lnTo>
                    <a:lnTo>
                      <a:pt x="414" y="310"/>
                    </a:lnTo>
                    <a:lnTo>
                      <a:pt x="414" y="310"/>
                    </a:lnTo>
                    <a:lnTo>
                      <a:pt x="405" y="310"/>
                    </a:lnTo>
                    <a:lnTo>
                      <a:pt x="405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27"/>
                    </a:lnTo>
                    <a:lnTo>
                      <a:pt x="396" y="327"/>
                    </a:lnTo>
                    <a:lnTo>
                      <a:pt x="396" y="336"/>
                    </a:lnTo>
                    <a:lnTo>
                      <a:pt x="387" y="336"/>
                    </a:lnTo>
                    <a:lnTo>
                      <a:pt x="396" y="345"/>
                    </a:lnTo>
                    <a:lnTo>
                      <a:pt x="387" y="345"/>
                    </a:lnTo>
                    <a:lnTo>
                      <a:pt x="387" y="354"/>
                    </a:lnTo>
                    <a:lnTo>
                      <a:pt x="352" y="363"/>
                    </a:lnTo>
                    <a:lnTo>
                      <a:pt x="352" y="354"/>
                    </a:lnTo>
                    <a:lnTo>
                      <a:pt x="352" y="354"/>
                    </a:lnTo>
                    <a:lnTo>
                      <a:pt x="352" y="345"/>
                    </a:lnTo>
                    <a:lnTo>
                      <a:pt x="361" y="345"/>
                    </a:lnTo>
                    <a:lnTo>
                      <a:pt x="361" y="336"/>
                    </a:lnTo>
                    <a:lnTo>
                      <a:pt x="361" y="336"/>
                    </a:lnTo>
                    <a:lnTo>
                      <a:pt x="361" y="327"/>
                    </a:lnTo>
                    <a:lnTo>
                      <a:pt x="361" y="318"/>
                    </a:lnTo>
                    <a:lnTo>
                      <a:pt x="352" y="318"/>
                    </a:lnTo>
                    <a:lnTo>
                      <a:pt x="238" y="327"/>
                    </a:lnTo>
                    <a:lnTo>
                      <a:pt x="141" y="327"/>
                    </a:lnTo>
                    <a:lnTo>
                      <a:pt x="79" y="336"/>
                    </a:lnTo>
                    <a:lnTo>
                      <a:pt x="79" y="292"/>
                    </a:lnTo>
                    <a:lnTo>
                      <a:pt x="71" y="124"/>
                    </a:lnTo>
                    <a:lnTo>
                      <a:pt x="71" y="124"/>
                    </a:lnTo>
                    <a:lnTo>
                      <a:pt x="62" y="115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53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44"/>
                    </a:lnTo>
                    <a:lnTo>
                      <a:pt x="18" y="44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9" y="27"/>
                    </a:lnTo>
                    <a:lnTo>
                      <a:pt x="9" y="18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94"/>
              <p:cNvSpPr>
                <a:spLocks/>
              </p:cNvSpPr>
              <p:nvPr/>
            </p:nvSpPr>
            <p:spPr bwMode="auto">
              <a:xfrm>
                <a:off x="3066315" y="2674415"/>
                <a:ext cx="567511" cy="487013"/>
              </a:xfrm>
              <a:custGeom>
                <a:avLst/>
                <a:gdLst/>
                <a:ahLst/>
                <a:cxnLst>
                  <a:cxn ang="0">
                    <a:pos x="71" y="9"/>
                  </a:cxn>
                  <a:cxn ang="0">
                    <a:pos x="203" y="0"/>
                  </a:cxn>
                  <a:cxn ang="0">
                    <a:pos x="247" y="0"/>
                  </a:cxn>
                  <a:cxn ang="0">
                    <a:pos x="255" y="18"/>
                  </a:cxn>
                  <a:cxn ang="0">
                    <a:pos x="255" y="18"/>
                  </a:cxn>
                  <a:cxn ang="0">
                    <a:pos x="255" y="35"/>
                  </a:cxn>
                  <a:cxn ang="0">
                    <a:pos x="264" y="44"/>
                  </a:cxn>
                  <a:cxn ang="0">
                    <a:pos x="264" y="62"/>
                  </a:cxn>
                  <a:cxn ang="0">
                    <a:pos x="273" y="71"/>
                  </a:cxn>
                  <a:cxn ang="0">
                    <a:pos x="282" y="80"/>
                  </a:cxn>
                  <a:cxn ang="0">
                    <a:pos x="299" y="97"/>
                  </a:cxn>
                  <a:cxn ang="0">
                    <a:pos x="308" y="106"/>
                  </a:cxn>
                  <a:cxn ang="0">
                    <a:pos x="317" y="133"/>
                  </a:cxn>
                  <a:cxn ang="0">
                    <a:pos x="326" y="124"/>
                  </a:cxn>
                  <a:cxn ang="0">
                    <a:pos x="335" y="124"/>
                  </a:cxn>
                  <a:cxn ang="0">
                    <a:pos x="343" y="133"/>
                  </a:cxn>
                  <a:cxn ang="0">
                    <a:pos x="343" y="142"/>
                  </a:cxn>
                  <a:cxn ang="0">
                    <a:pos x="343" y="159"/>
                  </a:cxn>
                  <a:cxn ang="0">
                    <a:pos x="335" y="168"/>
                  </a:cxn>
                  <a:cxn ang="0">
                    <a:pos x="335" y="186"/>
                  </a:cxn>
                  <a:cxn ang="0">
                    <a:pos x="361" y="203"/>
                  </a:cxn>
                  <a:cxn ang="0">
                    <a:pos x="361" y="212"/>
                  </a:cxn>
                  <a:cxn ang="0">
                    <a:pos x="379" y="212"/>
                  </a:cxn>
                  <a:cxn ang="0">
                    <a:pos x="387" y="221"/>
                  </a:cxn>
                  <a:cxn ang="0">
                    <a:pos x="387" y="230"/>
                  </a:cxn>
                  <a:cxn ang="0">
                    <a:pos x="396" y="248"/>
                  </a:cxn>
                  <a:cxn ang="0">
                    <a:pos x="396" y="265"/>
                  </a:cxn>
                  <a:cxn ang="0">
                    <a:pos x="414" y="274"/>
                  </a:cxn>
                  <a:cxn ang="0">
                    <a:pos x="423" y="283"/>
                  </a:cxn>
                  <a:cxn ang="0">
                    <a:pos x="423" y="292"/>
                  </a:cxn>
                  <a:cxn ang="0">
                    <a:pos x="414" y="301"/>
                  </a:cxn>
                  <a:cxn ang="0">
                    <a:pos x="414" y="310"/>
                  </a:cxn>
                  <a:cxn ang="0">
                    <a:pos x="405" y="318"/>
                  </a:cxn>
                  <a:cxn ang="0">
                    <a:pos x="396" y="318"/>
                  </a:cxn>
                  <a:cxn ang="0">
                    <a:pos x="396" y="318"/>
                  </a:cxn>
                  <a:cxn ang="0">
                    <a:pos x="396" y="327"/>
                  </a:cxn>
                  <a:cxn ang="0">
                    <a:pos x="387" y="336"/>
                  </a:cxn>
                  <a:cxn ang="0">
                    <a:pos x="387" y="345"/>
                  </a:cxn>
                  <a:cxn ang="0">
                    <a:pos x="352" y="363"/>
                  </a:cxn>
                  <a:cxn ang="0">
                    <a:pos x="352" y="354"/>
                  </a:cxn>
                  <a:cxn ang="0">
                    <a:pos x="361" y="345"/>
                  </a:cxn>
                  <a:cxn ang="0">
                    <a:pos x="361" y="336"/>
                  </a:cxn>
                  <a:cxn ang="0">
                    <a:pos x="361" y="318"/>
                  </a:cxn>
                  <a:cxn ang="0">
                    <a:pos x="238" y="327"/>
                  </a:cxn>
                  <a:cxn ang="0">
                    <a:pos x="79" y="336"/>
                  </a:cxn>
                  <a:cxn ang="0">
                    <a:pos x="71" y="124"/>
                  </a:cxn>
                  <a:cxn ang="0">
                    <a:pos x="62" y="115"/>
                  </a:cxn>
                  <a:cxn ang="0">
                    <a:pos x="53" y="106"/>
                  </a:cxn>
                  <a:cxn ang="0">
                    <a:pos x="44" y="97"/>
                  </a:cxn>
                  <a:cxn ang="0">
                    <a:pos x="53" y="80"/>
                  </a:cxn>
                  <a:cxn ang="0">
                    <a:pos x="53" y="80"/>
                  </a:cxn>
                  <a:cxn ang="0">
                    <a:pos x="53" y="71"/>
                  </a:cxn>
                  <a:cxn ang="0">
                    <a:pos x="44" y="62"/>
                  </a:cxn>
                  <a:cxn ang="0">
                    <a:pos x="27" y="53"/>
                  </a:cxn>
                  <a:cxn ang="0">
                    <a:pos x="27" y="44"/>
                  </a:cxn>
                  <a:cxn ang="0">
                    <a:pos x="18" y="35"/>
                  </a:cxn>
                  <a:cxn ang="0">
                    <a:pos x="9" y="27"/>
                  </a:cxn>
                  <a:cxn ang="0">
                    <a:pos x="0" y="9"/>
                  </a:cxn>
                </a:cxnLst>
                <a:rect l="0" t="0" r="r" b="b"/>
                <a:pathLst>
                  <a:path w="423" h="363">
                    <a:moveTo>
                      <a:pt x="0" y="9"/>
                    </a:moveTo>
                    <a:lnTo>
                      <a:pt x="71" y="9"/>
                    </a:lnTo>
                    <a:lnTo>
                      <a:pt x="106" y="9"/>
                    </a:lnTo>
                    <a:lnTo>
                      <a:pt x="203" y="0"/>
                    </a:lnTo>
                    <a:lnTo>
                      <a:pt x="238" y="0"/>
                    </a:lnTo>
                    <a:lnTo>
                      <a:pt x="247" y="0"/>
                    </a:lnTo>
                    <a:lnTo>
                      <a:pt x="255" y="9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27"/>
                    </a:lnTo>
                    <a:lnTo>
                      <a:pt x="255" y="35"/>
                    </a:lnTo>
                    <a:lnTo>
                      <a:pt x="255" y="44"/>
                    </a:lnTo>
                    <a:lnTo>
                      <a:pt x="264" y="44"/>
                    </a:lnTo>
                    <a:lnTo>
                      <a:pt x="264" y="62"/>
                    </a:lnTo>
                    <a:lnTo>
                      <a:pt x="264" y="62"/>
                    </a:lnTo>
                    <a:lnTo>
                      <a:pt x="264" y="71"/>
                    </a:lnTo>
                    <a:lnTo>
                      <a:pt x="273" y="71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82" y="88"/>
                    </a:lnTo>
                    <a:lnTo>
                      <a:pt x="299" y="97"/>
                    </a:lnTo>
                    <a:lnTo>
                      <a:pt x="299" y="97"/>
                    </a:lnTo>
                    <a:lnTo>
                      <a:pt x="308" y="106"/>
                    </a:lnTo>
                    <a:lnTo>
                      <a:pt x="308" y="124"/>
                    </a:lnTo>
                    <a:lnTo>
                      <a:pt x="317" y="133"/>
                    </a:lnTo>
                    <a:lnTo>
                      <a:pt x="317" y="133"/>
                    </a:lnTo>
                    <a:lnTo>
                      <a:pt x="326" y="124"/>
                    </a:lnTo>
                    <a:lnTo>
                      <a:pt x="326" y="124"/>
                    </a:lnTo>
                    <a:lnTo>
                      <a:pt x="335" y="124"/>
                    </a:lnTo>
                    <a:lnTo>
                      <a:pt x="335" y="124"/>
                    </a:lnTo>
                    <a:lnTo>
                      <a:pt x="343" y="133"/>
                    </a:lnTo>
                    <a:lnTo>
                      <a:pt x="343" y="133"/>
                    </a:lnTo>
                    <a:lnTo>
                      <a:pt x="343" y="142"/>
                    </a:lnTo>
                    <a:lnTo>
                      <a:pt x="343" y="150"/>
                    </a:lnTo>
                    <a:lnTo>
                      <a:pt x="343" y="159"/>
                    </a:lnTo>
                    <a:lnTo>
                      <a:pt x="335" y="168"/>
                    </a:lnTo>
                    <a:lnTo>
                      <a:pt x="335" y="168"/>
                    </a:lnTo>
                    <a:lnTo>
                      <a:pt x="335" y="177"/>
                    </a:lnTo>
                    <a:lnTo>
                      <a:pt x="335" y="186"/>
                    </a:lnTo>
                    <a:lnTo>
                      <a:pt x="343" y="195"/>
                    </a:lnTo>
                    <a:lnTo>
                      <a:pt x="361" y="203"/>
                    </a:lnTo>
                    <a:lnTo>
                      <a:pt x="361" y="203"/>
                    </a:lnTo>
                    <a:lnTo>
                      <a:pt x="361" y="212"/>
                    </a:lnTo>
                    <a:lnTo>
                      <a:pt x="370" y="203"/>
                    </a:lnTo>
                    <a:lnTo>
                      <a:pt x="379" y="212"/>
                    </a:lnTo>
                    <a:lnTo>
                      <a:pt x="379" y="221"/>
                    </a:lnTo>
                    <a:lnTo>
                      <a:pt x="387" y="221"/>
                    </a:lnTo>
                    <a:lnTo>
                      <a:pt x="387" y="221"/>
                    </a:lnTo>
                    <a:lnTo>
                      <a:pt x="387" y="230"/>
                    </a:lnTo>
                    <a:lnTo>
                      <a:pt x="396" y="248"/>
                    </a:lnTo>
                    <a:lnTo>
                      <a:pt x="396" y="248"/>
                    </a:lnTo>
                    <a:lnTo>
                      <a:pt x="396" y="256"/>
                    </a:lnTo>
                    <a:lnTo>
                      <a:pt x="396" y="265"/>
                    </a:lnTo>
                    <a:lnTo>
                      <a:pt x="405" y="274"/>
                    </a:lnTo>
                    <a:lnTo>
                      <a:pt x="414" y="274"/>
                    </a:lnTo>
                    <a:lnTo>
                      <a:pt x="423" y="274"/>
                    </a:lnTo>
                    <a:lnTo>
                      <a:pt x="423" y="283"/>
                    </a:lnTo>
                    <a:lnTo>
                      <a:pt x="423" y="283"/>
                    </a:lnTo>
                    <a:lnTo>
                      <a:pt x="423" y="292"/>
                    </a:lnTo>
                    <a:lnTo>
                      <a:pt x="414" y="301"/>
                    </a:lnTo>
                    <a:lnTo>
                      <a:pt x="414" y="301"/>
                    </a:lnTo>
                    <a:lnTo>
                      <a:pt x="414" y="310"/>
                    </a:lnTo>
                    <a:lnTo>
                      <a:pt x="414" y="310"/>
                    </a:lnTo>
                    <a:lnTo>
                      <a:pt x="405" y="310"/>
                    </a:lnTo>
                    <a:lnTo>
                      <a:pt x="405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27"/>
                    </a:lnTo>
                    <a:lnTo>
                      <a:pt x="396" y="327"/>
                    </a:lnTo>
                    <a:lnTo>
                      <a:pt x="396" y="336"/>
                    </a:lnTo>
                    <a:lnTo>
                      <a:pt x="387" y="336"/>
                    </a:lnTo>
                    <a:lnTo>
                      <a:pt x="396" y="345"/>
                    </a:lnTo>
                    <a:lnTo>
                      <a:pt x="387" y="345"/>
                    </a:lnTo>
                    <a:lnTo>
                      <a:pt x="387" y="354"/>
                    </a:lnTo>
                    <a:lnTo>
                      <a:pt x="352" y="363"/>
                    </a:lnTo>
                    <a:lnTo>
                      <a:pt x="352" y="354"/>
                    </a:lnTo>
                    <a:lnTo>
                      <a:pt x="352" y="354"/>
                    </a:lnTo>
                    <a:lnTo>
                      <a:pt x="352" y="345"/>
                    </a:lnTo>
                    <a:lnTo>
                      <a:pt x="361" y="345"/>
                    </a:lnTo>
                    <a:lnTo>
                      <a:pt x="361" y="336"/>
                    </a:lnTo>
                    <a:lnTo>
                      <a:pt x="361" y="336"/>
                    </a:lnTo>
                    <a:lnTo>
                      <a:pt x="361" y="327"/>
                    </a:lnTo>
                    <a:lnTo>
                      <a:pt x="361" y="318"/>
                    </a:lnTo>
                    <a:lnTo>
                      <a:pt x="352" y="318"/>
                    </a:lnTo>
                    <a:lnTo>
                      <a:pt x="238" y="327"/>
                    </a:lnTo>
                    <a:lnTo>
                      <a:pt x="141" y="327"/>
                    </a:lnTo>
                    <a:lnTo>
                      <a:pt x="79" y="336"/>
                    </a:lnTo>
                    <a:lnTo>
                      <a:pt x="79" y="292"/>
                    </a:lnTo>
                    <a:lnTo>
                      <a:pt x="71" y="124"/>
                    </a:lnTo>
                    <a:lnTo>
                      <a:pt x="71" y="124"/>
                    </a:lnTo>
                    <a:lnTo>
                      <a:pt x="62" y="115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53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44"/>
                    </a:lnTo>
                    <a:lnTo>
                      <a:pt x="18" y="44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9" y="27"/>
                    </a:lnTo>
                    <a:lnTo>
                      <a:pt x="9" y="18"/>
                    </a:lnTo>
                    <a:lnTo>
                      <a:pt x="0" y="9"/>
                    </a:lnTo>
                    <a:lnTo>
                      <a:pt x="0" y="9"/>
                    </a:lnTo>
                  </a:path>
                </a:pathLst>
              </a:custGeom>
              <a:solidFill>
                <a:schemeClr val="accent5">
                  <a:lumMod val="75000"/>
                  <a:alpha val="28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95"/>
              <p:cNvSpPr>
                <a:spLocks/>
              </p:cNvSpPr>
              <p:nvPr/>
            </p:nvSpPr>
            <p:spPr bwMode="auto">
              <a:xfrm>
                <a:off x="3456730" y="3243266"/>
                <a:ext cx="295159" cy="523236"/>
              </a:xfrm>
              <a:custGeom>
                <a:avLst/>
                <a:gdLst/>
                <a:ahLst/>
                <a:cxnLst>
                  <a:cxn ang="0">
                    <a:pos x="17" y="168"/>
                  </a:cxn>
                  <a:cxn ang="0">
                    <a:pos x="26" y="160"/>
                  </a:cxn>
                  <a:cxn ang="0">
                    <a:pos x="17" y="142"/>
                  </a:cxn>
                  <a:cxn ang="0">
                    <a:pos x="17" y="142"/>
                  </a:cxn>
                  <a:cxn ang="0">
                    <a:pos x="17" y="133"/>
                  </a:cxn>
                  <a:cxn ang="0">
                    <a:pos x="17" y="124"/>
                  </a:cxn>
                  <a:cxn ang="0">
                    <a:pos x="26" y="115"/>
                  </a:cxn>
                  <a:cxn ang="0">
                    <a:pos x="26" y="115"/>
                  </a:cxn>
                  <a:cxn ang="0">
                    <a:pos x="26" y="98"/>
                  </a:cxn>
                  <a:cxn ang="0">
                    <a:pos x="35" y="89"/>
                  </a:cxn>
                  <a:cxn ang="0">
                    <a:pos x="26" y="80"/>
                  </a:cxn>
                  <a:cxn ang="0">
                    <a:pos x="44" y="71"/>
                  </a:cxn>
                  <a:cxn ang="0">
                    <a:pos x="44" y="62"/>
                  </a:cxn>
                  <a:cxn ang="0">
                    <a:pos x="52" y="54"/>
                  </a:cxn>
                  <a:cxn ang="0">
                    <a:pos x="52" y="45"/>
                  </a:cxn>
                  <a:cxn ang="0">
                    <a:pos x="52" y="36"/>
                  </a:cxn>
                  <a:cxn ang="0">
                    <a:pos x="52" y="27"/>
                  </a:cxn>
                  <a:cxn ang="0">
                    <a:pos x="70" y="18"/>
                  </a:cxn>
                  <a:cxn ang="0">
                    <a:pos x="149" y="9"/>
                  </a:cxn>
                  <a:cxn ang="0">
                    <a:pos x="202" y="9"/>
                  </a:cxn>
                  <a:cxn ang="0">
                    <a:pos x="220" y="372"/>
                  </a:cxn>
                  <a:cxn ang="0">
                    <a:pos x="202" y="372"/>
                  </a:cxn>
                  <a:cxn ang="0">
                    <a:pos x="193" y="372"/>
                  </a:cxn>
                  <a:cxn ang="0">
                    <a:pos x="193" y="372"/>
                  </a:cxn>
                  <a:cxn ang="0">
                    <a:pos x="167" y="381"/>
                  </a:cxn>
                  <a:cxn ang="0">
                    <a:pos x="158" y="381"/>
                  </a:cxn>
                  <a:cxn ang="0">
                    <a:pos x="149" y="390"/>
                  </a:cxn>
                  <a:cxn ang="0">
                    <a:pos x="140" y="390"/>
                  </a:cxn>
                  <a:cxn ang="0">
                    <a:pos x="140" y="381"/>
                  </a:cxn>
                  <a:cxn ang="0">
                    <a:pos x="123" y="363"/>
                  </a:cxn>
                  <a:cxn ang="0">
                    <a:pos x="123" y="345"/>
                  </a:cxn>
                  <a:cxn ang="0">
                    <a:pos x="123" y="328"/>
                  </a:cxn>
                  <a:cxn ang="0">
                    <a:pos x="0" y="336"/>
                  </a:cxn>
                  <a:cxn ang="0">
                    <a:pos x="0" y="319"/>
                  </a:cxn>
                  <a:cxn ang="0">
                    <a:pos x="0" y="310"/>
                  </a:cxn>
                  <a:cxn ang="0">
                    <a:pos x="8" y="292"/>
                  </a:cxn>
                  <a:cxn ang="0">
                    <a:pos x="8" y="283"/>
                  </a:cxn>
                  <a:cxn ang="0">
                    <a:pos x="8" y="275"/>
                  </a:cxn>
                  <a:cxn ang="0">
                    <a:pos x="35" y="257"/>
                  </a:cxn>
                  <a:cxn ang="0">
                    <a:pos x="26" y="248"/>
                  </a:cxn>
                  <a:cxn ang="0">
                    <a:pos x="26" y="248"/>
                  </a:cxn>
                  <a:cxn ang="0">
                    <a:pos x="35" y="239"/>
                  </a:cxn>
                  <a:cxn ang="0">
                    <a:pos x="44" y="230"/>
                  </a:cxn>
                  <a:cxn ang="0">
                    <a:pos x="35" y="222"/>
                  </a:cxn>
                  <a:cxn ang="0">
                    <a:pos x="26" y="213"/>
                  </a:cxn>
                  <a:cxn ang="0">
                    <a:pos x="35" y="204"/>
                  </a:cxn>
                  <a:cxn ang="0">
                    <a:pos x="26" y="195"/>
                  </a:cxn>
                  <a:cxn ang="0">
                    <a:pos x="26" y="186"/>
                  </a:cxn>
                  <a:cxn ang="0">
                    <a:pos x="17" y="186"/>
                  </a:cxn>
                </a:cxnLst>
                <a:rect l="0" t="0" r="r" b="b"/>
                <a:pathLst>
                  <a:path w="220" h="390">
                    <a:moveTo>
                      <a:pt x="17" y="177"/>
                    </a:moveTo>
                    <a:lnTo>
                      <a:pt x="17" y="168"/>
                    </a:lnTo>
                    <a:lnTo>
                      <a:pt x="17" y="168"/>
                    </a:lnTo>
                    <a:lnTo>
                      <a:pt x="26" y="168"/>
                    </a:lnTo>
                    <a:lnTo>
                      <a:pt x="26" y="168"/>
                    </a:lnTo>
                    <a:lnTo>
                      <a:pt x="26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33"/>
                    </a:lnTo>
                    <a:lnTo>
                      <a:pt x="8" y="142"/>
                    </a:lnTo>
                    <a:lnTo>
                      <a:pt x="17" y="133"/>
                    </a:lnTo>
                    <a:lnTo>
                      <a:pt x="8" y="133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26" y="115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26" y="115"/>
                    </a:lnTo>
                    <a:lnTo>
                      <a:pt x="26" y="115"/>
                    </a:lnTo>
                    <a:lnTo>
                      <a:pt x="26" y="107"/>
                    </a:lnTo>
                    <a:lnTo>
                      <a:pt x="26" y="98"/>
                    </a:lnTo>
                    <a:lnTo>
                      <a:pt x="17" y="98"/>
                    </a:lnTo>
                    <a:lnTo>
                      <a:pt x="35" y="98"/>
                    </a:lnTo>
                    <a:lnTo>
                      <a:pt x="35" y="89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26" y="80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62"/>
                    </a:lnTo>
                    <a:lnTo>
                      <a:pt x="52" y="62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45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27"/>
                    </a:lnTo>
                    <a:lnTo>
                      <a:pt x="61" y="27"/>
                    </a:lnTo>
                    <a:lnTo>
                      <a:pt x="61" y="27"/>
                    </a:lnTo>
                    <a:lnTo>
                      <a:pt x="70" y="18"/>
                    </a:lnTo>
                    <a:lnTo>
                      <a:pt x="70" y="18"/>
                    </a:lnTo>
                    <a:lnTo>
                      <a:pt x="61" y="18"/>
                    </a:lnTo>
                    <a:lnTo>
                      <a:pt x="149" y="9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2" y="9"/>
                    </a:lnTo>
                    <a:lnTo>
                      <a:pt x="211" y="9"/>
                    </a:lnTo>
                    <a:lnTo>
                      <a:pt x="202" y="248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193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76" y="372"/>
                    </a:lnTo>
                    <a:lnTo>
                      <a:pt x="167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0" y="390"/>
                    </a:lnTo>
                    <a:lnTo>
                      <a:pt x="140" y="390"/>
                    </a:lnTo>
                    <a:lnTo>
                      <a:pt x="140" y="381"/>
                    </a:lnTo>
                    <a:lnTo>
                      <a:pt x="140" y="381"/>
                    </a:lnTo>
                    <a:lnTo>
                      <a:pt x="132" y="381"/>
                    </a:lnTo>
                    <a:lnTo>
                      <a:pt x="132" y="372"/>
                    </a:lnTo>
                    <a:lnTo>
                      <a:pt x="123" y="363"/>
                    </a:lnTo>
                    <a:lnTo>
                      <a:pt x="123" y="363"/>
                    </a:lnTo>
                    <a:lnTo>
                      <a:pt x="123" y="354"/>
                    </a:lnTo>
                    <a:lnTo>
                      <a:pt x="123" y="345"/>
                    </a:lnTo>
                    <a:lnTo>
                      <a:pt x="123" y="336"/>
                    </a:lnTo>
                    <a:lnTo>
                      <a:pt x="123" y="328"/>
                    </a:lnTo>
                    <a:lnTo>
                      <a:pt x="123" y="328"/>
                    </a:lnTo>
                    <a:lnTo>
                      <a:pt x="61" y="336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0" y="328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8" y="310"/>
                    </a:lnTo>
                    <a:lnTo>
                      <a:pt x="0" y="310"/>
                    </a:lnTo>
                    <a:lnTo>
                      <a:pt x="8" y="310"/>
                    </a:lnTo>
                    <a:lnTo>
                      <a:pt x="0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83"/>
                    </a:lnTo>
                    <a:lnTo>
                      <a:pt x="8" y="283"/>
                    </a:lnTo>
                    <a:lnTo>
                      <a:pt x="17" y="275"/>
                    </a:lnTo>
                    <a:lnTo>
                      <a:pt x="8" y="275"/>
                    </a:lnTo>
                    <a:lnTo>
                      <a:pt x="17" y="266"/>
                    </a:lnTo>
                    <a:lnTo>
                      <a:pt x="17" y="266"/>
                    </a:lnTo>
                    <a:lnTo>
                      <a:pt x="35" y="257"/>
                    </a:lnTo>
                    <a:lnTo>
                      <a:pt x="26" y="257"/>
                    </a:lnTo>
                    <a:lnTo>
                      <a:pt x="26" y="248"/>
                    </a:lnTo>
                    <a:lnTo>
                      <a:pt x="26" y="248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26" y="248"/>
                    </a:lnTo>
                    <a:lnTo>
                      <a:pt x="26" y="239"/>
                    </a:lnTo>
                    <a:lnTo>
                      <a:pt x="26" y="239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35" y="230"/>
                    </a:lnTo>
                    <a:lnTo>
                      <a:pt x="35" y="222"/>
                    </a:lnTo>
                    <a:lnTo>
                      <a:pt x="26" y="222"/>
                    </a:lnTo>
                    <a:lnTo>
                      <a:pt x="26" y="213"/>
                    </a:lnTo>
                    <a:lnTo>
                      <a:pt x="26" y="213"/>
                    </a:lnTo>
                    <a:lnTo>
                      <a:pt x="35" y="222"/>
                    </a:lnTo>
                    <a:lnTo>
                      <a:pt x="26" y="213"/>
                    </a:lnTo>
                    <a:lnTo>
                      <a:pt x="35" y="204"/>
                    </a:lnTo>
                    <a:lnTo>
                      <a:pt x="26" y="213"/>
                    </a:lnTo>
                    <a:lnTo>
                      <a:pt x="26" y="204"/>
                    </a:lnTo>
                    <a:lnTo>
                      <a:pt x="26" y="195"/>
                    </a:lnTo>
                    <a:lnTo>
                      <a:pt x="26" y="195"/>
                    </a:lnTo>
                    <a:lnTo>
                      <a:pt x="17" y="195"/>
                    </a:lnTo>
                    <a:lnTo>
                      <a:pt x="26" y="186"/>
                    </a:lnTo>
                    <a:lnTo>
                      <a:pt x="26" y="177"/>
                    </a:lnTo>
                    <a:lnTo>
                      <a:pt x="17" y="177"/>
                    </a:lnTo>
                    <a:lnTo>
                      <a:pt x="17" y="186"/>
                    </a:lnTo>
                    <a:lnTo>
                      <a:pt x="17" y="177"/>
                    </a:lnTo>
                    <a:lnTo>
                      <a:pt x="17" y="17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96"/>
              <p:cNvSpPr>
                <a:spLocks/>
              </p:cNvSpPr>
              <p:nvPr/>
            </p:nvSpPr>
            <p:spPr bwMode="auto">
              <a:xfrm>
                <a:off x="3456730" y="3243266"/>
                <a:ext cx="295159" cy="523236"/>
              </a:xfrm>
              <a:custGeom>
                <a:avLst/>
                <a:gdLst/>
                <a:ahLst/>
                <a:cxnLst>
                  <a:cxn ang="0">
                    <a:pos x="17" y="168"/>
                  </a:cxn>
                  <a:cxn ang="0">
                    <a:pos x="26" y="160"/>
                  </a:cxn>
                  <a:cxn ang="0">
                    <a:pos x="17" y="142"/>
                  </a:cxn>
                  <a:cxn ang="0">
                    <a:pos x="17" y="142"/>
                  </a:cxn>
                  <a:cxn ang="0">
                    <a:pos x="17" y="133"/>
                  </a:cxn>
                  <a:cxn ang="0">
                    <a:pos x="17" y="124"/>
                  </a:cxn>
                  <a:cxn ang="0">
                    <a:pos x="26" y="115"/>
                  </a:cxn>
                  <a:cxn ang="0">
                    <a:pos x="26" y="115"/>
                  </a:cxn>
                  <a:cxn ang="0">
                    <a:pos x="26" y="98"/>
                  </a:cxn>
                  <a:cxn ang="0">
                    <a:pos x="35" y="89"/>
                  </a:cxn>
                  <a:cxn ang="0">
                    <a:pos x="26" y="80"/>
                  </a:cxn>
                  <a:cxn ang="0">
                    <a:pos x="44" y="71"/>
                  </a:cxn>
                  <a:cxn ang="0">
                    <a:pos x="44" y="62"/>
                  </a:cxn>
                  <a:cxn ang="0">
                    <a:pos x="52" y="54"/>
                  </a:cxn>
                  <a:cxn ang="0">
                    <a:pos x="52" y="45"/>
                  </a:cxn>
                  <a:cxn ang="0">
                    <a:pos x="52" y="36"/>
                  </a:cxn>
                  <a:cxn ang="0">
                    <a:pos x="52" y="27"/>
                  </a:cxn>
                  <a:cxn ang="0">
                    <a:pos x="70" y="18"/>
                  </a:cxn>
                  <a:cxn ang="0">
                    <a:pos x="149" y="9"/>
                  </a:cxn>
                  <a:cxn ang="0">
                    <a:pos x="202" y="9"/>
                  </a:cxn>
                  <a:cxn ang="0">
                    <a:pos x="220" y="372"/>
                  </a:cxn>
                  <a:cxn ang="0">
                    <a:pos x="202" y="372"/>
                  </a:cxn>
                  <a:cxn ang="0">
                    <a:pos x="193" y="372"/>
                  </a:cxn>
                  <a:cxn ang="0">
                    <a:pos x="193" y="372"/>
                  </a:cxn>
                  <a:cxn ang="0">
                    <a:pos x="167" y="381"/>
                  </a:cxn>
                  <a:cxn ang="0">
                    <a:pos x="158" y="381"/>
                  </a:cxn>
                  <a:cxn ang="0">
                    <a:pos x="149" y="390"/>
                  </a:cxn>
                  <a:cxn ang="0">
                    <a:pos x="140" y="390"/>
                  </a:cxn>
                  <a:cxn ang="0">
                    <a:pos x="140" y="381"/>
                  </a:cxn>
                  <a:cxn ang="0">
                    <a:pos x="123" y="363"/>
                  </a:cxn>
                  <a:cxn ang="0">
                    <a:pos x="123" y="345"/>
                  </a:cxn>
                  <a:cxn ang="0">
                    <a:pos x="123" y="328"/>
                  </a:cxn>
                  <a:cxn ang="0">
                    <a:pos x="0" y="336"/>
                  </a:cxn>
                  <a:cxn ang="0">
                    <a:pos x="0" y="319"/>
                  </a:cxn>
                  <a:cxn ang="0">
                    <a:pos x="0" y="310"/>
                  </a:cxn>
                  <a:cxn ang="0">
                    <a:pos x="8" y="292"/>
                  </a:cxn>
                  <a:cxn ang="0">
                    <a:pos x="8" y="283"/>
                  </a:cxn>
                  <a:cxn ang="0">
                    <a:pos x="8" y="275"/>
                  </a:cxn>
                  <a:cxn ang="0">
                    <a:pos x="35" y="257"/>
                  </a:cxn>
                  <a:cxn ang="0">
                    <a:pos x="26" y="248"/>
                  </a:cxn>
                  <a:cxn ang="0">
                    <a:pos x="26" y="248"/>
                  </a:cxn>
                  <a:cxn ang="0">
                    <a:pos x="35" y="239"/>
                  </a:cxn>
                  <a:cxn ang="0">
                    <a:pos x="44" y="230"/>
                  </a:cxn>
                  <a:cxn ang="0">
                    <a:pos x="35" y="222"/>
                  </a:cxn>
                  <a:cxn ang="0">
                    <a:pos x="26" y="213"/>
                  </a:cxn>
                  <a:cxn ang="0">
                    <a:pos x="35" y="204"/>
                  </a:cxn>
                  <a:cxn ang="0">
                    <a:pos x="26" y="195"/>
                  </a:cxn>
                  <a:cxn ang="0">
                    <a:pos x="26" y="186"/>
                  </a:cxn>
                  <a:cxn ang="0">
                    <a:pos x="17" y="186"/>
                  </a:cxn>
                </a:cxnLst>
                <a:rect l="0" t="0" r="r" b="b"/>
                <a:pathLst>
                  <a:path w="220" h="390">
                    <a:moveTo>
                      <a:pt x="17" y="177"/>
                    </a:moveTo>
                    <a:lnTo>
                      <a:pt x="17" y="168"/>
                    </a:lnTo>
                    <a:lnTo>
                      <a:pt x="17" y="168"/>
                    </a:lnTo>
                    <a:lnTo>
                      <a:pt x="26" y="168"/>
                    </a:lnTo>
                    <a:lnTo>
                      <a:pt x="26" y="168"/>
                    </a:lnTo>
                    <a:lnTo>
                      <a:pt x="26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33"/>
                    </a:lnTo>
                    <a:lnTo>
                      <a:pt x="8" y="142"/>
                    </a:lnTo>
                    <a:lnTo>
                      <a:pt x="17" y="133"/>
                    </a:lnTo>
                    <a:lnTo>
                      <a:pt x="8" y="133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26" y="115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26" y="115"/>
                    </a:lnTo>
                    <a:lnTo>
                      <a:pt x="26" y="115"/>
                    </a:lnTo>
                    <a:lnTo>
                      <a:pt x="26" y="107"/>
                    </a:lnTo>
                    <a:lnTo>
                      <a:pt x="26" y="98"/>
                    </a:lnTo>
                    <a:lnTo>
                      <a:pt x="17" y="98"/>
                    </a:lnTo>
                    <a:lnTo>
                      <a:pt x="35" y="98"/>
                    </a:lnTo>
                    <a:lnTo>
                      <a:pt x="35" y="89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26" y="80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62"/>
                    </a:lnTo>
                    <a:lnTo>
                      <a:pt x="52" y="62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45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27"/>
                    </a:lnTo>
                    <a:lnTo>
                      <a:pt x="61" y="27"/>
                    </a:lnTo>
                    <a:lnTo>
                      <a:pt x="61" y="27"/>
                    </a:lnTo>
                    <a:lnTo>
                      <a:pt x="70" y="18"/>
                    </a:lnTo>
                    <a:lnTo>
                      <a:pt x="70" y="18"/>
                    </a:lnTo>
                    <a:lnTo>
                      <a:pt x="61" y="18"/>
                    </a:lnTo>
                    <a:lnTo>
                      <a:pt x="149" y="9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2" y="9"/>
                    </a:lnTo>
                    <a:lnTo>
                      <a:pt x="211" y="9"/>
                    </a:lnTo>
                    <a:lnTo>
                      <a:pt x="202" y="248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193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76" y="372"/>
                    </a:lnTo>
                    <a:lnTo>
                      <a:pt x="167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0" y="390"/>
                    </a:lnTo>
                    <a:lnTo>
                      <a:pt x="140" y="390"/>
                    </a:lnTo>
                    <a:lnTo>
                      <a:pt x="140" y="381"/>
                    </a:lnTo>
                    <a:lnTo>
                      <a:pt x="140" y="381"/>
                    </a:lnTo>
                    <a:lnTo>
                      <a:pt x="132" y="381"/>
                    </a:lnTo>
                    <a:lnTo>
                      <a:pt x="132" y="372"/>
                    </a:lnTo>
                    <a:lnTo>
                      <a:pt x="123" y="363"/>
                    </a:lnTo>
                    <a:lnTo>
                      <a:pt x="123" y="363"/>
                    </a:lnTo>
                    <a:lnTo>
                      <a:pt x="123" y="354"/>
                    </a:lnTo>
                    <a:lnTo>
                      <a:pt x="123" y="345"/>
                    </a:lnTo>
                    <a:lnTo>
                      <a:pt x="123" y="336"/>
                    </a:lnTo>
                    <a:lnTo>
                      <a:pt x="123" y="328"/>
                    </a:lnTo>
                    <a:lnTo>
                      <a:pt x="123" y="328"/>
                    </a:lnTo>
                    <a:lnTo>
                      <a:pt x="61" y="336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0" y="328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8" y="310"/>
                    </a:lnTo>
                    <a:lnTo>
                      <a:pt x="0" y="310"/>
                    </a:lnTo>
                    <a:lnTo>
                      <a:pt x="8" y="310"/>
                    </a:lnTo>
                    <a:lnTo>
                      <a:pt x="0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83"/>
                    </a:lnTo>
                    <a:lnTo>
                      <a:pt x="8" y="283"/>
                    </a:lnTo>
                    <a:lnTo>
                      <a:pt x="17" y="275"/>
                    </a:lnTo>
                    <a:lnTo>
                      <a:pt x="8" y="275"/>
                    </a:lnTo>
                    <a:lnTo>
                      <a:pt x="17" y="266"/>
                    </a:lnTo>
                    <a:lnTo>
                      <a:pt x="17" y="266"/>
                    </a:lnTo>
                    <a:lnTo>
                      <a:pt x="35" y="257"/>
                    </a:lnTo>
                    <a:lnTo>
                      <a:pt x="26" y="257"/>
                    </a:lnTo>
                    <a:lnTo>
                      <a:pt x="26" y="248"/>
                    </a:lnTo>
                    <a:lnTo>
                      <a:pt x="26" y="248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26" y="248"/>
                    </a:lnTo>
                    <a:lnTo>
                      <a:pt x="26" y="239"/>
                    </a:lnTo>
                    <a:lnTo>
                      <a:pt x="26" y="239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35" y="230"/>
                    </a:lnTo>
                    <a:lnTo>
                      <a:pt x="35" y="222"/>
                    </a:lnTo>
                    <a:lnTo>
                      <a:pt x="26" y="222"/>
                    </a:lnTo>
                    <a:lnTo>
                      <a:pt x="26" y="213"/>
                    </a:lnTo>
                    <a:lnTo>
                      <a:pt x="26" y="213"/>
                    </a:lnTo>
                    <a:lnTo>
                      <a:pt x="35" y="222"/>
                    </a:lnTo>
                    <a:lnTo>
                      <a:pt x="26" y="213"/>
                    </a:lnTo>
                    <a:lnTo>
                      <a:pt x="35" y="204"/>
                    </a:lnTo>
                    <a:lnTo>
                      <a:pt x="26" y="213"/>
                    </a:lnTo>
                    <a:lnTo>
                      <a:pt x="26" y="204"/>
                    </a:lnTo>
                    <a:lnTo>
                      <a:pt x="26" y="195"/>
                    </a:lnTo>
                    <a:lnTo>
                      <a:pt x="26" y="195"/>
                    </a:lnTo>
                    <a:lnTo>
                      <a:pt x="17" y="195"/>
                    </a:lnTo>
                    <a:lnTo>
                      <a:pt x="26" y="186"/>
                    </a:lnTo>
                    <a:lnTo>
                      <a:pt x="26" y="177"/>
                    </a:lnTo>
                    <a:lnTo>
                      <a:pt x="17" y="177"/>
                    </a:lnTo>
                    <a:lnTo>
                      <a:pt x="17" y="186"/>
                    </a:lnTo>
                    <a:lnTo>
                      <a:pt x="17" y="177"/>
                    </a:lnTo>
                    <a:lnTo>
                      <a:pt x="17" y="17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Rectangle 97"/>
              <p:cNvSpPr>
                <a:spLocks noChangeArrowheads="1"/>
              </p:cNvSpPr>
              <p:nvPr/>
            </p:nvSpPr>
            <p:spPr bwMode="auto">
              <a:xfrm>
                <a:off x="3668708" y="3777236"/>
                <a:ext cx="12075" cy="1342"/>
              </a:xfrm>
              <a:prstGeom prst="rect">
                <a:avLst/>
              </a:pr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Rectangle 98"/>
              <p:cNvSpPr>
                <a:spLocks noChangeArrowheads="1"/>
              </p:cNvSpPr>
              <p:nvPr/>
            </p:nvSpPr>
            <p:spPr bwMode="auto">
              <a:xfrm>
                <a:off x="3668708" y="3777236"/>
                <a:ext cx="12075" cy="1342"/>
              </a:xfrm>
              <a:prstGeom prst="rect">
                <a:avLst/>
              </a:pr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99"/>
              <p:cNvSpPr>
                <a:spLocks/>
              </p:cNvSpPr>
              <p:nvPr/>
            </p:nvSpPr>
            <p:spPr bwMode="auto">
              <a:xfrm>
                <a:off x="3727740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100"/>
              <p:cNvSpPr>
                <a:spLocks/>
              </p:cNvSpPr>
              <p:nvPr/>
            </p:nvSpPr>
            <p:spPr bwMode="auto">
              <a:xfrm>
                <a:off x="3727740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01"/>
              <p:cNvSpPr>
                <a:spLocks/>
              </p:cNvSpPr>
              <p:nvPr/>
            </p:nvSpPr>
            <p:spPr bwMode="auto">
              <a:xfrm>
                <a:off x="2948252" y="1748689"/>
                <a:ext cx="555436" cy="629226"/>
              </a:xfrm>
              <a:custGeom>
                <a:avLst/>
                <a:gdLst/>
                <a:ahLst/>
                <a:cxnLst>
                  <a:cxn ang="0">
                    <a:pos x="115" y="36"/>
                  </a:cxn>
                  <a:cxn ang="0">
                    <a:pos x="115" y="0"/>
                  </a:cxn>
                  <a:cxn ang="0">
                    <a:pos x="132" y="27"/>
                  </a:cxn>
                  <a:cxn ang="0">
                    <a:pos x="141" y="53"/>
                  </a:cxn>
                  <a:cxn ang="0">
                    <a:pos x="159" y="53"/>
                  </a:cxn>
                  <a:cxn ang="0">
                    <a:pos x="194" y="71"/>
                  </a:cxn>
                  <a:cxn ang="0">
                    <a:pos x="211" y="62"/>
                  </a:cxn>
                  <a:cxn ang="0">
                    <a:pos x="220" y="53"/>
                  </a:cxn>
                  <a:cxn ang="0">
                    <a:pos x="247" y="71"/>
                  </a:cxn>
                  <a:cxn ang="0">
                    <a:pos x="255" y="80"/>
                  </a:cxn>
                  <a:cxn ang="0">
                    <a:pos x="264" y="80"/>
                  </a:cxn>
                  <a:cxn ang="0">
                    <a:pos x="282" y="80"/>
                  </a:cxn>
                  <a:cxn ang="0">
                    <a:pos x="308" y="98"/>
                  </a:cxn>
                  <a:cxn ang="0">
                    <a:pos x="326" y="89"/>
                  </a:cxn>
                  <a:cxn ang="0">
                    <a:pos x="343" y="89"/>
                  </a:cxn>
                  <a:cxn ang="0">
                    <a:pos x="352" y="89"/>
                  </a:cxn>
                  <a:cxn ang="0">
                    <a:pos x="370" y="89"/>
                  </a:cxn>
                  <a:cxn ang="0">
                    <a:pos x="387" y="98"/>
                  </a:cxn>
                  <a:cxn ang="0">
                    <a:pos x="414" y="98"/>
                  </a:cxn>
                  <a:cxn ang="0">
                    <a:pos x="396" y="106"/>
                  </a:cxn>
                  <a:cxn ang="0">
                    <a:pos x="361" y="124"/>
                  </a:cxn>
                  <a:cxn ang="0">
                    <a:pos x="326" y="160"/>
                  </a:cxn>
                  <a:cxn ang="0">
                    <a:pos x="308" y="177"/>
                  </a:cxn>
                  <a:cxn ang="0">
                    <a:pos x="282" y="204"/>
                  </a:cxn>
                  <a:cxn ang="0">
                    <a:pos x="273" y="213"/>
                  </a:cxn>
                  <a:cxn ang="0">
                    <a:pos x="273" y="257"/>
                  </a:cxn>
                  <a:cxn ang="0">
                    <a:pos x="247" y="274"/>
                  </a:cxn>
                  <a:cxn ang="0">
                    <a:pos x="247" y="283"/>
                  </a:cxn>
                  <a:cxn ang="0">
                    <a:pos x="255" y="301"/>
                  </a:cxn>
                  <a:cxn ang="0">
                    <a:pos x="255" y="328"/>
                  </a:cxn>
                  <a:cxn ang="0">
                    <a:pos x="255" y="354"/>
                  </a:cxn>
                  <a:cxn ang="0">
                    <a:pos x="264" y="372"/>
                  </a:cxn>
                  <a:cxn ang="0">
                    <a:pos x="282" y="381"/>
                  </a:cxn>
                  <a:cxn ang="0">
                    <a:pos x="299" y="389"/>
                  </a:cxn>
                  <a:cxn ang="0">
                    <a:pos x="326" y="416"/>
                  </a:cxn>
                  <a:cxn ang="0">
                    <a:pos x="335" y="425"/>
                  </a:cxn>
                  <a:cxn ang="0">
                    <a:pos x="343" y="451"/>
                  </a:cxn>
                  <a:cxn ang="0">
                    <a:pos x="291" y="460"/>
                  </a:cxn>
                  <a:cxn ang="0">
                    <a:pos x="44" y="469"/>
                  </a:cxn>
                  <a:cxn ang="0">
                    <a:pos x="35" y="319"/>
                  </a:cxn>
                  <a:cxn ang="0">
                    <a:pos x="27" y="301"/>
                  </a:cxn>
                  <a:cxn ang="0">
                    <a:pos x="35" y="292"/>
                  </a:cxn>
                  <a:cxn ang="0">
                    <a:pos x="44" y="266"/>
                  </a:cxn>
                  <a:cxn ang="0">
                    <a:pos x="35" y="248"/>
                  </a:cxn>
                  <a:cxn ang="0">
                    <a:pos x="27" y="230"/>
                  </a:cxn>
                  <a:cxn ang="0">
                    <a:pos x="27" y="204"/>
                  </a:cxn>
                  <a:cxn ang="0">
                    <a:pos x="27" y="186"/>
                  </a:cxn>
                  <a:cxn ang="0">
                    <a:pos x="27" y="160"/>
                  </a:cxn>
                  <a:cxn ang="0">
                    <a:pos x="27" y="133"/>
                  </a:cxn>
                  <a:cxn ang="0">
                    <a:pos x="9" y="98"/>
                  </a:cxn>
                  <a:cxn ang="0">
                    <a:pos x="9" y="80"/>
                  </a:cxn>
                  <a:cxn ang="0">
                    <a:pos x="9" y="62"/>
                  </a:cxn>
                  <a:cxn ang="0">
                    <a:pos x="0" y="36"/>
                  </a:cxn>
                </a:cxnLst>
                <a:rect l="0" t="0" r="r" b="b"/>
                <a:pathLst>
                  <a:path w="414" h="469">
                    <a:moveTo>
                      <a:pt x="9" y="36"/>
                    </a:moveTo>
                    <a:lnTo>
                      <a:pt x="71" y="36"/>
                    </a:lnTo>
                    <a:lnTo>
                      <a:pt x="115" y="36"/>
                    </a:lnTo>
                    <a:lnTo>
                      <a:pt x="115" y="27"/>
                    </a:lnTo>
                    <a:lnTo>
                      <a:pt x="115" y="0"/>
                    </a:lnTo>
                    <a:lnTo>
                      <a:pt x="115" y="0"/>
                    </a:lnTo>
                    <a:lnTo>
                      <a:pt x="123" y="9"/>
                    </a:lnTo>
                    <a:lnTo>
                      <a:pt x="132" y="9"/>
                    </a:lnTo>
                    <a:lnTo>
                      <a:pt x="132" y="27"/>
                    </a:lnTo>
                    <a:lnTo>
                      <a:pt x="141" y="45"/>
                    </a:lnTo>
                    <a:lnTo>
                      <a:pt x="141" y="45"/>
                    </a:lnTo>
                    <a:lnTo>
                      <a:pt x="141" y="53"/>
                    </a:lnTo>
                    <a:lnTo>
                      <a:pt x="150" y="53"/>
                    </a:lnTo>
                    <a:lnTo>
                      <a:pt x="159" y="53"/>
                    </a:lnTo>
                    <a:lnTo>
                      <a:pt x="159" y="53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94" y="71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47" y="62"/>
                    </a:lnTo>
                    <a:lnTo>
                      <a:pt x="247" y="71"/>
                    </a:lnTo>
                    <a:lnTo>
                      <a:pt x="255" y="71"/>
                    </a:lnTo>
                    <a:lnTo>
                      <a:pt x="255" y="71"/>
                    </a:lnTo>
                    <a:lnTo>
                      <a:pt x="255" y="80"/>
                    </a:lnTo>
                    <a:lnTo>
                      <a:pt x="264" y="80"/>
                    </a:lnTo>
                    <a:lnTo>
                      <a:pt x="264" y="89"/>
                    </a:lnTo>
                    <a:lnTo>
                      <a:pt x="264" y="80"/>
                    </a:lnTo>
                    <a:lnTo>
                      <a:pt x="273" y="80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99" y="89"/>
                    </a:lnTo>
                    <a:lnTo>
                      <a:pt x="299" y="98"/>
                    </a:lnTo>
                    <a:lnTo>
                      <a:pt x="308" y="98"/>
                    </a:lnTo>
                    <a:lnTo>
                      <a:pt x="317" y="98"/>
                    </a:lnTo>
                    <a:lnTo>
                      <a:pt x="326" y="98"/>
                    </a:lnTo>
                    <a:lnTo>
                      <a:pt x="326" y="89"/>
                    </a:lnTo>
                    <a:lnTo>
                      <a:pt x="335" y="80"/>
                    </a:lnTo>
                    <a:lnTo>
                      <a:pt x="343" y="80"/>
                    </a:lnTo>
                    <a:lnTo>
                      <a:pt x="343" y="89"/>
                    </a:lnTo>
                    <a:lnTo>
                      <a:pt x="343" y="89"/>
                    </a:lnTo>
                    <a:lnTo>
                      <a:pt x="352" y="89"/>
                    </a:lnTo>
                    <a:lnTo>
                      <a:pt x="352" y="89"/>
                    </a:lnTo>
                    <a:lnTo>
                      <a:pt x="361" y="89"/>
                    </a:lnTo>
                    <a:lnTo>
                      <a:pt x="370" y="89"/>
                    </a:lnTo>
                    <a:lnTo>
                      <a:pt x="370" y="89"/>
                    </a:lnTo>
                    <a:lnTo>
                      <a:pt x="387" y="89"/>
                    </a:lnTo>
                    <a:lnTo>
                      <a:pt x="387" y="98"/>
                    </a:lnTo>
                    <a:lnTo>
                      <a:pt x="387" y="98"/>
                    </a:lnTo>
                    <a:lnTo>
                      <a:pt x="396" y="98"/>
                    </a:lnTo>
                    <a:lnTo>
                      <a:pt x="396" y="98"/>
                    </a:lnTo>
                    <a:lnTo>
                      <a:pt x="414" y="98"/>
                    </a:lnTo>
                    <a:lnTo>
                      <a:pt x="405" y="98"/>
                    </a:lnTo>
                    <a:lnTo>
                      <a:pt x="405" y="106"/>
                    </a:lnTo>
                    <a:lnTo>
                      <a:pt x="396" y="106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61" y="124"/>
                    </a:lnTo>
                    <a:lnTo>
                      <a:pt x="352" y="133"/>
                    </a:lnTo>
                    <a:lnTo>
                      <a:pt x="335" y="151"/>
                    </a:lnTo>
                    <a:lnTo>
                      <a:pt x="326" y="160"/>
                    </a:lnTo>
                    <a:lnTo>
                      <a:pt x="308" y="168"/>
                    </a:lnTo>
                    <a:lnTo>
                      <a:pt x="308" y="177"/>
                    </a:lnTo>
                    <a:lnTo>
                      <a:pt x="308" y="177"/>
                    </a:lnTo>
                    <a:lnTo>
                      <a:pt x="299" y="186"/>
                    </a:lnTo>
                    <a:lnTo>
                      <a:pt x="282" y="195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73" y="213"/>
                    </a:lnTo>
                    <a:lnTo>
                      <a:pt x="273" y="213"/>
                    </a:lnTo>
                    <a:lnTo>
                      <a:pt x="273" y="248"/>
                    </a:lnTo>
                    <a:lnTo>
                      <a:pt x="273" y="257"/>
                    </a:lnTo>
                    <a:lnTo>
                      <a:pt x="273" y="257"/>
                    </a:lnTo>
                    <a:lnTo>
                      <a:pt x="264" y="266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55" y="301"/>
                    </a:lnTo>
                    <a:lnTo>
                      <a:pt x="255" y="310"/>
                    </a:lnTo>
                    <a:lnTo>
                      <a:pt x="255" y="319"/>
                    </a:lnTo>
                    <a:lnTo>
                      <a:pt x="255" y="328"/>
                    </a:lnTo>
                    <a:lnTo>
                      <a:pt x="247" y="336"/>
                    </a:lnTo>
                    <a:lnTo>
                      <a:pt x="255" y="345"/>
                    </a:lnTo>
                    <a:lnTo>
                      <a:pt x="255" y="354"/>
                    </a:lnTo>
                    <a:lnTo>
                      <a:pt x="247" y="363"/>
                    </a:lnTo>
                    <a:lnTo>
                      <a:pt x="255" y="372"/>
                    </a:lnTo>
                    <a:lnTo>
                      <a:pt x="264" y="372"/>
                    </a:lnTo>
                    <a:lnTo>
                      <a:pt x="273" y="372"/>
                    </a:lnTo>
                    <a:lnTo>
                      <a:pt x="282" y="381"/>
                    </a:lnTo>
                    <a:lnTo>
                      <a:pt x="282" y="381"/>
                    </a:lnTo>
                    <a:lnTo>
                      <a:pt x="282" y="389"/>
                    </a:lnTo>
                    <a:lnTo>
                      <a:pt x="291" y="389"/>
                    </a:lnTo>
                    <a:lnTo>
                      <a:pt x="299" y="389"/>
                    </a:lnTo>
                    <a:lnTo>
                      <a:pt x="308" y="407"/>
                    </a:lnTo>
                    <a:lnTo>
                      <a:pt x="317" y="416"/>
                    </a:lnTo>
                    <a:lnTo>
                      <a:pt x="326" y="416"/>
                    </a:lnTo>
                    <a:lnTo>
                      <a:pt x="326" y="416"/>
                    </a:lnTo>
                    <a:lnTo>
                      <a:pt x="335" y="416"/>
                    </a:lnTo>
                    <a:lnTo>
                      <a:pt x="335" y="425"/>
                    </a:lnTo>
                    <a:lnTo>
                      <a:pt x="343" y="434"/>
                    </a:lnTo>
                    <a:lnTo>
                      <a:pt x="343" y="442"/>
                    </a:lnTo>
                    <a:lnTo>
                      <a:pt x="343" y="451"/>
                    </a:lnTo>
                    <a:lnTo>
                      <a:pt x="343" y="451"/>
                    </a:lnTo>
                    <a:lnTo>
                      <a:pt x="343" y="460"/>
                    </a:lnTo>
                    <a:lnTo>
                      <a:pt x="291" y="460"/>
                    </a:lnTo>
                    <a:lnTo>
                      <a:pt x="203" y="460"/>
                    </a:lnTo>
                    <a:lnTo>
                      <a:pt x="106" y="469"/>
                    </a:lnTo>
                    <a:lnTo>
                      <a:pt x="44" y="469"/>
                    </a:lnTo>
                    <a:lnTo>
                      <a:pt x="44" y="328"/>
                    </a:lnTo>
                    <a:lnTo>
                      <a:pt x="44" y="319"/>
                    </a:lnTo>
                    <a:lnTo>
                      <a:pt x="35" y="319"/>
                    </a:lnTo>
                    <a:lnTo>
                      <a:pt x="35" y="319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292"/>
                    </a:lnTo>
                    <a:lnTo>
                      <a:pt x="35" y="292"/>
                    </a:lnTo>
                    <a:lnTo>
                      <a:pt x="35" y="283"/>
                    </a:lnTo>
                    <a:lnTo>
                      <a:pt x="44" y="274"/>
                    </a:lnTo>
                    <a:lnTo>
                      <a:pt x="44" y="266"/>
                    </a:lnTo>
                    <a:lnTo>
                      <a:pt x="44" y="266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27" y="230"/>
                    </a:lnTo>
                    <a:lnTo>
                      <a:pt x="27" y="221"/>
                    </a:lnTo>
                    <a:lnTo>
                      <a:pt x="27" y="221"/>
                    </a:lnTo>
                    <a:lnTo>
                      <a:pt x="27" y="204"/>
                    </a:lnTo>
                    <a:lnTo>
                      <a:pt x="27" y="195"/>
                    </a:lnTo>
                    <a:lnTo>
                      <a:pt x="27" y="186"/>
                    </a:lnTo>
                    <a:lnTo>
                      <a:pt x="27" y="186"/>
                    </a:lnTo>
                    <a:lnTo>
                      <a:pt x="27" y="168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51"/>
                    </a:lnTo>
                    <a:lnTo>
                      <a:pt x="27" y="151"/>
                    </a:lnTo>
                    <a:lnTo>
                      <a:pt x="27" y="133"/>
                    </a:lnTo>
                    <a:lnTo>
                      <a:pt x="18" y="124"/>
                    </a:lnTo>
                    <a:lnTo>
                      <a:pt x="18" y="115"/>
                    </a:lnTo>
                    <a:lnTo>
                      <a:pt x="9" y="98"/>
                    </a:lnTo>
                    <a:lnTo>
                      <a:pt x="9" y="98"/>
                    </a:lnTo>
                    <a:lnTo>
                      <a:pt x="9" y="8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71"/>
                    </a:lnTo>
                    <a:lnTo>
                      <a:pt x="9" y="62"/>
                    </a:lnTo>
                    <a:lnTo>
                      <a:pt x="9" y="53"/>
                    </a:lnTo>
                    <a:lnTo>
                      <a:pt x="9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9" y="3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102"/>
              <p:cNvSpPr>
                <a:spLocks/>
              </p:cNvSpPr>
              <p:nvPr/>
            </p:nvSpPr>
            <p:spPr bwMode="auto">
              <a:xfrm>
                <a:off x="2948252" y="1748689"/>
                <a:ext cx="555436" cy="629226"/>
              </a:xfrm>
              <a:custGeom>
                <a:avLst/>
                <a:gdLst/>
                <a:ahLst/>
                <a:cxnLst>
                  <a:cxn ang="0">
                    <a:pos x="115" y="36"/>
                  </a:cxn>
                  <a:cxn ang="0">
                    <a:pos x="115" y="0"/>
                  </a:cxn>
                  <a:cxn ang="0">
                    <a:pos x="132" y="27"/>
                  </a:cxn>
                  <a:cxn ang="0">
                    <a:pos x="141" y="53"/>
                  </a:cxn>
                  <a:cxn ang="0">
                    <a:pos x="159" y="53"/>
                  </a:cxn>
                  <a:cxn ang="0">
                    <a:pos x="194" y="71"/>
                  </a:cxn>
                  <a:cxn ang="0">
                    <a:pos x="211" y="62"/>
                  </a:cxn>
                  <a:cxn ang="0">
                    <a:pos x="220" y="53"/>
                  </a:cxn>
                  <a:cxn ang="0">
                    <a:pos x="247" y="71"/>
                  </a:cxn>
                  <a:cxn ang="0">
                    <a:pos x="255" y="80"/>
                  </a:cxn>
                  <a:cxn ang="0">
                    <a:pos x="264" y="80"/>
                  </a:cxn>
                  <a:cxn ang="0">
                    <a:pos x="282" y="80"/>
                  </a:cxn>
                  <a:cxn ang="0">
                    <a:pos x="308" y="98"/>
                  </a:cxn>
                  <a:cxn ang="0">
                    <a:pos x="326" y="89"/>
                  </a:cxn>
                  <a:cxn ang="0">
                    <a:pos x="343" y="89"/>
                  </a:cxn>
                  <a:cxn ang="0">
                    <a:pos x="352" y="89"/>
                  </a:cxn>
                  <a:cxn ang="0">
                    <a:pos x="370" y="89"/>
                  </a:cxn>
                  <a:cxn ang="0">
                    <a:pos x="387" y="98"/>
                  </a:cxn>
                  <a:cxn ang="0">
                    <a:pos x="414" y="98"/>
                  </a:cxn>
                  <a:cxn ang="0">
                    <a:pos x="396" y="106"/>
                  </a:cxn>
                  <a:cxn ang="0">
                    <a:pos x="361" y="124"/>
                  </a:cxn>
                  <a:cxn ang="0">
                    <a:pos x="326" y="160"/>
                  </a:cxn>
                  <a:cxn ang="0">
                    <a:pos x="308" y="177"/>
                  </a:cxn>
                  <a:cxn ang="0">
                    <a:pos x="282" y="204"/>
                  </a:cxn>
                  <a:cxn ang="0">
                    <a:pos x="273" y="213"/>
                  </a:cxn>
                  <a:cxn ang="0">
                    <a:pos x="273" y="257"/>
                  </a:cxn>
                  <a:cxn ang="0">
                    <a:pos x="247" y="274"/>
                  </a:cxn>
                  <a:cxn ang="0">
                    <a:pos x="247" y="283"/>
                  </a:cxn>
                  <a:cxn ang="0">
                    <a:pos x="255" y="301"/>
                  </a:cxn>
                  <a:cxn ang="0">
                    <a:pos x="255" y="328"/>
                  </a:cxn>
                  <a:cxn ang="0">
                    <a:pos x="255" y="354"/>
                  </a:cxn>
                  <a:cxn ang="0">
                    <a:pos x="264" y="372"/>
                  </a:cxn>
                  <a:cxn ang="0">
                    <a:pos x="282" y="381"/>
                  </a:cxn>
                  <a:cxn ang="0">
                    <a:pos x="299" y="389"/>
                  </a:cxn>
                  <a:cxn ang="0">
                    <a:pos x="326" y="416"/>
                  </a:cxn>
                  <a:cxn ang="0">
                    <a:pos x="335" y="425"/>
                  </a:cxn>
                  <a:cxn ang="0">
                    <a:pos x="343" y="451"/>
                  </a:cxn>
                  <a:cxn ang="0">
                    <a:pos x="291" y="460"/>
                  </a:cxn>
                  <a:cxn ang="0">
                    <a:pos x="44" y="469"/>
                  </a:cxn>
                  <a:cxn ang="0">
                    <a:pos x="35" y="319"/>
                  </a:cxn>
                  <a:cxn ang="0">
                    <a:pos x="27" y="301"/>
                  </a:cxn>
                  <a:cxn ang="0">
                    <a:pos x="35" y="292"/>
                  </a:cxn>
                  <a:cxn ang="0">
                    <a:pos x="44" y="266"/>
                  </a:cxn>
                  <a:cxn ang="0">
                    <a:pos x="35" y="248"/>
                  </a:cxn>
                  <a:cxn ang="0">
                    <a:pos x="27" y="230"/>
                  </a:cxn>
                  <a:cxn ang="0">
                    <a:pos x="27" y="204"/>
                  </a:cxn>
                  <a:cxn ang="0">
                    <a:pos x="27" y="186"/>
                  </a:cxn>
                  <a:cxn ang="0">
                    <a:pos x="27" y="160"/>
                  </a:cxn>
                  <a:cxn ang="0">
                    <a:pos x="27" y="133"/>
                  </a:cxn>
                  <a:cxn ang="0">
                    <a:pos x="9" y="98"/>
                  </a:cxn>
                  <a:cxn ang="0">
                    <a:pos x="9" y="80"/>
                  </a:cxn>
                  <a:cxn ang="0">
                    <a:pos x="9" y="62"/>
                  </a:cxn>
                  <a:cxn ang="0">
                    <a:pos x="0" y="36"/>
                  </a:cxn>
                </a:cxnLst>
                <a:rect l="0" t="0" r="r" b="b"/>
                <a:pathLst>
                  <a:path w="414" h="469">
                    <a:moveTo>
                      <a:pt x="9" y="36"/>
                    </a:moveTo>
                    <a:lnTo>
                      <a:pt x="71" y="36"/>
                    </a:lnTo>
                    <a:lnTo>
                      <a:pt x="115" y="36"/>
                    </a:lnTo>
                    <a:lnTo>
                      <a:pt x="115" y="27"/>
                    </a:lnTo>
                    <a:lnTo>
                      <a:pt x="115" y="0"/>
                    </a:lnTo>
                    <a:lnTo>
                      <a:pt x="115" y="0"/>
                    </a:lnTo>
                    <a:lnTo>
                      <a:pt x="123" y="9"/>
                    </a:lnTo>
                    <a:lnTo>
                      <a:pt x="132" y="9"/>
                    </a:lnTo>
                    <a:lnTo>
                      <a:pt x="132" y="27"/>
                    </a:lnTo>
                    <a:lnTo>
                      <a:pt x="141" y="45"/>
                    </a:lnTo>
                    <a:lnTo>
                      <a:pt x="141" y="45"/>
                    </a:lnTo>
                    <a:lnTo>
                      <a:pt x="141" y="53"/>
                    </a:lnTo>
                    <a:lnTo>
                      <a:pt x="150" y="53"/>
                    </a:lnTo>
                    <a:lnTo>
                      <a:pt x="159" y="53"/>
                    </a:lnTo>
                    <a:lnTo>
                      <a:pt x="159" y="53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94" y="71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47" y="62"/>
                    </a:lnTo>
                    <a:lnTo>
                      <a:pt x="247" y="71"/>
                    </a:lnTo>
                    <a:lnTo>
                      <a:pt x="255" y="71"/>
                    </a:lnTo>
                    <a:lnTo>
                      <a:pt x="255" y="71"/>
                    </a:lnTo>
                    <a:lnTo>
                      <a:pt x="255" y="80"/>
                    </a:lnTo>
                    <a:lnTo>
                      <a:pt x="264" y="80"/>
                    </a:lnTo>
                    <a:lnTo>
                      <a:pt x="264" y="89"/>
                    </a:lnTo>
                    <a:lnTo>
                      <a:pt x="264" y="80"/>
                    </a:lnTo>
                    <a:lnTo>
                      <a:pt x="273" y="80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99" y="89"/>
                    </a:lnTo>
                    <a:lnTo>
                      <a:pt x="299" y="98"/>
                    </a:lnTo>
                    <a:lnTo>
                      <a:pt x="308" y="98"/>
                    </a:lnTo>
                    <a:lnTo>
                      <a:pt x="317" y="98"/>
                    </a:lnTo>
                    <a:lnTo>
                      <a:pt x="326" y="98"/>
                    </a:lnTo>
                    <a:lnTo>
                      <a:pt x="326" y="89"/>
                    </a:lnTo>
                    <a:lnTo>
                      <a:pt x="335" y="80"/>
                    </a:lnTo>
                    <a:lnTo>
                      <a:pt x="343" y="80"/>
                    </a:lnTo>
                    <a:lnTo>
                      <a:pt x="343" y="89"/>
                    </a:lnTo>
                    <a:lnTo>
                      <a:pt x="343" y="89"/>
                    </a:lnTo>
                    <a:lnTo>
                      <a:pt x="352" y="89"/>
                    </a:lnTo>
                    <a:lnTo>
                      <a:pt x="352" y="89"/>
                    </a:lnTo>
                    <a:lnTo>
                      <a:pt x="361" y="89"/>
                    </a:lnTo>
                    <a:lnTo>
                      <a:pt x="370" y="89"/>
                    </a:lnTo>
                    <a:lnTo>
                      <a:pt x="370" y="89"/>
                    </a:lnTo>
                    <a:lnTo>
                      <a:pt x="387" y="89"/>
                    </a:lnTo>
                    <a:lnTo>
                      <a:pt x="387" y="98"/>
                    </a:lnTo>
                    <a:lnTo>
                      <a:pt x="387" y="98"/>
                    </a:lnTo>
                    <a:lnTo>
                      <a:pt x="396" y="98"/>
                    </a:lnTo>
                    <a:lnTo>
                      <a:pt x="396" y="98"/>
                    </a:lnTo>
                    <a:lnTo>
                      <a:pt x="414" y="98"/>
                    </a:lnTo>
                    <a:lnTo>
                      <a:pt x="405" y="98"/>
                    </a:lnTo>
                    <a:lnTo>
                      <a:pt x="405" y="106"/>
                    </a:lnTo>
                    <a:lnTo>
                      <a:pt x="396" y="106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61" y="124"/>
                    </a:lnTo>
                    <a:lnTo>
                      <a:pt x="352" y="133"/>
                    </a:lnTo>
                    <a:lnTo>
                      <a:pt x="335" y="151"/>
                    </a:lnTo>
                    <a:lnTo>
                      <a:pt x="326" y="160"/>
                    </a:lnTo>
                    <a:lnTo>
                      <a:pt x="308" y="168"/>
                    </a:lnTo>
                    <a:lnTo>
                      <a:pt x="308" y="177"/>
                    </a:lnTo>
                    <a:lnTo>
                      <a:pt x="308" y="177"/>
                    </a:lnTo>
                    <a:lnTo>
                      <a:pt x="299" y="186"/>
                    </a:lnTo>
                    <a:lnTo>
                      <a:pt x="282" y="195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73" y="213"/>
                    </a:lnTo>
                    <a:lnTo>
                      <a:pt x="273" y="213"/>
                    </a:lnTo>
                    <a:lnTo>
                      <a:pt x="273" y="248"/>
                    </a:lnTo>
                    <a:lnTo>
                      <a:pt x="273" y="257"/>
                    </a:lnTo>
                    <a:lnTo>
                      <a:pt x="273" y="257"/>
                    </a:lnTo>
                    <a:lnTo>
                      <a:pt x="264" y="266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55" y="301"/>
                    </a:lnTo>
                    <a:lnTo>
                      <a:pt x="255" y="310"/>
                    </a:lnTo>
                    <a:lnTo>
                      <a:pt x="255" y="319"/>
                    </a:lnTo>
                    <a:lnTo>
                      <a:pt x="255" y="328"/>
                    </a:lnTo>
                    <a:lnTo>
                      <a:pt x="247" y="336"/>
                    </a:lnTo>
                    <a:lnTo>
                      <a:pt x="255" y="345"/>
                    </a:lnTo>
                    <a:lnTo>
                      <a:pt x="255" y="354"/>
                    </a:lnTo>
                    <a:lnTo>
                      <a:pt x="247" y="363"/>
                    </a:lnTo>
                    <a:lnTo>
                      <a:pt x="255" y="372"/>
                    </a:lnTo>
                    <a:lnTo>
                      <a:pt x="264" y="372"/>
                    </a:lnTo>
                    <a:lnTo>
                      <a:pt x="273" y="372"/>
                    </a:lnTo>
                    <a:lnTo>
                      <a:pt x="282" y="381"/>
                    </a:lnTo>
                    <a:lnTo>
                      <a:pt x="282" y="381"/>
                    </a:lnTo>
                    <a:lnTo>
                      <a:pt x="282" y="389"/>
                    </a:lnTo>
                    <a:lnTo>
                      <a:pt x="291" y="389"/>
                    </a:lnTo>
                    <a:lnTo>
                      <a:pt x="299" y="389"/>
                    </a:lnTo>
                    <a:lnTo>
                      <a:pt x="308" y="407"/>
                    </a:lnTo>
                    <a:lnTo>
                      <a:pt x="317" y="416"/>
                    </a:lnTo>
                    <a:lnTo>
                      <a:pt x="326" y="416"/>
                    </a:lnTo>
                    <a:lnTo>
                      <a:pt x="326" y="416"/>
                    </a:lnTo>
                    <a:lnTo>
                      <a:pt x="335" y="416"/>
                    </a:lnTo>
                    <a:lnTo>
                      <a:pt x="335" y="425"/>
                    </a:lnTo>
                    <a:lnTo>
                      <a:pt x="343" y="434"/>
                    </a:lnTo>
                    <a:lnTo>
                      <a:pt x="343" y="442"/>
                    </a:lnTo>
                    <a:lnTo>
                      <a:pt x="343" y="451"/>
                    </a:lnTo>
                    <a:lnTo>
                      <a:pt x="343" y="451"/>
                    </a:lnTo>
                    <a:lnTo>
                      <a:pt x="343" y="460"/>
                    </a:lnTo>
                    <a:lnTo>
                      <a:pt x="291" y="460"/>
                    </a:lnTo>
                    <a:lnTo>
                      <a:pt x="203" y="460"/>
                    </a:lnTo>
                    <a:lnTo>
                      <a:pt x="106" y="469"/>
                    </a:lnTo>
                    <a:lnTo>
                      <a:pt x="44" y="469"/>
                    </a:lnTo>
                    <a:lnTo>
                      <a:pt x="44" y="328"/>
                    </a:lnTo>
                    <a:lnTo>
                      <a:pt x="44" y="319"/>
                    </a:lnTo>
                    <a:lnTo>
                      <a:pt x="35" y="319"/>
                    </a:lnTo>
                    <a:lnTo>
                      <a:pt x="35" y="319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292"/>
                    </a:lnTo>
                    <a:lnTo>
                      <a:pt x="35" y="292"/>
                    </a:lnTo>
                    <a:lnTo>
                      <a:pt x="35" y="283"/>
                    </a:lnTo>
                    <a:lnTo>
                      <a:pt x="44" y="274"/>
                    </a:lnTo>
                    <a:lnTo>
                      <a:pt x="44" y="266"/>
                    </a:lnTo>
                    <a:lnTo>
                      <a:pt x="44" y="266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27" y="230"/>
                    </a:lnTo>
                    <a:lnTo>
                      <a:pt x="27" y="221"/>
                    </a:lnTo>
                    <a:lnTo>
                      <a:pt x="27" y="221"/>
                    </a:lnTo>
                    <a:lnTo>
                      <a:pt x="27" y="204"/>
                    </a:lnTo>
                    <a:lnTo>
                      <a:pt x="27" y="195"/>
                    </a:lnTo>
                    <a:lnTo>
                      <a:pt x="27" y="186"/>
                    </a:lnTo>
                    <a:lnTo>
                      <a:pt x="27" y="186"/>
                    </a:lnTo>
                    <a:lnTo>
                      <a:pt x="27" y="168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51"/>
                    </a:lnTo>
                    <a:lnTo>
                      <a:pt x="27" y="151"/>
                    </a:lnTo>
                    <a:lnTo>
                      <a:pt x="27" y="133"/>
                    </a:lnTo>
                    <a:lnTo>
                      <a:pt x="18" y="124"/>
                    </a:lnTo>
                    <a:lnTo>
                      <a:pt x="18" y="115"/>
                    </a:lnTo>
                    <a:lnTo>
                      <a:pt x="9" y="98"/>
                    </a:lnTo>
                    <a:lnTo>
                      <a:pt x="9" y="98"/>
                    </a:lnTo>
                    <a:lnTo>
                      <a:pt x="9" y="8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71"/>
                    </a:lnTo>
                    <a:lnTo>
                      <a:pt x="9" y="62"/>
                    </a:lnTo>
                    <a:lnTo>
                      <a:pt x="9" y="53"/>
                    </a:lnTo>
                    <a:lnTo>
                      <a:pt x="9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9" y="36"/>
                    </a:lnTo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Freeform 103"/>
              <p:cNvSpPr>
                <a:spLocks/>
              </p:cNvSpPr>
              <p:nvPr/>
            </p:nvSpPr>
            <p:spPr bwMode="auto">
              <a:xfrm>
                <a:off x="3692857" y="2140445"/>
                <a:ext cx="22808" cy="59032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27"/>
                  </a:cxn>
                  <a:cxn ang="0">
                    <a:pos x="0" y="18"/>
                  </a:cxn>
                  <a:cxn ang="0">
                    <a:pos x="8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  <a:cxn ang="0">
                    <a:pos x="8" y="18"/>
                  </a:cxn>
                  <a:cxn ang="0">
                    <a:pos x="17" y="18"/>
                  </a:cxn>
                  <a:cxn ang="0">
                    <a:pos x="8" y="27"/>
                  </a:cxn>
                  <a:cxn ang="0">
                    <a:pos x="8" y="36"/>
                  </a:cxn>
                  <a:cxn ang="0">
                    <a:pos x="8" y="36"/>
                  </a:cxn>
                  <a:cxn ang="0">
                    <a:pos x="0" y="44"/>
                  </a:cxn>
                  <a:cxn ang="0">
                    <a:pos x="0" y="44"/>
                  </a:cxn>
                  <a:cxn ang="0">
                    <a:pos x="0" y="36"/>
                  </a:cxn>
                  <a:cxn ang="0">
                    <a:pos x="0" y="27"/>
                  </a:cxn>
                </a:cxnLst>
                <a:rect l="0" t="0" r="r" b="b"/>
                <a:pathLst>
                  <a:path w="17" h="44">
                    <a:moveTo>
                      <a:pt x="0" y="27"/>
                    </a:moveTo>
                    <a:lnTo>
                      <a:pt x="0" y="27"/>
                    </a:lnTo>
                    <a:lnTo>
                      <a:pt x="0" y="18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  <a:lnTo>
                      <a:pt x="8" y="18"/>
                    </a:lnTo>
                    <a:lnTo>
                      <a:pt x="17" y="18"/>
                    </a:lnTo>
                    <a:lnTo>
                      <a:pt x="8" y="27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36"/>
                    </a:lnTo>
                    <a:lnTo>
                      <a:pt x="0" y="2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" name="Freeform 104"/>
              <p:cNvSpPr>
                <a:spLocks/>
              </p:cNvSpPr>
              <p:nvPr/>
            </p:nvSpPr>
            <p:spPr bwMode="auto">
              <a:xfrm>
                <a:off x="3692857" y="2140445"/>
                <a:ext cx="22808" cy="59032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27"/>
                  </a:cxn>
                  <a:cxn ang="0">
                    <a:pos x="0" y="18"/>
                  </a:cxn>
                  <a:cxn ang="0">
                    <a:pos x="8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  <a:cxn ang="0">
                    <a:pos x="8" y="18"/>
                  </a:cxn>
                  <a:cxn ang="0">
                    <a:pos x="17" y="18"/>
                  </a:cxn>
                  <a:cxn ang="0">
                    <a:pos x="8" y="27"/>
                  </a:cxn>
                  <a:cxn ang="0">
                    <a:pos x="8" y="36"/>
                  </a:cxn>
                  <a:cxn ang="0">
                    <a:pos x="8" y="36"/>
                  </a:cxn>
                  <a:cxn ang="0">
                    <a:pos x="0" y="44"/>
                  </a:cxn>
                  <a:cxn ang="0">
                    <a:pos x="0" y="44"/>
                  </a:cxn>
                  <a:cxn ang="0">
                    <a:pos x="0" y="36"/>
                  </a:cxn>
                  <a:cxn ang="0">
                    <a:pos x="0" y="27"/>
                  </a:cxn>
                </a:cxnLst>
                <a:rect l="0" t="0" r="r" b="b"/>
                <a:pathLst>
                  <a:path w="17" h="44">
                    <a:moveTo>
                      <a:pt x="0" y="27"/>
                    </a:moveTo>
                    <a:lnTo>
                      <a:pt x="0" y="27"/>
                    </a:lnTo>
                    <a:lnTo>
                      <a:pt x="0" y="18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  <a:lnTo>
                      <a:pt x="8" y="18"/>
                    </a:lnTo>
                    <a:lnTo>
                      <a:pt x="17" y="18"/>
                    </a:lnTo>
                    <a:lnTo>
                      <a:pt x="8" y="27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36"/>
                    </a:lnTo>
                    <a:lnTo>
                      <a:pt x="0" y="2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Freeform 105"/>
              <p:cNvSpPr>
                <a:spLocks/>
              </p:cNvSpPr>
              <p:nvPr/>
            </p:nvSpPr>
            <p:spPr bwMode="auto">
              <a:xfrm>
                <a:off x="3762622" y="2069339"/>
                <a:ext cx="331383" cy="450788"/>
              </a:xfrm>
              <a:custGeom>
                <a:avLst/>
                <a:gdLst/>
                <a:ahLst/>
                <a:cxnLst>
                  <a:cxn ang="0">
                    <a:pos x="9" y="327"/>
                  </a:cxn>
                  <a:cxn ang="0">
                    <a:pos x="18" y="301"/>
                  </a:cxn>
                  <a:cxn ang="0">
                    <a:pos x="27" y="265"/>
                  </a:cxn>
                  <a:cxn ang="0">
                    <a:pos x="18" y="221"/>
                  </a:cxn>
                  <a:cxn ang="0">
                    <a:pos x="0" y="186"/>
                  </a:cxn>
                  <a:cxn ang="0">
                    <a:pos x="9" y="168"/>
                  </a:cxn>
                  <a:cxn ang="0">
                    <a:pos x="0" y="150"/>
                  </a:cxn>
                  <a:cxn ang="0">
                    <a:pos x="9" y="124"/>
                  </a:cxn>
                  <a:cxn ang="0">
                    <a:pos x="9" y="97"/>
                  </a:cxn>
                  <a:cxn ang="0">
                    <a:pos x="18" y="89"/>
                  </a:cxn>
                  <a:cxn ang="0">
                    <a:pos x="36" y="71"/>
                  </a:cxn>
                  <a:cxn ang="0">
                    <a:pos x="36" y="53"/>
                  </a:cxn>
                  <a:cxn ang="0">
                    <a:pos x="44" y="71"/>
                  </a:cxn>
                  <a:cxn ang="0">
                    <a:pos x="44" y="89"/>
                  </a:cxn>
                  <a:cxn ang="0">
                    <a:pos x="53" y="71"/>
                  </a:cxn>
                  <a:cxn ang="0">
                    <a:pos x="53" y="80"/>
                  </a:cxn>
                  <a:cxn ang="0">
                    <a:pos x="53" y="62"/>
                  </a:cxn>
                  <a:cxn ang="0">
                    <a:pos x="62" y="44"/>
                  </a:cxn>
                  <a:cxn ang="0">
                    <a:pos x="71" y="35"/>
                  </a:cxn>
                  <a:cxn ang="0">
                    <a:pos x="62" y="18"/>
                  </a:cxn>
                  <a:cxn ang="0">
                    <a:pos x="80" y="9"/>
                  </a:cxn>
                  <a:cxn ang="0">
                    <a:pos x="88" y="9"/>
                  </a:cxn>
                  <a:cxn ang="0">
                    <a:pos x="106" y="9"/>
                  </a:cxn>
                  <a:cxn ang="0">
                    <a:pos x="115" y="18"/>
                  </a:cxn>
                  <a:cxn ang="0">
                    <a:pos x="132" y="27"/>
                  </a:cxn>
                  <a:cxn ang="0">
                    <a:pos x="159" y="27"/>
                  </a:cxn>
                  <a:cxn ang="0">
                    <a:pos x="168" y="44"/>
                  </a:cxn>
                  <a:cxn ang="0">
                    <a:pos x="168" y="53"/>
                  </a:cxn>
                  <a:cxn ang="0">
                    <a:pos x="168" y="62"/>
                  </a:cxn>
                  <a:cxn ang="0">
                    <a:pos x="176" y="89"/>
                  </a:cxn>
                  <a:cxn ang="0">
                    <a:pos x="168" y="115"/>
                  </a:cxn>
                  <a:cxn ang="0">
                    <a:pos x="159" y="133"/>
                  </a:cxn>
                  <a:cxn ang="0">
                    <a:pos x="150" y="150"/>
                  </a:cxn>
                  <a:cxn ang="0">
                    <a:pos x="159" y="168"/>
                  </a:cxn>
                  <a:cxn ang="0">
                    <a:pos x="168" y="159"/>
                  </a:cxn>
                  <a:cxn ang="0">
                    <a:pos x="176" y="142"/>
                  </a:cxn>
                  <a:cxn ang="0">
                    <a:pos x="194" y="133"/>
                  </a:cxn>
                  <a:cxn ang="0">
                    <a:pos x="212" y="124"/>
                  </a:cxn>
                  <a:cxn ang="0">
                    <a:pos x="229" y="159"/>
                  </a:cxn>
                  <a:cxn ang="0">
                    <a:pos x="238" y="186"/>
                  </a:cxn>
                  <a:cxn ang="0">
                    <a:pos x="247" y="203"/>
                  </a:cxn>
                  <a:cxn ang="0">
                    <a:pos x="238" y="221"/>
                  </a:cxn>
                  <a:cxn ang="0">
                    <a:pos x="238" y="239"/>
                  </a:cxn>
                  <a:cxn ang="0">
                    <a:pos x="238" y="230"/>
                  </a:cxn>
                  <a:cxn ang="0">
                    <a:pos x="229" y="239"/>
                  </a:cxn>
                  <a:cxn ang="0">
                    <a:pos x="220" y="257"/>
                  </a:cxn>
                  <a:cxn ang="0">
                    <a:pos x="212" y="265"/>
                  </a:cxn>
                  <a:cxn ang="0">
                    <a:pos x="203" y="301"/>
                  </a:cxn>
                  <a:cxn ang="0">
                    <a:pos x="124" y="327"/>
                  </a:cxn>
                  <a:cxn ang="0">
                    <a:pos x="0" y="336"/>
                  </a:cxn>
                </a:cxnLst>
                <a:rect l="0" t="0" r="r" b="b"/>
                <a:pathLst>
                  <a:path w="247" h="336">
                    <a:moveTo>
                      <a:pt x="0" y="336"/>
                    </a:moveTo>
                    <a:lnTo>
                      <a:pt x="0" y="336"/>
                    </a:lnTo>
                    <a:lnTo>
                      <a:pt x="9" y="327"/>
                    </a:lnTo>
                    <a:lnTo>
                      <a:pt x="9" y="318"/>
                    </a:lnTo>
                    <a:lnTo>
                      <a:pt x="18" y="318"/>
                    </a:lnTo>
                    <a:lnTo>
                      <a:pt x="18" y="301"/>
                    </a:lnTo>
                    <a:lnTo>
                      <a:pt x="27" y="292"/>
                    </a:lnTo>
                    <a:lnTo>
                      <a:pt x="27" y="283"/>
                    </a:lnTo>
                    <a:lnTo>
                      <a:pt x="27" y="265"/>
                    </a:lnTo>
                    <a:lnTo>
                      <a:pt x="27" y="257"/>
                    </a:lnTo>
                    <a:lnTo>
                      <a:pt x="27" y="230"/>
                    </a:lnTo>
                    <a:lnTo>
                      <a:pt x="18" y="221"/>
                    </a:lnTo>
                    <a:lnTo>
                      <a:pt x="27" y="212"/>
                    </a:lnTo>
                    <a:lnTo>
                      <a:pt x="18" y="212"/>
                    </a:lnTo>
                    <a:lnTo>
                      <a:pt x="0" y="186"/>
                    </a:lnTo>
                    <a:lnTo>
                      <a:pt x="0" y="186"/>
                    </a:lnTo>
                    <a:lnTo>
                      <a:pt x="0" y="177"/>
                    </a:lnTo>
                    <a:lnTo>
                      <a:pt x="9" y="168"/>
                    </a:lnTo>
                    <a:lnTo>
                      <a:pt x="0" y="159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9" y="142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15"/>
                    </a:lnTo>
                    <a:lnTo>
                      <a:pt x="9" y="106"/>
                    </a:lnTo>
                    <a:lnTo>
                      <a:pt x="9" y="97"/>
                    </a:lnTo>
                    <a:lnTo>
                      <a:pt x="18" y="97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27" y="80"/>
                    </a:lnTo>
                    <a:lnTo>
                      <a:pt x="27" y="80"/>
                    </a:lnTo>
                    <a:lnTo>
                      <a:pt x="36" y="71"/>
                    </a:lnTo>
                    <a:lnTo>
                      <a:pt x="36" y="71"/>
                    </a:lnTo>
                    <a:lnTo>
                      <a:pt x="36" y="62"/>
                    </a:lnTo>
                    <a:lnTo>
                      <a:pt x="36" y="53"/>
                    </a:lnTo>
                    <a:lnTo>
                      <a:pt x="44" y="53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9"/>
                    </a:lnTo>
                    <a:lnTo>
                      <a:pt x="44" y="80"/>
                    </a:lnTo>
                    <a:lnTo>
                      <a:pt x="44" y="71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44" y="89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53" y="53"/>
                    </a:lnTo>
                    <a:lnTo>
                      <a:pt x="53" y="44"/>
                    </a:lnTo>
                    <a:lnTo>
                      <a:pt x="62" y="44"/>
                    </a:lnTo>
                    <a:lnTo>
                      <a:pt x="62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27"/>
                    </a:lnTo>
                    <a:lnTo>
                      <a:pt x="62" y="27"/>
                    </a:lnTo>
                    <a:lnTo>
                      <a:pt x="62" y="18"/>
                    </a:lnTo>
                    <a:lnTo>
                      <a:pt x="71" y="18"/>
                    </a:lnTo>
                    <a:lnTo>
                      <a:pt x="71" y="9"/>
                    </a:lnTo>
                    <a:lnTo>
                      <a:pt x="80" y="9"/>
                    </a:lnTo>
                    <a:lnTo>
                      <a:pt x="80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7" y="9"/>
                    </a:lnTo>
                    <a:lnTo>
                      <a:pt x="106" y="9"/>
                    </a:lnTo>
                    <a:lnTo>
                      <a:pt x="106" y="9"/>
                    </a:lnTo>
                    <a:lnTo>
                      <a:pt x="115" y="9"/>
                    </a:lnTo>
                    <a:lnTo>
                      <a:pt x="115" y="18"/>
                    </a:lnTo>
                    <a:lnTo>
                      <a:pt x="115" y="18"/>
                    </a:lnTo>
                    <a:lnTo>
                      <a:pt x="124" y="18"/>
                    </a:lnTo>
                    <a:lnTo>
                      <a:pt x="132" y="18"/>
                    </a:lnTo>
                    <a:lnTo>
                      <a:pt x="132" y="27"/>
                    </a:lnTo>
                    <a:lnTo>
                      <a:pt x="141" y="27"/>
                    </a:lnTo>
                    <a:lnTo>
                      <a:pt x="150" y="27"/>
                    </a:lnTo>
                    <a:lnTo>
                      <a:pt x="159" y="27"/>
                    </a:lnTo>
                    <a:lnTo>
                      <a:pt x="159" y="35"/>
                    </a:lnTo>
                    <a:lnTo>
                      <a:pt x="159" y="35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53"/>
                    </a:lnTo>
                    <a:lnTo>
                      <a:pt x="159" y="53"/>
                    </a:lnTo>
                    <a:lnTo>
                      <a:pt x="168" y="62"/>
                    </a:lnTo>
                    <a:lnTo>
                      <a:pt x="168" y="62"/>
                    </a:lnTo>
                    <a:lnTo>
                      <a:pt x="176" y="71"/>
                    </a:lnTo>
                    <a:lnTo>
                      <a:pt x="176" y="80"/>
                    </a:lnTo>
                    <a:lnTo>
                      <a:pt x="176" y="89"/>
                    </a:lnTo>
                    <a:lnTo>
                      <a:pt x="176" y="106"/>
                    </a:lnTo>
                    <a:lnTo>
                      <a:pt x="168" y="106"/>
                    </a:lnTo>
                    <a:lnTo>
                      <a:pt x="168" y="115"/>
                    </a:lnTo>
                    <a:lnTo>
                      <a:pt x="168" y="115"/>
                    </a:lnTo>
                    <a:lnTo>
                      <a:pt x="168" y="124"/>
                    </a:lnTo>
                    <a:lnTo>
                      <a:pt x="159" y="133"/>
                    </a:lnTo>
                    <a:lnTo>
                      <a:pt x="159" y="133"/>
                    </a:lnTo>
                    <a:lnTo>
                      <a:pt x="150" y="142"/>
                    </a:lnTo>
                    <a:lnTo>
                      <a:pt x="150" y="150"/>
                    </a:lnTo>
                    <a:lnTo>
                      <a:pt x="150" y="159"/>
                    </a:lnTo>
                    <a:lnTo>
                      <a:pt x="159" y="168"/>
                    </a:lnTo>
                    <a:lnTo>
                      <a:pt x="159" y="168"/>
                    </a:lnTo>
                    <a:lnTo>
                      <a:pt x="168" y="168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176" y="150"/>
                    </a:lnTo>
                    <a:lnTo>
                      <a:pt x="176" y="142"/>
                    </a:lnTo>
                    <a:lnTo>
                      <a:pt x="176" y="142"/>
                    </a:lnTo>
                    <a:lnTo>
                      <a:pt x="185" y="142"/>
                    </a:lnTo>
                    <a:lnTo>
                      <a:pt x="185" y="133"/>
                    </a:lnTo>
                    <a:lnTo>
                      <a:pt x="194" y="133"/>
                    </a:lnTo>
                    <a:lnTo>
                      <a:pt x="203" y="124"/>
                    </a:lnTo>
                    <a:lnTo>
                      <a:pt x="203" y="124"/>
                    </a:lnTo>
                    <a:lnTo>
                      <a:pt x="212" y="124"/>
                    </a:lnTo>
                    <a:lnTo>
                      <a:pt x="212" y="133"/>
                    </a:lnTo>
                    <a:lnTo>
                      <a:pt x="220" y="142"/>
                    </a:lnTo>
                    <a:lnTo>
                      <a:pt x="229" y="159"/>
                    </a:lnTo>
                    <a:lnTo>
                      <a:pt x="229" y="168"/>
                    </a:lnTo>
                    <a:lnTo>
                      <a:pt x="229" y="177"/>
                    </a:lnTo>
                    <a:lnTo>
                      <a:pt x="238" y="186"/>
                    </a:lnTo>
                    <a:lnTo>
                      <a:pt x="238" y="195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38" y="212"/>
                    </a:lnTo>
                    <a:lnTo>
                      <a:pt x="238" y="221"/>
                    </a:lnTo>
                    <a:lnTo>
                      <a:pt x="247" y="221"/>
                    </a:lnTo>
                    <a:lnTo>
                      <a:pt x="238" y="230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9"/>
                    </a:lnTo>
                    <a:lnTo>
                      <a:pt x="220" y="239"/>
                    </a:lnTo>
                    <a:lnTo>
                      <a:pt x="220" y="257"/>
                    </a:lnTo>
                    <a:lnTo>
                      <a:pt x="220" y="257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74"/>
                    </a:lnTo>
                    <a:lnTo>
                      <a:pt x="212" y="283"/>
                    </a:lnTo>
                    <a:lnTo>
                      <a:pt x="203" y="301"/>
                    </a:lnTo>
                    <a:lnTo>
                      <a:pt x="194" y="310"/>
                    </a:lnTo>
                    <a:lnTo>
                      <a:pt x="176" y="318"/>
                    </a:lnTo>
                    <a:lnTo>
                      <a:pt x="124" y="327"/>
                    </a:lnTo>
                    <a:lnTo>
                      <a:pt x="115" y="318"/>
                    </a:lnTo>
                    <a:lnTo>
                      <a:pt x="36" y="327"/>
                    </a:lnTo>
                    <a:lnTo>
                      <a:pt x="0" y="336"/>
                    </a:lnTo>
                    <a:lnTo>
                      <a:pt x="0" y="33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" name="Freeform 106"/>
              <p:cNvSpPr>
                <a:spLocks/>
              </p:cNvSpPr>
              <p:nvPr/>
            </p:nvSpPr>
            <p:spPr bwMode="auto">
              <a:xfrm>
                <a:off x="3762622" y="2069339"/>
                <a:ext cx="331383" cy="450788"/>
              </a:xfrm>
              <a:custGeom>
                <a:avLst/>
                <a:gdLst/>
                <a:ahLst/>
                <a:cxnLst>
                  <a:cxn ang="0">
                    <a:pos x="9" y="327"/>
                  </a:cxn>
                  <a:cxn ang="0">
                    <a:pos x="18" y="301"/>
                  </a:cxn>
                  <a:cxn ang="0">
                    <a:pos x="27" y="265"/>
                  </a:cxn>
                  <a:cxn ang="0">
                    <a:pos x="18" y="221"/>
                  </a:cxn>
                  <a:cxn ang="0">
                    <a:pos x="0" y="186"/>
                  </a:cxn>
                  <a:cxn ang="0">
                    <a:pos x="9" y="168"/>
                  </a:cxn>
                  <a:cxn ang="0">
                    <a:pos x="0" y="150"/>
                  </a:cxn>
                  <a:cxn ang="0">
                    <a:pos x="9" y="124"/>
                  </a:cxn>
                  <a:cxn ang="0">
                    <a:pos x="9" y="97"/>
                  </a:cxn>
                  <a:cxn ang="0">
                    <a:pos x="18" y="89"/>
                  </a:cxn>
                  <a:cxn ang="0">
                    <a:pos x="36" y="71"/>
                  </a:cxn>
                  <a:cxn ang="0">
                    <a:pos x="36" y="53"/>
                  </a:cxn>
                  <a:cxn ang="0">
                    <a:pos x="44" y="71"/>
                  </a:cxn>
                  <a:cxn ang="0">
                    <a:pos x="44" y="89"/>
                  </a:cxn>
                  <a:cxn ang="0">
                    <a:pos x="53" y="71"/>
                  </a:cxn>
                  <a:cxn ang="0">
                    <a:pos x="53" y="80"/>
                  </a:cxn>
                  <a:cxn ang="0">
                    <a:pos x="53" y="62"/>
                  </a:cxn>
                  <a:cxn ang="0">
                    <a:pos x="62" y="44"/>
                  </a:cxn>
                  <a:cxn ang="0">
                    <a:pos x="71" y="35"/>
                  </a:cxn>
                  <a:cxn ang="0">
                    <a:pos x="62" y="18"/>
                  </a:cxn>
                  <a:cxn ang="0">
                    <a:pos x="80" y="9"/>
                  </a:cxn>
                  <a:cxn ang="0">
                    <a:pos x="88" y="9"/>
                  </a:cxn>
                  <a:cxn ang="0">
                    <a:pos x="106" y="9"/>
                  </a:cxn>
                  <a:cxn ang="0">
                    <a:pos x="115" y="18"/>
                  </a:cxn>
                  <a:cxn ang="0">
                    <a:pos x="132" y="27"/>
                  </a:cxn>
                  <a:cxn ang="0">
                    <a:pos x="159" y="27"/>
                  </a:cxn>
                  <a:cxn ang="0">
                    <a:pos x="168" y="44"/>
                  </a:cxn>
                  <a:cxn ang="0">
                    <a:pos x="168" y="53"/>
                  </a:cxn>
                  <a:cxn ang="0">
                    <a:pos x="168" y="62"/>
                  </a:cxn>
                  <a:cxn ang="0">
                    <a:pos x="176" y="89"/>
                  </a:cxn>
                  <a:cxn ang="0">
                    <a:pos x="168" y="115"/>
                  </a:cxn>
                  <a:cxn ang="0">
                    <a:pos x="159" y="133"/>
                  </a:cxn>
                  <a:cxn ang="0">
                    <a:pos x="150" y="150"/>
                  </a:cxn>
                  <a:cxn ang="0">
                    <a:pos x="159" y="168"/>
                  </a:cxn>
                  <a:cxn ang="0">
                    <a:pos x="168" y="159"/>
                  </a:cxn>
                  <a:cxn ang="0">
                    <a:pos x="176" y="142"/>
                  </a:cxn>
                  <a:cxn ang="0">
                    <a:pos x="194" y="133"/>
                  </a:cxn>
                  <a:cxn ang="0">
                    <a:pos x="212" y="124"/>
                  </a:cxn>
                  <a:cxn ang="0">
                    <a:pos x="229" y="159"/>
                  </a:cxn>
                  <a:cxn ang="0">
                    <a:pos x="238" y="186"/>
                  </a:cxn>
                  <a:cxn ang="0">
                    <a:pos x="247" y="203"/>
                  </a:cxn>
                  <a:cxn ang="0">
                    <a:pos x="238" y="221"/>
                  </a:cxn>
                  <a:cxn ang="0">
                    <a:pos x="238" y="239"/>
                  </a:cxn>
                  <a:cxn ang="0">
                    <a:pos x="238" y="230"/>
                  </a:cxn>
                  <a:cxn ang="0">
                    <a:pos x="229" y="239"/>
                  </a:cxn>
                  <a:cxn ang="0">
                    <a:pos x="220" y="257"/>
                  </a:cxn>
                  <a:cxn ang="0">
                    <a:pos x="212" y="265"/>
                  </a:cxn>
                  <a:cxn ang="0">
                    <a:pos x="203" y="301"/>
                  </a:cxn>
                  <a:cxn ang="0">
                    <a:pos x="124" y="327"/>
                  </a:cxn>
                  <a:cxn ang="0">
                    <a:pos x="0" y="336"/>
                  </a:cxn>
                </a:cxnLst>
                <a:rect l="0" t="0" r="r" b="b"/>
                <a:pathLst>
                  <a:path w="247" h="336">
                    <a:moveTo>
                      <a:pt x="0" y="336"/>
                    </a:moveTo>
                    <a:lnTo>
                      <a:pt x="0" y="336"/>
                    </a:lnTo>
                    <a:lnTo>
                      <a:pt x="9" y="327"/>
                    </a:lnTo>
                    <a:lnTo>
                      <a:pt x="9" y="318"/>
                    </a:lnTo>
                    <a:lnTo>
                      <a:pt x="18" y="318"/>
                    </a:lnTo>
                    <a:lnTo>
                      <a:pt x="18" y="301"/>
                    </a:lnTo>
                    <a:lnTo>
                      <a:pt x="27" y="292"/>
                    </a:lnTo>
                    <a:lnTo>
                      <a:pt x="27" y="283"/>
                    </a:lnTo>
                    <a:lnTo>
                      <a:pt x="27" y="265"/>
                    </a:lnTo>
                    <a:lnTo>
                      <a:pt x="27" y="257"/>
                    </a:lnTo>
                    <a:lnTo>
                      <a:pt x="27" y="230"/>
                    </a:lnTo>
                    <a:lnTo>
                      <a:pt x="18" y="221"/>
                    </a:lnTo>
                    <a:lnTo>
                      <a:pt x="27" y="212"/>
                    </a:lnTo>
                    <a:lnTo>
                      <a:pt x="18" y="212"/>
                    </a:lnTo>
                    <a:lnTo>
                      <a:pt x="0" y="186"/>
                    </a:lnTo>
                    <a:lnTo>
                      <a:pt x="0" y="186"/>
                    </a:lnTo>
                    <a:lnTo>
                      <a:pt x="0" y="177"/>
                    </a:lnTo>
                    <a:lnTo>
                      <a:pt x="9" y="168"/>
                    </a:lnTo>
                    <a:lnTo>
                      <a:pt x="0" y="159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9" y="142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15"/>
                    </a:lnTo>
                    <a:lnTo>
                      <a:pt x="9" y="106"/>
                    </a:lnTo>
                    <a:lnTo>
                      <a:pt x="9" y="97"/>
                    </a:lnTo>
                    <a:lnTo>
                      <a:pt x="18" y="97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27" y="80"/>
                    </a:lnTo>
                    <a:lnTo>
                      <a:pt x="27" y="80"/>
                    </a:lnTo>
                    <a:lnTo>
                      <a:pt x="36" y="71"/>
                    </a:lnTo>
                    <a:lnTo>
                      <a:pt x="36" y="71"/>
                    </a:lnTo>
                    <a:lnTo>
                      <a:pt x="36" y="62"/>
                    </a:lnTo>
                    <a:lnTo>
                      <a:pt x="36" y="53"/>
                    </a:lnTo>
                    <a:lnTo>
                      <a:pt x="44" y="53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9"/>
                    </a:lnTo>
                    <a:lnTo>
                      <a:pt x="44" y="80"/>
                    </a:lnTo>
                    <a:lnTo>
                      <a:pt x="44" y="71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44" y="89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53" y="53"/>
                    </a:lnTo>
                    <a:lnTo>
                      <a:pt x="53" y="44"/>
                    </a:lnTo>
                    <a:lnTo>
                      <a:pt x="62" y="44"/>
                    </a:lnTo>
                    <a:lnTo>
                      <a:pt x="62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27"/>
                    </a:lnTo>
                    <a:lnTo>
                      <a:pt x="62" y="27"/>
                    </a:lnTo>
                    <a:lnTo>
                      <a:pt x="62" y="18"/>
                    </a:lnTo>
                    <a:lnTo>
                      <a:pt x="71" y="18"/>
                    </a:lnTo>
                    <a:lnTo>
                      <a:pt x="71" y="9"/>
                    </a:lnTo>
                    <a:lnTo>
                      <a:pt x="80" y="9"/>
                    </a:lnTo>
                    <a:lnTo>
                      <a:pt x="80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7" y="9"/>
                    </a:lnTo>
                    <a:lnTo>
                      <a:pt x="106" y="9"/>
                    </a:lnTo>
                    <a:lnTo>
                      <a:pt x="106" y="9"/>
                    </a:lnTo>
                    <a:lnTo>
                      <a:pt x="115" y="9"/>
                    </a:lnTo>
                    <a:lnTo>
                      <a:pt x="115" y="18"/>
                    </a:lnTo>
                    <a:lnTo>
                      <a:pt x="115" y="18"/>
                    </a:lnTo>
                    <a:lnTo>
                      <a:pt x="124" y="18"/>
                    </a:lnTo>
                    <a:lnTo>
                      <a:pt x="132" y="18"/>
                    </a:lnTo>
                    <a:lnTo>
                      <a:pt x="132" y="27"/>
                    </a:lnTo>
                    <a:lnTo>
                      <a:pt x="141" y="27"/>
                    </a:lnTo>
                    <a:lnTo>
                      <a:pt x="150" y="27"/>
                    </a:lnTo>
                    <a:lnTo>
                      <a:pt x="159" y="27"/>
                    </a:lnTo>
                    <a:lnTo>
                      <a:pt x="159" y="35"/>
                    </a:lnTo>
                    <a:lnTo>
                      <a:pt x="159" y="35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53"/>
                    </a:lnTo>
                    <a:lnTo>
                      <a:pt x="159" y="53"/>
                    </a:lnTo>
                    <a:lnTo>
                      <a:pt x="168" y="62"/>
                    </a:lnTo>
                    <a:lnTo>
                      <a:pt x="168" y="62"/>
                    </a:lnTo>
                    <a:lnTo>
                      <a:pt x="176" y="71"/>
                    </a:lnTo>
                    <a:lnTo>
                      <a:pt x="176" y="80"/>
                    </a:lnTo>
                    <a:lnTo>
                      <a:pt x="176" y="89"/>
                    </a:lnTo>
                    <a:lnTo>
                      <a:pt x="176" y="106"/>
                    </a:lnTo>
                    <a:lnTo>
                      <a:pt x="168" y="106"/>
                    </a:lnTo>
                    <a:lnTo>
                      <a:pt x="168" y="115"/>
                    </a:lnTo>
                    <a:lnTo>
                      <a:pt x="168" y="115"/>
                    </a:lnTo>
                    <a:lnTo>
                      <a:pt x="168" y="124"/>
                    </a:lnTo>
                    <a:lnTo>
                      <a:pt x="159" y="133"/>
                    </a:lnTo>
                    <a:lnTo>
                      <a:pt x="159" y="133"/>
                    </a:lnTo>
                    <a:lnTo>
                      <a:pt x="150" y="142"/>
                    </a:lnTo>
                    <a:lnTo>
                      <a:pt x="150" y="150"/>
                    </a:lnTo>
                    <a:lnTo>
                      <a:pt x="150" y="159"/>
                    </a:lnTo>
                    <a:lnTo>
                      <a:pt x="159" y="168"/>
                    </a:lnTo>
                    <a:lnTo>
                      <a:pt x="159" y="168"/>
                    </a:lnTo>
                    <a:lnTo>
                      <a:pt x="168" y="168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176" y="150"/>
                    </a:lnTo>
                    <a:lnTo>
                      <a:pt x="176" y="142"/>
                    </a:lnTo>
                    <a:lnTo>
                      <a:pt x="176" y="142"/>
                    </a:lnTo>
                    <a:lnTo>
                      <a:pt x="185" y="142"/>
                    </a:lnTo>
                    <a:lnTo>
                      <a:pt x="185" y="133"/>
                    </a:lnTo>
                    <a:lnTo>
                      <a:pt x="194" y="133"/>
                    </a:lnTo>
                    <a:lnTo>
                      <a:pt x="203" y="124"/>
                    </a:lnTo>
                    <a:lnTo>
                      <a:pt x="203" y="124"/>
                    </a:lnTo>
                    <a:lnTo>
                      <a:pt x="212" y="124"/>
                    </a:lnTo>
                    <a:lnTo>
                      <a:pt x="212" y="133"/>
                    </a:lnTo>
                    <a:lnTo>
                      <a:pt x="220" y="142"/>
                    </a:lnTo>
                    <a:lnTo>
                      <a:pt x="229" y="159"/>
                    </a:lnTo>
                    <a:lnTo>
                      <a:pt x="229" y="168"/>
                    </a:lnTo>
                    <a:lnTo>
                      <a:pt x="229" y="177"/>
                    </a:lnTo>
                    <a:lnTo>
                      <a:pt x="238" y="186"/>
                    </a:lnTo>
                    <a:lnTo>
                      <a:pt x="238" y="195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38" y="212"/>
                    </a:lnTo>
                    <a:lnTo>
                      <a:pt x="238" y="221"/>
                    </a:lnTo>
                    <a:lnTo>
                      <a:pt x="247" y="221"/>
                    </a:lnTo>
                    <a:lnTo>
                      <a:pt x="238" y="230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9"/>
                    </a:lnTo>
                    <a:lnTo>
                      <a:pt x="220" y="239"/>
                    </a:lnTo>
                    <a:lnTo>
                      <a:pt x="220" y="257"/>
                    </a:lnTo>
                    <a:lnTo>
                      <a:pt x="220" y="257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74"/>
                    </a:lnTo>
                    <a:lnTo>
                      <a:pt x="212" y="283"/>
                    </a:lnTo>
                    <a:lnTo>
                      <a:pt x="203" y="301"/>
                    </a:lnTo>
                    <a:lnTo>
                      <a:pt x="194" y="310"/>
                    </a:lnTo>
                    <a:lnTo>
                      <a:pt x="176" y="318"/>
                    </a:lnTo>
                    <a:lnTo>
                      <a:pt x="124" y="327"/>
                    </a:lnTo>
                    <a:lnTo>
                      <a:pt x="115" y="318"/>
                    </a:lnTo>
                    <a:lnTo>
                      <a:pt x="36" y="327"/>
                    </a:lnTo>
                    <a:lnTo>
                      <a:pt x="0" y="336"/>
                    </a:lnTo>
                    <a:lnTo>
                      <a:pt x="0" y="336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Freeform 107"/>
              <p:cNvSpPr>
                <a:spLocks/>
              </p:cNvSpPr>
              <p:nvPr/>
            </p:nvSpPr>
            <p:spPr bwMode="auto">
              <a:xfrm>
                <a:off x="3456730" y="1951276"/>
                <a:ext cx="472254" cy="213320"/>
              </a:xfrm>
              <a:custGeom>
                <a:avLst/>
                <a:gdLst/>
                <a:ahLst/>
                <a:cxnLst>
                  <a:cxn ang="0">
                    <a:pos x="17" y="53"/>
                  </a:cxn>
                  <a:cxn ang="0">
                    <a:pos x="35" y="35"/>
                  </a:cxn>
                  <a:cxn ang="0">
                    <a:pos x="52" y="35"/>
                  </a:cxn>
                  <a:cxn ang="0">
                    <a:pos x="70" y="17"/>
                  </a:cxn>
                  <a:cxn ang="0">
                    <a:pos x="88" y="9"/>
                  </a:cxn>
                  <a:cxn ang="0">
                    <a:pos x="96" y="26"/>
                  </a:cxn>
                  <a:cxn ang="0">
                    <a:pos x="105" y="26"/>
                  </a:cxn>
                  <a:cxn ang="0">
                    <a:pos x="105" y="26"/>
                  </a:cxn>
                  <a:cxn ang="0">
                    <a:pos x="123" y="26"/>
                  </a:cxn>
                  <a:cxn ang="0">
                    <a:pos x="140" y="26"/>
                  </a:cxn>
                  <a:cxn ang="0">
                    <a:pos x="158" y="44"/>
                  </a:cxn>
                  <a:cxn ang="0">
                    <a:pos x="167" y="53"/>
                  </a:cxn>
                  <a:cxn ang="0">
                    <a:pos x="193" y="53"/>
                  </a:cxn>
                  <a:cxn ang="0">
                    <a:pos x="211" y="44"/>
                  </a:cxn>
                  <a:cxn ang="0">
                    <a:pos x="237" y="26"/>
                  </a:cxn>
                  <a:cxn ang="0">
                    <a:pos x="264" y="26"/>
                  </a:cxn>
                  <a:cxn ang="0">
                    <a:pos x="290" y="17"/>
                  </a:cxn>
                  <a:cxn ang="0">
                    <a:pos x="299" y="44"/>
                  </a:cxn>
                  <a:cxn ang="0">
                    <a:pos x="316" y="35"/>
                  </a:cxn>
                  <a:cxn ang="0">
                    <a:pos x="325" y="35"/>
                  </a:cxn>
                  <a:cxn ang="0">
                    <a:pos x="334" y="44"/>
                  </a:cxn>
                  <a:cxn ang="0">
                    <a:pos x="343" y="53"/>
                  </a:cxn>
                  <a:cxn ang="0">
                    <a:pos x="352" y="62"/>
                  </a:cxn>
                  <a:cxn ang="0">
                    <a:pos x="325" y="70"/>
                  </a:cxn>
                  <a:cxn ang="0">
                    <a:pos x="308" y="70"/>
                  </a:cxn>
                  <a:cxn ang="0">
                    <a:pos x="308" y="88"/>
                  </a:cxn>
                  <a:cxn ang="0">
                    <a:pos x="281" y="70"/>
                  </a:cxn>
                  <a:cxn ang="0">
                    <a:pos x="264" y="79"/>
                  </a:cxn>
                  <a:cxn ang="0">
                    <a:pos x="237" y="88"/>
                  </a:cxn>
                  <a:cxn ang="0">
                    <a:pos x="228" y="88"/>
                  </a:cxn>
                  <a:cxn ang="0">
                    <a:pos x="220" y="106"/>
                  </a:cxn>
                  <a:cxn ang="0">
                    <a:pos x="202" y="115"/>
                  </a:cxn>
                  <a:cxn ang="0">
                    <a:pos x="211" y="97"/>
                  </a:cxn>
                  <a:cxn ang="0">
                    <a:pos x="193" y="106"/>
                  </a:cxn>
                  <a:cxn ang="0">
                    <a:pos x="193" y="106"/>
                  </a:cxn>
                  <a:cxn ang="0">
                    <a:pos x="184" y="106"/>
                  </a:cxn>
                  <a:cxn ang="0">
                    <a:pos x="176" y="123"/>
                  </a:cxn>
                  <a:cxn ang="0">
                    <a:pos x="158" y="159"/>
                  </a:cxn>
                  <a:cxn ang="0">
                    <a:pos x="158" y="159"/>
                  </a:cxn>
                  <a:cxn ang="0">
                    <a:pos x="158" y="141"/>
                  </a:cxn>
                  <a:cxn ang="0">
                    <a:pos x="140" y="141"/>
                  </a:cxn>
                  <a:cxn ang="0">
                    <a:pos x="140" y="123"/>
                  </a:cxn>
                  <a:cxn ang="0">
                    <a:pos x="132" y="115"/>
                  </a:cxn>
                  <a:cxn ang="0">
                    <a:pos x="123" y="97"/>
                  </a:cxn>
                  <a:cxn ang="0">
                    <a:pos x="96" y="97"/>
                  </a:cxn>
                  <a:cxn ang="0">
                    <a:pos x="70" y="88"/>
                  </a:cxn>
                  <a:cxn ang="0">
                    <a:pos x="0" y="62"/>
                  </a:cxn>
                </a:cxnLst>
                <a:rect l="0" t="0" r="r" b="b"/>
                <a:pathLst>
                  <a:path w="352" h="159">
                    <a:moveTo>
                      <a:pt x="0" y="62"/>
                    </a:moveTo>
                    <a:lnTo>
                      <a:pt x="0" y="53"/>
                    </a:lnTo>
                    <a:lnTo>
                      <a:pt x="17" y="53"/>
                    </a:lnTo>
                    <a:lnTo>
                      <a:pt x="26" y="44"/>
                    </a:lnTo>
                    <a:lnTo>
                      <a:pt x="35" y="35"/>
                    </a:lnTo>
                    <a:lnTo>
                      <a:pt x="35" y="35"/>
                    </a:lnTo>
                    <a:lnTo>
                      <a:pt x="44" y="35"/>
                    </a:lnTo>
                    <a:lnTo>
                      <a:pt x="44" y="35"/>
                    </a:lnTo>
                    <a:lnTo>
                      <a:pt x="52" y="35"/>
                    </a:lnTo>
                    <a:lnTo>
                      <a:pt x="52" y="26"/>
                    </a:lnTo>
                    <a:lnTo>
                      <a:pt x="61" y="26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88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6" y="17"/>
                    </a:lnTo>
                    <a:lnTo>
                      <a:pt x="96" y="26"/>
                    </a:lnTo>
                    <a:lnTo>
                      <a:pt x="96" y="35"/>
                    </a:lnTo>
                    <a:lnTo>
                      <a:pt x="105" y="35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14" y="17"/>
                    </a:lnTo>
                    <a:lnTo>
                      <a:pt x="105" y="26"/>
                    </a:lnTo>
                    <a:lnTo>
                      <a:pt x="114" y="26"/>
                    </a:lnTo>
                    <a:lnTo>
                      <a:pt x="114" y="26"/>
                    </a:lnTo>
                    <a:lnTo>
                      <a:pt x="123" y="26"/>
                    </a:lnTo>
                    <a:lnTo>
                      <a:pt x="132" y="26"/>
                    </a:lnTo>
                    <a:lnTo>
                      <a:pt x="132" y="26"/>
                    </a:lnTo>
                    <a:lnTo>
                      <a:pt x="140" y="26"/>
                    </a:lnTo>
                    <a:lnTo>
                      <a:pt x="149" y="26"/>
                    </a:lnTo>
                    <a:lnTo>
                      <a:pt x="149" y="35"/>
                    </a:lnTo>
                    <a:lnTo>
                      <a:pt x="158" y="44"/>
                    </a:lnTo>
                    <a:lnTo>
                      <a:pt x="158" y="53"/>
                    </a:lnTo>
                    <a:lnTo>
                      <a:pt x="167" y="53"/>
                    </a:lnTo>
                    <a:lnTo>
                      <a:pt x="167" y="53"/>
                    </a:lnTo>
                    <a:lnTo>
                      <a:pt x="184" y="44"/>
                    </a:lnTo>
                    <a:lnTo>
                      <a:pt x="184" y="53"/>
                    </a:lnTo>
                    <a:lnTo>
                      <a:pt x="193" y="53"/>
                    </a:lnTo>
                    <a:lnTo>
                      <a:pt x="193" y="53"/>
                    </a:lnTo>
                    <a:lnTo>
                      <a:pt x="202" y="53"/>
                    </a:lnTo>
                    <a:lnTo>
                      <a:pt x="211" y="44"/>
                    </a:lnTo>
                    <a:lnTo>
                      <a:pt x="220" y="35"/>
                    </a:lnTo>
                    <a:lnTo>
                      <a:pt x="228" y="35"/>
                    </a:lnTo>
                    <a:lnTo>
                      <a:pt x="237" y="26"/>
                    </a:lnTo>
                    <a:lnTo>
                      <a:pt x="237" y="26"/>
                    </a:lnTo>
                    <a:lnTo>
                      <a:pt x="255" y="26"/>
                    </a:lnTo>
                    <a:lnTo>
                      <a:pt x="264" y="26"/>
                    </a:lnTo>
                    <a:lnTo>
                      <a:pt x="272" y="17"/>
                    </a:lnTo>
                    <a:lnTo>
                      <a:pt x="281" y="17"/>
                    </a:lnTo>
                    <a:lnTo>
                      <a:pt x="290" y="17"/>
                    </a:lnTo>
                    <a:lnTo>
                      <a:pt x="290" y="35"/>
                    </a:lnTo>
                    <a:lnTo>
                      <a:pt x="290" y="35"/>
                    </a:lnTo>
                    <a:lnTo>
                      <a:pt x="299" y="44"/>
                    </a:lnTo>
                    <a:lnTo>
                      <a:pt x="308" y="35"/>
                    </a:lnTo>
                    <a:lnTo>
                      <a:pt x="316" y="44"/>
                    </a:lnTo>
                    <a:lnTo>
                      <a:pt x="316" y="35"/>
                    </a:lnTo>
                    <a:lnTo>
                      <a:pt x="325" y="35"/>
                    </a:lnTo>
                    <a:lnTo>
                      <a:pt x="325" y="35"/>
                    </a:lnTo>
                    <a:lnTo>
                      <a:pt x="325" y="35"/>
                    </a:lnTo>
                    <a:lnTo>
                      <a:pt x="334" y="35"/>
                    </a:lnTo>
                    <a:lnTo>
                      <a:pt x="334" y="44"/>
                    </a:lnTo>
                    <a:lnTo>
                      <a:pt x="334" y="44"/>
                    </a:lnTo>
                    <a:lnTo>
                      <a:pt x="334" y="53"/>
                    </a:lnTo>
                    <a:lnTo>
                      <a:pt x="343" y="53"/>
                    </a:lnTo>
                    <a:lnTo>
                      <a:pt x="343" y="53"/>
                    </a:lnTo>
                    <a:lnTo>
                      <a:pt x="343" y="62"/>
                    </a:lnTo>
                    <a:lnTo>
                      <a:pt x="343" y="62"/>
                    </a:lnTo>
                    <a:lnTo>
                      <a:pt x="352" y="62"/>
                    </a:lnTo>
                    <a:lnTo>
                      <a:pt x="352" y="70"/>
                    </a:lnTo>
                    <a:lnTo>
                      <a:pt x="352" y="70"/>
                    </a:lnTo>
                    <a:lnTo>
                      <a:pt x="325" y="70"/>
                    </a:lnTo>
                    <a:lnTo>
                      <a:pt x="325" y="70"/>
                    </a:lnTo>
                    <a:lnTo>
                      <a:pt x="316" y="70"/>
                    </a:lnTo>
                    <a:lnTo>
                      <a:pt x="308" y="70"/>
                    </a:lnTo>
                    <a:lnTo>
                      <a:pt x="308" y="79"/>
                    </a:lnTo>
                    <a:lnTo>
                      <a:pt x="308" y="88"/>
                    </a:lnTo>
                    <a:lnTo>
                      <a:pt x="308" y="88"/>
                    </a:lnTo>
                    <a:lnTo>
                      <a:pt x="299" y="79"/>
                    </a:lnTo>
                    <a:lnTo>
                      <a:pt x="281" y="70"/>
                    </a:lnTo>
                    <a:lnTo>
                      <a:pt x="281" y="70"/>
                    </a:lnTo>
                    <a:lnTo>
                      <a:pt x="272" y="70"/>
                    </a:lnTo>
                    <a:lnTo>
                      <a:pt x="264" y="70"/>
                    </a:lnTo>
                    <a:lnTo>
                      <a:pt x="264" y="79"/>
                    </a:lnTo>
                    <a:lnTo>
                      <a:pt x="255" y="79"/>
                    </a:lnTo>
                    <a:lnTo>
                      <a:pt x="246" y="79"/>
                    </a:lnTo>
                    <a:lnTo>
                      <a:pt x="237" y="88"/>
                    </a:lnTo>
                    <a:lnTo>
                      <a:pt x="237" y="88"/>
                    </a:lnTo>
                    <a:lnTo>
                      <a:pt x="228" y="88"/>
                    </a:lnTo>
                    <a:lnTo>
                      <a:pt x="228" y="88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106"/>
                    </a:lnTo>
                    <a:lnTo>
                      <a:pt x="211" y="106"/>
                    </a:lnTo>
                    <a:lnTo>
                      <a:pt x="211" y="115"/>
                    </a:lnTo>
                    <a:lnTo>
                      <a:pt x="202" y="115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97"/>
                    </a:lnTo>
                    <a:lnTo>
                      <a:pt x="211" y="97"/>
                    </a:lnTo>
                    <a:lnTo>
                      <a:pt x="202" y="9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3" y="115"/>
                    </a:lnTo>
                    <a:lnTo>
                      <a:pt x="193" y="106"/>
                    </a:lnTo>
                    <a:lnTo>
                      <a:pt x="184" y="106"/>
                    </a:lnTo>
                    <a:lnTo>
                      <a:pt x="193" y="97"/>
                    </a:lnTo>
                    <a:lnTo>
                      <a:pt x="184" y="106"/>
                    </a:lnTo>
                    <a:lnTo>
                      <a:pt x="184" y="115"/>
                    </a:lnTo>
                    <a:lnTo>
                      <a:pt x="176" y="115"/>
                    </a:lnTo>
                    <a:lnTo>
                      <a:pt x="176" y="123"/>
                    </a:lnTo>
                    <a:lnTo>
                      <a:pt x="176" y="132"/>
                    </a:lnTo>
                    <a:lnTo>
                      <a:pt x="167" y="150"/>
                    </a:lnTo>
                    <a:lnTo>
                      <a:pt x="158" y="159"/>
                    </a:lnTo>
                    <a:lnTo>
                      <a:pt x="158" y="159"/>
                    </a:lnTo>
                    <a:lnTo>
                      <a:pt x="158" y="159"/>
                    </a:lnTo>
                    <a:lnTo>
                      <a:pt x="158" y="159"/>
                    </a:lnTo>
                    <a:lnTo>
                      <a:pt x="149" y="159"/>
                    </a:lnTo>
                    <a:lnTo>
                      <a:pt x="149" y="150"/>
                    </a:lnTo>
                    <a:lnTo>
                      <a:pt x="158" y="141"/>
                    </a:lnTo>
                    <a:lnTo>
                      <a:pt x="149" y="141"/>
                    </a:lnTo>
                    <a:lnTo>
                      <a:pt x="140" y="141"/>
                    </a:lnTo>
                    <a:lnTo>
                      <a:pt x="140" y="141"/>
                    </a:lnTo>
                    <a:lnTo>
                      <a:pt x="140" y="132"/>
                    </a:lnTo>
                    <a:lnTo>
                      <a:pt x="149" y="123"/>
                    </a:lnTo>
                    <a:lnTo>
                      <a:pt x="140" y="123"/>
                    </a:lnTo>
                    <a:lnTo>
                      <a:pt x="140" y="115"/>
                    </a:lnTo>
                    <a:lnTo>
                      <a:pt x="140" y="115"/>
                    </a:lnTo>
                    <a:lnTo>
                      <a:pt x="132" y="115"/>
                    </a:lnTo>
                    <a:lnTo>
                      <a:pt x="123" y="115"/>
                    </a:lnTo>
                    <a:lnTo>
                      <a:pt x="123" y="106"/>
                    </a:lnTo>
                    <a:lnTo>
                      <a:pt x="123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96" y="97"/>
                    </a:lnTo>
                    <a:lnTo>
                      <a:pt x="88" y="97"/>
                    </a:lnTo>
                    <a:lnTo>
                      <a:pt x="88" y="97"/>
                    </a:lnTo>
                    <a:lnTo>
                      <a:pt x="70" y="88"/>
                    </a:lnTo>
                    <a:lnTo>
                      <a:pt x="17" y="79"/>
                    </a:lnTo>
                    <a:lnTo>
                      <a:pt x="8" y="7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" name="Freeform 109"/>
              <p:cNvSpPr>
                <a:spLocks/>
              </p:cNvSpPr>
              <p:nvPr/>
            </p:nvSpPr>
            <p:spPr bwMode="auto">
              <a:xfrm>
                <a:off x="3574793" y="1915051"/>
                <a:ext cx="59032" cy="59032"/>
              </a:xfrm>
              <a:custGeom>
                <a:avLst/>
                <a:gdLst/>
                <a:ahLst/>
                <a:cxnLst>
                  <a:cxn ang="0">
                    <a:pos x="35" y="18"/>
                  </a:cxn>
                  <a:cxn ang="0">
                    <a:pos x="26" y="18"/>
                  </a:cxn>
                  <a:cxn ang="0">
                    <a:pos x="17" y="36"/>
                  </a:cxn>
                  <a:cxn ang="0">
                    <a:pos x="17" y="44"/>
                  </a:cxn>
                  <a:cxn ang="0">
                    <a:pos x="8" y="44"/>
                  </a:cxn>
                  <a:cxn ang="0">
                    <a:pos x="17" y="36"/>
                  </a:cxn>
                  <a:cxn ang="0">
                    <a:pos x="17" y="27"/>
                  </a:cxn>
                  <a:cxn ang="0">
                    <a:pos x="8" y="36"/>
                  </a:cxn>
                  <a:cxn ang="0">
                    <a:pos x="0" y="36"/>
                  </a:cxn>
                  <a:cxn ang="0">
                    <a:pos x="0" y="27"/>
                  </a:cxn>
                  <a:cxn ang="0">
                    <a:pos x="8" y="27"/>
                  </a:cxn>
                  <a:cxn ang="0">
                    <a:pos x="8" y="18"/>
                  </a:cxn>
                  <a:cxn ang="0">
                    <a:pos x="17" y="9"/>
                  </a:cxn>
                  <a:cxn ang="0">
                    <a:pos x="35" y="9"/>
                  </a:cxn>
                  <a:cxn ang="0">
                    <a:pos x="44" y="0"/>
                  </a:cxn>
                  <a:cxn ang="0">
                    <a:pos x="44" y="9"/>
                  </a:cxn>
                  <a:cxn ang="0">
                    <a:pos x="44" y="9"/>
                  </a:cxn>
                  <a:cxn ang="0">
                    <a:pos x="35" y="9"/>
                  </a:cxn>
                  <a:cxn ang="0">
                    <a:pos x="35" y="18"/>
                  </a:cxn>
                </a:cxnLst>
                <a:rect l="0" t="0" r="r" b="b"/>
                <a:pathLst>
                  <a:path w="44" h="44">
                    <a:moveTo>
                      <a:pt x="35" y="18"/>
                    </a:moveTo>
                    <a:lnTo>
                      <a:pt x="26" y="18"/>
                    </a:lnTo>
                    <a:lnTo>
                      <a:pt x="17" y="36"/>
                    </a:lnTo>
                    <a:lnTo>
                      <a:pt x="17" y="44"/>
                    </a:lnTo>
                    <a:lnTo>
                      <a:pt x="8" y="44"/>
                    </a:lnTo>
                    <a:lnTo>
                      <a:pt x="17" y="36"/>
                    </a:lnTo>
                    <a:lnTo>
                      <a:pt x="17" y="27"/>
                    </a:lnTo>
                    <a:lnTo>
                      <a:pt x="8" y="36"/>
                    </a:lnTo>
                    <a:lnTo>
                      <a:pt x="0" y="36"/>
                    </a:lnTo>
                    <a:lnTo>
                      <a:pt x="0" y="27"/>
                    </a:lnTo>
                    <a:lnTo>
                      <a:pt x="8" y="27"/>
                    </a:lnTo>
                    <a:lnTo>
                      <a:pt x="8" y="18"/>
                    </a:lnTo>
                    <a:lnTo>
                      <a:pt x="17" y="9"/>
                    </a:lnTo>
                    <a:lnTo>
                      <a:pt x="35" y="9"/>
                    </a:lnTo>
                    <a:lnTo>
                      <a:pt x="44" y="0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35" y="9"/>
                    </a:lnTo>
                    <a:lnTo>
                      <a:pt x="35" y="1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" name="Freeform 110"/>
              <p:cNvSpPr>
                <a:spLocks/>
              </p:cNvSpPr>
              <p:nvPr/>
            </p:nvSpPr>
            <p:spPr bwMode="auto">
              <a:xfrm>
                <a:off x="3574793" y="1915051"/>
                <a:ext cx="59032" cy="59032"/>
              </a:xfrm>
              <a:custGeom>
                <a:avLst/>
                <a:gdLst/>
                <a:ahLst/>
                <a:cxnLst>
                  <a:cxn ang="0">
                    <a:pos x="35" y="18"/>
                  </a:cxn>
                  <a:cxn ang="0">
                    <a:pos x="26" y="18"/>
                  </a:cxn>
                  <a:cxn ang="0">
                    <a:pos x="17" y="36"/>
                  </a:cxn>
                  <a:cxn ang="0">
                    <a:pos x="17" y="44"/>
                  </a:cxn>
                  <a:cxn ang="0">
                    <a:pos x="8" y="44"/>
                  </a:cxn>
                  <a:cxn ang="0">
                    <a:pos x="17" y="36"/>
                  </a:cxn>
                  <a:cxn ang="0">
                    <a:pos x="17" y="27"/>
                  </a:cxn>
                  <a:cxn ang="0">
                    <a:pos x="8" y="36"/>
                  </a:cxn>
                  <a:cxn ang="0">
                    <a:pos x="0" y="36"/>
                  </a:cxn>
                  <a:cxn ang="0">
                    <a:pos x="0" y="27"/>
                  </a:cxn>
                  <a:cxn ang="0">
                    <a:pos x="8" y="27"/>
                  </a:cxn>
                  <a:cxn ang="0">
                    <a:pos x="8" y="18"/>
                  </a:cxn>
                  <a:cxn ang="0">
                    <a:pos x="17" y="9"/>
                  </a:cxn>
                  <a:cxn ang="0">
                    <a:pos x="35" y="9"/>
                  </a:cxn>
                  <a:cxn ang="0">
                    <a:pos x="44" y="0"/>
                  </a:cxn>
                  <a:cxn ang="0">
                    <a:pos x="44" y="9"/>
                  </a:cxn>
                  <a:cxn ang="0">
                    <a:pos x="44" y="9"/>
                  </a:cxn>
                  <a:cxn ang="0">
                    <a:pos x="35" y="9"/>
                  </a:cxn>
                  <a:cxn ang="0">
                    <a:pos x="35" y="18"/>
                  </a:cxn>
                </a:cxnLst>
                <a:rect l="0" t="0" r="r" b="b"/>
                <a:pathLst>
                  <a:path w="44" h="44">
                    <a:moveTo>
                      <a:pt x="35" y="18"/>
                    </a:moveTo>
                    <a:lnTo>
                      <a:pt x="26" y="18"/>
                    </a:lnTo>
                    <a:lnTo>
                      <a:pt x="17" y="36"/>
                    </a:lnTo>
                    <a:lnTo>
                      <a:pt x="17" y="44"/>
                    </a:lnTo>
                    <a:lnTo>
                      <a:pt x="8" y="44"/>
                    </a:lnTo>
                    <a:lnTo>
                      <a:pt x="17" y="36"/>
                    </a:lnTo>
                    <a:lnTo>
                      <a:pt x="17" y="27"/>
                    </a:lnTo>
                    <a:lnTo>
                      <a:pt x="8" y="36"/>
                    </a:lnTo>
                    <a:lnTo>
                      <a:pt x="0" y="36"/>
                    </a:lnTo>
                    <a:lnTo>
                      <a:pt x="0" y="27"/>
                    </a:lnTo>
                    <a:lnTo>
                      <a:pt x="8" y="27"/>
                    </a:lnTo>
                    <a:lnTo>
                      <a:pt x="8" y="18"/>
                    </a:lnTo>
                    <a:lnTo>
                      <a:pt x="17" y="9"/>
                    </a:lnTo>
                    <a:lnTo>
                      <a:pt x="35" y="9"/>
                    </a:lnTo>
                    <a:lnTo>
                      <a:pt x="44" y="0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35" y="9"/>
                    </a:lnTo>
                    <a:lnTo>
                      <a:pt x="35" y="1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" name="Freeform 111"/>
              <p:cNvSpPr>
                <a:spLocks/>
              </p:cNvSpPr>
              <p:nvPr/>
            </p:nvSpPr>
            <p:spPr bwMode="auto">
              <a:xfrm>
                <a:off x="3928984" y="2034457"/>
                <a:ext cx="34882" cy="10733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6" y="0"/>
                  </a:cxn>
                  <a:cxn ang="0">
                    <a:pos x="26" y="8"/>
                  </a:cxn>
                  <a:cxn ang="0">
                    <a:pos x="17" y="8"/>
                  </a:cxn>
                  <a:cxn ang="0">
                    <a:pos x="8" y="8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8" y="8"/>
                  </a:cxn>
                  <a:cxn ang="0">
                    <a:pos x="17" y="0"/>
                  </a:cxn>
                  <a:cxn ang="0">
                    <a:pos x="8" y="0"/>
                  </a:cxn>
                  <a:cxn ang="0">
                    <a:pos x="17" y="0"/>
                  </a:cxn>
                </a:cxnLst>
                <a:rect l="0" t="0" r="r" b="b"/>
                <a:pathLst>
                  <a:path w="26" h="8">
                    <a:moveTo>
                      <a:pt x="17" y="0"/>
                    </a:moveTo>
                    <a:lnTo>
                      <a:pt x="26" y="0"/>
                    </a:lnTo>
                    <a:lnTo>
                      <a:pt x="26" y="8"/>
                    </a:lnTo>
                    <a:lnTo>
                      <a:pt x="17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7" y="0"/>
                    </a:lnTo>
                    <a:lnTo>
                      <a:pt x="8" y="0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" name="Freeform 112"/>
              <p:cNvSpPr>
                <a:spLocks/>
              </p:cNvSpPr>
              <p:nvPr/>
            </p:nvSpPr>
            <p:spPr bwMode="auto">
              <a:xfrm>
                <a:off x="3928984" y="2034457"/>
                <a:ext cx="34882" cy="10733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6" y="0"/>
                  </a:cxn>
                  <a:cxn ang="0">
                    <a:pos x="26" y="8"/>
                  </a:cxn>
                  <a:cxn ang="0">
                    <a:pos x="17" y="8"/>
                  </a:cxn>
                  <a:cxn ang="0">
                    <a:pos x="8" y="8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8" y="8"/>
                  </a:cxn>
                  <a:cxn ang="0">
                    <a:pos x="17" y="0"/>
                  </a:cxn>
                  <a:cxn ang="0">
                    <a:pos x="8" y="0"/>
                  </a:cxn>
                  <a:cxn ang="0">
                    <a:pos x="17" y="0"/>
                  </a:cxn>
                </a:cxnLst>
                <a:rect l="0" t="0" r="r" b="b"/>
                <a:pathLst>
                  <a:path w="26" h="8">
                    <a:moveTo>
                      <a:pt x="17" y="0"/>
                    </a:moveTo>
                    <a:lnTo>
                      <a:pt x="26" y="0"/>
                    </a:lnTo>
                    <a:lnTo>
                      <a:pt x="26" y="8"/>
                    </a:lnTo>
                    <a:lnTo>
                      <a:pt x="17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7" y="0"/>
                    </a:lnTo>
                    <a:lnTo>
                      <a:pt x="8" y="0"/>
                    </a:lnTo>
                    <a:lnTo>
                      <a:pt x="17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" name="Freeform 113"/>
              <p:cNvSpPr>
                <a:spLocks/>
              </p:cNvSpPr>
              <p:nvPr/>
            </p:nvSpPr>
            <p:spPr bwMode="auto">
              <a:xfrm>
                <a:off x="4792995" y="2163924"/>
                <a:ext cx="271010" cy="154288"/>
              </a:xfrm>
              <a:custGeom>
                <a:avLst/>
                <a:gdLst/>
                <a:ahLst/>
                <a:cxnLst>
                  <a:cxn ang="0">
                    <a:pos x="44" y="35"/>
                  </a:cxn>
                  <a:cxn ang="0">
                    <a:pos x="114" y="18"/>
                  </a:cxn>
                  <a:cxn ang="0">
                    <a:pos x="114" y="9"/>
                  </a:cxn>
                  <a:cxn ang="0">
                    <a:pos x="123" y="0"/>
                  </a:cxn>
                  <a:cxn ang="0">
                    <a:pos x="132" y="0"/>
                  </a:cxn>
                  <a:cxn ang="0">
                    <a:pos x="132" y="9"/>
                  </a:cxn>
                  <a:cxn ang="0">
                    <a:pos x="141" y="18"/>
                  </a:cxn>
                  <a:cxn ang="0">
                    <a:pos x="141" y="18"/>
                  </a:cxn>
                  <a:cxn ang="0">
                    <a:pos x="149" y="18"/>
                  </a:cxn>
                  <a:cxn ang="0">
                    <a:pos x="132" y="35"/>
                  </a:cxn>
                  <a:cxn ang="0">
                    <a:pos x="132" y="35"/>
                  </a:cxn>
                  <a:cxn ang="0">
                    <a:pos x="132" y="44"/>
                  </a:cxn>
                  <a:cxn ang="0">
                    <a:pos x="141" y="53"/>
                  </a:cxn>
                  <a:cxn ang="0">
                    <a:pos x="149" y="53"/>
                  </a:cxn>
                  <a:cxn ang="0">
                    <a:pos x="158" y="62"/>
                  </a:cxn>
                  <a:cxn ang="0">
                    <a:pos x="158" y="71"/>
                  </a:cxn>
                  <a:cxn ang="0">
                    <a:pos x="167" y="71"/>
                  </a:cxn>
                  <a:cxn ang="0">
                    <a:pos x="176" y="79"/>
                  </a:cxn>
                  <a:cxn ang="0">
                    <a:pos x="185" y="79"/>
                  </a:cxn>
                  <a:cxn ang="0">
                    <a:pos x="202" y="71"/>
                  </a:cxn>
                  <a:cxn ang="0">
                    <a:pos x="193" y="62"/>
                  </a:cxn>
                  <a:cxn ang="0">
                    <a:pos x="185" y="53"/>
                  </a:cxn>
                  <a:cxn ang="0">
                    <a:pos x="185" y="53"/>
                  </a:cxn>
                  <a:cxn ang="0">
                    <a:pos x="193" y="53"/>
                  </a:cxn>
                  <a:cxn ang="0">
                    <a:pos x="202" y="79"/>
                  </a:cxn>
                  <a:cxn ang="0">
                    <a:pos x="193" y="79"/>
                  </a:cxn>
                  <a:cxn ang="0">
                    <a:pos x="176" y="88"/>
                  </a:cxn>
                  <a:cxn ang="0">
                    <a:pos x="176" y="97"/>
                  </a:cxn>
                  <a:cxn ang="0">
                    <a:pos x="167" y="88"/>
                  </a:cxn>
                  <a:cxn ang="0">
                    <a:pos x="158" y="88"/>
                  </a:cxn>
                  <a:cxn ang="0">
                    <a:pos x="149" y="97"/>
                  </a:cxn>
                  <a:cxn ang="0">
                    <a:pos x="141" y="106"/>
                  </a:cxn>
                  <a:cxn ang="0">
                    <a:pos x="141" y="106"/>
                  </a:cxn>
                  <a:cxn ang="0">
                    <a:pos x="132" y="97"/>
                  </a:cxn>
                  <a:cxn ang="0">
                    <a:pos x="132" y="88"/>
                  </a:cxn>
                  <a:cxn ang="0">
                    <a:pos x="132" y="97"/>
                  </a:cxn>
                  <a:cxn ang="0">
                    <a:pos x="123" y="97"/>
                  </a:cxn>
                  <a:cxn ang="0">
                    <a:pos x="123" y="88"/>
                  </a:cxn>
                  <a:cxn ang="0">
                    <a:pos x="114" y="79"/>
                  </a:cxn>
                  <a:cxn ang="0">
                    <a:pos x="97" y="79"/>
                  </a:cxn>
                  <a:cxn ang="0">
                    <a:pos x="79" y="88"/>
                  </a:cxn>
                  <a:cxn ang="0">
                    <a:pos x="53" y="97"/>
                  </a:cxn>
                  <a:cxn ang="0">
                    <a:pos x="35" y="97"/>
                  </a:cxn>
                  <a:cxn ang="0">
                    <a:pos x="0" y="106"/>
                  </a:cxn>
                  <a:cxn ang="0">
                    <a:pos x="0" y="53"/>
                  </a:cxn>
                </a:cxnLst>
                <a:rect l="0" t="0" r="r" b="b"/>
                <a:pathLst>
                  <a:path w="202" h="115">
                    <a:moveTo>
                      <a:pt x="0" y="44"/>
                    </a:moveTo>
                    <a:lnTo>
                      <a:pt x="44" y="35"/>
                    </a:lnTo>
                    <a:lnTo>
                      <a:pt x="105" y="26"/>
                    </a:lnTo>
                    <a:lnTo>
                      <a:pt x="114" y="18"/>
                    </a:lnTo>
                    <a:lnTo>
                      <a:pt x="114" y="9"/>
                    </a:lnTo>
                    <a:lnTo>
                      <a:pt x="114" y="9"/>
                    </a:lnTo>
                    <a:lnTo>
                      <a:pt x="123" y="9"/>
                    </a:lnTo>
                    <a:lnTo>
                      <a:pt x="123" y="0"/>
                    </a:lnTo>
                    <a:lnTo>
                      <a:pt x="132" y="0"/>
                    </a:lnTo>
                    <a:lnTo>
                      <a:pt x="132" y="0"/>
                    </a:lnTo>
                    <a:lnTo>
                      <a:pt x="132" y="9"/>
                    </a:lnTo>
                    <a:lnTo>
                      <a:pt x="132" y="9"/>
                    </a:lnTo>
                    <a:lnTo>
                      <a:pt x="132" y="18"/>
                    </a:lnTo>
                    <a:lnTo>
                      <a:pt x="141" y="18"/>
                    </a:lnTo>
                    <a:lnTo>
                      <a:pt x="141" y="18"/>
                    </a:lnTo>
                    <a:lnTo>
                      <a:pt x="141" y="18"/>
                    </a:lnTo>
                    <a:lnTo>
                      <a:pt x="149" y="18"/>
                    </a:lnTo>
                    <a:lnTo>
                      <a:pt x="149" y="18"/>
                    </a:lnTo>
                    <a:lnTo>
                      <a:pt x="141" y="26"/>
                    </a:lnTo>
                    <a:lnTo>
                      <a:pt x="132" y="35"/>
                    </a:lnTo>
                    <a:lnTo>
                      <a:pt x="132" y="35"/>
                    </a:lnTo>
                    <a:lnTo>
                      <a:pt x="132" y="35"/>
                    </a:lnTo>
                    <a:lnTo>
                      <a:pt x="132" y="44"/>
                    </a:lnTo>
                    <a:lnTo>
                      <a:pt x="132" y="44"/>
                    </a:lnTo>
                    <a:lnTo>
                      <a:pt x="132" y="53"/>
                    </a:lnTo>
                    <a:lnTo>
                      <a:pt x="141" y="53"/>
                    </a:lnTo>
                    <a:lnTo>
                      <a:pt x="141" y="53"/>
                    </a:lnTo>
                    <a:lnTo>
                      <a:pt x="149" y="53"/>
                    </a:lnTo>
                    <a:lnTo>
                      <a:pt x="158" y="62"/>
                    </a:lnTo>
                    <a:lnTo>
                      <a:pt x="158" y="62"/>
                    </a:lnTo>
                    <a:lnTo>
                      <a:pt x="158" y="6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67" y="71"/>
                    </a:lnTo>
                    <a:lnTo>
                      <a:pt x="167" y="79"/>
                    </a:lnTo>
                    <a:lnTo>
                      <a:pt x="176" y="79"/>
                    </a:lnTo>
                    <a:lnTo>
                      <a:pt x="176" y="79"/>
                    </a:lnTo>
                    <a:lnTo>
                      <a:pt x="185" y="79"/>
                    </a:lnTo>
                    <a:lnTo>
                      <a:pt x="193" y="79"/>
                    </a:lnTo>
                    <a:lnTo>
                      <a:pt x="202" y="71"/>
                    </a:lnTo>
                    <a:lnTo>
                      <a:pt x="193" y="62"/>
                    </a:lnTo>
                    <a:lnTo>
                      <a:pt x="193" y="62"/>
                    </a:lnTo>
                    <a:lnTo>
                      <a:pt x="193" y="53"/>
                    </a:lnTo>
                    <a:lnTo>
                      <a:pt x="185" y="53"/>
                    </a:lnTo>
                    <a:lnTo>
                      <a:pt x="176" y="53"/>
                    </a:lnTo>
                    <a:lnTo>
                      <a:pt x="185" y="53"/>
                    </a:lnTo>
                    <a:lnTo>
                      <a:pt x="193" y="53"/>
                    </a:lnTo>
                    <a:lnTo>
                      <a:pt x="193" y="53"/>
                    </a:lnTo>
                    <a:lnTo>
                      <a:pt x="202" y="71"/>
                    </a:lnTo>
                    <a:lnTo>
                      <a:pt x="202" y="79"/>
                    </a:lnTo>
                    <a:lnTo>
                      <a:pt x="202" y="79"/>
                    </a:lnTo>
                    <a:lnTo>
                      <a:pt x="193" y="79"/>
                    </a:lnTo>
                    <a:lnTo>
                      <a:pt x="185" y="88"/>
                    </a:lnTo>
                    <a:lnTo>
                      <a:pt x="176" y="88"/>
                    </a:lnTo>
                    <a:lnTo>
                      <a:pt x="176" y="97"/>
                    </a:lnTo>
                    <a:lnTo>
                      <a:pt x="176" y="97"/>
                    </a:lnTo>
                    <a:lnTo>
                      <a:pt x="167" y="97"/>
                    </a:lnTo>
                    <a:lnTo>
                      <a:pt x="167" y="88"/>
                    </a:lnTo>
                    <a:lnTo>
                      <a:pt x="167" y="88"/>
                    </a:lnTo>
                    <a:lnTo>
                      <a:pt x="158" y="88"/>
                    </a:lnTo>
                    <a:lnTo>
                      <a:pt x="158" y="97"/>
                    </a:lnTo>
                    <a:lnTo>
                      <a:pt x="149" y="97"/>
                    </a:lnTo>
                    <a:lnTo>
                      <a:pt x="149" y="106"/>
                    </a:lnTo>
                    <a:lnTo>
                      <a:pt x="141" y="106"/>
                    </a:lnTo>
                    <a:lnTo>
                      <a:pt x="141" y="115"/>
                    </a:lnTo>
                    <a:lnTo>
                      <a:pt x="141" y="106"/>
                    </a:lnTo>
                    <a:lnTo>
                      <a:pt x="141" y="97"/>
                    </a:lnTo>
                    <a:lnTo>
                      <a:pt x="132" y="97"/>
                    </a:lnTo>
                    <a:lnTo>
                      <a:pt x="132" y="97"/>
                    </a:lnTo>
                    <a:lnTo>
                      <a:pt x="132" y="88"/>
                    </a:lnTo>
                    <a:lnTo>
                      <a:pt x="132" y="97"/>
                    </a:lnTo>
                    <a:lnTo>
                      <a:pt x="132" y="97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3" y="88"/>
                    </a:lnTo>
                    <a:lnTo>
                      <a:pt x="123" y="88"/>
                    </a:lnTo>
                    <a:lnTo>
                      <a:pt x="123" y="88"/>
                    </a:lnTo>
                    <a:lnTo>
                      <a:pt x="114" y="79"/>
                    </a:lnTo>
                    <a:lnTo>
                      <a:pt x="114" y="79"/>
                    </a:lnTo>
                    <a:lnTo>
                      <a:pt x="97" y="79"/>
                    </a:lnTo>
                    <a:lnTo>
                      <a:pt x="88" y="79"/>
                    </a:lnTo>
                    <a:lnTo>
                      <a:pt x="79" y="88"/>
                    </a:lnTo>
                    <a:lnTo>
                      <a:pt x="53" y="88"/>
                    </a:lnTo>
                    <a:lnTo>
                      <a:pt x="53" y="97"/>
                    </a:lnTo>
                    <a:lnTo>
                      <a:pt x="44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0" y="106"/>
                    </a:lnTo>
                    <a:lnTo>
                      <a:pt x="0" y="97"/>
                    </a:lnTo>
                    <a:lnTo>
                      <a:pt x="0" y="53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" name="Freeform 119"/>
              <p:cNvSpPr>
                <a:spLocks/>
              </p:cNvSpPr>
              <p:nvPr/>
            </p:nvSpPr>
            <p:spPr bwMode="auto">
              <a:xfrm>
                <a:off x="4743355" y="2757596"/>
                <a:ext cx="10733" cy="24149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  <a:cxn ang="0">
                    <a:pos x="0" y="18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8" y="0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lnTo>
                      <a:pt x="8" y="0"/>
                    </a:lnTo>
                    <a:lnTo>
                      <a:pt x="0" y="9"/>
                    </a:lnTo>
                    <a:lnTo>
                      <a:pt x="0" y="18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" name="Freeform 120"/>
              <p:cNvSpPr>
                <a:spLocks/>
              </p:cNvSpPr>
              <p:nvPr/>
            </p:nvSpPr>
            <p:spPr bwMode="auto">
              <a:xfrm>
                <a:off x="4743355" y="2757596"/>
                <a:ext cx="10733" cy="24149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  <a:cxn ang="0">
                    <a:pos x="0" y="18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8" y="0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lnTo>
                      <a:pt x="8" y="0"/>
                    </a:lnTo>
                    <a:lnTo>
                      <a:pt x="0" y="9"/>
                    </a:lnTo>
                    <a:lnTo>
                      <a:pt x="0" y="18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8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" name="Freeform 121"/>
              <p:cNvSpPr>
                <a:spLocks/>
              </p:cNvSpPr>
              <p:nvPr/>
            </p:nvSpPr>
            <p:spPr bwMode="auto">
              <a:xfrm>
                <a:off x="4754088" y="2721372"/>
                <a:ext cx="1342" cy="36224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0" y="18"/>
                  </a:cxn>
                  <a:cxn ang="0">
                    <a:pos x="0" y="27"/>
                  </a:cxn>
                  <a:cxn ang="0">
                    <a:pos x="0" y="27"/>
                  </a:cxn>
                </a:cxnLst>
                <a:rect l="0" t="0" r="r" b="b"/>
                <a:pathLst>
                  <a:path h="27">
                    <a:moveTo>
                      <a:pt x="0" y="27"/>
                    </a:moveTo>
                    <a:lnTo>
                      <a:pt x="0" y="9"/>
                    </a:lnTo>
                    <a:lnTo>
                      <a:pt x="0" y="0"/>
                    </a:lnTo>
                    <a:lnTo>
                      <a:pt x="0" y="18"/>
                    </a:lnTo>
                    <a:lnTo>
                      <a:pt x="0" y="27"/>
                    </a:lnTo>
                    <a:lnTo>
                      <a:pt x="0" y="2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" name="Freeform 122"/>
              <p:cNvSpPr>
                <a:spLocks/>
              </p:cNvSpPr>
              <p:nvPr/>
            </p:nvSpPr>
            <p:spPr bwMode="auto">
              <a:xfrm>
                <a:off x="4754088" y="2721372"/>
                <a:ext cx="1342" cy="36224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0" y="18"/>
                  </a:cxn>
                  <a:cxn ang="0">
                    <a:pos x="0" y="27"/>
                  </a:cxn>
                  <a:cxn ang="0">
                    <a:pos x="0" y="27"/>
                  </a:cxn>
                </a:cxnLst>
                <a:rect l="0" t="0" r="r" b="b"/>
                <a:pathLst>
                  <a:path h="27">
                    <a:moveTo>
                      <a:pt x="0" y="27"/>
                    </a:moveTo>
                    <a:lnTo>
                      <a:pt x="0" y="9"/>
                    </a:lnTo>
                    <a:lnTo>
                      <a:pt x="0" y="0"/>
                    </a:lnTo>
                    <a:lnTo>
                      <a:pt x="0" y="18"/>
                    </a:lnTo>
                    <a:lnTo>
                      <a:pt x="0" y="27"/>
                    </a:lnTo>
                    <a:lnTo>
                      <a:pt x="0" y="2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" name="Freeform 127"/>
              <p:cNvSpPr>
                <a:spLocks/>
              </p:cNvSpPr>
              <p:nvPr/>
            </p:nvSpPr>
            <p:spPr bwMode="auto">
              <a:xfrm>
                <a:off x="3231336" y="3480736"/>
                <a:ext cx="472254" cy="427981"/>
              </a:xfrm>
              <a:custGeom>
                <a:avLst/>
                <a:gdLst/>
                <a:ahLst/>
                <a:cxnLst>
                  <a:cxn ang="0">
                    <a:pos x="185" y="9"/>
                  </a:cxn>
                  <a:cxn ang="0">
                    <a:pos x="194" y="18"/>
                  </a:cxn>
                  <a:cxn ang="0">
                    <a:pos x="194" y="36"/>
                  </a:cxn>
                  <a:cxn ang="0">
                    <a:pos x="203" y="45"/>
                  </a:cxn>
                  <a:cxn ang="0">
                    <a:pos x="203" y="53"/>
                  </a:cxn>
                  <a:cxn ang="0">
                    <a:pos x="203" y="62"/>
                  </a:cxn>
                  <a:cxn ang="0">
                    <a:pos x="203" y="80"/>
                  </a:cxn>
                  <a:cxn ang="0">
                    <a:pos x="176" y="106"/>
                  </a:cxn>
                  <a:cxn ang="0">
                    <a:pos x="168" y="115"/>
                  </a:cxn>
                  <a:cxn ang="0">
                    <a:pos x="168" y="142"/>
                  </a:cxn>
                  <a:cxn ang="0">
                    <a:pos x="229" y="159"/>
                  </a:cxn>
                  <a:cxn ang="0">
                    <a:pos x="291" y="177"/>
                  </a:cxn>
                  <a:cxn ang="0">
                    <a:pos x="308" y="204"/>
                  </a:cxn>
                  <a:cxn ang="0">
                    <a:pos x="308" y="221"/>
                  </a:cxn>
                  <a:cxn ang="0">
                    <a:pos x="291" y="213"/>
                  </a:cxn>
                  <a:cxn ang="0">
                    <a:pos x="264" y="204"/>
                  </a:cxn>
                  <a:cxn ang="0">
                    <a:pos x="256" y="230"/>
                  </a:cxn>
                  <a:cxn ang="0">
                    <a:pos x="291" y="221"/>
                  </a:cxn>
                  <a:cxn ang="0">
                    <a:pos x="300" y="221"/>
                  </a:cxn>
                  <a:cxn ang="0">
                    <a:pos x="300" y="239"/>
                  </a:cxn>
                  <a:cxn ang="0">
                    <a:pos x="317" y="230"/>
                  </a:cxn>
                  <a:cxn ang="0">
                    <a:pos x="326" y="248"/>
                  </a:cxn>
                  <a:cxn ang="0">
                    <a:pos x="317" y="257"/>
                  </a:cxn>
                  <a:cxn ang="0">
                    <a:pos x="308" y="274"/>
                  </a:cxn>
                  <a:cxn ang="0">
                    <a:pos x="344" y="283"/>
                  </a:cxn>
                  <a:cxn ang="0">
                    <a:pos x="352" y="292"/>
                  </a:cxn>
                  <a:cxn ang="0">
                    <a:pos x="335" y="301"/>
                  </a:cxn>
                  <a:cxn ang="0">
                    <a:pos x="335" y="292"/>
                  </a:cxn>
                  <a:cxn ang="0">
                    <a:pos x="317" y="292"/>
                  </a:cxn>
                  <a:cxn ang="0">
                    <a:pos x="300" y="283"/>
                  </a:cxn>
                  <a:cxn ang="0">
                    <a:pos x="273" y="266"/>
                  </a:cxn>
                  <a:cxn ang="0">
                    <a:pos x="282" y="292"/>
                  </a:cxn>
                  <a:cxn ang="0">
                    <a:pos x="273" y="292"/>
                  </a:cxn>
                  <a:cxn ang="0">
                    <a:pos x="247" y="292"/>
                  </a:cxn>
                  <a:cxn ang="0">
                    <a:pos x="229" y="301"/>
                  </a:cxn>
                  <a:cxn ang="0">
                    <a:pos x="212" y="301"/>
                  </a:cxn>
                  <a:cxn ang="0">
                    <a:pos x="203" y="274"/>
                  </a:cxn>
                  <a:cxn ang="0">
                    <a:pos x="194" y="274"/>
                  </a:cxn>
                  <a:cxn ang="0">
                    <a:pos x="168" y="257"/>
                  </a:cxn>
                  <a:cxn ang="0">
                    <a:pos x="150" y="257"/>
                  </a:cxn>
                  <a:cxn ang="0">
                    <a:pos x="141" y="274"/>
                  </a:cxn>
                  <a:cxn ang="0">
                    <a:pos x="88" y="274"/>
                  </a:cxn>
                  <a:cxn ang="0">
                    <a:pos x="53" y="257"/>
                  </a:cxn>
                  <a:cxn ang="0">
                    <a:pos x="53" y="239"/>
                  </a:cxn>
                  <a:cxn ang="0">
                    <a:pos x="27" y="266"/>
                  </a:cxn>
                  <a:cxn ang="0">
                    <a:pos x="27" y="257"/>
                  </a:cxn>
                  <a:cxn ang="0">
                    <a:pos x="27" y="239"/>
                  </a:cxn>
                  <a:cxn ang="0">
                    <a:pos x="27" y="195"/>
                  </a:cxn>
                  <a:cxn ang="0">
                    <a:pos x="36" y="168"/>
                  </a:cxn>
                  <a:cxn ang="0">
                    <a:pos x="36" y="151"/>
                  </a:cxn>
                  <a:cxn ang="0">
                    <a:pos x="18" y="124"/>
                  </a:cxn>
                  <a:cxn ang="0">
                    <a:pos x="0" y="89"/>
                  </a:cxn>
                </a:cxnLst>
                <a:rect l="0" t="0" r="r" b="b"/>
                <a:pathLst>
                  <a:path w="352" h="319">
                    <a:moveTo>
                      <a:pt x="0" y="9"/>
                    </a:moveTo>
                    <a:lnTo>
                      <a:pt x="80" y="9"/>
                    </a:lnTo>
                    <a:lnTo>
                      <a:pt x="185" y="0"/>
                    </a:lnTo>
                    <a:lnTo>
                      <a:pt x="185" y="0"/>
                    </a:lnTo>
                    <a:lnTo>
                      <a:pt x="185" y="9"/>
                    </a:lnTo>
                    <a:lnTo>
                      <a:pt x="185" y="0"/>
                    </a:lnTo>
                    <a:lnTo>
                      <a:pt x="194" y="0"/>
                    </a:lnTo>
                    <a:lnTo>
                      <a:pt x="194" y="9"/>
                    </a:lnTo>
                    <a:lnTo>
                      <a:pt x="185" y="18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4" y="27"/>
                    </a:lnTo>
                    <a:lnTo>
                      <a:pt x="194" y="36"/>
                    </a:lnTo>
                    <a:lnTo>
                      <a:pt x="203" y="27"/>
                    </a:lnTo>
                    <a:lnTo>
                      <a:pt x="194" y="36"/>
                    </a:lnTo>
                    <a:lnTo>
                      <a:pt x="203" y="45"/>
                    </a:lnTo>
                    <a:lnTo>
                      <a:pt x="194" y="36"/>
                    </a:lnTo>
                    <a:lnTo>
                      <a:pt x="194" y="36"/>
                    </a:lnTo>
                    <a:lnTo>
                      <a:pt x="194" y="45"/>
                    </a:lnTo>
                    <a:lnTo>
                      <a:pt x="203" y="45"/>
                    </a:lnTo>
                    <a:lnTo>
                      <a:pt x="203" y="53"/>
                    </a:lnTo>
                    <a:lnTo>
                      <a:pt x="212" y="53"/>
                    </a:lnTo>
                    <a:lnTo>
                      <a:pt x="212" y="53"/>
                    </a:lnTo>
                    <a:lnTo>
                      <a:pt x="212" y="53"/>
                    </a:lnTo>
                    <a:lnTo>
                      <a:pt x="203" y="53"/>
                    </a:lnTo>
                    <a:lnTo>
                      <a:pt x="203" y="62"/>
                    </a:lnTo>
                    <a:lnTo>
                      <a:pt x="194" y="62"/>
                    </a:lnTo>
                    <a:lnTo>
                      <a:pt x="194" y="62"/>
                    </a:lnTo>
                    <a:lnTo>
                      <a:pt x="194" y="71"/>
                    </a:lnTo>
                    <a:lnTo>
                      <a:pt x="203" y="62"/>
                    </a:lnTo>
                    <a:lnTo>
                      <a:pt x="203" y="71"/>
                    </a:lnTo>
                    <a:lnTo>
                      <a:pt x="194" y="71"/>
                    </a:lnTo>
                    <a:lnTo>
                      <a:pt x="194" y="71"/>
                    </a:lnTo>
                    <a:lnTo>
                      <a:pt x="194" y="80"/>
                    </a:lnTo>
                    <a:lnTo>
                      <a:pt x="203" y="80"/>
                    </a:lnTo>
                    <a:lnTo>
                      <a:pt x="185" y="89"/>
                    </a:lnTo>
                    <a:lnTo>
                      <a:pt x="185" y="89"/>
                    </a:lnTo>
                    <a:lnTo>
                      <a:pt x="176" y="98"/>
                    </a:lnTo>
                    <a:lnTo>
                      <a:pt x="185" y="98"/>
                    </a:lnTo>
                    <a:lnTo>
                      <a:pt x="176" y="106"/>
                    </a:lnTo>
                    <a:lnTo>
                      <a:pt x="176" y="106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68" y="115"/>
                    </a:lnTo>
                    <a:lnTo>
                      <a:pt x="176" y="133"/>
                    </a:lnTo>
                    <a:lnTo>
                      <a:pt x="168" y="133"/>
                    </a:lnTo>
                    <a:lnTo>
                      <a:pt x="176" y="133"/>
                    </a:lnTo>
                    <a:lnTo>
                      <a:pt x="168" y="142"/>
                    </a:lnTo>
                    <a:lnTo>
                      <a:pt x="168" y="142"/>
                    </a:lnTo>
                    <a:lnTo>
                      <a:pt x="168" y="142"/>
                    </a:lnTo>
                    <a:lnTo>
                      <a:pt x="168" y="151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229" y="159"/>
                    </a:lnTo>
                    <a:lnTo>
                      <a:pt x="291" y="151"/>
                    </a:lnTo>
                    <a:lnTo>
                      <a:pt x="291" y="151"/>
                    </a:lnTo>
                    <a:lnTo>
                      <a:pt x="291" y="159"/>
                    </a:lnTo>
                    <a:lnTo>
                      <a:pt x="291" y="168"/>
                    </a:lnTo>
                    <a:lnTo>
                      <a:pt x="291" y="177"/>
                    </a:lnTo>
                    <a:lnTo>
                      <a:pt x="291" y="186"/>
                    </a:lnTo>
                    <a:lnTo>
                      <a:pt x="291" y="186"/>
                    </a:lnTo>
                    <a:lnTo>
                      <a:pt x="300" y="195"/>
                    </a:lnTo>
                    <a:lnTo>
                      <a:pt x="300" y="204"/>
                    </a:lnTo>
                    <a:lnTo>
                      <a:pt x="308" y="204"/>
                    </a:lnTo>
                    <a:lnTo>
                      <a:pt x="308" y="204"/>
                    </a:lnTo>
                    <a:lnTo>
                      <a:pt x="308" y="213"/>
                    </a:lnTo>
                    <a:lnTo>
                      <a:pt x="308" y="213"/>
                    </a:lnTo>
                    <a:lnTo>
                      <a:pt x="317" y="213"/>
                    </a:lnTo>
                    <a:lnTo>
                      <a:pt x="308" y="221"/>
                    </a:lnTo>
                    <a:lnTo>
                      <a:pt x="308" y="213"/>
                    </a:lnTo>
                    <a:lnTo>
                      <a:pt x="308" y="221"/>
                    </a:lnTo>
                    <a:lnTo>
                      <a:pt x="300" y="221"/>
                    </a:lnTo>
                    <a:lnTo>
                      <a:pt x="291" y="213"/>
                    </a:lnTo>
                    <a:lnTo>
                      <a:pt x="291" y="213"/>
                    </a:lnTo>
                    <a:lnTo>
                      <a:pt x="291" y="213"/>
                    </a:lnTo>
                    <a:lnTo>
                      <a:pt x="282" y="213"/>
                    </a:lnTo>
                    <a:lnTo>
                      <a:pt x="282" y="204"/>
                    </a:lnTo>
                    <a:lnTo>
                      <a:pt x="273" y="204"/>
                    </a:lnTo>
                    <a:lnTo>
                      <a:pt x="264" y="204"/>
                    </a:lnTo>
                    <a:lnTo>
                      <a:pt x="264" y="204"/>
                    </a:lnTo>
                    <a:lnTo>
                      <a:pt x="256" y="213"/>
                    </a:lnTo>
                    <a:lnTo>
                      <a:pt x="256" y="221"/>
                    </a:lnTo>
                    <a:lnTo>
                      <a:pt x="256" y="221"/>
                    </a:lnTo>
                    <a:lnTo>
                      <a:pt x="256" y="230"/>
                    </a:lnTo>
                    <a:lnTo>
                      <a:pt x="264" y="230"/>
                    </a:lnTo>
                    <a:lnTo>
                      <a:pt x="282" y="230"/>
                    </a:lnTo>
                    <a:lnTo>
                      <a:pt x="282" y="221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300" y="221"/>
                    </a:lnTo>
                    <a:lnTo>
                      <a:pt x="300" y="221"/>
                    </a:lnTo>
                    <a:lnTo>
                      <a:pt x="308" y="221"/>
                    </a:lnTo>
                    <a:lnTo>
                      <a:pt x="308" y="221"/>
                    </a:lnTo>
                    <a:lnTo>
                      <a:pt x="300" y="221"/>
                    </a:lnTo>
                    <a:lnTo>
                      <a:pt x="291" y="230"/>
                    </a:lnTo>
                    <a:lnTo>
                      <a:pt x="291" y="230"/>
                    </a:lnTo>
                    <a:lnTo>
                      <a:pt x="300" y="239"/>
                    </a:lnTo>
                    <a:lnTo>
                      <a:pt x="300" y="239"/>
                    </a:lnTo>
                    <a:lnTo>
                      <a:pt x="300" y="239"/>
                    </a:lnTo>
                    <a:lnTo>
                      <a:pt x="308" y="239"/>
                    </a:lnTo>
                    <a:lnTo>
                      <a:pt x="308" y="239"/>
                    </a:lnTo>
                    <a:lnTo>
                      <a:pt x="308" y="230"/>
                    </a:lnTo>
                    <a:lnTo>
                      <a:pt x="317" y="221"/>
                    </a:lnTo>
                    <a:lnTo>
                      <a:pt x="317" y="230"/>
                    </a:lnTo>
                    <a:lnTo>
                      <a:pt x="317" y="239"/>
                    </a:lnTo>
                    <a:lnTo>
                      <a:pt x="326" y="239"/>
                    </a:lnTo>
                    <a:lnTo>
                      <a:pt x="326" y="239"/>
                    </a:lnTo>
                    <a:lnTo>
                      <a:pt x="326" y="248"/>
                    </a:lnTo>
                    <a:lnTo>
                      <a:pt x="326" y="248"/>
                    </a:lnTo>
                    <a:lnTo>
                      <a:pt x="317" y="248"/>
                    </a:lnTo>
                    <a:lnTo>
                      <a:pt x="308" y="248"/>
                    </a:lnTo>
                    <a:lnTo>
                      <a:pt x="317" y="257"/>
                    </a:lnTo>
                    <a:lnTo>
                      <a:pt x="317" y="257"/>
                    </a:lnTo>
                    <a:lnTo>
                      <a:pt x="317" y="257"/>
                    </a:lnTo>
                    <a:lnTo>
                      <a:pt x="308" y="257"/>
                    </a:lnTo>
                    <a:lnTo>
                      <a:pt x="308" y="266"/>
                    </a:lnTo>
                    <a:lnTo>
                      <a:pt x="308" y="266"/>
                    </a:lnTo>
                    <a:lnTo>
                      <a:pt x="308" y="266"/>
                    </a:lnTo>
                    <a:lnTo>
                      <a:pt x="308" y="274"/>
                    </a:lnTo>
                    <a:lnTo>
                      <a:pt x="317" y="274"/>
                    </a:lnTo>
                    <a:lnTo>
                      <a:pt x="317" y="274"/>
                    </a:lnTo>
                    <a:lnTo>
                      <a:pt x="326" y="274"/>
                    </a:lnTo>
                    <a:lnTo>
                      <a:pt x="335" y="283"/>
                    </a:lnTo>
                    <a:lnTo>
                      <a:pt x="344" y="283"/>
                    </a:lnTo>
                    <a:lnTo>
                      <a:pt x="344" y="283"/>
                    </a:lnTo>
                    <a:lnTo>
                      <a:pt x="352" y="292"/>
                    </a:lnTo>
                    <a:lnTo>
                      <a:pt x="352" y="292"/>
                    </a:lnTo>
                    <a:lnTo>
                      <a:pt x="352" y="292"/>
                    </a:lnTo>
                    <a:lnTo>
                      <a:pt x="352" y="292"/>
                    </a:lnTo>
                    <a:lnTo>
                      <a:pt x="352" y="301"/>
                    </a:lnTo>
                    <a:lnTo>
                      <a:pt x="344" y="301"/>
                    </a:lnTo>
                    <a:lnTo>
                      <a:pt x="344" y="310"/>
                    </a:lnTo>
                    <a:lnTo>
                      <a:pt x="335" y="301"/>
                    </a:lnTo>
                    <a:lnTo>
                      <a:pt x="335" y="301"/>
                    </a:lnTo>
                    <a:lnTo>
                      <a:pt x="335" y="310"/>
                    </a:lnTo>
                    <a:lnTo>
                      <a:pt x="326" y="319"/>
                    </a:lnTo>
                    <a:lnTo>
                      <a:pt x="335" y="301"/>
                    </a:lnTo>
                    <a:lnTo>
                      <a:pt x="335" y="301"/>
                    </a:lnTo>
                    <a:lnTo>
                      <a:pt x="335" y="292"/>
                    </a:lnTo>
                    <a:lnTo>
                      <a:pt x="335" y="301"/>
                    </a:lnTo>
                    <a:lnTo>
                      <a:pt x="326" y="301"/>
                    </a:lnTo>
                    <a:lnTo>
                      <a:pt x="326" y="292"/>
                    </a:lnTo>
                    <a:lnTo>
                      <a:pt x="326" y="292"/>
                    </a:lnTo>
                    <a:lnTo>
                      <a:pt x="317" y="292"/>
                    </a:lnTo>
                    <a:lnTo>
                      <a:pt x="308" y="292"/>
                    </a:lnTo>
                    <a:lnTo>
                      <a:pt x="308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0" y="274"/>
                    </a:lnTo>
                    <a:lnTo>
                      <a:pt x="291" y="274"/>
                    </a:lnTo>
                    <a:lnTo>
                      <a:pt x="291" y="274"/>
                    </a:lnTo>
                    <a:lnTo>
                      <a:pt x="273" y="266"/>
                    </a:lnTo>
                    <a:lnTo>
                      <a:pt x="273" y="266"/>
                    </a:lnTo>
                    <a:lnTo>
                      <a:pt x="273" y="274"/>
                    </a:lnTo>
                    <a:lnTo>
                      <a:pt x="282" y="274"/>
                    </a:lnTo>
                    <a:lnTo>
                      <a:pt x="282" y="292"/>
                    </a:lnTo>
                    <a:lnTo>
                      <a:pt x="282" y="292"/>
                    </a:lnTo>
                    <a:lnTo>
                      <a:pt x="282" y="292"/>
                    </a:lnTo>
                    <a:lnTo>
                      <a:pt x="282" y="301"/>
                    </a:lnTo>
                    <a:lnTo>
                      <a:pt x="273" y="301"/>
                    </a:lnTo>
                    <a:lnTo>
                      <a:pt x="273" y="310"/>
                    </a:lnTo>
                    <a:lnTo>
                      <a:pt x="264" y="301"/>
                    </a:lnTo>
                    <a:lnTo>
                      <a:pt x="273" y="292"/>
                    </a:lnTo>
                    <a:lnTo>
                      <a:pt x="264" y="292"/>
                    </a:lnTo>
                    <a:lnTo>
                      <a:pt x="256" y="292"/>
                    </a:lnTo>
                    <a:lnTo>
                      <a:pt x="256" y="292"/>
                    </a:lnTo>
                    <a:lnTo>
                      <a:pt x="256" y="292"/>
                    </a:lnTo>
                    <a:lnTo>
                      <a:pt x="247" y="292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47" y="301"/>
                    </a:lnTo>
                    <a:lnTo>
                      <a:pt x="238" y="310"/>
                    </a:lnTo>
                    <a:lnTo>
                      <a:pt x="229" y="301"/>
                    </a:lnTo>
                    <a:lnTo>
                      <a:pt x="229" y="301"/>
                    </a:lnTo>
                    <a:lnTo>
                      <a:pt x="229" y="310"/>
                    </a:lnTo>
                    <a:lnTo>
                      <a:pt x="220" y="301"/>
                    </a:lnTo>
                    <a:lnTo>
                      <a:pt x="212" y="301"/>
                    </a:lnTo>
                    <a:lnTo>
                      <a:pt x="212" y="301"/>
                    </a:lnTo>
                    <a:lnTo>
                      <a:pt x="212" y="292"/>
                    </a:lnTo>
                    <a:lnTo>
                      <a:pt x="203" y="292"/>
                    </a:lnTo>
                    <a:lnTo>
                      <a:pt x="203" y="283"/>
                    </a:lnTo>
                    <a:lnTo>
                      <a:pt x="194" y="283"/>
                    </a:lnTo>
                    <a:lnTo>
                      <a:pt x="203" y="274"/>
                    </a:lnTo>
                    <a:lnTo>
                      <a:pt x="203" y="274"/>
                    </a:lnTo>
                    <a:lnTo>
                      <a:pt x="203" y="266"/>
                    </a:lnTo>
                    <a:lnTo>
                      <a:pt x="203" y="274"/>
                    </a:lnTo>
                    <a:lnTo>
                      <a:pt x="194" y="274"/>
                    </a:lnTo>
                    <a:lnTo>
                      <a:pt x="194" y="274"/>
                    </a:lnTo>
                    <a:lnTo>
                      <a:pt x="185" y="274"/>
                    </a:lnTo>
                    <a:lnTo>
                      <a:pt x="176" y="274"/>
                    </a:lnTo>
                    <a:lnTo>
                      <a:pt x="176" y="266"/>
                    </a:lnTo>
                    <a:lnTo>
                      <a:pt x="176" y="266"/>
                    </a:lnTo>
                    <a:lnTo>
                      <a:pt x="168" y="257"/>
                    </a:lnTo>
                    <a:lnTo>
                      <a:pt x="159" y="266"/>
                    </a:lnTo>
                    <a:lnTo>
                      <a:pt x="159" y="266"/>
                    </a:lnTo>
                    <a:lnTo>
                      <a:pt x="159" y="257"/>
                    </a:lnTo>
                    <a:lnTo>
                      <a:pt x="159" y="257"/>
                    </a:lnTo>
                    <a:lnTo>
                      <a:pt x="150" y="257"/>
                    </a:lnTo>
                    <a:lnTo>
                      <a:pt x="141" y="257"/>
                    </a:lnTo>
                    <a:lnTo>
                      <a:pt x="141" y="266"/>
                    </a:lnTo>
                    <a:lnTo>
                      <a:pt x="132" y="266"/>
                    </a:lnTo>
                    <a:lnTo>
                      <a:pt x="141" y="266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32" y="274"/>
                    </a:lnTo>
                    <a:lnTo>
                      <a:pt x="124" y="274"/>
                    </a:lnTo>
                    <a:lnTo>
                      <a:pt x="97" y="274"/>
                    </a:lnTo>
                    <a:lnTo>
                      <a:pt x="88" y="274"/>
                    </a:lnTo>
                    <a:lnTo>
                      <a:pt x="88" y="266"/>
                    </a:lnTo>
                    <a:lnTo>
                      <a:pt x="80" y="266"/>
                    </a:lnTo>
                    <a:lnTo>
                      <a:pt x="62" y="266"/>
                    </a:lnTo>
                    <a:lnTo>
                      <a:pt x="62" y="266"/>
                    </a:lnTo>
                    <a:lnTo>
                      <a:pt x="53" y="257"/>
                    </a:lnTo>
                    <a:lnTo>
                      <a:pt x="53" y="257"/>
                    </a:lnTo>
                    <a:lnTo>
                      <a:pt x="62" y="257"/>
                    </a:lnTo>
                    <a:lnTo>
                      <a:pt x="62" y="248"/>
                    </a:lnTo>
                    <a:lnTo>
                      <a:pt x="62" y="248"/>
                    </a:lnTo>
                    <a:lnTo>
                      <a:pt x="53" y="239"/>
                    </a:lnTo>
                    <a:lnTo>
                      <a:pt x="53" y="257"/>
                    </a:lnTo>
                    <a:lnTo>
                      <a:pt x="53" y="257"/>
                    </a:lnTo>
                    <a:lnTo>
                      <a:pt x="53" y="257"/>
                    </a:lnTo>
                    <a:lnTo>
                      <a:pt x="53" y="266"/>
                    </a:lnTo>
                    <a:lnTo>
                      <a:pt x="27" y="266"/>
                    </a:lnTo>
                    <a:lnTo>
                      <a:pt x="27" y="266"/>
                    </a:lnTo>
                    <a:lnTo>
                      <a:pt x="18" y="266"/>
                    </a:lnTo>
                    <a:lnTo>
                      <a:pt x="18" y="257"/>
                    </a:lnTo>
                    <a:lnTo>
                      <a:pt x="27" y="257"/>
                    </a:lnTo>
                    <a:lnTo>
                      <a:pt x="27" y="257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27" y="239"/>
                    </a:lnTo>
                    <a:lnTo>
                      <a:pt x="27" y="239"/>
                    </a:lnTo>
                    <a:lnTo>
                      <a:pt x="27" y="221"/>
                    </a:lnTo>
                    <a:lnTo>
                      <a:pt x="27" y="213"/>
                    </a:lnTo>
                    <a:lnTo>
                      <a:pt x="27" y="213"/>
                    </a:lnTo>
                    <a:lnTo>
                      <a:pt x="27" y="204"/>
                    </a:lnTo>
                    <a:lnTo>
                      <a:pt x="27" y="195"/>
                    </a:lnTo>
                    <a:lnTo>
                      <a:pt x="36" y="195"/>
                    </a:lnTo>
                    <a:lnTo>
                      <a:pt x="36" y="186"/>
                    </a:lnTo>
                    <a:lnTo>
                      <a:pt x="36" y="177"/>
                    </a:lnTo>
                    <a:lnTo>
                      <a:pt x="36" y="177"/>
                    </a:lnTo>
                    <a:lnTo>
                      <a:pt x="36" y="168"/>
                    </a:lnTo>
                    <a:lnTo>
                      <a:pt x="36" y="168"/>
                    </a:lnTo>
                    <a:lnTo>
                      <a:pt x="36" y="159"/>
                    </a:lnTo>
                    <a:lnTo>
                      <a:pt x="36" y="159"/>
                    </a:lnTo>
                    <a:lnTo>
                      <a:pt x="36" y="151"/>
                    </a:lnTo>
                    <a:lnTo>
                      <a:pt x="36" y="151"/>
                    </a:lnTo>
                    <a:lnTo>
                      <a:pt x="27" y="142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18" y="124"/>
                    </a:lnTo>
                    <a:lnTo>
                      <a:pt x="18" y="124"/>
                    </a:lnTo>
                    <a:lnTo>
                      <a:pt x="18" y="115"/>
                    </a:lnTo>
                    <a:lnTo>
                      <a:pt x="18" y="98"/>
                    </a:lnTo>
                    <a:lnTo>
                      <a:pt x="9" y="98"/>
                    </a:lnTo>
                    <a:lnTo>
                      <a:pt x="0" y="89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" name="Freeform 129"/>
              <p:cNvSpPr>
                <a:spLocks/>
              </p:cNvSpPr>
              <p:nvPr/>
            </p:nvSpPr>
            <p:spPr bwMode="auto">
              <a:xfrm>
                <a:off x="3491612" y="3872492"/>
                <a:ext cx="24149" cy="12075"/>
              </a:xfrm>
              <a:custGeom>
                <a:avLst/>
                <a:gdLst/>
                <a:ahLst/>
                <a:cxnLst>
                  <a:cxn ang="0">
                    <a:pos x="18" y="9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18" y="9"/>
                  </a:cxn>
                </a:cxnLst>
                <a:rect l="0" t="0" r="r" b="b"/>
                <a:pathLst>
                  <a:path w="18" h="9">
                    <a:moveTo>
                      <a:pt x="18" y="9"/>
                    </a:moveTo>
                    <a:lnTo>
                      <a:pt x="9" y="9"/>
                    </a:lnTo>
                    <a:lnTo>
                      <a:pt x="9" y="9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8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" name="Freeform 130"/>
              <p:cNvSpPr>
                <a:spLocks/>
              </p:cNvSpPr>
              <p:nvPr/>
            </p:nvSpPr>
            <p:spPr bwMode="auto">
              <a:xfrm>
                <a:off x="3491612" y="3872492"/>
                <a:ext cx="24149" cy="12075"/>
              </a:xfrm>
              <a:custGeom>
                <a:avLst/>
                <a:gdLst/>
                <a:ahLst/>
                <a:cxnLst>
                  <a:cxn ang="0">
                    <a:pos x="18" y="9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18" y="9"/>
                  </a:cxn>
                </a:cxnLst>
                <a:rect l="0" t="0" r="r" b="b"/>
                <a:pathLst>
                  <a:path w="18" h="9">
                    <a:moveTo>
                      <a:pt x="18" y="9"/>
                    </a:moveTo>
                    <a:lnTo>
                      <a:pt x="9" y="9"/>
                    </a:lnTo>
                    <a:lnTo>
                      <a:pt x="9" y="9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8" y="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" name="Freeform 131"/>
              <p:cNvSpPr>
                <a:spLocks/>
              </p:cNvSpPr>
              <p:nvPr/>
            </p:nvSpPr>
            <p:spPr bwMode="auto">
              <a:xfrm>
                <a:off x="3609676" y="2781745"/>
                <a:ext cx="602393" cy="319308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9" y="221"/>
                  </a:cxn>
                  <a:cxn ang="0">
                    <a:pos x="18" y="203"/>
                  </a:cxn>
                  <a:cxn ang="0">
                    <a:pos x="9" y="185"/>
                  </a:cxn>
                  <a:cxn ang="0">
                    <a:pos x="26" y="176"/>
                  </a:cxn>
                  <a:cxn ang="0">
                    <a:pos x="44" y="185"/>
                  </a:cxn>
                  <a:cxn ang="0">
                    <a:pos x="53" y="176"/>
                  </a:cxn>
                  <a:cxn ang="0">
                    <a:pos x="53" y="159"/>
                  </a:cxn>
                  <a:cxn ang="0">
                    <a:pos x="70" y="150"/>
                  </a:cxn>
                  <a:cxn ang="0">
                    <a:pos x="70" y="132"/>
                  </a:cxn>
                  <a:cxn ang="0">
                    <a:pos x="79" y="123"/>
                  </a:cxn>
                  <a:cxn ang="0">
                    <a:pos x="79" y="115"/>
                  </a:cxn>
                  <a:cxn ang="0">
                    <a:pos x="97" y="123"/>
                  </a:cxn>
                  <a:cxn ang="0">
                    <a:pos x="106" y="115"/>
                  </a:cxn>
                  <a:cxn ang="0">
                    <a:pos x="132" y="123"/>
                  </a:cxn>
                  <a:cxn ang="0">
                    <a:pos x="141" y="106"/>
                  </a:cxn>
                  <a:cxn ang="0">
                    <a:pos x="150" y="106"/>
                  </a:cxn>
                  <a:cxn ang="0">
                    <a:pos x="167" y="106"/>
                  </a:cxn>
                  <a:cxn ang="0">
                    <a:pos x="167" y="88"/>
                  </a:cxn>
                  <a:cxn ang="0">
                    <a:pos x="176" y="88"/>
                  </a:cxn>
                  <a:cxn ang="0">
                    <a:pos x="194" y="97"/>
                  </a:cxn>
                  <a:cxn ang="0">
                    <a:pos x="202" y="79"/>
                  </a:cxn>
                  <a:cxn ang="0">
                    <a:pos x="220" y="70"/>
                  </a:cxn>
                  <a:cxn ang="0">
                    <a:pos x="229" y="53"/>
                  </a:cxn>
                  <a:cxn ang="0">
                    <a:pos x="229" y="35"/>
                  </a:cxn>
                  <a:cxn ang="0">
                    <a:pos x="238" y="35"/>
                  </a:cxn>
                  <a:cxn ang="0">
                    <a:pos x="264" y="17"/>
                  </a:cxn>
                  <a:cxn ang="0">
                    <a:pos x="255" y="0"/>
                  </a:cxn>
                  <a:cxn ang="0">
                    <a:pos x="273" y="0"/>
                  </a:cxn>
                  <a:cxn ang="0">
                    <a:pos x="290" y="8"/>
                  </a:cxn>
                  <a:cxn ang="0">
                    <a:pos x="317" y="17"/>
                  </a:cxn>
                  <a:cxn ang="0">
                    <a:pos x="334" y="26"/>
                  </a:cxn>
                  <a:cxn ang="0">
                    <a:pos x="352" y="26"/>
                  </a:cxn>
                  <a:cxn ang="0">
                    <a:pos x="361" y="26"/>
                  </a:cxn>
                  <a:cxn ang="0">
                    <a:pos x="378" y="8"/>
                  </a:cxn>
                  <a:cxn ang="0">
                    <a:pos x="396" y="26"/>
                  </a:cxn>
                  <a:cxn ang="0">
                    <a:pos x="405" y="35"/>
                  </a:cxn>
                  <a:cxn ang="0">
                    <a:pos x="405" y="53"/>
                  </a:cxn>
                  <a:cxn ang="0">
                    <a:pos x="422" y="79"/>
                  </a:cxn>
                  <a:cxn ang="0">
                    <a:pos x="449" y="97"/>
                  </a:cxn>
                  <a:cxn ang="0">
                    <a:pos x="414" y="141"/>
                  </a:cxn>
                  <a:cxn ang="0">
                    <a:pos x="405" y="159"/>
                  </a:cxn>
                  <a:cxn ang="0">
                    <a:pos x="387" y="168"/>
                  </a:cxn>
                  <a:cxn ang="0">
                    <a:pos x="370" y="176"/>
                  </a:cxn>
                  <a:cxn ang="0">
                    <a:pos x="352" y="194"/>
                  </a:cxn>
                  <a:cxn ang="0">
                    <a:pos x="290" y="194"/>
                  </a:cxn>
                  <a:cxn ang="0">
                    <a:pos x="211" y="203"/>
                  </a:cxn>
                  <a:cxn ang="0">
                    <a:pos x="123" y="212"/>
                  </a:cxn>
                  <a:cxn ang="0">
                    <a:pos x="79" y="212"/>
                  </a:cxn>
                  <a:cxn ang="0">
                    <a:pos x="0" y="238"/>
                  </a:cxn>
                </a:cxnLst>
                <a:rect l="0" t="0" r="r" b="b"/>
                <a:pathLst>
                  <a:path w="449" h="238">
                    <a:moveTo>
                      <a:pt x="0" y="238"/>
                    </a:moveTo>
                    <a:lnTo>
                      <a:pt x="0" y="230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21"/>
                    </a:lnTo>
                    <a:lnTo>
                      <a:pt x="9" y="221"/>
                    </a:lnTo>
                    <a:lnTo>
                      <a:pt x="18" y="212"/>
                    </a:lnTo>
                    <a:lnTo>
                      <a:pt x="18" y="203"/>
                    </a:lnTo>
                    <a:lnTo>
                      <a:pt x="18" y="203"/>
                    </a:lnTo>
                    <a:lnTo>
                      <a:pt x="18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26" y="176"/>
                    </a:lnTo>
                    <a:lnTo>
                      <a:pt x="26" y="176"/>
                    </a:lnTo>
                    <a:lnTo>
                      <a:pt x="35" y="176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53" y="176"/>
                    </a:lnTo>
                    <a:lnTo>
                      <a:pt x="53" y="176"/>
                    </a:lnTo>
                    <a:lnTo>
                      <a:pt x="53" y="168"/>
                    </a:lnTo>
                    <a:lnTo>
                      <a:pt x="53" y="168"/>
                    </a:lnTo>
                    <a:lnTo>
                      <a:pt x="53" y="159"/>
                    </a:lnTo>
                    <a:lnTo>
                      <a:pt x="53" y="159"/>
                    </a:lnTo>
                    <a:lnTo>
                      <a:pt x="62" y="159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70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15"/>
                    </a:lnTo>
                    <a:lnTo>
                      <a:pt x="88" y="115"/>
                    </a:lnTo>
                    <a:lnTo>
                      <a:pt x="97" y="115"/>
                    </a:lnTo>
                    <a:lnTo>
                      <a:pt x="97" y="123"/>
                    </a:lnTo>
                    <a:lnTo>
                      <a:pt x="106" y="115"/>
                    </a:lnTo>
                    <a:lnTo>
                      <a:pt x="97" y="115"/>
                    </a:lnTo>
                    <a:lnTo>
                      <a:pt x="106" y="115"/>
                    </a:lnTo>
                    <a:lnTo>
                      <a:pt x="114" y="106"/>
                    </a:lnTo>
                    <a:lnTo>
                      <a:pt x="132" y="115"/>
                    </a:lnTo>
                    <a:lnTo>
                      <a:pt x="132" y="123"/>
                    </a:lnTo>
                    <a:lnTo>
                      <a:pt x="132" y="115"/>
                    </a:lnTo>
                    <a:lnTo>
                      <a:pt x="132" y="115"/>
                    </a:lnTo>
                    <a:lnTo>
                      <a:pt x="141" y="106"/>
                    </a:lnTo>
                    <a:lnTo>
                      <a:pt x="141" y="106"/>
                    </a:lnTo>
                    <a:lnTo>
                      <a:pt x="150" y="106"/>
                    </a:lnTo>
                    <a:lnTo>
                      <a:pt x="150" y="106"/>
                    </a:lnTo>
                    <a:lnTo>
                      <a:pt x="158" y="106"/>
                    </a:lnTo>
                    <a:lnTo>
                      <a:pt x="158" y="115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7" y="97"/>
                    </a:lnTo>
                    <a:lnTo>
                      <a:pt x="167" y="88"/>
                    </a:lnTo>
                    <a:lnTo>
                      <a:pt x="176" y="88"/>
                    </a:lnTo>
                    <a:lnTo>
                      <a:pt x="176" y="79"/>
                    </a:lnTo>
                    <a:lnTo>
                      <a:pt x="176" y="88"/>
                    </a:lnTo>
                    <a:lnTo>
                      <a:pt x="185" y="97"/>
                    </a:lnTo>
                    <a:lnTo>
                      <a:pt x="185" y="97"/>
                    </a:lnTo>
                    <a:lnTo>
                      <a:pt x="194" y="97"/>
                    </a:lnTo>
                    <a:lnTo>
                      <a:pt x="202" y="97"/>
                    </a:lnTo>
                    <a:lnTo>
                      <a:pt x="202" y="88"/>
                    </a:lnTo>
                    <a:lnTo>
                      <a:pt x="202" y="79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0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29" y="44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38" y="35"/>
                    </a:lnTo>
                    <a:lnTo>
                      <a:pt x="238" y="35"/>
                    </a:lnTo>
                    <a:lnTo>
                      <a:pt x="255" y="26"/>
                    </a:lnTo>
                    <a:lnTo>
                      <a:pt x="264" y="26"/>
                    </a:lnTo>
                    <a:lnTo>
                      <a:pt x="264" y="17"/>
                    </a:lnTo>
                    <a:lnTo>
                      <a:pt x="255" y="17"/>
                    </a:lnTo>
                    <a:lnTo>
                      <a:pt x="264" y="8"/>
                    </a:lnTo>
                    <a:lnTo>
                      <a:pt x="255" y="0"/>
                    </a:lnTo>
                    <a:lnTo>
                      <a:pt x="255" y="0"/>
                    </a:lnTo>
                    <a:lnTo>
                      <a:pt x="264" y="0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90" y="0"/>
                    </a:lnTo>
                    <a:lnTo>
                      <a:pt x="290" y="8"/>
                    </a:lnTo>
                    <a:lnTo>
                      <a:pt x="299" y="17"/>
                    </a:lnTo>
                    <a:lnTo>
                      <a:pt x="308" y="17"/>
                    </a:lnTo>
                    <a:lnTo>
                      <a:pt x="317" y="17"/>
                    </a:lnTo>
                    <a:lnTo>
                      <a:pt x="317" y="17"/>
                    </a:lnTo>
                    <a:lnTo>
                      <a:pt x="334" y="26"/>
                    </a:lnTo>
                    <a:lnTo>
                      <a:pt x="334" y="26"/>
                    </a:lnTo>
                    <a:lnTo>
                      <a:pt x="343" y="26"/>
                    </a:lnTo>
                    <a:lnTo>
                      <a:pt x="343" y="26"/>
                    </a:lnTo>
                    <a:lnTo>
                      <a:pt x="352" y="26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26"/>
                    </a:lnTo>
                    <a:lnTo>
                      <a:pt x="370" y="17"/>
                    </a:lnTo>
                    <a:lnTo>
                      <a:pt x="370" y="17"/>
                    </a:lnTo>
                    <a:lnTo>
                      <a:pt x="378" y="8"/>
                    </a:lnTo>
                    <a:lnTo>
                      <a:pt x="387" y="17"/>
                    </a:lnTo>
                    <a:lnTo>
                      <a:pt x="387" y="26"/>
                    </a:lnTo>
                    <a:lnTo>
                      <a:pt x="396" y="26"/>
                    </a:lnTo>
                    <a:lnTo>
                      <a:pt x="396" y="35"/>
                    </a:lnTo>
                    <a:lnTo>
                      <a:pt x="405" y="35"/>
                    </a:lnTo>
                    <a:lnTo>
                      <a:pt x="405" y="35"/>
                    </a:lnTo>
                    <a:lnTo>
                      <a:pt x="405" y="44"/>
                    </a:lnTo>
                    <a:lnTo>
                      <a:pt x="405" y="44"/>
                    </a:lnTo>
                    <a:lnTo>
                      <a:pt x="405" y="53"/>
                    </a:lnTo>
                    <a:lnTo>
                      <a:pt x="414" y="70"/>
                    </a:lnTo>
                    <a:lnTo>
                      <a:pt x="414" y="70"/>
                    </a:lnTo>
                    <a:lnTo>
                      <a:pt x="422" y="79"/>
                    </a:lnTo>
                    <a:lnTo>
                      <a:pt x="431" y="88"/>
                    </a:lnTo>
                    <a:lnTo>
                      <a:pt x="440" y="97"/>
                    </a:lnTo>
                    <a:lnTo>
                      <a:pt x="449" y="97"/>
                    </a:lnTo>
                    <a:lnTo>
                      <a:pt x="431" y="123"/>
                    </a:lnTo>
                    <a:lnTo>
                      <a:pt x="414" y="132"/>
                    </a:lnTo>
                    <a:lnTo>
                      <a:pt x="414" y="141"/>
                    </a:lnTo>
                    <a:lnTo>
                      <a:pt x="414" y="150"/>
                    </a:lnTo>
                    <a:lnTo>
                      <a:pt x="405" y="150"/>
                    </a:lnTo>
                    <a:lnTo>
                      <a:pt x="405" y="159"/>
                    </a:lnTo>
                    <a:lnTo>
                      <a:pt x="396" y="159"/>
                    </a:lnTo>
                    <a:lnTo>
                      <a:pt x="396" y="159"/>
                    </a:lnTo>
                    <a:lnTo>
                      <a:pt x="387" y="168"/>
                    </a:lnTo>
                    <a:lnTo>
                      <a:pt x="387" y="168"/>
                    </a:lnTo>
                    <a:lnTo>
                      <a:pt x="378" y="176"/>
                    </a:lnTo>
                    <a:lnTo>
                      <a:pt x="370" y="176"/>
                    </a:lnTo>
                    <a:lnTo>
                      <a:pt x="370" y="185"/>
                    </a:lnTo>
                    <a:lnTo>
                      <a:pt x="352" y="185"/>
                    </a:lnTo>
                    <a:lnTo>
                      <a:pt x="352" y="194"/>
                    </a:lnTo>
                    <a:lnTo>
                      <a:pt x="326" y="194"/>
                    </a:lnTo>
                    <a:lnTo>
                      <a:pt x="308" y="194"/>
                    </a:lnTo>
                    <a:lnTo>
                      <a:pt x="290" y="194"/>
                    </a:lnTo>
                    <a:lnTo>
                      <a:pt x="255" y="194"/>
                    </a:lnTo>
                    <a:lnTo>
                      <a:pt x="246" y="203"/>
                    </a:lnTo>
                    <a:lnTo>
                      <a:pt x="211" y="203"/>
                    </a:lnTo>
                    <a:lnTo>
                      <a:pt x="185" y="203"/>
                    </a:lnTo>
                    <a:lnTo>
                      <a:pt x="150" y="212"/>
                    </a:lnTo>
                    <a:lnTo>
                      <a:pt x="123" y="212"/>
                    </a:lnTo>
                    <a:lnTo>
                      <a:pt x="97" y="212"/>
                    </a:lnTo>
                    <a:lnTo>
                      <a:pt x="88" y="212"/>
                    </a:lnTo>
                    <a:lnTo>
                      <a:pt x="79" y="212"/>
                    </a:lnTo>
                    <a:lnTo>
                      <a:pt x="88" y="221"/>
                    </a:lnTo>
                    <a:lnTo>
                      <a:pt x="88" y="230"/>
                    </a:lnTo>
                    <a:lnTo>
                      <a:pt x="0" y="23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" name="Freeform 132"/>
              <p:cNvSpPr>
                <a:spLocks/>
              </p:cNvSpPr>
              <p:nvPr/>
            </p:nvSpPr>
            <p:spPr bwMode="auto">
              <a:xfrm>
                <a:off x="3609676" y="2781745"/>
                <a:ext cx="602393" cy="319308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9" y="221"/>
                  </a:cxn>
                  <a:cxn ang="0">
                    <a:pos x="18" y="203"/>
                  </a:cxn>
                  <a:cxn ang="0">
                    <a:pos x="9" y="185"/>
                  </a:cxn>
                  <a:cxn ang="0">
                    <a:pos x="26" y="176"/>
                  </a:cxn>
                  <a:cxn ang="0">
                    <a:pos x="44" y="185"/>
                  </a:cxn>
                  <a:cxn ang="0">
                    <a:pos x="53" y="176"/>
                  </a:cxn>
                  <a:cxn ang="0">
                    <a:pos x="53" y="159"/>
                  </a:cxn>
                  <a:cxn ang="0">
                    <a:pos x="70" y="150"/>
                  </a:cxn>
                  <a:cxn ang="0">
                    <a:pos x="70" y="132"/>
                  </a:cxn>
                  <a:cxn ang="0">
                    <a:pos x="79" y="123"/>
                  </a:cxn>
                  <a:cxn ang="0">
                    <a:pos x="79" y="115"/>
                  </a:cxn>
                  <a:cxn ang="0">
                    <a:pos x="97" y="123"/>
                  </a:cxn>
                  <a:cxn ang="0">
                    <a:pos x="106" y="115"/>
                  </a:cxn>
                  <a:cxn ang="0">
                    <a:pos x="132" y="123"/>
                  </a:cxn>
                  <a:cxn ang="0">
                    <a:pos x="141" y="106"/>
                  </a:cxn>
                  <a:cxn ang="0">
                    <a:pos x="150" y="106"/>
                  </a:cxn>
                  <a:cxn ang="0">
                    <a:pos x="167" y="106"/>
                  </a:cxn>
                  <a:cxn ang="0">
                    <a:pos x="167" y="88"/>
                  </a:cxn>
                  <a:cxn ang="0">
                    <a:pos x="176" y="88"/>
                  </a:cxn>
                  <a:cxn ang="0">
                    <a:pos x="194" y="97"/>
                  </a:cxn>
                  <a:cxn ang="0">
                    <a:pos x="202" y="79"/>
                  </a:cxn>
                  <a:cxn ang="0">
                    <a:pos x="220" y="70"/>
                  </a:cxn>
                  <a:cxn ang="0">
                    <a:pos x="229" y="53"/>
                  </a:cxn>
                  <a:cxn ang="0">
                    <a:pos x="229" y="35"/>
                  </a:cxn>
                  <a:cxn ang="0">
                    <a:pos x="238" y="35"/>
                  </a:cxn>
                  <a:cxn ang="0">
                    <a:pos x="264" y="17"/>
                  </a:cxn>
                  <a:cxn ang="0">
                    <a:pos x="255" y="0"/>
                  </a:cxn>
                  <a:cxn ang="0">
                    <a:pos x="273" y="0"/>
                  </a:cxn>
                  <a:cxn ang="0">
                    <a:pos x="290" y="8"/>
                  </a:cxn>
                  <a:cxn ang="0">
                    <a:pos x="317" y="17"/>
                  </a:cxn>
                  <a:cxn ang="0">
                    <a:pos x="334" y="26"/>
                  </a:cxn>
                  <a:cxn ang="0">
                    <a:pos x="352" y="26"/>
                  </a:cxn>
                  <a:cxn ang="0">
                    <a:pos x="361" y="26"/>
                  </a:cxn>
                  <a:cxn ang="0">
                    <a:pos x="378" y="8"/>
                  </a:cxn>
                  <a:cxn ang="0">
                    <a:pos x="396" y="26"/>
                  </a:cxn>
                  <a:cxn ang="0">
                    <a:pos x="405" y="35"/>
                  </a:cxn>
                  <a:cxn ang="0">
                    <a:pos x="405" y="53"/>
                  </a:cxn>
                  <a:cxn ang="0">
                    <a:pos x="422" y="79"/>
                  </a:cxn>
                  <a:cxn ang="0">
                    <a:pos x="449" y="97"/>
                  </a:cxn>
                  <a:cxn ang="0">
                    <a:pos x="414" y="141"/>
                  </a:cxn>
                  <a:cxn ang="0">
                    <a:pos x="405" y="159"/>
                  </a:cxn>
                  <a:cxn ang="0">
                    <a:pos x="387" y="168"/>
                  </a:cxn>
                  <a:cxn ang="0">
                    <a:pos x="370" y="176"/>
                  </a:cxn>
                  <a:cxn ang="0">
                    <a:pos x="352" y="194"/>
                  </a:cxn>
                  <a:cxn ang="0">
                    <a:pos x="290" y="194"/>
                  </a:cxn>
                  <a:cxn ang="0">
                    <a:pos x="211" y="203"/>
                  </a:cxn>
                  <a:cxn ang="0">
                    <a:pos x="123" y="212"/>
                  </a:cxn>
                  <a:cxn ang="0">
                    <a:pos x="79" y="212"/>
                  </a:cxn>
                  <a:cxn ang="0">
                    <a:pos x="0" y="238"/>
                  </a:cxn>
                </a:cxnLst>
                <a:rect l="0" t="0" r="r" b="b"/>
                <a:pathLst>
                  <a:path w="449" h="238">
                    <a:moveTo>
                      <a:pt x="0" y="238"/>
                    </a:moveTo>
                    <a:lnTo>
                      <a:pt x="0" y="230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21"/>
                    </a:lnTo>
                    <a:lnTo>
                      <a:pt x="9" y="221"/>
                    </a:lnTo>
                    <a:lnTo>
                      <a:pt x="18" y="212"/>
                    </a:lnTo>
                    <a:lnTo>
                      <a:pt x="18" y="203"/>
                    </a:lnTo>
                    <a:lnTo>
                      <a:pt x="18" y="203"/>
                    </a:lnTo>
                    <a:lnTo>
                      <a:pt x="18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26" y="176"/>
                    </a:lnTo>
                    <a:lnTo>
                      <a:pt x="26" y="176"/>
                    </a:lnTo>
                    <a:lnTo>
                      <a:pt x="35" y="176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53" y="176"/>
                    </a:lnTo>
                    <a:lnTo>
                      <a:pt x="53" y="176"/>
                    </a:lnTo>
                    <a:lnTo>
                      <a:pt x="53" y="168"/>
                    </a:lnTo>
                    <a:lnTo>
                      <a:pt x="53" y="168"/>
                    </a:lnTo>
                    <a:lnTo>
                      <a:pt x="53" y="159"/>
                    </a:lnTo>
                    <a:lnTo>
                      <a:pt x="53" y="159"/>
                    </a:lnTo>
                    <a:lnTo>
                      <a:pt x="62" y="159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70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15"/>
                    </a:lnTo>
                    <a:lnTo>
                      <a:pt x="88" y="115"/>
                    </a:lnTo>
                    <a:lnTo>
                      <a:pt x="97" y="115"/>
                    </a:lnTo>
                    <a:lnTo>
                      <a:pt x="97" y="123"/>
                    </a:lnTo>
                    <a:lnTo>
                      <a:pt x="106" y="115"/>
                    </a:lnTo>
                    <a:lnTo>
                      <a:pt x="97" y="115"/>
                    </a:lnTo>
                    <a:lnTo>
                      <a:pt x="106" y="115"/>
                    </a:lnTo>
                    <a:lnTo>
                      <a:pt x="114" y="106"/>
                    </a:lnTo>
                    <a:lnTo>
                      <a:pt x="132" y="115"/>
                    </a:lnTo>
                    <a:lnTo>
                      <a:pt x="132" y="123"/>
                    </a:lnTo>
                    <a:lnTo>
                      <a:pt x="132" y="115"/>
                    </a:lnTo>
                    <a:lnTo>
                      <a:pt x="132" y="115"/>
                    </a:lnTo>
                    <a:lnTo>
                      <a:pt x="141" y="106"/>
                    </a:lnTo>
                    <a:lnTo>
                      <a:pt x="141" y="106"/>
                    </a:lnTo>
                    <a:lnTo>
                      <a:pt x="150" y="106"/>
                    </a:lnTo>
                    <a:lnTo>
                      <a:pt x="150" y="106"/>
                    </a:lnTo>
                    <a:lnTo>
                      <a:pt x="158" y="106"/>
                    </a:lnTo>
                    <a:lnTo>
                      <a:pt x="158" y="115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7" y="97"/>
                    </a:lnTo>
                    <a:lnTo>
                      <a:pt x="167" y="88"/>
                    </a:lnTo>
                    <a:lnTo>
                      <a:pt x="176" y="88"/>
                    </a:lnTo>
                    <a:lnTo>
                      <a:pt x="176" y="79"/>
                    </a:lnTo>
                    <a:lnTo>
                      <a:pt x="176" y="88"/>
                    </a:lnTo>
                    <a:lnTo>
                      <a:pt x="185" y="97"/>
                    </a:lnTo>
                    <a:lnTo>
                      <a:pt x="185" y="97"/>
                    </a:lnTo>
                    <a:lnTo>
                      <a:pt x="194" y="97"/>
                    </a:lnTo>
                    <a:lnTo>
                      <a:pt x="202" y="97"/>
                    </a:lnTo>
                    <a:lnTo>
                      <a:pt x="202" y="88"/>
                    </a:lnTo>
                    <a:lnTo>
                      <a:pt x="202" y="79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0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29" y="44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38" y="35"/>
                    </a:lnTo>
                    <a:lnTo>
                      <a:pt x="238" y="35"/>
                    </a:lnTo>
                    <a:lnTo>
                      <a:pt x="255" y="26"/>
                    </a:lnTo>
                    <a:lnTo>
                      <a:pt x="264" y="26"/>
                    </a:lnTo>
                    <a:lnTo>
                      <a:pt x="264" y="17"/>
                    </a:lnTo>
                    <a:lnTo>
                      <a:pt x="255" y="17"/>
                    </a:lnTo>
                    <a:lnTo>
                      <a:pt x="264" y="8"/>
                    </a:lnTo>
                    <a:lnTo>
                      <a:pt x="255" y="0"/>
                    </a:lnTo>
                    <a:lnTo>
                      <a:pt x="255" y="0"/>
                    </a:lnTo>
                    <a:lnTo>
                      <a:pt x="264" y="0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90" y="0"/>
                    </a:lnTo>
                    <a:lnTo>
                      <a:pt x="290" y="8"/>
                    </a:lnTo>
                    <a:lnTo>
                      <a:pt x="299" y="17"/>
                    </a:lnTo>
                    <a:lnTo>
                      <a:pt x="308" y="17"/>
                    </a:lnTo>
                    <a:lnTo>
                      <a:pt x="317" y="17"/>
                    </a:lnTo>
                    <a:lnTo>
                      <a:pt x="317" y="17"/>
                    </a:lnTo>
                    <a:lnTo>
                      <a:pt x="334" y="26"/>
                    </a:lnTo>
                    <a:lnTo>
                      <a:pt x="334" y="26"/>
                    </a:lnTo>
                    <a:lnTo>
                      <a:pt x="343" y="26"/>
                    </a:lnTo>
                    <a:lnTo>
                      <a:pt x="343" y="26"/>
                    </a:lnTo>
                    <a:lnTo>
                      <a:pt x="352" y="26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26"/>
                    </a:lnTo>
                    <a:lnTo>
                      <a:pt x="370" y="17"/>
                    </a:lnTo>
                    <a:lnTo>
                      <a:pt x="370" y="17"/>
                    </a:lnTo>
                    <a:lnTo>
                      <a:pt x="378" y="8"/>
                    </a:lnTo>
                    <a:lnTo>
                      <a:pt x="387" y="17"/>
                    </a:lnTo>
                    <a:lnTo>
                      <a:pt x="387" y="26"/>
                    </a:lnTo>
                    <a:lnTo>
                      <a:pt x="396" y="26"/>
                    </a:lnTo>
                    <a:lnTo>
                      <a:pt x="396" y="35"/>
                    </a:lnTo>
                    <a:lnTo>
                      <a:pt x="405" y="35"/>
                    </a:lnTo>
                    <a:lnTo>
                      <a:pt x="405" y="35"/>
                    </a:lnTo>
                    <a:lnTo>
                      <a:pt x="405" y="44"/>
                    </a:lnTo>
                    <a:lnTo>
                      <a:pt x="405" y="44"/>
                    </a:lnTo>
                    <a:lnTo>
                      <a:pt x="405" y="53"/>
                    </a:lnTo>
                    <a:lnTo>
                      <a:pt x="414" y="70"/>
                    </a:lnTo>
                    <a:lnTo>
                      <a:pt x="414" y="70"/>
                    </a:lnTo>
                    <a:lnTo>
                      <a:pt x="422" y="79"/>
                    </a:lnTo>
                    <a:lnTo>
                      <a:pt x="431" y="88"/>
                    </a:lnTo>
                    <a:lnTo>
                      <a:pt x="440" y="97"/>
                    </a:lnTo>
                    <a:lnTo>
                      <a:pt x="449" y="97"/>
                    </a:lnTo>
                    <a:lnTo>
                      <a:pt x="431" y="123"/>
                    </a:lnTo>
                    <a:lnTo>
                      <a:pt x="414" y="132"/>
                    </a:lnTo>
                    <a:lnTo>
                      <a:pt x="414" y="141"/>
                    </a:lnTo>
                    <a:lnTo>
                      <a:pt x="414" y="150"/>
                    </a:lnTo>
                    <a:lnTo>
                      <a:pt x="405" y="150"/>
                    </a:lnTo>
                    <a:lnTo>
                      <a:pt x="405" y="159"/>
                    </a:lnTo>
                    <a:lnTo>
                      <a:pt x="396" y="159"/>
                    </a:lnTo>
                    <a:lnTo>
                      <a:pt x="396" y="159"/>
                    </a:lnTo>
                    <a:lnTo>
                      <a:pt x="387" y="168"/>
                    </a:lnTo>
                    <a:lnTo>
                      <a:pt x="387" y="168"/>
                    </a:lnTo>
                    <a:lnTo>
                      <a:pt x="378" y="176"/>
                    </a:lnTo>
                    <a:lnTo>
                      <a:pt x="370" y="176"/>
                    </a:lnTo>
                    <a:lnTo>
                      <a:pt x="370" y="185"/>
                    </a:lnTo>
                    <a:lnTo>
                      <a:pt x="352" y="185"/>
                    </a:lnTo>
                    <a:lnTo>
                      <a:pt x="352" y="194"/>
                    </a:lnTo>
                    <a:lnTo>
                      <a:pt x="326" y="194"/>
                    </a:lnTo>
                    <a:lnTo>
                      <a:pt x="308" y="194"/>
                    </a:lnTo>
                    <a:lnTo>
                      <a:pt x="290" y="194"/>
                    </a:lnTo>
                    <a:lnTo>
                      <a:pt x="255" y="194"/>
                    </a:lnTo>
                    <a:lnTo>
                      <a:pt x="246" y="203"/>
                    </a:lnTo>
                    <a:lnTo>
                      <a:pt x="211" y="203"/>
                    </a:lnTo>
                    <a:lnTo>
                      <a:pt x="185" y="203"/>
                    </a:lnTo>
                    <a:lnTo>
                      <a:pt x="150" y="212"/>
                    </a:lnTo>
                    <a:lnTo>
                      <a:pt x="123" y="212"/>
                    </a:lnTo>
                    <a:lnTo>
                      <a:pt x="97" y="212"/>
                    </a:lnTo>
                    <a:lnTo>
                      <a:pt x="88" y="212"/>
                    </a:lnTo>
                    <a:lnTo>
                      <a:pt x="79" y="212"/>
                    </a:lnTo>
                    <a:lnTo>
                      <a:pt x="88" y="221"/>
                    </a:lnTo>
                    <a:lnTo>
                      <a:pt x="88" y="230"/>
                    </a:lnTo>
                    <a:lnTo>
                      <a:pt x="0" y="23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" name="Freeform 133"/>
              <p:cNvSpPr>
                <a:spLocks/>
              </p:cNvSpPr>
              <p:nvPr/>
            </p:nvSpPr>
            <p:spPr bwMode="auto">
              <a:xfrm>
                <a:off x="2547104" y="2733446"/>
                <a:ext cx="625200" cy="332725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18" y="0"/>
                  </a:cxn>
                  <a:cxn ang="0">
                    <a:pos x="88" y="9"/>
                  </a:cxn>
                  <a:cxn ang="0">
                    <a:pos x="238" y="9"/>
                  </a:cxn>
                  <a:cxn ang="0">
                    <a:pos x="317" y="9"/>
                  </a:cxn>
                  <a:cxn ang="0">
                    <a:pos x="414" y="9"/>
                  </a:cxn>
                  <a:cxn ang="0">
                    <a:pos x="431" y="18"/>
                  </a:cxn>
                  <a:cxn ang="0">
                    <a:pos x="431" y="18"/>
                  </a:cxn>
                  <a:cxn ang="0">
                    <a:pos x="440" y="18"/>
                  </a:cxn>
                  <a:cxn ang="0">
                    <a:pos x="440" y="27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31" y="44"/>
                  </a:cxn>
                  <a:cxn ang="0">
                    <a:pos x="431" y="53"/>
                  </a:cxn>
                  <a:cxn ang="0">
                    <a:pos x="440" y="53"/>
                  </a:cxn>
                  <a:cxn ang="0">
                    <a:pos x="440" y="62"/>
                  </a:cxn>
                  <a:cxn ang="0">
                    <a:pos x="440" y="62"/>
                  </a:cxn>
                  <a:cxn ang="0">
                    <a:pos x="449" y="71"/>
                  </a:cxn>
                  <a:cxn ang="0">
                    <a:pos x="458" y="80"/>
                  </a:cxn>
                  <a:cxn ang="0">
                    <a:pos x="458" y="80"/>
                  </a:cxn>
                  <a:cxn ang="0">
                    <a:pos x="466" y="248"/>
                  </a:cxn>
                  <a:cxn ang="0">
                    <a:pos x="387" y="248"/>
                  </a:cxn>
                  <a:cxn ang="0">
                    <a:pos x="247" y="248"/>
                  </a:cxn>
                  <a:cxn ang="0">
                    <a:pos x="106" y="248"/>
                  </a:cxn>
                  <a:cxn ang="0">
                    <a:pos x="0" y="239"/>
                  </a:cxn>
                </a:cxnLst>
                <a:rect l="0" t="0" r="r" b="b"/>
                <a:pathLst>
                  <a:path w="466" h="248">
                    <a:moveTo>
                      <a:pt x="0" y="239"/>
                    </a:moveTo>
                    <a:lnTo>
                      <a:pt x="18" y="0"/>
                    </a:lnTo>
                    <a:lnTo>
                      <a:pt x="88" y="9"/>
                    </a:lnTo>
                    <a:lnTo>
                      <a:pt x="238" y="9"/>
                    </a:lnTo>
                    <a:lnTo>
                      <a:pt x="317" y="9"/>
                    </a:lnTo>
                    <a:lnTo>
                      <a:pt x="414" y="9"/>
                    </a:lnTo>
                    <a:lnTo>
                      <a:pt x="431" y="18"/>
                    </a:lnTo>
                    <a:lnTo>
                      <a:pt x="431" y="18"/>
                    </a:lnTo>
                    <a:lnTo>
                      <a:pt x="440" y="18"/>
                    </a:lnTo>
                    <a:lnTo>
                      <a:pt x="440" y="27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31" y="44"/>
                    </a:lnTo>
                    <a:lnTo>
                      <a:pt x="431" y="53"/>
                    </a:lnTo>
                    <a:lnTo>
                      <a:pt x="440" y="53"/>
                    </a:lnTo>
                    <a:lnTo>
                      <a:pt x="440" y="62"/>
                    </a:lnTo>
                    <a:lnTo>
                      <a:pt x="440" y="62"/>
                    </a:lnTo>
                    <a:lnTo>
                      <a:pt x="449" y="71"/>
                    </a:lnTo>
                    <a:lnTo>
                      <a:pt x="458" y="80"/>
                    </a:lnTo>
                    <a:lnTo>
                      <a:pt x="458" y="80"/>
                    </a:lnTo>
                    <a:lnTo>
                      <a:pt x="466" y="248"/>
                    </a:lnTo>
                    <a:lnTo>
                      <a:pt x="387" y="248"/>
                    </a:lnTo>
                    <a:lnTo>
                      <a:pt x="247" y="248"/>
                    </a:lnTo>
                    <a:lnTo>
                      <a:pt x="106" y="248"/>
                    </a:lnTo>
                    <a:lnTo>
                      <a:pt x="0" y="23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" name="Freeform 134"/>
              <p:cNvSpPr>
                <a:spLocks/>
              </p:cNvSpPr>
              <p:nvPr/>
            </p:nvSpPr>
            <p:spPr bwMode="auto">
              <a:xfrm>
                <a:off x="2547104" y="2733446"/>
                <a:ext cx="625200" cy="332725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18" y="0"/>
                  </a:cxn>
                  <a:cxn ang="0">
                    <a:pos x="88" y="9"/>
                  </a:cxn>
                  <a:cxn ang="0">
                    <a:pos x="238" y="9"/>
                  </a:cxn>
                  <a:cxn ang="0">
                    <a:pos x="317" y="9"/>
                  </a:cxn>
                  <a:cxn ang="0">
                    <a:pos x="414" y="9"/>
                  </a:cxn>
                  <a:cxn ang="0">
                    <a:pos x="431" y="18"/>
                  </a:cxn>
                  <a:cxn ang="0">
                    <a:pos x="431" y="18"/>
                  </a:cxn>
                  <a:cxn ang="0">
                    <a:pos x="440" y="18"/>
                  </a:cxn>
                  <a:cxn ang="0">
                    <a:pos x="440" y="27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31" y="44"/>
                  </a:cxn>
                  <a:cxn ang="0">
                    <a:pos x="431" y="53"/>
                  </a:cxn>
                  <a:cxn ang="0">
                    <a:pos x="440" y="53"/>
                  </a:cxn>
                  <a:cxn ang="0">
                    <a:pos x="440" y="62"/>
                  </a:cxn>
                  <a:cxn ang="0">
                    <a:pos x="440" y="62"/>
                  </a:cxn>
                  <a:cxn ang="0">
                    <a:pos x="449" y="71"/>
                  </a:cxn>
                  <a:cxn ang="0">
                    <a:pos x="458" y="80"/>
                  </a:cxn>
                  <a:cxn ang="0">
                    <a:pos x="458" y="80"/>
                  </a:cxn>
                  <a:cxn ang="0">
                    <a:pos x="466" y="248"/>
                  </a:cxn>
                  <a:cxn ang="0">
                    <a:pos x="387" y="248"/>
                  </a:cxn>
                  <a:cxn ang="0">
                    <a:pos x="247" y="248"/>
                  </a:cxn>
                  <a:cxn ang="0">
                    <a:pos x="106" y="248"/>
                  </a:cxn>
                  <a:cxn ang="0">
                    <a:pos x="0" y="239"/>
                  </a:cxn>
                </a:cxnLst>
                <a:rect l="0" t="0" r="r" b="b"/>
                <a:pathLst>
                  <a:path w="466" h="248">
                    <a:moveTo>
                      <a:pt x="0" y="239"/>
                    </a:moveTo>
                    <a:lnTo>
                      <a:pt x="18" y="0"/>
                    </a:lnTo>
                    <a:lnTo>
                      <a:pt x="88" y="9"/>
                    </a:lnTo>
                    <a:lnTo>
                      <a:pt x="238" y="9"/>
                    </a:lnTo>
                    <a:lnTo>
                      <a:pt x="317" y="9"/>
                    </a:lnTo>
                    <a:lnTo>
                      <a:pt x="414" y="9"/>
                    </a:lnTo>
                    <a:lnTo>
                      <a:pt x="431" y="18"/>
                    </a:lnTo>
                    <a:lnTo>
                      <a:pt x="431" y="18"/>
                    </a:lnTo>
                    <a:lnTo>
                      <a:pt x="440" y="18"/>
                    </a:lnTo>
                    <a:lnTo>
                      <a:pt x="440" y="27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31" y="44"/>
                    </a:lnTo>
                    <a:lnTo>
                      <a:pt x="431" y="53"/>
                    </a:lnTo>
                    <a:lnTo>
                      <a:pt x="440" y="53"/>
                    </a:lnTo>
                    <a:lnTo>
                      <a:pt x="440" y="62"/>
                    </a:lnTo>
                    <a:lnTo>
                      <a:pt x="440" y="62"/>
                    </a:lnTo>
                    <a:lnTo>
                      <a:pt x="449" y="71"/>
                    </a:lnTo>
                    <a:lnTo>
                      <a:pt x="458" y="80"/>
                    </a:lnTo>
                    <a:lnTo>
                      <a:pt x="458" y="80"/>
                    </a:lnTo>
                    <a:lnTo>
                      <a:pt x="466" y="248"/>
                    </a:lnTo>
                    <a:lnTo>
                      <a:pt x="387" y="248"/>
                    </a:lnTo>
                    <a:lnTo>
                      <a:pt x="247" y="248"/>
                    </a:lnTo>
                    <a:lnTo>
                      <a:pt x="106" y="248"/>
                    </a:lnTo>
                    <a:lnTo>
                      <a:pt x="0" y="23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" name="Freeform 137"/>
              <p:cNvSpPr>
                <a:spLocks/>
              </p:cNvSpPr>
              <p:nvPr/>
            </p:nvSpPr>
            <p:spPr bwMode="auto">
              <a:xfrm>
                <a:off x="3703590" y="2495978"/>
                <a:ext cx="260277" cy="450788"/>
              </a:xfrm>
              <a:custGeom>
                <a:avLst/>
                <a:gdLst/>
                <a:ahLst/>
                <a:cxnLst>
                  <a:cxn ang="0">
                    <a:pos x="0" y="336"/>
                  </a:cxn>
                  <a:cxn ang="0">
                    <a:pos x="0" y="319"/>
                  </a:cxn>
                  <a:cxn ang="0">
                    <a:pos x="9" y="310"/>
                  </a:cxn>
                  <a:cxn ang="0">
                    <a:pos x="9" y="301"/>
                  </a:cxn>
                  <a:cxn ang="0">
                    <a:pos x="18" y="292"/>
                  </a:cxn>
                  <a:cxn ang="0">
                    <a:pos x="18" y="275"/>
                  </a:cxn>
                  <a:cxn ang="0">
                    <a:pos x="27" y="266"/>
                  </a:cxn>
                  <a:cxn ang="0">
                    <a:pos x="27" y="248"/>
                  </a:cxn>
                  <a:cxn ang="0">
                    <a:pos x="27" y="239"/>
                  </a:cxn>
                  <a:cxn ang="0">
                    <a:pos x="18" y="230"/>
                  </a:cxn>
                  <a:cxn ang="0">
                    <a:pos x="18" y="213"/>
                  </a:cxn>
                  <a:cxn ang="0">
                    <a:pos x="9" y="27"/>
                  </a:cxn>
                  <a:cxn ang="0">
                    <a:pos x="9" y="27"/>
                  </a:cxn>
                  <a:cxn ang="0">
                    <a:pos x="27" y="27"/>
                  </a:cxn>
                  <a:cxn ang="0">
                    <a:pos x="44" y="18"/>
                  </a:cxn>
                  <a:cxn ang="0">
                    <a:pos x="80" y="9"/>
                  </a:cxn>
                  <a:cxn ang="0">
                    <a:pos x="168" y="9"/>
                  </a:cxn>
                  <a:cxn ang="0">
                    <a:pos x="185" y="213"/>
                  </a:cxn>
                  <a:cxn ang="0">
                    <a:pos x="194" y="221"/>
                  </a:cxn>
                  <a:cxn ang="0">
                    <a:pos x="194" y="230"/>
                  </a:cxn>
                  <a:cxn ang="0">
                    <a:pos x="185" y="239"/>
                  </a:cxn>
                  <a:cxn ang="0">
                    <a:pos x="168" y="248"/>
                  </a:cxn>
                  <a:cxn ang="0">
                    <a:pos x="159" y="248"/>
                  </a:cxn>
                  <a:cxn ang="0">
                    <a:pos x="159" y="257"/>
                  </a:cxn>
                  <a:cxn ang="0">
                    <a:pos x="150" y="266"/>
                  </a:cxn>
                  <a:cxn ang="0">
                    <a:pos x="150" y="283"/>
                  </a:cxn>
                  <a:cxn ang="0">
                    <a:pos x="132" y="283"/>
                  </a:cxn>
                  <a:cxn ang="0">
                    <a:pos x="132" y="301"/>
                  </a:cxn>
                  <a:cxn ang="0">
                    <a:pos x="124" y="310"/>
                  </a:cxn>
                  <a:cxn ang="0">
                    <a:pos x="115" y="310"/>
                  </a:cxn>
                  <a:cxn ang="0">
                    <a:pos x="106" y="292"/>
                  </a:cxn>
                  <a:cxn ang="0">
                    <a:pos x="97" y="301"/>
                  </a:cxn>
                  <a:cxn ang="0">
                    <a:pos x="97" y="319"/>
                  </a:cxn>
                  <a:cxn ang="0">
                    <a:pos x="88" y="328"/>
                  </a:cxn>
                  <a:cxn ang="0">
                    <a:pos x="80" y="319"/>
                  </a:cxn>
                  <a:cxn ang="0">
                    <a:pos x="71" y="319"/>
                  </a:cxn>
                  <a:cxn ang="0">
                    <a:pos x="62" y="328"/>
                  </a:cxn>
                  <a:cxn ang="0">
                    <a:pos x="62" y="336"/>
                  </a:cxn>
                  <a:cxn ang="0">
                    <a:pos x="44" y="319"/>
                  </a:cxn>
                  <a:cxn ang="0">
                    <a:pos x="27" y="328"/>
                  </a:cxn>
                  <a:cxn ang="0">
                    <a:pos x="27" y="336"/>
                  </a:cxn>
                  <a:cxn ang="0">
                    <a:pos x="18" y="328"/>
                  </a:cxn>
                  <a:cxn ang="0">
                    <a:pos x="9" y="336"/>
                  </a:cxn>
                  <a:cxn ang="0">
                    <a:pos x="9" y="336"/>
                  </a:cxn>
                </a:cxnLst>
                <a:rect l="0" t="0" r="r" b="b"/>
                <a:pathLst>
                  <a:path w="194" h="336">
                    <a:moveTo>
                      <a:pt x="9" y="336"/>
                    </a:moveTo>
                    <a:lnTo>
                      <a:pt x="0" y="336"/>
                    </a:lnTo>
                    <a:lnTo>
                      <a:pt x="0" y="328"/>
                    </a:lnTo>
                    <a:lnTo>
                      <a:pt x="0" y="319"/>
                    </a:lnTo>
                    <a:lnTo>
                      <a:pt x="9" y="319"/>
                    </a:lnTo>
                    <a:lnTo>
                      <a:pt x="9" y="310"/>
                    </a:lnTo>
                    <a:lnTo>
                      <a:pt x="9" y="310"/>
                    </a:lnTo>
                    <a:lnTo>
                      <a:pt x="9" y="301"/>
                    </a:lnTo>
                    <a:lnTo>
                      <a:pt x="9" y="292"/>
                    </a:lnTo>
                    <a:lnTo>
                      <a:pt x="18" y="292"/>
                    </a:lnTo>
                    <a:lnTo>
                      <a:pt x="18" y="283"/>
                    </a:lnTo>
                    <a:lnTo>
                      <a:pt x="18" y="275"/>
                    </a:lnTo>
                    <a:lnTo>
                      <a:pt x="27" y="266"/>
                    </a:lnTo>
                    <a:lnTo>
                      <a:pt x="27" y="266"/>
                    </a:lnTo>
                    <a:lnTo>
                      <a:pt x="27" y="257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27" y="239"/>
                    </a:lnTo>
                    <a:lnTo>
                      <a:pt x="18" y="230"/>
                    </a:lnTo>
                    <a:lnTo>
                      <a:pt x="18" y="230"/>
                    </a:lnTo>
                    <a:lnTo>
                      <a:pt x="18" y="221"/>
                    </a:lnTo>
                    <a:lnTo>
                      <a:pt x="18" y="213"/>
                    </a:lnTo>
                    <a:lnTo>
                      <a:pt x="27" y="213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18" y="27"/>
                    </a:lnTo>
                    <a:lnTo>
                      <a:pt x="27" y="27"/>
                    </a:lnTo>
                    <a:lnTo>
                      <a:pt x="36" y="27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80" y="9"/>
                    </a:lnTo>
                    <a:lnTo>
                      <a:pt x="159" y="0"/>
                    </a:lnTo>
                    <a:lnTo>
                      <a:pt x="168" y="9"/>
                    </a:lnTo>
                    <a:lnTo>
                      <a:pt x="176" y="80"/>
                    </a:lnTo>
                    <a:lnTo>
                      <a:pt x="185" y="213"/>
                    </a:lnTo>
                    <a:lnTo>
                      <a:pt x="185" y="213"/>
                    </a:lnTo>
                    <a:lnTo>
                      <a:pt x="194" y="221"/>
                    </a:lnTo>
                    <a:lnTo>
                      <a:pt x="185" y="230"/>
                    </a:lnTo>
                    <a:lnTo>
                      <a:pt x="194" y="230"/>
                    </a:lnTo>
                    <a:lnTo>
                      <a:pt x="194" y="239"/>
                    </a:lnTo>
                    <a:lnTo>
                      <a:pt x="185" y="239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59" y="248"/>
                    </a:lnTo>
                    <a:lnTo>
                      <a:pt x="159" y="248"/>
                    </a:lnTo>
                    <a:lnTo>
                      <a:pt x="159" y="248"/>
                    </a:lnTo>
                    <a:lnTo>
                      <a:pt x="159" y="257"/>
                    </a:lnTo>
                    <a:lnTo>
                      <a:pt x="159" y="266"/>
                    </a:lnTo>
                    <a:lnTo>
                      <a:pt x="150" y="266"/>
                    </a:lnTo>
                    <a:lnTo>
                      <a:pt x="150" y="275"/>
                    </a:lnTo>
                    <a:lnTo>
                      <a:pt x="150" y="283"/>
                    </a:lnTo>
                    <a:lnTo>
                      <a:pt x="141" y="283"/>
                    </a:lnTo>
                    <a:lnTo>
                      <a:pt x="132" y="283"/>
                    </a:lnTo>
                    <a:lnTo>
                      <a:pt x="132" y="292"/>
                    </a:lnTo>
                    <a:lnTo>
                      <a:pt x="132" y="301"/>
                    </a:lnTo>
                    <a:lnTo>
                      <a:pt x="132" y="310"/>
                    </a:lnTo>
                    <a:lnTo>
                      <a:pt x="124" y="310"/>
                    </a:lnTo>
                    <a:lnTo>
                      <a:pt x="115" y="310"/>
                    </a:lnTo>
                    <a:lnTo>
                      <a:pt x="115" y="310"/>
                    </a:lnTo>
                    <a:lnTo>
                      <a:pt x="106" y="301"/>
                    </a:lnTo>
                    <a:lnTo>
                      <a:pt x="106" y="292"/>
                    </a:lnTo>
                    <a:lnTo>
                      <a:pt x="106" y="301"/>
                    </a:lnTo>
                    <a:lnTo>
                      <a:pt x="97" y="301"/>
                    </a:lnTo>
                    <a:lnTo>
                      <a:pt x="97" y="310"/>
                    </a:lnTo>
                    <a:lnTo>
                      <a:pt x="97" y="319"/>
                    </a:lnTo>
                    <a:lnTo>
                      <a:pt x="97" y="319"/>
                    </a:lnTo>
                    <a:lnTo>
                      <a:pt x="88" y="328"/>
                    </a:lnTo>
                    <a:lnTo>
                      <a:pt x="88" y="319"/>
                    </a:lnTo>
                    <a:lnTo>
                      <a:pt x="80" y="319"/>
                    </a:lnTo>
                    <a:lnTo>
                      <a:pt x="80" y="319"/>
                    </a:lnTo>
                    <a:lnTo>
                      <a:pt x="71" y="319"/>
                    </a:lnTo>
                    <a:lnTo>
                      <a:pt x="71" y="319"/>
                    </a:lnTo>
                    <a:lnTo>
                      <a:pt x="62" y="328"/>
                    </a:lnTo>
                    <a:lnTo>
                      <a:pt x="62" y="328"/>
                    </a:lnTo>
                    <a:lnTo>
                      <a:pt x="62" y="336"/>
                    </a:lnTo>
                    <a:lnTo>
                      <a:pt x="62" y="328"/>
                    </a:lnTo>
                    <a:lnTo>
                      <a:pt x="44" y="319"/>
                    </a:lnTo>
                    <a:lnTo>
                      <a:pt x="36" y="328"/>
                    </a:lnTo>
                    <a:lnTo>
                      <a:pt x="27" y="328"/>
                    </a:lnTo>
                    <a:lnTo>
                      <a:pt x="36" y="328"/>
                    </a:lnTo>
                    <a:lnTo>
                      <a:pt x="27" y="336"/>
                    </a:lnTo>
                    <a:lnTo>
                      <a:pt x="27" y="328"/>
                    </a:lnTo>
                    <a:lnTo>
                      <a:pt x="18" y="328"/>
                    </a:lnTo>
                    <a:lnTo>
                      <a:pt x="9" y="328"/>
                    </a:lnTo>
                    <a:lnTo>
                      <a:pt x="9" y="336"/>
                    </a:lnTo>
                    <a:lnTo>
                      <a:pt x="9" y="336"/>
                    </a:lnTo>
                    <a:lnTo>
                      <a:pt x="9" y="33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" name="Freeform 139"/>
              <p:cNvSpPr>
                <a:spLocks/>
              </p:cNvSpPr>
              <p:nvPr/>
            </p:nvSpPr>
            <p:spPr bwMode="auto">
              <a:xfrm>
                <a:off x="3408431" y="2449020"/>
                <a:ext cx="331383" cy="593001"/>
              </a:xfrm>
              <a:custGeom>
                <a:avLst/>
                <a:gdLst/>
                <a:ahLst/>
                <a:cxnLst>
                  <a:cxn ang="0">
                    <a:pos x="9" y="177"/>
                  </a:cxn>
                  <a:cxn ang="0">
                    <a:pos x="18" y="159"/>
                  </a:cxn>
                  <a:cxn ang="0">
                    <a:pos x="27" y="142"/>
                  </a:cxn>
                  <a:cxn ang="0">
                    <a:pos x="18" y="115"/>
                  </a:cxn>
                  <a:cxn ang="0">
                    <a:pos x="44" y="97"/>
                  </a:cxn>
                  <a:cxn ang="0">
                    <a:pos x="62" y="80"/>
                  </a:cxn>
                  <a:cxn ang="0">
                    <a:pos x="71" y="44"/>
                  </a:cxn>
                  <a:cxn ang="0">
                    <a:pos x="62" y="35"/>
                  </a:cxn>
                  <a:cxn ang="0">
                    <a:pos x="44" y="18"/>
                  </a:cxn>
                  <a:cxn ang="0">
                    <a:pos x="132" y="9"/>
                  </a:cxn>
                  <a:cxn ang="0">
                    <a:pos x="203" y="0"/>
                  </a:cxn>
                  <a:cxn ang="0">
                    <a:pos x="212" y="27"/>
                  </a:cxn>
                  <a:cxn ang="0">
                    <a:pos x="220" y="44"/>
                  </a:cxn>
                  <a:cxn ang="0">
                    <a:pos x="229" y="62"/>
                  </a:cxn>
                  <a:cxn ang="0">
                    <a:pos x="238" y="256"/>
                  </a:cxn>
                  <a:cxn ang="0">
                    <a:pos x="247" y="274"/>
                  </a:cxn>
                  <a:cxn ang="0">
                    <a:pos x="247" y="292"/>
                  </a:cxn>
                  <a:cxn ang="0">
                    <a:pos x="238" y="310"/>
                  </a:cxn>
                  <a:cxn ang="0">
                    <a:pos x="229" y="327"/>
                  </a:cxn>
                  <a:cxn ang="0">
                    <a:pos x="229" y="345"/>
                  </a:cxn>
                  <a:cxn ang="0">
                    <a:pos x="220" y="363"/>
                  </a:cxn>
                  <a:cxn ang="0">
                    <a:pos x="229" y="371"/>
                  </a:cxn>
                  <a:cxn ang="0">
                    <a:pos x="220" y="389"/>
                  </a:cxn>
                  <a:cxn ang="0">
                    <a:pos x="212" y="407"/>
                  </a:cxn>
                  <a:cxn ang="0">
                    <a:pos x="203" y="416"/>
                  </a:cxn>
                  <a:cxn ang="0">
                    <a:pos x="203" y="424"/>
                  </a:cxn>
                  <a:cxn ang="0">
                    <a:pos x="194" y="433"/>
                  </a:cxn>
                  <a:cxn ang="0">
                    <a:pos x="176" y="424"/>
                  </a:cxn>
                  <a:cxn ang="0">
                    <a:pos x="159" y="442"/>
                  </a:cxn>
                  <a:cxn ang="0">
                    <a:pos x="150" y="442"/>
                  </a:cxn>
                  <a:cxn ang="0">
                    <a:pos x="141" y="416"/>
                  </a:cxn>
                  <a:cxn ang="0">
                    <a:pos x="132" y="389"/>
                  </a:cxn>
                  <a:cxn ang="0">
                    <a:pos x="124" y="380"/>
                  </a:cxn>
                  <a:cxn ang="0">
                    <a:pos x="106" y="371"/>
                  </a:cxn>
                  <a:cxn ang="0">
                    <a:pos x="80" y="354"/>
                  </a:cxn>
                  <a:cxn ang="0">
                    <a:pos x="80" y="336"/>
                  </a:cxn>
                  <a:cxn ang="0">
                    <a:pos x="88" y="310"/>
                  </a:cxn>
                  <a:cxn ang="0">
                    <a:pos x="80" y="292"/>
                  </a:cxn>
                  <a:cxn ang="0">
                    <a:pos x="71" y="292"/>
                  </a:cxn>
                  <a:cxn ang="0">
                    <a:pos x="53" y="292"/>
                  </a:cxn>
                  <a:cxn ang="0">
                    <a:pos x="44" y="265"/>
                  </a:cxn>
                  <a:cxn ang="0">
                    <a:pos x="27" y="248"/>
                  </a:cxn>
                  <a:cxn ang="0">
                    <a:pos x="9" y="230"/>
                  </a:cxn>
                  <a:cxn ang="0">
                    <a:pos x="0" y="212"/>
                  </a:cxn>
                  <a:cxn ang="0">
                    <a:pos x="0" y="186"/>
                  </a:cxn>
                </a:cxnLst>
                <a:rect l="0" t="0" r="r" b="b"/>
                <a:pathLst>
                  <a:path w="247" h="442">
                    <a:moveTo>
                      <a:pt x="0" y="186"/>
                    </a:moveTo>
                    <a:lnTo>
                      <a:pt x="9" y="177"/>
                    </a:lnTo>
                    <a:lnTo>
                      <a:pt x="9" y="177"/>
                    </a:lnTo>
                    <a:lnTo>
                      <a:pt x="9" y="168"/>
                    </a:lnTo>
                    <a:lnTo>
                      <a:pt x="9" y="168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2"/>
                    </a:lnTo>
                    <a:lnTo>
                      <a:pt x="27" y="133"/>
                    </a:lnTo>
                    <a:lnTo>
                      <a:pt x="27" y="124"/>
                    </a:lnTo>
                    <a:lnTo>
                      <a:pt x="18" y="115"/>
                    </a:lnTo>
                    <a:lnTo>
                      <a:pt x="18" y="106"/>
                    </a:lnTo>
                    <a:lnTo>
                      <a:pt x="27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62" y="88"/>
                    </a:lnTo>
                    <a:lnTo>
                      <a:pt x="62" y="80"/>
                    </a:lnTo>
                    <a:lnTo>
                      <a:pt x="62" y="71"/>
                    </a:lnTo>
                    <a:lnTo>
                      <a:pt x="71" y="62"/>
                    </a:lnTo>
                    <a:lnTo>
                      <a:pt x="71" y="44"/>
                    </a:lnTo>
                    <a:lnTo>
                      <a:pt x="71" y="44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44" y="18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132" y="9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18"/>
                    </a:lnTo>
                    <a:lnTo>
                      <a:pt x="203" y="18"/>
                    </a:lnTo>
                    <a:lnTo>
                      <a:pt x="212" y="27"/>
                    </a:lnTo>
                    <a:lnTo>
                      <a:pt x="212" y="35"/>
                    </a:lnTo>
                    <a:lnTo>
                      <a:pt x="220" y="44"/>
                    </a:lnTo>
                    <a:lnTo>
                      <a:pt x="220" y="44"/>
                    </a:lnTo>
                    <a:lnTo>
                      <a:pt x="220" y="53"/>
                    </a:lnTo>
                    <a:lnTo>
                      <a:pt x="229" y="62"/>
                    </a:lnTo>
                    <a:lnTo>
                      <a:pt x="229" y="62"/>
                    </a:lnTo>
                    <a:lnTo>
                      <a:pt x="247" y="248"/>
                    </a:lnTo>
                    <a:lnTo>
                      <a:pt x="238" y="248"/>
                    </a:lnTo>
                    <a:lnTo>
                      <a:pt x="238" y="256"/>
                    </a:lnTo>
                    <a:lnTo>
                      <a:pt x="238" y="265"/>
                    </a:lnTo>
                    <a:lnTo>
                      <a:pt x="238" y="265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47" y="301"/>
                    </a:lnTo>
                    <a:lnTo>
                      <a:pt x="238" y="310"/>
                    </a:lnTo>
                    <a:lnTo>
                      <a:pt x="238" y="318"/>
                    </a:lnTo>
                    <a:lnTo>
                      <a:pt x="238" y="327"/>
                    </a:lnTo>
                    <a:lnTo>
                      <a:pt x="229" y="327"/>
                    </a:lnTo>
                    <a:lnTo>
                      <a:pt x="229" y="336"/>
                    </a:lnTo>
                    <a:lnTo>
                      <a:pt x="229" y="345"/>
                    </a:lnTo>
                    <a:lnTo>
                      <a:pt x="229" y="345"/>
                    </a:lnTo>
                    <a:lnTo>
                      <a:pt x="229" y="354"/>
                    </a:lnTo>
                    <a:lnTo>
                      <a:pt x="220" y="354"/>
                    </a:lnTo>
                    <a:lnTo>
                      <a:pt x="220" y="363"/>
                    </a:lnTo>
                    <a:lnTo>
                      <a:pt x="220" y="371"/>
                    </a:lnTo>
                    <a:lnTo>
                      <a:pt x="229" y="371"/>
                    </a:lnTo>
                    <a:lnTo>
                      <a:pt x="229" y="371"/>
                    </a:lnTo>
                    <a:lnTo>
                      <a:pt x="220" y="380"/>
                    </a:lnTo>
                    <a:lnTo>
                      <a:pt x="220" y="380"/>
                    </a:lnTo>
                    <a:lnTo>
                      <a:pt x="220" y="389"/>
                    </a:lnTo>
                    <a:lnTo>
                      <a:pt x="220" y="398"/>
                    </a:lnTo>
                    <a:lnTo>
                      <a:pt x="220" y="398"/>
                    </a:lnTo>
                    <a:lnTo>
                      <a:pt x="212" y="407"/>
                    </a:lnTo>
                    <a:lnTo>
                      <a:pt x="203" y="407"/>
                    </a:lnTo>
                    <a:lnTo>
                      <a:pt x="203" y="407"/>
                    </a:lnTo>
                    <a:lnTo>
                      <a:pt x="203" y="416"/>
                    </a:lnTo>
                    <a:lnTo>
                      <a:pt x="203" y="416"/>
                    </a:lnTo>
                    <a:lnTo>
                      <a:pt x="203" y="424"/>
                    </a:lnTo>
                    <a:lnTo>
                      <a:pt x="203" y="424"/>
                    </a:lnTo>
                    <a:lnTo>
                      <a:pt x="203" y="433"/>
                    </a:lnTo>
                    <a:lnTo>
                      <a:pt x="194" y="433"/>
                    </a:lnTo>
                    <a:lnTo>
                      <a:pt x="194" y="433"/>
                    </a:lnTo>
                    <a:lnTo>
                      <a:pt x="185" y="424"/>
                    </a:lnTo>
                    <a:lnTo>
                      <a:pt x="176" y="424"/>
                    </a:lnTo>
                    <a:lnTo>
                      <a:pt x="176" y="424"/>
                    </a:lnTo>
                    <a:lnTo>
                      <a:pt x="168" y="424"/>
                    </a:lnTo>
                    <a:lnTo>
                      <a:pt x="159" y="433"/>
                    </a:lnTo>
                    <a:lnTo>
                      <a:pt x="159" y="442"/>
                    </a:lnTo>
                    <a:lnTo>
                      <a:pt x="168" y="442"/>
                    </a:lnTo>
                    <a:lnTo>
                      <a:pt x="159" y="442"/>
                    </a:lnTo>
                    <a:lnTo>
                      <a:pt x="150" y="442"/>
                    </a:lnTo>
                    <a:lnTo>
                      <a:pt x="141" y="433"/>
                    </a:lnTo>
                    <a:lnTo>
                      <a:pt x="141" y="424"/>
                    </a:lnTo>
                    <a:lnTo>
                      <a:pt x="141" y="416"/>
                    </a:lnTo>
                    <a:lnTo>
                      <a:pt x="141" y="416"/>
                    </a:lnTo>
                    <a:lnTo>
                      <a:pt x="132" y="398"/>
                    </a:lnTo>
                    <a:lnTo>
                      <a:pt x="132" y="389"/>
                    </a:lnTo>
                    <a:lnTo>
                      <a:pt x="132" y="389"/>
                    </a:lnTo>
                    <a:lnTo>
                      <a:pt x="124" y="389"/>
                    </a:lnTo>
                    <a:lnTo>
                      <a:pt x="124" y="380"/>
                    </a:lnTo>
                    <a:lnTo>
                      <a:pt x="115" y="371"/>
                    </a:lnTo>
                    <a:lnTo>
                      <a:pt x="106" y="380"/>
                    </a:lnTo>
                    <a:lnTo>
                      <a:pt x="106" y="371"/>
                    </a:lnTo>
                    <a:lnTo>
                      <a:pt x="106" y="371"/>
                    </a:lnTo>
                    <a:lnTo>
                      <a:pt x="88" y="363"/>
                    </a:lnTo>
                    <a:lnTo>
                      <a:pt x="80" y="354"/>
                    </a:lnTo>
                    <a:lnTo>
                      <a:pt x="80" y="345"/>
                    </a:lnTo>
                    <a:lnTo>
                      <a:pt x="80" y="336"/>
                    </a:lnTo>
                    <a:lnTo>
                      <a:pt x="80" y="336"/>
                    </a:lnTo>
                    <a:lnTo>
                      <a:pt x="88" y="327"/>
                    </a:lnTo>
                    <a:lnTo>
                      <a:pt x="88" y="318"/>
                    </a:lnTo>
                    <a:lnTo>
                      <a:pt x="88" y="310"/>
                    </a:lnTo>
                    <a:lnTo>
                      <a:pt x="88" y="301"/>
                    </a:lnTo>
                    <a:lnTo>
                      <a:pt x="88" y="301"/>
                    </a:lnTo>
                    <a:lnTo>
                      <a:pt x="80" y="292"/>
                    </a:lnTo>
                    <a:lnTo>
                      <a:pt x="80" y="292"/>
                    </a:lnTo>
                    <a:lnTo>
                      <a:pt x="71" y="292"/>
                    </a:lnTo>
                    <a:lnTo>
                      <a:pt x="71" y="292"/>
                    </a:lnTo>
                    <a:lnTo>
                      <a:pt x="62" y="301"/>
                    </a:lnTo>
                    <a:lnTo>
                      <a:pt x="62" y="301"/>
                    </a:lnTo>
                    <a:lnTo>
                      <a:pt x="53" y="292"/>
                    </a:lnTo>
                    <a:lnTo>
                      <a:pt x="53" y="274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27" y="256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12"/>
                    </a:lnTo>
                    <a:lnTo>
                      <a:pt x="0" y="212"/>
                    </a:lnTo>
                    <a:lnTo>
                      <a:pt x="0" y="203"/>
                    </a:lnTo>
                    <a:lnTo>
                      <a:pt x="0" y="195"/>
                    </a:lnTo>
                    <a:lnTo>
                      <a:pt x="0" y="186"/>
                    </a:lnTo>
                    <a:lnTo>
                      <a:pt x="0" y="18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" name="Freeform 140"/>
              <p:cNvSpPr>
                <a:spLocks/>
              </p:cNvSpPr>
              <p:nvPr/>
            </p:nvSpPr>
            <p:spPr bwMode="auto">
              <a:xfrm>
                <a:off x="3408431" y="2449020"/>
                <a:ext cx="331383" cy="593001"/>
              </a:xfrm>
              <a:custGeom>
                <a:avLst/>
                <a:gdLst/>
                <a:ahLst/>
                <a:cxnLst>
                  <a:cxn ang="0">
                    <a:pos x="9" y="177"/>
                  </a:cxn>
                  <a:cxn ang="0">
                    <a:pos x="18" y="159"/>
                  </a:cxn>
                  <a:cxn ang="0">
                    <a:pos x="27" y="142"/>
                  </a:cxn>
                  <a:cxn ang="0">
                    <a:pos x="18" y="115"/>
                  </a:cxn>
                  <a:cxn ang="0">
                    <a:pos x="44" y="97"/>
                  </a:cxn>
                  <a:cxn ang="0">
                    <a:pos x="62" y="80"/>
                  </a:cxn>
                  <a:cxn ang="0">
                    <a:pos x="71" y="44"/>
                  </a:cxn>
                  <a:cxn ang="0">
                    <a:pos x="62" y="35"/>
                  </a:cxn>
                  <a:cxn ang="0">
                    <a:pos x="44" y="18"/>
                  </a:cxn>
                  <a:cxn ang="0">
                    <a:pos x="132" y="9"/>
                  </a:cxn>
                  <a:cxn ang="0">
                    <a:pos x="203" y="0"/>
                  </a:cxn>
                  <a:cxn ang="0">
                    <a:pos x="212" y="27"/>
                  </a:cxn>
                  <a:cxn ang="0">
                    <a:pos x="220" y="44"/>
                  </a:cxn>
                  <a:cxn ang="0">
                    <a:pos x="229" y="62"/>
                  </a:cxn>
                  <a:cxn ang="0">
                    <a:pos x="238" y="256"/>
                  </a:cxn>
                  <a:cxn ang="0">
                    <a:pos x="247" y="274"/>
                  </a:cxn>
                  <a:cxn ang="0">
                    <a:pos x="247" y="292"/>
                  </a:cxn>
                  <a:cxn ang="0">
                    <a:pos x="238" y="310"/>
                  </a:cxn>
                  <a:cxn ang="0">
                    <a:pos x="229" y="327"/>
                  </a:cxn>
                  <a:cxn ang="0">
                    <a:pos x="229" y="345"/>
                  </a:cxn>
                  <a:cxn ang="0">
                    <a:pos x="220" y="363"/>
                  </a:cxn>
                  <a:cxn ang="0">
                    <a:pos x="229" y="371"/>
                  </a:cxn>
                  <a:cxn ang="0">
                    <a:pos x="220" y="389"/>
                  </a:cxn>
                  <a:cxn ang="0">
                    <a:pos x="212" y="407"/>
                  </a:cxn>
                  <a:cxn ang="0">
                    <a:pos x="203" y="416"/>
                  </a:cxn>
                  <a:cxn ang="0">
                    <a:pos x="203" y="424"/>
                  </a:cxn>
                  <a:cxn ang="0">
                    <a:pos x="194" y="433"/>
                  </a:cxn>
                  <a:cxn ang="0">
                    <a:pos x="176" y="424"/>
                  </a:cxn>
                  <a:cxn ang="0">
                    <a:pos x="159" y="442"/>
                  </a:cxn>
                  <a:cxn ang="0">
                    <a:pos x="150" y="442"/>
                  </a:cxn>
                  <a:cxn ang="0">
                    <a:pos x="141" y="416"/>
                  </a:cxn>
                  <a:cxn ang="0">
                    <a:pos x="132" y="389"/>
                  </a:cxn>
                  <a:cxn ang="0">
                    <a:pos x="124" y="380"/>
                  </a:cxn>
                  <a:cxn ang="0">
                    <a:pos x="106" y="371"/>
                  </a:cxn>
                  <a:cxn ang="0">
                    <a:pos x="80" y="354"/>
                  </a:cxn>
                  <a:cxn ang="0">
                    <a:pos x="80" y="336"/>
                  </a:cxn>
                  <a:cxn ang="0">
                    <a:pos x="88" y="310"/>
                  </a:cxn>
                  <a:cxn ang="0">
                    <a:pos x="80" y="292"/>
                  </a:cxn>
                  <a:cxn ang="0">
                    <a:pos x="71" y="292"/>
                  </a:cxn>
                  <a:cxn ang="0">
                    <a:pos x="53" y="292"/>
                  </a:cxn>
                  <a:cxn ang="0">
                    <a:pos x="44" y="265"/>
                  </a:cxn>
                  <a:cxn ang="0">
                    <a:pos x="27" y="248"/>
                  </a:cxn>
                  <a:cxn ang="0">
                    <a:pos x="9" y="230"/>
                  </a:cxn>
                  <a:cxn ang="0">
                    <a:pos x="0" y="212"/>
                  </a:cxn>
                  <a:cxn ang="0">
                    <a:pos x="0" y="186"/>
                  </a:cxn>
                </a:cxnLst>
                <a:rect l="0" t="0" r="r" b="b"/>
                <a:pathLst>
                  <a:path w="247" h="442">
                    <a:moveTo>
                      <a:pt x="0" y="186"/>
                    </a:moveTo>
                    <a:lnTo>
                      <a:pt x="9" y="177"/>
                    </a:lnTo>
                    <a:lnTo>
                      <a:pt x="9" y="177"/>
                    </a:lnTo>
                    <a:lnTo>
                      <a:pt x="9" y="168"/>
                    </a:lnTo>
                    <a:lnTo>
                      <a:pt x="9" y="168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2"/>
                    </a:lnTo>
                    <a:lnTo>
                      <a:pt x="27" y="133"/>
                    </a:lnTo>
                    <a:lnTo>
                      <a:pt x="27" y="124"/>
                    </a:lnTo>
                    <a:lnTo>
                      <a:pt x="18" y="115"/>
                    </a:lnTo>
                    <a:lnTo>
                      <a:pt x="18" y="106"/>
                    </a:lnTo>
                    <a:lnTo>
                      <a:pt x="27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62" y="88"/>
                    </a:lnTo>
                    <a:lnTo>
                      <a:pt x="62" y="80"/>
                    </a:lnTo>
                    <a:lnTo>
                      <a:pt x="62" y="71"/>
                    </a:lnTo>
                    <a:lnTo>
                      <a:pt x="71" y="62"/>
                    </a:lnTo>
                    <a:lnTo>
                      <a:pt x="71" y="44"/>
                    </a:lnTo>
                    <a:lnTo>
                      <a:pt x="71" y="44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44" y="18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132" y="9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18"/>
                    </a:lnTo>
                    <a:lnTo>
                      <a:pt x="203" y="18"/>
                    </a:lnTo>
                    <a:lnTo>
                      <a:pt x="212" y="27"/>
                    </a:lnTo>
                    <a:lnTo>
                      <a:pt x="212" y="35"/>
                    </a:lnTo>
                    <a:lnTo>
                      <a:pt x="220" y="44"/>
                    </a:lnTo>
                    <a:lnTo>
                      <a:pt x="220" y="44"/>
                    </a:lnTo>
                    <a:lnTo>
                      <a:pt x="220" y="53"/>
                    </a:lnTo>
                    <a:lnTo>
                      <a:pt x="229" y="62"/>
                    </a:lnTo>
                    <a:lnTo>
                      <a:pt x="229" y="62"/>
                    </a:lnTo>
                    <a:lnTo>
                      <a:pt x="247" y="248"/>
                    </a:lnTo>
                    <a:lnTo>
                      <a:pt x="238" y="248"/>
                    </a:lnTo>
                    <a:lnTo>
                      <a:pt x="238" y="256"/>
                    </a:lnTo>
                    <a:lnTo>
                      <a:pt x="238" y="265"/>
                    </a:lnTo>
                    <a:lnTo>
                      <a:pt x="238" y="265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47" y="301"/>
                    </a:lnTo>
                    <a:lnTo>
                      <a:pt x="238" y="310"/>
                    </a:lnTo>
                    <a:lnTo>
                      <a:pt x="238" y="318"/>
                    </a:lnTo>
                    <a:lnTo>
                      <a:pt x="238" y="327"/>
                    </a:lnTo>
                    <a:lnTo>
                      <a:pt x="229" y="327"/>
                    </a:lnTo>
                    <a:lnTo>
                      <a:pt x="229" y="336"/>
                    </a:lnTo>
                    <a:lnTo>
                      <a:pt x="229" y="345"/>
                    </a:lnTo>
                    <a:lnTo>
                      <a:pt x="229" y="345"/>
                    </a:lnTo>
                    <a:lnTo>
                      <a:pt x="229" y="354"/>
                    </a:lnTo>
                    <a:lnTo>
                      <a:pt x="220" y="354"/>
                    </a:lnTo>
                    <a:lnTo>
                      <a:pt x="220" y="363"/>
                    </a:lnTo>
                    <a:lnTo>
                      <a:pt x="220" y="371"/>
                    </a:lnTo>
                    <a:lnTo>
                      <a:pt x="229" y="371"/>
                    </a:lnTo>
                    <a:lnTo>
                      <a:pt x="229" y="371"/>
                    </a:lnTo>
                    <a:lnTo>
                      <a:pt x="220" y="380"/>
                    </a:lnTo>
                    <a:lnTo>
                      <a:pt x="220" y="380"/>
                    </a:lnTo>
                    <a:lnTo>
                      <a:pt x="220" y="389"/>
                    </a:lnTo>
                    <a:lnTo>
                      <a:pt x="220" y="398"/>
                    </a:lnTo>
                    <a:lnTo>
                      <a:pt x="220" y="398"/>
                    </a:lnTo>
                    <a:lnTo>
                      <a:pt x="212" y="407"/>
                    </a:lnTo>
                    <a:lnTo>
                      <a:pt x="203" y="407"/>
                    </a:lnTo>
                    <a:lnTo>
                      <a:pt x="203" y="407"/>
                    </a:lnTo>
                    <a:lnTo>
                      <a:pt x="203" y="416"/>
                    </a:lnTo>
                    <a:lnTo>
                      <a:pt x="203" y="416"/>
                    </a:lnTo>
                    <a:lnTo>
                      <a:pt x="203" y="424"/>
                    </a:lnTo>
                    <a:lnTo>
                      <a:pt x="203" y="424"/>
                    </a:lnTo>
                    <a:lnTo>
                      <a:pt x="203" y="433"/>
                    </a:lnTo>
                    <a:lnTo>
                      <a:pt x="194" y="433"/>
                    </a:lnTo>
                    <a:lnTo>
                      <a:pt x="194" y="433"/>
                    </a:lnTo>
                    <a:lnTo>
                      <a:pt x="185" y="424"/>
                    </a:lnTo>
                    <a:lnTo>
                      <a:pt x="176" y="424"/>
                    </a:lnTo>
                    <a:lnTo>
                      <a:pt x="176" y="424"/>
                    </a:lnTo>
                    <a:lnTo>
                      <a:pt x="168" y="424"/>
                    </a:lnTo>
                    <a:lnTo>
                      <a:pt x="159" y="433"/>
                    </a:lnTo>
                    <a:lnTo>
                      <a:pt x="159" y="442"/>
                    </a:lnTo>
                    <a:lnTo>
                      <a:pt x="168" y="442"/>
                    </a:lnTo>
                    <a:lnTo>
                      <a:pt x="159" y="442"/>
                    </a:lnTo>
                    <a:lnTo>
                      <a:pt x="150" y="442"/>
                    </a:lnTo>
                    <a:lnTo>
                      <a:pt x="141" y="433"/>
                    </a:lnTo>
                    <a:lnTo>
                      <a:pt x="141" y="424"/>
                    </a:lnTo>
                    <a:lnTo>
                      <a:pt x="141" y="416"/>
                    </a:lnTo>
                    <a:lnTo>
                      <a:pt x="141" y="416"/>
                    </a:lnTo>
                    <a:lnTo>
                      <a:pt x="132" y="398"/>
                    </a:lnTo>
                    <a:lnTo>
                      <a:pt x="132" y="389"/>
                    </a:lnTo>
                    <a:lnTo>
                      <a:pt x="132" y="389"/>
                    </a:lnTo>
                    <a:lnTo>
                      <a:pt x="124" y="389"/>
                    </a:lnTo>
                    <a:lnTo>
                      <a:pt x="124" y="380"/>
                    </a:lnTo>
                    <a:lnTo>
                      <a:pt x="115" y="371"/>
                    </a:lnTo>
                    <a:lnTo>
                      <a:pt x="106" y="380"/>
                    </a:lnTo>
                    <a:lnTo>
                      <a:pt x="106" y="371"/>
                    </a:lnTo>
                    <a:lnTo>
                      <a:pt x="106" y="371"/>
                    </a:lnTo>
                    <a:lnTo>
                      <a:pt x="88" y="363"/>
                    </a:lnTo>
                    <a:lnTo>
                      <a:pt x="80" y="354"/>
                    </a:lnTo>
                    <a:lnTo>
                      <a:pt x="80" y="345"/>
                    </a:lnTo>
                    <a:lnTo>
                      <a:pt x="80" y="336"/>
                    </a:lnTo>
                    <a:lnTo>
                      <a:pt x="80" y="336"/>
                    </a:lnTo>
                    <a:lnTo>
                      <a:pt x="88" y="327"/>
                    </a:lnTo>
                    <a:lnTo>
                      <a:pt x="88" y="318"/>
                    </a:lnTo>
                    <a:lnTo>
                      <a:pt x="88" y="310"/>
                    </a:lnTo>
                    <a:lnTo>
                      <a:pt x="88" y="301"/>
                    </a:lnTo>
                    <a:lnTo>
                      <a:pt x="88" y="301"/>
                    </a:lnTo>
                    <a:lnTo>
                      <a:pt x="80" y="292"/>
                    </a:lnTo>
                    <a:lnTo>
                      <a:pt x="80" y="292"/>
                    </a:lnTo>
                    <a:lnTo>
                      <a:pt x="71" y="292"/>
                    </a:lnTo>
                    <a:lnTo>
                      <a:pt x="71" y="292"/>
                    </a:lnTo>
                    <a:lnTo>
                      <a:pt x="62" y="301"/>
                    </a:lnTo>
                    <a:lnTo>
                      <a:pt x="62" y="301"/>
                    </a:lnTo>
                    <a:lnTo>
                      <a:pt x="53" y="292"/>
                    </a:lnTo>
                    <a:lnTo>
                      <a:pt x="53" y="274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27" y="256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12"/>
                    </a:lnTo>
                    <a:lnTo>
                      <a:pt x="0" y="212"/>
                    </a:lnTo>
                    <a:lnTo>
                      <a:pt x="0" y="203"/>
                    </a:lnTo>
                    <a:lnTo>
                      <a:pt x="0" y="195"/>
                    </a:lnTo>
                    <a:lnTo>
                      <a:pt x="0" y="186"/>
                    </a:lnTo>
                    <a:lnTo>
                      <a:pt x="0" y="186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" name="Freeform 141"/>
              <p:cNvSpPr>
                <a:spLocks/>
              </p:cNvSpPr>
              <p:nvPr/>
            </p:nvSpPr>
            <p:spPr bwMode="auto">
              <a:xfrm>
                <a:off x="1414766" y="1642700"/>
                <a:ext cx="507137" cy="806321"/>
              </a:xfrm>
              <a:custGeom>
                <a:avLst/>
                <a:gdLst/>
                <a:ahLst/>
                <a:cxnLst>
                  <a:cxn ang="0">
                    <a:pos x="35" y="407"/>
                  </a:cxn>
                  <a:cxn ang="0">
                    <a:pos x="35" y="398"/>
                  </a:cxn>
                  <a:cxn ang="0">
                    <a:pos x="44" y="380"/>
                  </a:cxn>
                  <a:cxn ang="0">
                    <a:pos x="44" y="371"/>
                  </a:cxn>
                  <a:cxn ang="0">
                    <a:pos x="35" y="362"/>
                  </a:cxn>
                  <a:cxn ang="0">
                    <a:pos x="35" y="345"/>
                  </a:cxn>
                  <a:cxn ang="0">
                    <a:pos x="44" y="336"/>
                  </a:cxn>
                  <a:cxn ang="0">
                    <a:pos x="61" y="318"/>
                  </a:cxn>
                  <a:cxn ang="0">
                    <a:pos x="61" y="309"/>
                  </a:cxn>
                  <a:cxn ang="0">
                    <a:pos x="79" y="283"/>
                  </a:cxn>
                  <a:cxn ang="0">
                    <a:pos x="96" y="265"/>
                  </a:cxn>
                  <a:cxn ang="0">
                    <a:pos x="79" y="247"/>
                  </a:cxn>
                  <a:cxn ang="0">
                    <a:pos x="79" y="239"/>
                  </a:cxn>
                  <a:cxn ang="0">
                    <a:pos x="70" y="230"/>
                  </a:cxn>
                  <a:cxn ang="0">
                    <a:pos x="70" y="203"/>
                  </a:cxn>
                  <a:cxn ang="0">
                    <a:pos x="79" y="185"/>
                  </a:cxn>
                  <a:cxn ang="0">
                    <a:pos x="114" y="0"/>
                  </a:cxn>
                  <a:cxn ang="0">
                    <a:pos x="167" y="9"/>
                  </a:cxn>
                  <a:cxn ang="0">
                    <a:pos x="149" y="88"/>
                  </a:cxn>
                  <a:cxn ang="0">
                    <a:pos x="158" y="106"/>
                  </a:cxn>
                  <a:cxn ang="0">
                    <a:pos x="167" y="124"/>
                  </a:cxn>
                  <a:cxn ang="0">
                    <a:pos x="167" y="132"/>
                  </a:cxn>
                  <a:cxn ang="0">
                    <a:pos x="167" y="141"/>
                  </a:cxn>
                  <a:cxn ang="0">
                    <a:pos x="175" y="150"/>
                  </a:cxn>
                  <a:cxn ang="0">
                    <a:pos x="184" y="168"/>
                  </a:cxn>
                  <a:cxn ang="0">
                    <a:pos x="193" y="177"/>
                  </a:cxn>
                  <a:cxn ang="0">
                    <a:pos x="193" y="185"/>
                  </a:cxn>
                  <a:cxn ang="0">
                    <a:pos x="202" y="194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9" y="212"/>
                  </a:cxn>
                  <a:cxn ang="0">
                    <a:pos x="211" y="239"/>
                  </a:cxn>
                  <a:cxn ang="0">
                    <a:pos x="211" y="247"/>
                  </a:cxn>
                  <a:cxn ang="0">
                    <a:pos x="202" y="256"/>
                  </a:cxn>
                  <a:cxn ang="0">
                    <a:pos x="211" y="274"/>
                  </a:cxn>
                  <a:cxn ang="0">
                    <a:pos x="202" y="274"/>
                  </a:cxn>
                  <a:cxn ang="0">
                    <a:pos x="193" y="292"/>
                  </a:cxn>
                  <a:cxn ang="0">
                    <a:pos x="202" y="292"/>
                  </a:cxn>
                  <a:cxn ang="0">
                    <a:pos x="211" y="300"/>
                  </a:cxn>
                  <a:cxn ang="0">
                    <a:pos x="228" y="292"/>
                  </a:cxn>
                  <a:cxn ang="0">
                    <a:pos x="237" y="309"/>
                  </a:cxn>
                  <a:cxn ang="0">
                    <a:pos x="246" y="336"/>
                  </a:cxn>
                  <a:cxn ang="0">
                    <a:pos x="246" y="345"/>
                  </a:cxn>
                  <a:cxn ang="0">
                    <a:pos x="246" y="353"/>
                  </a:cxn>
                  <a:cxn ang="0">
                    <a:pos x="255" y="362"/>
                  </a:cxn>
                  <a:cxn ang="0">
                    <a:pos x="263" y="371"/>
                  </a:cxn>
                  <a:cxn ang="0">
                    <a:pos x="263" y="380"/>
                  </a:cxn>
                  <a:cxn ang="0">
                    <a:pos x="263" y="389"/>
                  </a:cxn>
                  <a:cxn ang="0">
                    <a:pos x="272" y="407"/>
                  </a:cxn>
                  <a:cxn ang="0">
                    <a:pos x="272" y="398"/>
                  </a:cxn>
                  <a:cxn ang="0">
                    <a:pos x="290" y="398"/>
                  </a:cxn>
                  <a:cxn ang="0">
                    <a:pos x="299" y="398"/>
                  </a:cxn>
                  <a:cxn ang="0">
                    <a:pos x="307" y="389"/>
                  </a:cxn>
                  <a:cxn ang="0">
                    <a:pos x="334" y="398"/>
                  </a:cxn>
                  <a:cxn ang="0">
                    <a:pos x="343" y="398"/>
                  </a:cxn>
                  <a:cxn ang="0">
                    <a:pos x="351" y="398"/>
                  </a:cxn>
                  <a:cxn ang="0">
                    <a:pos x="360" y="389"/>
                  </a:cxn>
                  <a:cxn ang="0">
                    <a:pos x="369" y="407"/>
                  </a:cxn>
                  <a:cxn ang="0">
                    <a:pos x="343" y="601"/>
                  </a:cxn>
                  <a:cxn ang="0">
                    <a:pos x="193" y="583"/>
                  </a:cxn>
                  <a:cxn ang="0">
                    <a:pos x="96" y="566"/>
                  </a:cxn>
                </a:cxnLst>
                <a:rect l="0" t="0" r="r" b="b"/>
                <a:pathLst>
                  <a:path w="378" h="601">
                    <a:moveTo>
                      <a:pt x="0" y="548"/>
                    </a:moveTo>
                    <a:lnTo>
                      <a:pt x="35" y="407"/>
                    </a:lnTo>
                    <a:lnTo>
                      <a:pt x="35" y="398"/>
                    </a:lnTo>
                    <a:lnTo>
                      <a:pt x="35" y="398"/>
                    </a:lnTo>
                    <a:lnTo>
                      <a:pt x="44" y="389"/>
                    </a:lnTo>
                    <a:lnTo>
                      <a:pt x="44" y="380"/>
                    </a:lnTo>
                    <a:lnTo>
                      <a:pt x="44" y="371"/>
                    </a:lnTo>
                    <a:lnTo>
                      <a:pt x="44" y="371"/>
                    </a:lnTo>
                    <a:lnTo>
                      <a:pt x="35" y="371"/>
                    </a:lnTo>
                    <a:lnTo>
                      <a:pt x="35" y="362"/>
                    </a:lnTo>
                    <a:lnTo>
                      <a:pt x="35" y="362"/>
                    </a:lnTo>
                    <a:lnTo>
                      <a:pt x="35" y="345"/>
                    </a:lnTo>
                    <a:lnTo>
                      <a:pt x="44" y="345"/>
                    </a:lnTo>
                    <a:lnTo>
                      <a:pt x="44" y="336"/>
                    </a:lnTo>
                    <a:lnTo>
                      <a:pt x="52" y="327"/>
                    </a:lnTo>
                    <a:lnTo>
                      <a:pt x="61" y="318"/>
                    </a:lnTo>
                    <a:lnTo>
                      <a:pt x="61" y="318"/>
                    </a:lnTo>
                    <a:lnTo>
                      <a:pt x="61" y="309"/>
                    </a:lnTo>
                    <a:lnTo>
                      <a:pt x="70" y="300"/>
                    </a:lnTo>
                    <a:lnTo>
                      <a:pt x="79" y="283"/>
                    </a:lnTo>
                    <a:lnTo>
                      <a:pt x="87" y="274"/>
                    </a:lnTo>
                    <a:lnTo>
                      <a:pt x="96" y="265"/>
                    </a:lnTo>
                    <a:lnTo>
                      <a:pt x="87" y="256"/>
                    </a:lnTo>
                    <a:lnTo>
                      <a:pt x="79" y="247"/>
                    </a:lnTo>
                    <a:lnTo>
                      <a:pt x="79" y="247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0" y="230"/>
                    </a:lnTo>
                    <a:lnTo>
                      <a:pt x="79" y="212"/>
                    </a:lnTo>
                    <a:lnTo>
                      <a:pt x="70" y="203"/>
                    </a:lnTo>
                    <a:lnTo>
                      <a:pt x="79" y="203"/>
                    </a:lnTo>
                    <a:lnTo>
                      <a:pt x="79" y="185"/>
                    </a:lnTo>
                    <a:lnTo>
                      <a:pt x="114" y="9"/>
                    </a:lnTo>
                    <a:lnTo>
                      <a:pt x="114" y="0"/>
                    </a:lnTo>
                    <a:lnTo>
                      <a:pt x="158" y="9"/>
                    </a:lnTo>
                    <a:lnTo>
                      <a:pt x="167" y="9"/>
                    </a:lnTo>
                    <a:lnTo>
                      <a:pt x="167" y="17"/>
                    </a:lnTo>
                    <a:lnTo>
                      <a:pt x="149" y="88"/>
                    </a:lnTo>
                    <a:lnTo>
                      <a:pt x="158" y="106"/>
                    </a:lnTo>
                    <a:lnTo>
                      <a:pt x="158" y="106"/>
                    </a:lnTo>
                    <a:lnTo>
                      <a:pt x="167" y="115"/>
                    </a:lnTo>
                    <a:lnTo>
                      <a:pt x="167" y="124"/>
                    </a:lnTo>
                    <a:lnTo>
                      <a:pt x="167" y="132"/>
                    </a:lnTo>
                    <a:lnTo>
                      <a:pt x="167" y="132"/>
                    </a:lnTo>
                    <a:lnTo>
                      <a:pt x="158" y="132"/>
                    </a:lnTo>
                    <a:lnTo>
                      <a:pt x="167" y="141"/>
                    </a:lnTo>
                    <a:lnTo>
                      <a:pt x="167" y="150"/>
                    </a:lnTo>
                    <a:lnTo>
                      <a:pt x="175" y="150"/>
                    </a:lnTo>
                    <a:lnTo>
                      <a:pt x="175" y="159"/>
                    </a:lnTo>
                    <a:lnTo>
                      <a:pt x="184" y="168"/>
                    </a:lnTo>
                    <a:lnTo>
                      <a:pt x="184" y="168"/>
                    </a:lnTo>
                    <a:lnTo>
                      <a:pt x="193" y="177"/>
                    </a:lnTo>
                    <a:lnTo>
                      <a:pt x="193" y="185"/>
                    </a:lnTo>
                    <a:lnTo>
                      <a:pt x="193" y="185"/>
                    </a:lnTo>
                    <a:lnTo>
                      <a:pt x="193" y="194"/>
                    </a:lnTo>
                    <a:lnTo>
                      <a:pt x="202" y="194"/>
                    </a:lnTo>
                    <a:lnTo>
                      <a:pt x="202" y="203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1" y="212"/>
                    </a:lnTo>
                    <a:lnTo>
                      <a:pt x="219" y="212"/>
                    </a:lnTo>
                    <a:lnTo>
                      <a:pt x="219" y="212"/>
                    </a:lnTo>
                    <a:lnTo>
                      <a:pt x="219" y="230"/>
                    </a:lnTo>
                    <a:lnTo>
                      <a:pt x="211" y="239"/>
                    </a:lnTo>
                    <a:lnTo>
                      <a:pt x="211" y="239"/>
                    </a:lnTo>
                    <a:lnTo>
                      <a:pt x="211" y="247"/>
                    </a:lnTo>
                    <a:lnTo>
                      <a:pt x="211" y="247"/>
                    </a:lnTo>
                    <a:lnTo>
                      <a:pt x="202" y="256"/>
                    </a:lnTo>
                    <a:lnTo>
                      <a:pt x="211" y="265"/>
                    </a:lnTo>
                    <a:lnTo>
                      <a:pt x="211" y="274"/>
                    </a:lnTo>
                    <a:lnTo>
                      <a:pt x="202" y="274"/>
                    </a:lnTo>
                    <a:lnTo>
                      <a:pt x="202" y="274"/>
                    </a:lnTo>
                    <a:lnTo>
                      <a:pt x="202" y="283"/>
                    </a:lnTo>
                    <a:lnTo>
                      <a:pt x="193" y="292"/>
                    </a:lnTo>
                    <a:lnTo>
                      <a:pt x="193" y="292"/>
                    </a:lnTo>
                    <a:lnTo>
                      <a:pt x="202" y="292"/>
                    </a:lnTo>
                    <a:lnTo>
                      <a:pt x="202" y="300"/>
                    </a:lnTo>
                    <a:lnTo>
                      <a:pt x="211" y="300"/>
                    </a:lnTo>
                    <a:lnTo>
                      <a:pt x="228" y="292"/>
                    </a:lnTo>
                    <a:lnTo>
                      <a:pt x="228" y="292"/>
                    </a:lnTo>
                    <a:lnTo>
                      <a:pt x="237" y="300"/>
                    </a:lnTo>
                    <a:lnTo>
                      <a:pt x="237" y="309"/>
                    </a:lnTo>
                    <a:lnTo>
                      <a:pt x="237" y="327"/>
                    </a:lnTo>
                    <a:lnTo>
                      <a:pt x="246" y="336"/>
                    </a:lnTo>
                    <a:lnTo>
                      <a:pt x="246" y="336"/>
                    </a:lnTo>
                    <a:lnTo>
                      <a:pt x="246" y="345"/>
                    </a:lnTo>
                    <a:lnTo>
                      <a:pt x="246" y="345"/>
                    </a:lnTo>
                    <a:lnTo>
                      <a:pt x="246" y="353"/>
                    </a:lnTo>
                    <a:lnTo>
                      <a:pt x="246" y="362"/>
                    </a:lnTo>
                    <a:lnTo>
                      <a:pt x="255" y="362"/>
                    </a:lnTo>
                    <a:lnTo>
                      <a:pt x="255" y="362"/>
                    </a:lnTo>
                    <a:lnTo>
                      <a:pt x="263" y="371"/>
                    </a:lnTo>
                    <a:lnTo>
                      <a:pt x="263" y="380"/>
                    </a:lnTo>
                    <a:lnTo>
                      <a:pt x="263" y="380"/>
                    </a:lnTo>
                    <a:lnTo>
                      <a:pt x="263" y="389"/>
                    </a:lnTo>
                    <a:lnTo>
                      <a:pt x="263" y="389"/>
                    </a:lnTo>
                    <a:lnTo>
                      <a:pt x="272" y="398"/>
                    </a:lnTo>
                    <a:lnTo>
                      <a:pt x="272" y="407"/>
                    </a:lnTo>
                    <a:lnTo>
                      <a:pt x="272" y="407"/>
                    </a:lnTo>
                    <a:lnTo>
                      <a:pt x="272" y="398"/>
                    </a:lnTo>
                    <a:lnTo>
                      <a:pt x="281" y="398"/>
                    </a:lnTo>
                    <a:lnTo>
                      <a:pt x="290" y="398"/>
                    </a:lnTo>
                    <a:lnTo>
                      <a:pt x="299" y="398"/>
                    </a:lnTo>
                    <a:lnTo>
                      <a:pt x="299" y="398"/>
                    </a:lnTo>
                    <a:lnTo>
                      <a:pt x="307" y="398"/>
                    </a:lnTo>
                    <a:lnTo>
                      <a:pt x="307" y="389"/>
                    </a:lnTo>
                    <a:lnTo>
                      <a:pt x="316" y="398"/>
                    </a:lnTo>
                    <a:lnTo>
                      <a:pt x="334" y="398"/>
                    </a:lnTo>
                    <a:lnTo>
                      <a:pt x="334" y="398"/>
                    </a:lnTo>
                    <a:lnTo>
                      <a:pt x="343" y="398"/>
                    </a:lnTo>
                    <a:lnTo>
                      <a:pt x="351" y="398"/>
                    </a:lnTo>
                    <a:lnTo>
                      <a:pt x="351" y="398"/>
                    </a:lnTo>
                    <a:lnTo>
                      <a:pt x="360" y="389"/>
                    </a:lnTo>
                    <a:lnTo>
                      <a:pt x="360" y="389"/>
                    </a:lnTo>
                    <a:lnTo>
                      <a:pt x="369" y="398"/>
                    </a:lnTo>
                    <a:lnTo>
                      <a:pt x="369" y="407"/>
                    </a:lnTo>
                    <a:lnTo>
                      <a:pt x="378" y="407"/>
                    </a:lnTo>
                    <a:lnTo>
                      <a:pt x="343" y="601"/>
                    </a:lnTo>
                    <a:lnTo>
                      <a:pt x="281" y="592"/>
                    </a:lnTo>
                    <a:lnTo>
                      <a:pt x="193" y="583"/>
                    </a:lnTo>
                    <a:lnTo>
                      <a:pt x="175" y="575"/>
                    </a:lnTo>
                    <a:lnTo>
                      <a:pt x="96" y="566"/>
                    </a:lnTo>
                    <a:lnTo>
                      <a:pt x="0" y="54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" name="Freeform 142"/>
              <p:cNvSpPr>
                <a:spLocks/>
              </p:cNvSpPr>
              <p:nvPr/>
            </p:nvSpPr>
            <p:spPr bwMode="auto">
              <a:xfrm>
                <a:off x="1414766" y="1642700"/>
                <a:ext cx="507137" cy="806321"/>
              </a:xfrm>
              <a:custGeom>
                <a:avLst/>
                <a:gdLst/>
                <a:ahLst/>
                <a:cxnLst>
                  <a:cxn ang="0">
                    <a:pos x="35" y="407"/>
                  </a:cxn>
                  <a:cxn ang="0">
                    <a:pos x="35" y="398"/>
                  </a:cxn>
                  <a:cxn ang="0">
                    <a:pos x="44" y="380"/>
                  </a:cxn>
                  <a:cxn ang="0">
                    <a:pos x="44" y="371"/>
                  </a:cxn>
                  <a:cxn ang="0">
                    <a:pos x="35" y="362"/>
                  </a:cxn>
                  <a:cxn ang="0">
                    <a:pos x="35" y="345"/>
                  </a:cxn>
                  <a:cxn ang="0">
                    <a:pos x="44" y="336"/>
                  </a:cxn>
                  <a:cxn ang="0">
                    <a:pos x="61" y="318"/>
                  </a:cxn>
                  <a:cxn ang="0">
                    <a:pos x="61" y="309"/>
                  </a:cxn>
                  <a:cxn ang="0">
                    <a:pos x="79" y="283"/>
                  </a:cxn>
                  <a:cxn ang="0">
                    <a:pos x="96" y="265"/>
                  </a:cxn>
                  <a:cxn ang="0">
                    <a:pos x="79" y="247"/>
                  </a:cxn>
                  <a:cxn ang="0">
                    <a:pos x="79" y="239"/>
                  </a:cxn>
                  <a:cxn ang="0">
                    <a:pos x="70" y="230"/>
                  </a:cxn>
                  <a:cxn ang="0">
                    <a:pos x="70" y="203"/>
                  </a:cxn>
                  <a:cxn ang="0">
                    <a:pos x="79" y="185"/>
                  </a:cxn>
                  <a:cxn ang="0">
                    <a:pos x="114" y="0"/>
                  </a:cxn>
                  <a:cxn ang="0">
                    <a:pos x="167" y="9"/>
                  </a:cxn>
                  <a:cxn ang="0">
                    <a:pos x="149" y="88"/>
                  </a:cxn>
                  <a:cxn ang="0">
                    <a:pos x="158" y="106"/>
                  </a:cxn>
                  <a:cxn ang="0">
                    <a:pos x="167" y="124"/>
                  </a:cxn>
                  <a:cxn ang="0">
                    <a:pos x="167" y="132"/>
                  </a:cxn>
                  <a:cxn ang="0">
                    <a:pos x="167" y="141"/>
                  </a:cxn>
                  <a:cxn ang="0">
                    <a:pos x="175" y="150"/>
                  </a:cxn>
                  <a:cxn ang="0">
                    <a:pos x="184" y="168"/>
                  </a:cxn>
                  <a:cxn ang="0">
                    <a:pos x="193" y="177"/>
                  </a:cxn>
                  <a:cxn ang="0">
                    <a:pos x="193" y="185"/>
                  </a:cxn>
                  <a:cxn ang="0">
                    <a:pos x="202" y="194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9" y="212"/>
                  </a:cxn>
                  <a:cxn ang="0">
                    <a:pos x="211" y="239"/>
                  </a:cxn>
                  <a:cxn ang="0">
                    <a:pos x="211" y="247"/>
                  </a:cxn>
                  <a:cxn ang="0">
                    <a:pos x="202" y="256"/>
                  </a:cxn>
                  <a:cxn ang="0">
                    <a:pos x="211" y="274"/>
                  </a:cxn>
                  <a:cxn ang="0">
                    <a:pos x="202" y="274"/>
                  </a:cxn>
                  <a:cxn ang="0">
                    <a:pos x="193" y="292"/>
                  </a:cxn>
                  <a:cxn ang="0">
                    <a:pos x="202" y="292"/>
                  </a:cxn>
                  <a:cxn ang="0">
                    <a:pos x="211" y="300"/>
                  </a:cxn>
                  <a:cxn ang="0">
                    <a:pos x="228" y="292"/>
                  </a:cxn>
                  <a:cxn ang="0">
                    <a:pos x="237" y="309"/>
                  </a:cxn>
                  <a:cxn ang="0">
                    <a:pos x="246" y="336"/>
                  </a:cxn>
                  <a:cxn ang="0">
                    <a:pos x="246" y="345"/>
                  </a:cxn>
                  <a:cxn ang="0">
                    <a:pos x="246" y="353"/>
                  </a:cxn>
                  <a:cxn ang="0">
                    <a:pos x="255" y="362"/>
                  </a:cxn>
                  <a:cxn ang="0">
                    <a:pos x="263" y="371"/>
                  </a:cxn>
                  <a:cxn ang="0">
                    <a:pos x="263" y="380"/>
                  </a:cxn>
                  <a:cxn ang="0">
                    <a:pos x="263" y="389"/>
                  </a:cxn>
                  <a:cxn ang="0">
                    <a:pos x="272" y="407"/>
                  </a:cxn>
                  <a:cxn ang="0">
                    <a:pos x="272" y="398"/>
                  </a:cxn>
                  <a:cxn ang="0">
                    <a:pos x="290" y="398"/>
                  </a:cxn>
                  <a:cxn ang="0">
                    <a:pos x="299" y="398"/>
                  </a:cxn>
                  <a:cxn ang="0">
                    <a:pos x="307" y="389"/>
                  </a:cxn>
                  <a:cxn ang="0">
                    <a:pos x="334" y="398"/>
                  </a:cxn>
                  <a:cxn ang="0">
                    <a:pos x="343" y="398"/>
                  </a:cxn>
                  <a:cxn ang="0">
                    <a:pos x="351" y="398"/>
                  </a:cxn>
                  <a:cxn ang="0">
                    <a:pos x="360" y="389"/>
                  </a:cxn>
                  <a:cxn ang="0">
                    <a:pos x="369" y="407"/>
                  </a:cxn>
                  <a:cxn ang="0">
                    <a:pos x="343" y="601"/>
                  </a:cxn>
                  <a:cxn ang="0">
                    <a:pos x="193" y="583"/>
                  </a:cxn>
                  <a:cxn ang="0">
                    <a:pos x="96" y="566"/>
                  </a:cxn>
                </a:cxnLst>
                <a:rect l="0" t="0" r="r" b="b"/>
                <a:pathLst>
                  <a:path w="378" h="601">
                    <a:moveTo>
                      <a:pt x="0" y="548"/>
                    </a:moveTo>
                    <a:lnTo>
                      <a:pt x="35" y="407"/>
                    </a:lnTo>
                    <a:lnTo>
                      <a:pt x="35" y="398"/>
                    </a:lnTo>
                    <a:lnTo>
                      <a:pt x="35" y="398"/>
                    </a:lnTo>
                    <a:lnTo>
                      <a:pt x="44" y="389"/>
                    </a:lnTo>
                    <a:lnTo>
                      <a:pt x="44" y="380"/>
                    </a:lnTo>
                    <a:lnTo>
                      <a:pt x="44" y="371"/>
                    </a:lnTo>
                    <a:lnTo>
                      <a:pt x="44" y="371"/>
                    </a:lnTo>
                    <a:lnTo>
                      <a:pt x="35" y="371"/>
                    </a:lnTo>
                    <a:lnTo>
                      <a:pt x="35" y="362"/>
                    </a:lnTo>
                    <a:lnTo>
                      <a:pt x="35" y="362"/>
                    </a:lnTo>
                    <a:lnTo>
                      <a:pt x="35" y="345"/>
                    </a:lnTo>
                    <a:lnTo>
                      <a:pt x="44" y="345"/>
                    </a:lnTo>
                    <a:lnTo>
                      <a:pt x="44" y="336"/>
                    </a:lnTo>
                    <a:lnTo>
                      <a:pt x="52" y="327"/>
                    </a:lnTo>
                    <a:lnTo>
                      <a:pt x="61" y="318"/>
                    </a:lnTo>
                    <a:lnTo>
                      <a:pt x="61" y="318"/>
                    </a:lnTo>
                    <a:lnTo>
                      <a:pt x="61" y="309"/>
                    </a:lnTo>
                    <a:lnTo>
                      <a:pt x="70" y="300"/>
                    </a:lnTo>
                    <a:lnTo>
                      <a:pt x="79" y="283"/>
                    </a:lnTo>
                    <a:lnTo>
                      <a:pt x="87" y="274"/>
                    </a:lnTo>
                    <a:lnTo>
                      <a:pt x="96" y="265"/>
                    </a:lnTo>
                    <a:lnTo>
                      <a:pt x="87" y="256"/>
                    </a:lnTo>
                    <a:lnTo>
                      <a:pt x="79" y="247"/>
                    </a:lnTo>
                    <a:lnTo>
                      <a:pt x="79" y="247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0" y="230"/>
                    </a:lnTo>
                    <a:lnTo>
                      <a:pt x="79" y="212"/>
                    </a:lnTo>
                    <a:lnTo>
                      <a:pt x="70" y="203"/>
                    </a:lnTo>
                    <a:lnTo>
                      <a:pt x="79" y="203"/>
                    </a:lnTo>
                    <a:lnTo>
                      <a:pt x="79" y="185"/>
                    </a:lnTo>
                    <a:lnTo>
                      <a:pt x="114" y="9"/>
                    </a:lnTo>
                    <a:lnTo>
                      <a:pt x="114" y="0"/>
                    </a:lnTo>
                    <a:lnTo>
                      <a:pt x="158" y="9"/>
                    </a:lnTo>
                    <a:lnTo>
                      <a:pt x="167" y="9"/>
                    </a:lnTo>
                    <a:lnTo>
                      <a:pt x="167" y="17"/>
                    </a:lnTo>
                    <a:lnTo>
                      <a:pt x="149" y="88"/>
                    </a:lnTo>
                    <a:lnTo>
                      <a:pt x="158" y="106"/>
                    </a:lnTo>
                    <a:lnTo>
                      <a:pt x="158" y="106"/>
                    </a:lnTo>
                    <a:lnTo>
                      <a:pt x="167" y="115"/>
                    </a:lnTo>
                    <a:lnTo>
                      <a:pt x="167" y="124"/>
                    </a:lnTo>
                    <a:lnTo>
                      <a:pt x="167" y="132"/>
                    </a:lnTo>
                    <a:lnTo>
                      <a:pt x="167" y="132"/>
                    </a:lnTo>
                    <a:lnTo>
                      <a:pt x="158" y="132"/>
                    </a:lnTo>
                    <a:lnTo>
                      <a:pt x="167" y="141"/>
                    </a:lnTo>
                    <a:lnTo>
                      <a:pt x="167" y="150"/>
                    </a:lnTo>
                    <a:lnTo>
                      <a:pt x="175" y="150"/>
                    </a:lnTo>
                    <a:lnTo>
                      <a:pt x="175" y="159"/>
                    </a:lnTo>
                    <a:lnTo>
                      <a:pt x="184" y="168"/>
                    </a:lnTo>
                    <a:lnTo>
                      <a:pt x="184" y="168"/>
                    </a:lnTo>
                    <a:lnTo>
                      <a:pt x="193" y="177"/>
                    </a:lnTo>
                    <a:lnTo>
                      <a:pt x="193" y="185"/>
                    </a:lnTo>
                    <a:lnTo>
                      <a:pt x="193" y="185"/>
                    </a:lnTo>
                    <a:lnTo>
                      <a:pt x="193" y="194"/>
                    </a:lnTo>
                    <a:lnTo>
                      <a:pt x="202" y="194"/>
                    </a:lnTo>
                    <a:lnTo>
                      <a:pt x="202" y="203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1" y="212"/>
                    </a:lnTo>
                    <a:lnTo>
                      <a:pt x="219" y="212"/>
                    </a:lnTo>
                    <a:lnTo>
                      <a:pt x="219" y="212"/>
                    </a:lnTo>
                    <a:lnTo>
                      <a:pt x="219" y="230"/>
                    </a:lnTo>
                    <a:lnTo>
                      <a:pt x="211" y="239"/>
                    </a:lnTo>
                    <a:lnTo>
                      <a:pt x="211" y="239"/>
                    </a:lnTo>
                    <a:lnTo>
                      <a:pt x="211" y="247"/>
                    </a:lnTo>
                    <a:lnTo>
                      <a:pt x="211" y="247"/>
                    </a:lnTo>
                    <a:lnTo>
                      <a:pt x="202" y="256"/>
                    </a:lnTo>
                    <a:lnTo>
                      <a:pt x="211" y="265"/>
                    </a:lnTo>
                    <a:lnTo>
                      <a:pt x="211" y="274"/>
                    </a:lnTo>
                    <a:lnTo>
                      <a:pt x="202" y="274"/>
                    </a:lnTo>
                    <a:lnTo>
                      <a:pt x="202" y="274"/>
                    </a:lnTo>
                    <a:lnTo>
                      <a:pt x="202" y="283"/>
                    </a:lnTo>
                    <a:lnTo>
                      <a:pt x="193" y="292"/>
                    </a:lnTo>
                    <a:lnTo>
                      <a:pt x="193" y="292"/>
                    </a:lnTo>
                    <a:lnTo>
                      <a:pt x="202" y="292"/>
                    </a:lnTo>
                    <a:lnTo>
                      <a:pt x="202" y="300"/>
                    </a:lnTo>
                    <a:lnTo>
                      <a:pt x="211" y="300"/>
                    </a:lnTo>
                    <a:lnTo>
                      <a:pt x="228" y="292"/>
                    </a:lnTo>
                    <a:lnTo>
                      <a:pt x="228" y="292"/>
                    </a:lnTo>
                    <a:lnTo>
                      <a:pt x="237" y="300"/>
                    </a:lnTo>
                    <a:lnTo>
                      <a:pt x="237" y="309"/>
                    </a:lnTo>
                    <a:lnTo>
                      <a:pt x="237" y="327"/>
                    </a:lnTo>
                    <a:lnTo>
                      <a:pt x="246" y="336"/>
                    </a:lnTo>
                    <a:lnTo>
                      <a:pt x="246" y="336"/>
                    </a:lnTo>
                    <a:lnTo>
                      <a:pt x="246" y="345"/>
                    </a:lnTo>
                    <a:lnTo>
                      <a:pt x="246" y="345"/>
                    </a:lnTo>
                    <a:lnTo>
                      <a:pt x="246" y="353"/>
                    </a:lnTo>
                    <a:lnTo>
                      <a:pt x="246" y="362"/>
                    </a:lnTo>
                    <a:lnTo>
                      <a:pt x="255" y="362"/>
                    </a:lnTo>
                    <a:lnTo>
                      <a:pt x="255" y="362"/>
                    </a:lnTo>
                    <a:lnTo>
                      <a:pt x="263" y="371"/>
                    </a:lnTo>
                    <a:lnTo>
                      <a:pt x="263" y="380"/>
                    </a:lnTo>
                    <a:lnTo>
                      <a:pt x="263" y="380"/>
                    </a:lnTo>
                    <a:lnTo>
                      <a:pt x="263" y="389"/>
                    </a:lnTo>
                    <a:lnTo>
                      <a:pt x="263" y="389"/>
                    </a:lnTo>
                    <a:lnTo>
                      <a:pt x="272" y="398"/>
                    </a:lnTo>
                    <a:lnTo>
                      <a:pt x="272" y="407"/>
                    </a:lnTo>
                    <a:lnTo>
                      <a:pt x="272" y="407"/>
                    </a:lnTo>
                    <a:lnTo>
                      <a:pt x="272" y="398"/>
                    </a:lnTo>
                    <a:lnTo>
                      <a:pt x="281" y="398"/>
                    </a:lnTo>
                    <a:lnTo>
                      <a:pt x="290" y="398"/>
                    </a:lnTo>
                    <a:lnTo>
                      <a:pt x="299" y="398"/>
                    </a:lnTo>
                    <a:lnTo>
                      <a:pt x="299" y="398"/>
                    </a:lnTo>
                    <a:lnTo>
                      <a:pt x="307" y="398"/>
                    </a:lnTo>
                    <a:lnTo>
                      <a:pt x="307" y="389"/>
                    </a:lnTo>
                    <a:lnTo>
                      <a:pt x="316" y="398"/>
                    </a:lnTo>
                    <a:lnTo>
                      <a:pt x="334" y="398"/>
                    </a:lnTo>
                    <a:lnTo>
                      <a:pt x="334" y="398"/>
                    </a:lnTo>
                    <a:lnTo>
                      <a:pt x="343" y="398"/>
                    </a:lnTo>
                    <a:lnTo>
                      <a:pt x="351" y="398"/>
                    </a:lnTo>
                    <a:lnTo>
                      <a:pt x="351" y="398"/>
                    </a:lnTo>
                    <a:lnTo>
                      <a:pt x="360" y="389"/>
                    </a:lnTo>
                    <a:lnTo>
                      <a:pt x="360" y="389"/>
                    </a:lnTo>
                    <a:lnTo>
                      <a:pt x="369" y="398"/>
                    </a:lnTo>
                    <a:lnTo>
                      <a:pt x="369" y="407"/>
                    </a:lnTo>
                    <a:lnTo>
                      <a:pt x="378" y="407"/>
                    </a:lnTo>
                    <a:lnTo>
                      <a:pt x="343" y="601"/>
                    </a:lnTo>
                    <a:lnTo>
                      <a:pt x="281" y="592"/>
                    </a:lnTo>
                    <a:lnTo>
                      <a:pt x="193" y="583"/>
                    </a:lnTo>
                    <a:lnTo>
                      <a:pt x="175" y="575"/>
                    </a:lnTo>
                    <a:lnTo>
                      <a:pt x="96" y="566"/>
                    </a:lnTo>
                    <a:lnTo>
                      <a:pt x="0" y="54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" name="Freeform 147"/>
              <p:cNvSpPr>
                <a:spLocks/>
              </p:cNvSpPr>
              <p:nvPr/>
            </p:nvSpPr>
            <p:spPr bwMode="auto">
              <a:xfrm>
                <a:off x="3810921" y="3622949"/>
                <a:ext cx="766072" cy="582268"/>
              </a:xfrm>
              <a:custGeom>
                <a:avLst/>
                <a:gdLst/>
                <a:ahLst/>
                <a:cxnLst>
                  <a:cxn ang="0">
                    <a:pos x="17" y="53"/>
                  </a:cxn>
                  <a:cxn ang="0">
                    <a:pos x="70" y="27"/>
                  </a:cxn>
                  <a:cxn ang="0">
                    <a:pos x="360" y="27"/>
                  </a:cxn>
                  <a:cxn ang="0">
                    <a:pos x="387" y="27"/>
                  </a:cxn>
                  <a:cxn ang="0">
                    <a:pos x="387" y="0"/>
                  </a:cxn>
                  <a:cxn ang="0">
                    <a:pos x="413" y="0"/>
                  </a:cxn>
                  <a:cxn ang="0">
                    <a:pos x="422" y="18"/>
                  </a:cxn>
                  <a:cxn ang="0">
                    <a:pos x="431" y="53"/>
                  </a:cxn>
                  <a:cxn ang="0">
                    <a:pos x="501" y="160"/>
                  </a:cxn>
                  <a:cxn ang="0">
                    <a:pos x="510" y="195"/>
                  </a:cxn>
                  <a:cxn ang="0">
                    <a:pos x="501" y="177"/>
                  </a:cxn>
                  <a:cxn ang="0">
                    <a:pos x="492" y="151"/>
                  </a:cxn>
                  <a:cxn ang="0">
                    <a:pos x="492" y="168"/>
                  </a:cxn>
                  <a:cxn ang="0">
                    <a:pos x="545" y="257"/>
                  </a:cxn>
                  <a:cxn ang="0">
                    <a:pos x="563" y="275"/>
                  </a:cxn>
                  <a:cxn ang="0">
                    <a:pos x="571" y="328"/>
                  </a:cxn>
                  <a:cxn ang="0">
                    <a:pos x="571" y="363"/>
                  </a:cxn>
                  <a:cxn ang="0">
                    <a:pos x="563" y="389"/>
                  </a:cxn>
                  <a:cxn ang="0">
                    <a:pos x="563" y="416"/>
                  </a:cxn>
                  <a:cxn ang="0">
                    <a:pos x="545" y="416"/>
                  </a:cxn>
                  <a:cxn ang="0">
                    <a:pos x="527" y="434"/>
                  </a:cxn>
                  <a:cxn ang="0">
                    <a:pos x="519" y="425"/>
                  </a:cxn>
                  <a:cxn ang="0">
                    <a:pos x="510" y="416"/>
                  </a:cxn>
                  <a:cxn ang="0">
                    <a:pos x="483" y="381"/>
                  </a:cxn>
                  <a:cxn ang="0">
                    <a:pos x="457" y="372"/>
                  </a:cxn>
                  <a:cxn ang="0">
                    <a:pos x="440" y="336"/>
                  </a:cxn>
                  <a:cxn ang="0">
                    <a:pos x="448" y="319"/>
                  </a:cxn>
                  <a:cxn ang="0">
                    <a:pos x="431" y="328"/>
                  </a:cxn>
                  <a:cxn ang="0">
                    <a:pos x="431" y="301"/>
                  </a:cxn>
                  <a:cxn ang="0">
                    <a:pos x="413" y="301"/>
                  </a:cxn>
                  <a:cxn ang="0">
                    <a:pos x="404" y="310"/>
                  </a:cxn>
                  <a:cxn ang="0">
                    <a:pos x="387" y="275"/>
                  </a:cxn>
                  <a:cxn ang="0">
                    <a:pos x="378" y="266"/>
                  </a:cxn>
                  <a:cxn ang="0">
                    <a:pos x="378" y="239"/>
                  </a:cxn>
                  <a:cxn ang="0">
                    <a:pos x="369" y="239"/>
                  </a:cxn>
                  <a:cxn ang="0">
                    <a:pos x="369" y="248"/>
                  </a:cxn>
                  <a:cxn ang="0">
                    <a:pos x="360" y="230"/>
                  </a:cxn>
                  <a:cxn ang="0">
                    <a:pos x="360" y="177"/>
                  </a:cxn>
                  <a:cxn ang="0">
                    <a:pos x="352" y="151"/>
                  </a:cxn>
                  <a:cxn ang="0">
                    <a:pos x="325" y="133"/>
                  </a:cxn>
                  <a:cxn ang="0">
                    <a:pos x="299" y="107"/>
                  </a:cxn>
                  <a:cxn ang="0">
                    <a:pos x="255" y="80"/>
                  </a:cxn>
                  <a:cxn ang="0">
                    <a:pos x="228" y="89"/>
                  </a:cxn>
                  <a:cxn ang="0">
                    <a:pos x="228" y="98"/>
                  </a:cxn>
                  <a:cxn ang="0">
                    <a:pos x="202" y="107"/>
                  </a:cxn>
                  <a:cxn ang="0">
                    <a:pos x="176" y="124"/>
                  </a:cxn>
                  <a:cxn ang="0">
                    <a:pos x="167" y="115"/>
                  </a:cxn>
                  <a:cxn ang="0">
                    <a:pos x="158" y="98"/>
                  </a:cxn>
                  <a:cxn ang="0">
                    <a:pos x="149" y="98"/>
                  </a:cxn>
                  <a:cxn ang="0">
                    <a:pos x="158" y="89"/>
                  </a:cxn>
                  <a:cxn ang="0">
                    <a:pos x="149" y="80"/>
                  </a:cxn>
                  <a:cxn ang="0">
                    <a:pos x="132" y="80"/>
                  </a:cxn>
                  <a:cxn ang="0">
                    <a:pos x="96" y="71"/>
                  </a:cxn>
                  <a:cxn ang="0">
                    <a:pos x="96" y="71"/>
                  </a:cxn>
                  <a:cxn ang="0">
                    <a:pos x="96" y="62"/>
                  </a:cxn>
                  <a:cxn ang="0">
                    <a:pos x="61" y="71"/>
                  </a:cxn>
                  <a:cxn ang="0">
                    <a:pos x="52" y="71"/>
                  </a:cxn>
                  <a:cxn ang="0">
                    <a:pos x="44" y="62"/>
                  </a:cxn>
                  <a:cxn ang="0">
                    <a:pos x="35" y="80"/>
                  </a:cxn>
                  <a:cxn ang="0">
                    <a:pos x="26" y="80"/>
                  </a:cxn>
                </a:cxnLst>
                <a:rect l="0" t="0" r="r" b="b"/>
                <a:pathLst>
                  <a:path w="571" h="434">
                    <a:moveTo>
                      <a:pt x="17" y="71"/>
                    </a:moveTo>
                    <a:lnTo>
                      <a:pt x="17" y="71"/>
                    </a:lnTo>
                    <a:lnTo>
                      <a:pt x="17" y="71"/>
                    </a:lnTo>
                    <a:lnTo>
                      <a:pt x="17" y="62"/>
                    </a:lnTo>
                    <a:lnTo>
                      <a:pt x="17" y="53"/>
                    </a:lnTo>
                    <a:lnTo>
                      <a:pt x="8" y="53"/>
                    </a:lnTo>
                    <a:lnTo>
                      <a:pt x="0" y="4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70" y="27"/>
                    </a:lnTo>
                    <a:lnTo>
                      <a:pt x="176" y="18"/>
                    </a:lnTo>
                    <a:lnTo>
                      <a:pt x="184" y="27"/>
                    </a:lnTo>
                    <a:lnTo>
                      <a:pt x="184" y="27"/>
                    </a:lnTo>
                    <a:lnTo>
                      <a:pt x="193" y="36"/>
                    </a:lnTo>
                    <a:lnTo>
                      <a:pt x="360" y="27"/>
                    </a:lnTo>
                    <a:lnTo>
                      <a:pt x="369" y="27"/>
                    </a:lnTo>
                    <a:lnTo>
                      <a:pt x="369" y="36"/>
                    </a:lnTo>
                    <a:lnTo>
                      <a:pt x="378" y="36"/>
                    </a:lnTo>
                    <a:lnTo>
                      <a:pt x="387" y="36"/>
                    </a:lnTo>
                    <a:lnTo>
                      <a:pt x="387" y="27"/>
                    </a:lnTo>
                    <a:lnTo>
                      <a:pt x="378" y="18"/>
                    </a:lnTo>
                    <a:lnTo>
                      <a:pt x="378" y="9"/>
                    </a:lnTo>
                    <a:lnTo>
                      <a:pt x="378" y="9"/>
                    </a:lnTo>
                    <a:lnTo>
                      <a:pt x="378" y="0"/>
                    </a:lnTo>
                    <a:lnTo>
                      <a:pt x="387" y="0"/>
                    </a:lnTo>
                    <a:lnTo>
                      <a:pt x="387" y="0"/>
                    </a:lnTo>
                    <a:lnTo>
                      <a:pt x="396" y="0"/>
                    </a:lnTo>
                    <a:lnTo>
                      <a:pt x="404" y="0"/>
                    </a:lnTo>
                    <a:lnTo>
                      <a:pt x="413" y="0"/>
                    </a:lnTo>
                    <a:lnTo>
                      <a:pt x="413" y="0"/>
                    </a:lnTo>
                    <a:lnTo>
                      <a:pt x="413" y="0"/>
                    </a:lnTo>
                    <a:lnTo>
                      <a:pt x="422" y="9"/>
                    </a:lnTo>
                    <a:lnTo>
                      <a:pt x="422" y="18"/>
                    </a:lnTo>
                    <a:lnTo>
                      <a:pt x="413" y="9"/>
                    </a:lnTo>
                    <a:lnTo>
                      <a:pt x="422" y="18"/>
                    </a:lnTo>
                    <a:lnTo>
                      <a:pt x="422" y="27"/>
                    </a:lnTo>
                    <a:lnTo>
                      <a:pt x="431" y="27"/>
                    </a:lnTo>
                    <a:lnTo>
                      <a:pt x="431" y="36"/>
                    </a:lnTo>
                    <a:lnTo>
                      <a:pt x="431" y="45"/>
                    </a:lnTo>
                    <a:lnTo>
                      <a:pt x="431" y="53"/>
                    </a:lnTo>
                    <a:lnTo>
                      <a:pt x="440" y="71"/>
                    </a:lnTo>
                    <a:lnTo>
                      <a:pt x="448" y="89"/>
                    </a:lnTo>
                    <a:lnTo>
                      <a:pt x="466" y="115"/>
                    </a:lnTo>
                    <a:lnTo>
                      <a:pt x="492" y="151"/>
                    </a:lnTo>
                    <a:lnTo>
                      <a:pt x="501" y="160"/>
                    </a:lnTo>
                    <a:lnTo>
                      <a:pt x="510" y="160"/>
                    </a:lnTo>
                    <a:lnTo>
                      <a:pt x="510" y="168"/>
                    </a:lnTo>
                    <a:lnTo>
                      <a:pt x="510" y="177"/>
                    </a:lnTo>
                    <a:lnTo>
                      <a:pt x="510" y="186"/>
                    </a:lnTo>
                    <a:lnTo>
                      <a:pt x="510" y="195"/>
                    </a:lnTo>
                    <a:lnTo>
                      <a:pt x="510" y="195"/>
                    </a:lnTo>
                    <a:lnTo>
                      <a:pt x="527" y="213"/>
                    </a:lnTo>
                    <a:lnTo>
                      <a:pt x="519" y="204"/>
                    </a:lnTo>
                    <a:lnTo>
                      <a:pt x="510" y="195"/>
                    </a:lnTo>
                    <a:lnTo>
                      <a:pt x="501" y="177"/>
                    </a:lnTo>
                    <a:lnTo>
                      <a:pt x="510" y="168"/>
                    </a:lnTo>
                    <a:lnTo>
                      <a:pt x="501" y="160"/>
                    </a:lnTo>
                    <a:lnTo>
                      <a:pt x="501" y="160"/>
                    </a:lnTo>
                    <a:lnTo>
                      <a:pt x="492" y="160"/>
                    </a:lnTo>
                    <a:lnTo>
                      <a:pt x="492" y="151"/>
                    </a:lnTo>
                    <a:lnTo>
                      <a:pt x="492" y="151"/>
                    </a:lnTo>
                    <a:lnTo>
                      <a:pt x="483" y="151"/>
                    </a:lnTo>
                    <a:lnTo>
                      <a:pt x="483" y="151"/>
                    </a:lnTo>
                    <a:lnTo>
                      <a:pt x="483" y="160"/>
                    </a:lnTo>
                    <a:lnTo>
                      <a:pt x="492" y="168"/>
                    </a:lnTo>
                    <a:lnTo>
                      <a:pt x="501" y="177"/>
                    </a:lnTo>
                    <a:lnTo>
                      <a:pt x="510" y="204"/>
                    </a:lnTo>
                    <a:lnTo>
                      <a:pt x="527" y="230"/>
                    </a:lnTo>
                    <a:lnTo>
                      <a:pt x="536" y="248"/>
                    </a:lnTo>
                    <a:lnTo>
                      <a:pt x="545" y="257"/>
                    </a:lnTo>
                    <a:lnTo>
                      <a:pt x="545" y="266"/>
                    </a:lnTo>
                    <a:lnTo>
                      <a:pt x="545" y="266"/>
                    </a:lnTo>
                    <a:lnTo>
                      <a:pt x="545" y="266"/>
                    </a:lnTo>
                    <a:lnTo>
                      <a:pt x="554" y="266"/>
                    </a:lnTo>
                    <a:lnTo>
                      <a:pt x="563" y="275"/>
                    </a:lnTo>
                    <a:lnTo>
                      <a:pt x="563" y="283"/>
                    </a:lnTo>
                    <a:lnTo>
                      <a:pt x="563" y="283"/>
                    </a:lnTo>
                    <a:lnTo>
                      <a:pt x="571" y="301"/>
                    </a:lnTo>
                    <a:lnTo>
                      <a:pt x="571" y="328"/>
                    </a:lnTo>
                    <a:lnTo>
                      <a:pt x="571" y="328"/>
                    </a:lnTo>
                    <a:lnTo>
                      <a:pt x="571" y="345"/>
                    </a:lnTo>
                    <a:lnTo>
                      <a:pt x="571" y="354"/>
                    </a:lnTo>
                    <a:lnTo>
                      <a:pt x="571" y="363"/>
                    </a:lnTo>
                    <a:lnTo>
                      <a:pt x="571" y="372"/>
                    </a:lnTo>
                    <a:lnTo>
                      <a:pt x="571" y="363"/>
                    </a:lnTo>
                    <a:lnTo>
                      <a:pt x="571" y="372"/>
                    </a:lnTo>
                    <a:lnTo>
                      <a:pt x="571" y="372"/>
                    </a:lnTo>
                    <a:lnTo>
                      <a:pt x="563" y="381"/>
                    </a:lnTo>
                    <a:lnTo>
                      <a:pt x="563" y="381"/>
                    </a:lnTo>
                    <a:lnTo>
                      <a:pt x="563" y="389"/>
                    </a:lnTo>
                    <a:lnTo>
                      <a:pt x="563" y="389"/>
                    </a:lnTo>
                    <a:lnTo>
                      <a:pt x="563" y="398"/>
                    </a:lnTo>
                    <a:lnTo>
                      <a:pt x="563" y="407"/>
                    </a:lnTo>
                    <a:lnTo>
                      <a:pt x="563" y="407"/>
                    </a:lnTo>
                    <a:lnTo>
                      <a:pt x="563" y="416"/>
                    </a:lnTo>
                    <a:lnTo>
                      <a:pt x="563" y="416"/>
                    </a:lnTo>
                    <a:lnTo>
                      <a:pt x="554" y="416"/>
                    </a:lnTo>
                    <a:lnTo>
                      <a:pt x="563" y="416"/>
                    </a:lnTo>
                    <a:lnTo>
                      <a:pt x="554" y="416"/>
                    </a:lnTo>
                    <a:lnTo>
                      <a:pt x="545" y="416"/>
                    </a:lnTo>
                    <a:lnTo>
                      <a:pt x="545" y="425"/>
                    </a:lnTo>
                    <a:lnTo>
                      <a:pt x="536" y="425"/>
                    </a:lnTo>
                    <a:lnTo>
                      <a:pt x="536" y="425"/>
                    </a:lnTo>
                    <a:lnTo>
                      <a:pt x="527" y="425"/>
                    </a:lnTo>
                    <a:lnTo>
                      <a:pt x="527" y="434"/>
                    </a:lnTo>
                    <a:lnTo>
                      <a:pt x="510" y="434"/>
                    </a:lnTo>
                    <a:lnTo>
                      <a:pt x="510" y="425"/>
                    </a:lnTo>
                    <a:lnTo>
                      <a:pt x="510" y="425"/>
                    </a:lnTo>
                    <a:lnTo>
                      <a:pt x="510" y="416"/>
                    </a:lnTo>
                    <a:lnTo>
                      <a:pt x="519" y="425"/>
                    </a:lnTo>
                    <a:lnTo>
                      <a:pt x="519" y="425"/>
                    </a:lnTo>
                    <a:lnTo>
                      <a:pt x="527" y="416"/>
                    </a:lnTo>
                    <a:lnTo>
                      <a:pt x="519" y="416"/>
                    </a:lnTo>
                    <a:lnTo>
                      <a:pt x="519" y="416"/>
                    </a:lnTo>
                    <a:lnTo>
                      <a:pt x="510" y="416"/>
                    </a:lnTo>
                    <a:lnTo>
                      <a:pt x="501" y="407"/>
                    </a:lnTo>
                    <a:lnTo>
                      <a:pt x="501" y="398"/>
                    </a:lnTo>
                    <a:lnTo>
                      <a:pt x="492" y="389"/>
                    </a:lnTo>
                    <a:lnTo>
                      <a:pt x="483" y="389"/>
                    </a:lnTo>
                    <a:lnTo>
                      <a:pt x="483" y="381"/>
                    </a:lnTo>
                    <a:lnTo>
                      <a:pt x="475" y="381"/>
                    </a:lnTo>
                    <a:lnTo>
                      <a:pt x="475" y="381"/>
                    </a:lnTo>
                    <a:lnTo>
                      <a:pt x="466" y="381"/>
                    </a:lnTo>
                    <a:lnTo>
                      <a:pt x="466" y="381"/>
                    </a:lnTo>
                    <a:lnTo>
                      <a:pt x="457" y="372"/>
                    </a:lnTo>
                    <a:lnTo>
                      <a:pt x="466" y="372"/>
                    </a:lnTo>
                    <a:lnTo>
                      <a:pt x="457" y="372"/>
                    </a:lnTo>
                    <a:lnTo>
                      <a:pt x="448" y="363"/>
                    </a:lnTo>
                    <a:lnTo>
                      <a:pt x="448" y="345"/>
                    </a:lnTo>
                    <a:lnTo>
                      <a:pt x="440" y="336"/>
                    </a:lnTo>
                    <a:lnTo>
                      <a:pt x="440" y="336"/>
                    </a:lnTo>
                    <a:lnTo>
                      <a:pt x="440" y="336"/>
                    </a:lnTo>
                    <a:lnTo>
                      <a:pt x="440" y="328"/>
                    </a:lnTo>
                    <a:lnTo>
                      <a:pt x="440" y="328"/>
                    </a:lnTo>
                    <a:lnTo>
                      <a:pt x="448" y="319"/>
                    </a:lnTo>
                    <a:lnTo>
                      <a:pt x="440" y="328"/>
                    </a:lnTo>
                    <a:lnTo>
                      <a:pt x="440" y="328"/>
                    </a:lnTo>
                    <a:lnTo>
                      <a:pt x="431" y="336"/>
                    </a:lnTo>
                    <a:lnTo>
                      <a:pt x="431" y="336"/>
                    </a:lnTo>
                    <a:lnTo>
                      <a:pt x="431" y="328"/>
                    </a:lnTo>
                    <a:lnTo>
                      <a:pt x="422" y="328"/>
                    </a:lnTo>
                    <a:lnTo>
                      <a:pt x="422" y="319"/>
                    </a:lnTo>
                    <a:lnTo>
                      <a:pt x="422" y="310"/>
                    </a:lnTo>
                    <a:lnTo>
                      <a:pt x="422" y="301"/>
                    </a:lnTo>
                    <a:lnTo>
                      <a:pt x="431" y="301"/>
                    </a:lnTo>
                    <a:lnTo>
                      <a:pt x="431" y="301"/>
                    </a:lnTo>
                    <a:lnTo>
                      <a:pt x="413" y="310"/>
                    </a:lnTo>
                    <a:lnTo>
                      <a:pt x="413" y="301"/>
                    </a:lnTo>
                    <a:lnTo>
                      <a:pt x="413" y="301"/>
                    </a:lnTo>
                    <a:lnTo>
                      <a:pt x="413" y="301"/>
                    </a:lnTo>
                    <a:lnTo>
                      <a:pt x="413" y="310"/>
                    </a:lnTo>
                    <a:lnTo>
                      <a:pt x="422" y="319"/>
                    </a:lnTo>
                    <a:lnTo>
                      <a:pt x="413" y="310"/>
                    </a:lnTo>
                    <a:lnTo>
                      <a:pt x="413" y="319"/>
                    </a:lnTo>
                    <a:lnTo>
                      <a:pt x="404" y="310"/>
                    </a:lnTo>
                    <a:lnTo>
                      <a:pt x="396" y="301"/>
                    </a:lnTo>
                    <a:lnTo>
                      <a:pt x="396" y="301"/>
                    </a:lnTo>
                    <a:lnTo>
                      <a:pt x="387" y="283"/>
                    </a:lnTo>
                    <a:lnTo>
                      <a:pt x="387" y="283"/>
                    </a:lnTo>
                    <a:lnTo>
                      <a:pt x="387" y="275"/>
                    </a:lnTo>
                    <a:lnTo>
                      <a:pt x="369" y="266"/>
                    </a:lnTo>
                    <a:lnTo>
                      <a:pt x="369" y="266"/>
                    </a:lnTo>
                    <a:lnTo>
                      <a:pt x="378" y="266"/>
                    </a:lnTo>
                    <a:lnTo>
                      <a:pt x="378" y="266"/>
                    </a:lnTo>
                    <a:lnTo>
                      <a:pt x="378" y="266"/>
                    </a:lnTo>
                    <a:lnTo>
                      <a:pt x="378" y="257"/>
                    </a:lnTo>
                    <a:lnTo>
                      <a:pt x="387" y="239"/>
                    </a:lnTo>
                    <a:lnTo>
                      <a:pt x="387" y="239"/>
                    </a:lnTo>
                    <a:lnTo>
                      <a:pt x="387" y="230"/>
                    </a:lnTo>
                    <a:lnTo>
                      <a:pt x="378" y="239"/>
                    </a:lnTo>
                    <a:lnTo>
                      <a:pt x="378" y="230"/>
                    </a:lnTo>
                    <a:lnTo>
                      <a:pt x="369" y="221"/>
                    </a:lnTo>
                    <a:lnTo>
                      <a:pt x="369" y="230"/>
                    </a:lnTo>
                    <a:lnTo>
                      <a:pt x="369" y="230"/>
                    </a:lnTo>
                    <a:lnTo>
                      <a:pt x="369" y="239"/>
                    </a:lnTo>
                    <a:lnTo>
                      <a:pt x="369" y="239"/>
                    </a:lnTo>
                    <a:lnTo>
                      <a:pt x="378" y="239"/>
                    </a:lnTo>
                    <a:lnTo>
                      <a:pt x="378" y="248"/>
                    </a:lnTo>
                    <a:lnTo>
                      <a:pt x="369" y="248"/>
                    </a:lnTo>
                    <a:lnTo>
                      <a:pt x="369" y="248"/>
                    </a:lnTo>
                    <a:lnTo>
                      <a:pt x="360" y="239"/>
                    </a:lnTo>
                    <a:lnTo>
                      <a:pt x="369" y="248"/>
                    </a:lnTo>
                    <a:lnTo>
                      <a:pt x="360" y="248"/>
                    </a:lnTo>
                    <a:lnTo>
                      <a:pt x="360" y="239"/>
                    </a:lnTo>
                    <a:lnTo>
                      <a:pt x="360" y="230"/>
                    </a:lnTo>
                    <a:lnTo>
                      <a:pt x="360" y="221"/>
                    </a:lnTo>
                    <a:lnTo>
                      <a:pt x="360" y="221"/>
                    </a:lnTo>
                    <a:lnTo>
                      <a:pt x="360" y="195"/>
                    </a:lnTo>
                    <a:lnTo>
                      <a:pt x="360" y="186"/>
                    </a:lnTo>
                    <a:lnTo>
                      <a:pt x="360" y="177"/>
                    </a:lnTo>
                    <a:lnTo>
                      <a:pt x="360" y="168"/>
                    </a:lnTo>
                    <a:lnTo>
                      <a:pt x="360" y="160"/>
                    </a:lnTo>
                    <a:lnTo>
                      <a:pt x="360" y="160"/>
                    </a:lnTo>
                    <a:lnTo>
                      <a:pt x="352" y="160"/>
                    </a:lnTo>
                    <a:lnTo>
                      <a:pt x="352" y="151"/>
                    </a:lnTo>
                    <a:lnTo>
                      <a:pt x="352" y="142"/>
                    </a:lnTo>
                    <a:lnTo>
                      <a:pt x="343" y="142"/>
                    </a:lnTo>
                    <a:lnTo>
                      <a:pt x="334" y="142"/>
                    </a:lnTo>
                    <a:lnTo>
                      <a:pt x="325" y="142"/>
                    </a:lnTo>
                    <a:lnTo>
                      <a:pt x="325" y="133"/>
                    </a:lnTo>
                    <a:lnTo>
                      <a:pt x="325" y="133"/>
                    </a:lnTo>
                    <a:lnTo>
                      <a:pt x="316" y="124"/>
                    </a:lnTo>
                    <a:lnTo>
                      <a:pt x="299" y="115"/>
                    </a:lnTo>
                    <a:lnTo>
                      <a:pt x="299" y="107"/>
                    </a:lnTo>
                    <a:lnTo>
                      <a:pt x="299" y="107"/>
                    </a:lnTo>
                    <a:lnTo>
                      <a:pt x="290" y="98"/>
                    </a:lnTo>
                    <a:lnTo>
                      <a:pt x="281" y="89"/>
                    </a:lnTo>
                    <a:lnTo>
                      <a:pt x="272" y="80"/>
                    </a:lnTo>
                    <a:lnTo>
                      <a:pt x="264" y="80"/>
                    </a:lnTo>
                    <a:lnTo>
                      <a:pt x="255" y="80"/>
                    </a:lnTo>
                    <a:lnTo>
                      <a:pt x="255" y="80"/>
                    </a:lnTo>
                    <a:lnTo>
                      <a:pt x="246" y="80"/>
                    </a:lnTo>
                    <a:lnTo>
                      <a:pt x="237" y="80"/>
                    </a:lnTo>
                    <a:lnTo>
                      <a:pt x="228" y="80"/>
                    </a:lnTo>
                    <a:lnTo>
                      <a:pt x="228" y="89"/>
                    </a:lnTo>
                    <a:lnTo>
                      <a:pt x="228" y="89"/>
                    </a:lnTo>
                    <a:lnTo>
                      <a:pt x="228" y="89"/>
                    </a:lnTo>
                    <a:lnTo>
                      <a:pt x="228" y="89"/>
                    </a:lnTo>
                    <a:lnTo>
                      <a:pt x="237" y="98"/>
                    </a:lnTo>
                    <a:lnTo>
                      <a:pt x="228" y="98"/>
                    </a:lnTo>
                    <a:lnTo>
                      <a:pt x="228" y="98"/>
                    </a:lnTo>
                    <a:lnTo>
                      <a:pt x="220" y="98"/>
                    </a:lnTo>
                    <a:lnTo>
                      <a:pt x="202" y="107"/>
                    </a:lnTo>
                    <a:lnTo>
                      <a:pt x="202" y="107"/>
                    </a:lnTo>
                    <a:lnTo>
                      <a:pt x="202" y="107"/>
                    </a:lnTo>
                    <a:lnTo>
                      <a:pt x="193" y="115"/>
                    </a:lnTo>
                    <a:lnTo>
                      <a:pt x="193" y="115"/>
                    </a:lnTo>
                    <a:lnTo>
                      <a:pt x="184" y="115"/>
                    </a:lnTo>
                    <a:lnTo>
                      <a:pt x="176" y="115"/>
                    </a:lnTo>
                    <a:lnTo>
                      <a:pt x="176" y="124"/>
                    </a:lnTo>
                    <a:lnTo>
                      <a:pt x="167" y="124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07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07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0" y="89"/>
                    </a:lnTo>
                    <a:lnTo>
                      <a:pt x="149" y="89"/>
                    </a:lnTo>
                    <a:lnTo>
                      <a:pt x="158" y="98"/>
                    </a:lnTo>
                    <a:lnTo>
                      <a:pt x="158" y="89"/>
                    </a:lnTo>
                    <a:lnTo>
                      <a:pt x="158" y="89"/>
                    </a:lnTo>
                    <a:lnTo>
                      <a:pt x="149" y="89"/>
                    </a:lnTo>
                    <a:lnTo>
                      <a:pt x="149" y="89"/>
                    </a:lnTo>
                    <a:lnTo>
                      <a:pt x="140" y="80"/>
                    </a:lnTo>
                    <a:lnTo>
                      <a:pt x="140" y="80"/>
                    </a:lnTo>
                    <a:lnTo>
                      <a:pt x="149" y="80"/>
                    </a:lnTo>
                    <a:lnTo>
                      <a:pt x="149" y="71"/>
                    </a:lnTo>
                    <a:lnTo>
                      <a:pt x="140" y="80"/>
                    </a:lnTo>
                    <a:lnTo>
                      <a:pt x="132" y="80"/>
                    </a:lnTo>
                    <a:lnTo>
                      <a:pt x="132" y="80"/>
                    </a:lnTo>
                    <a:lnTo>
                      <a:pt x="132" y="80"/>
                    </a:lnTo>
                    <a:lnTo>
                      <a:pt x="140" y="80"/>
                    </a:lnTo>
                    <a:lnTo>
                      <a:pt x="140" y="89"/>
                    </a:lnTo>
                    <a:lnTo>
                      <a:pt x="132" y="80"/>
                    </a:lnTo>
                    <a:lnTo>
                      <a:pt x="114" y="80"/>
                    </a:lnTo>
                    <a:lnTo>
                      <a:pt x="96" y="71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96" y="71"/>
                    </a:lnTo>
                    <a:lnTo>
                      <a:pt x="96" y="71"/>
                    </a:lnTo>
                    <a:lnTo>
                      <a:pt x="96" y="71"/>
                    </a:lnTo>
                    <a:lnTo>
                      <a:pt x="105" y="71"/>
                    </a:lnTo>
                    <a:lnTo>
                      <a:pt x="114" y="71"/>
                    </a:lnTo>
                    <a:lnTo>
                      <a:pt x="105" y="71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88" y="71"/>
                    </a:lnTo>
                    <a:lnTo>
                      <a:pt x="88" y="62"/>
                    </a:lnTo>
                    <a:lnTo>
                      <a:pt x="79" y="71"/>
                    </a:lnTo>
                    <a:lnTo>
                      <a:pt x="79" y="71"/>
                    </a:lnTo>
                    <a:lnTo>
                      <a:pt x="61" y="71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52" y="80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44" y="62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62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26" y="89"/>
                    </a:lnTo>
                    <a:lnTo>
                      <a:pt x="26" y="89"/>
                    </a:lnTo>
                    <a:lnTo>
                      <a:pt x="17" y="89"/>
                    </a:lnTo>
                    <a:lnTo>
                      <a:pt x="17" y="80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17" y="71"/>
                    </a:lnTo>
                    <a:close/>
                  </a:path>
                </a:pathLst>
              </a:custGeom>
              <a:solidFill>
                <a:schemeClr val="accent5">
                  <a:alpha val="86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100" name="Group 409"/>
              <p:cNvGrpSpPr/>
              <p:nvPr/>
            </p:nvGrpSpPr>
            <p:grpSpPr>
              <a:xfrm>
                <a:off x="4377089" y="2567084"/>
                <a:ext cx="376999" cy="214661"/>
                <a:chOff x="4714875" y="2476501"/>
                <a:chExt cx="446088" cy="254000"/>
              </a:xfrm>
              <a:grpFill/>
            </p:grpSpPr>
            <p:sp>
              <p:nvSpPr>
                <p:cNvPr id="110" name="Freeform 123"/>
                <p:cNvSpPr>
                  <a:spLocks/>
                </p:cNvSpPr>
                <p:nvPr/>
              </p:nvSpPr>
              <p:spPr bwMode="auto">
                <a:xfrm>
                  <a:off x="4714875" y="2505076"/>
                  <a:ext cx="446088" cy="225425"/>
                </a:xfrm>
                <a:custGeom>
                  <a:avLst/>
                  <a:gdLst/>
                  <a:ahLst/>
                  <a:cxnLst>
                    <a:cxn ang="0">
                      <a:pos x="220" y="0"/>
                    </a:cxn>
                    <a:cxn ang="0">
                      <a:pos x="246" y="97"/>
                    </a:cxn>
                    <a:cxn ang="0">
                      <a:pos x="273" y="89"/>
                    </a:cxn>
                    <a:cxn ang="0">
                      <a:pos x="273" y="106"/>
                    </a:cxn>
                    <a:cxn ang="0">
                      <a:pos x="273" y="124"/>
                    </a:cxn>
                    <a:cxn ang="0">
                      <a:pos x="246" y="133"/>
                    </a:cxn>
                    <a:cxn ang="0">
                      <a:pos x="246" y="133"/>
                    </a:cxn>
                    <a:cxn ang="0">
                      <a:pos x="237" y="124"/>
                    </a:cxn>
                    <a:cxn ang="0">
                      <a:pos x="237" y="115"/>
                    </a:cxn>
                    <a:cxn ang="0">
                      <a:pos x="229" y="115"/>
                    </a:cxn>
                    <a:cxn ang="0">
                      <a:pos x="229" y="115"/>
                    </a:cxn>
                    <a:cxn ang="0">
                      <a:pos x="220" y="115"/>
                    </a:cxn>
                    <a:cxn ang="0">
                      <a:pos x="211" y="106"/>
                    </a:cxn>
                    <a:cxn ang="0">
                      <a:pos x="202" y="97"/>
                    </a:cxn>
                    <a:cxn ang="0">
                      <a:pos x="220" y="89"/>
                    </a:cxn>
                    <a:cxn ang="0">
                      <a:pos x="211" y="80"/>
                    </a:cxn>
                    <a:cxn ang="0">
                      <a:pos x="202" y="89"/>
                    </a:cxn>
                    <a:cxn ang="0">
                      <a:pos x="202" y="71"/>
                    </a:cxn>
                    <a:cxn ang="0">
                      <a:pos x="211" y="71"/>
                    </a:cxn>
                    <a:cxn ang="0">
                      <a:pos x="202" y="62"/>
                    </a:cxn>
                    <a:cxn ang="0">
                      <a:pos x="193" y="62"/>
                    </a:cxn>
                    <a:cxn ang="0">
                      <a:pos x="202" y="53"/>
                    </a:cxn>
                    <a:cxn ang="0">
                      <a:pos x="202" y="53"/>
                    </a:cxn>
                    <a:cxn ang="0">
                      <a:pos x="202" y="27"/>
                    </a:cxn>
                    <a:cxn ang="0">
                      <a:pos x="211" y="27"/>
                    </a:cxn>
                    <a:cxn ang="0">
                      <a:pos x="211" y="18"/>
                    </a:cxn>
                    <a:cxn ang="0">
                      <a:pos x="202" y="18"/>
                    </a:cxn>
                    <a:cxn ang="0">
                      <a:pos x="202" y="27"/>
                    </a:cxn>
                    <a:cxn ang="0">
                      <a:pos x="193" y="27"/>
                    </a:cxn>
                    <a:cxn ang="0">
                      <a:pos x="185" y="36"/>
                    </a:cxn>
                    <a:cxn ang="0">
                      <a:pos x="185" y="44"/>
                    </a:cxn>
                    <a:cxn ang="0">
                      <a:pos x="185" y="44"/>
                    </a:cxn>
                    <a:cxn ang="0">
                      <a:pos x="185" y="62"/>
                    </a:cxn>
                    <a:cxn ang="0">
                      <a:pos x="185" y="62"/>
                    </a:cxn>
                    <a:cxn ang="0">
                      <a:pos x="185" y="71"/>
                    </a:cxn>
                    <a:cxn ang="0">
                      <a:pos x="193" y="89"/>
                    </a:cxn>
                    <a:cxn ang="0">
                      <a:pos x="202" y="115"/>
                    </a:cxn>
                    <a:cxn ang="0">
                      <a:pos x="185" y="106"/>
                    </a:cxn>
                    <a:cxn ang="0">
                      <a:pos x="185" y="97"/>
                    </a:cxn>
                    <a:cxn ang="0">
                      <a:pos x="193" y="115"/>
                    </a:cxn>
                    <a:cxn ang="0">
                      <a:pos x="211" y="133"/>
                    </a:cxn>
                    <a:cxn ang="0">
                      <a:pos x="202" y="133"/>
                    </a:cxn>
                    <a:cxn ang="0">
                      <a:pos x="185" y="124"/>
                    </a:cxn>
                    <a:cxn ang="0">
                      <a:pos x="176" y="115"/>
                    </a:cxn>
                    <a:cxn ang="0">
                      <a:pos x="167" y="124"/>
                    </a:cxn>
                    <a:cxn ang="0">
                      <a:pos x="158" y="115"/>
                    </a:cxn>
                    <a:cxn ang="0">
                      <a:pos x="149" y="115"/>
                    </a:cxn>
                    <a:cxn ang="0">
                      <a:pos x="149" y="106"/>
                    </a:cxn>
                    <a:cxn ang="0">
                      <a:pos x="158" y="89"/>
                    </a:cxn>
                    <a:cxn ang="0">
                      <a:pos x="158" y="80"/>
                    </a:cxn>
                    <a:cxn ang="0">
                      <a:pos x="149" y="80"/>
                    </a:cxn>
                    <a:cxn ang="0">
                      <a:pos x="132" y="71"/>
                    </a:cxn>
                    <a:cxn ang="0">
                      <a:pos x="123" y="53"/>
                    </a:cxn>
                    <a:cxn ang="0">
                      <a:pos x="105" y="53"/>
                    </a:cxn>
                    <a:cxn ang="0">
                      <a:pos x="97" y="44"/>
                    </a:cxn>
                    <a:cxn ang="0">
                      <a:pos x="88" y="36"/>
                    </a:cxn>
                    <a:cxn ang="0">
                      <a:pos x="70" y="36"/>
                    </a:cxn>
                    <a:cxn ang="0">
                      <a:pos x="61" y="44"/>
                    </a:cxn>
                    <a:cxn ang="0">
                      <a:pos x="44" y="44"/>
                    </a:cxn>
                    <a:cxn ang="0">
                      <a:pos x="44" y="44"/>
                    </a:cxn>
                    <a:cxn ang="0">
                      <a:pos x="26" y="62"/>
                    </a:cxn>
                    <a:cxn ang="0">
                      <a:pos x="18" y="71"/>
                    </a:cxn>
                    <a:cxn ang="0">
                      <a:pos x="0" y="44"/>
                    </a:cxn>
                  </a:cxnLst>
                  <a:rect l="0" t="0" r="r" b="b"/>
                  <a:pathLst>
                    <a:path w="281" h="142">
                      <a:moveTo>
                        <a:pt x="0" y="44"/>
                      </a:moveTo>
                      <a:lnTo>
                        <a:pt x="97" y="27"/>
                      </a:lnTo>
                      <a:lnTo>
                        <a:pt x="220" y="0"/>
                      </a:lnTo>
                      <a:lnTo>
                        <a:pt x="229" y="53"/>
                      </a:lnTo>
                      <a:lnTo>
                        <a:pt x="237" y="89"/>
                      </a:lnTo>
                      <a:lnTo>
                        <a:pt x="246" y="97"/>
                      </a:lnTo>
                      <a:lnTo>
                        <a:pt x="281" y="89"/>
                      </a:lnTo>
                      <a:lnTo>
                        <a:pt x="281" y="89"/>
                      </a:lnTo>
                      <a:lnTo>
                        <a:pt x="273" y="89"/>
                      </a:lnTo>
                      <a:lnTo>
                        <a:pt x="281" y="97"/>
                      </a:lnTo>
                      <a:lnTo>
                        <a:pt x="281" y="106"/>
                      </a:lnTo>
                      <a:lnTo>
                        <a:pt x="273" y="106"/>
                      </a:lnTo>
                      <a:lnTo>
                        <a:pt x="273" y="115"/>
                      </a:lnTo>
                      <a:lnTo>
                        <a:pt x="273" y="124"/>
                      </a:lnTo>
                      <a:lnTo>
                        <a:pt x="273" y="124"/>
                      </a:lnTo>
                      <a:lnTo>
                        <a:pt x="255" y="133"/>
                      </a:lnTo>
                      <a:lnTo>
                        <a:pt x="255" y="133"/>
                      </a:lnTo>
                      <a:lnTo>
                        <a:pt x="246" y="133"/>
                      </a:lnTo>
                      <a:lnTo>
                        <a:pt x="237" y="142"/>
                      </a:lnTo>
                      <a:lnTo>
                        <a:pt x="237" y="133"/>
                      </a:lnTo>
                      <a:lnTo>
                        <a:pt x="246" y="133"/>
                      </a:lnTo>
                      <a:lnTo>
                        <a:pt x="246" y="124"/>
                      </a:lnTo>
                      <a:lnTo>
                        <a:pt x="237" y="124"/>
                      </a:lnTo>
                      <a:lnTo>
                        <a:pt x="237" y="124"/>
                      </a:lnTo>
                      <a:lnTo>
                        <a:pt x="237" y="124"/>
                      </a:lnTo>
                      <a:lnTo>
                        <a:pt x="237" y="124"/>
                      </a:lnTo>
                      <a:lnTo>
                        <a:pt x="237" y="115"/>
                      </a:lnTo>
                      <a:lnTo>
                        <a:pt x="237" y="115"/>
                      </a:lnTo>
                      <a:lnTo>
                        <a:pt x="237" y="106"/>
                      </a:lnTo>
                      <a:lnTo>
                        <a:pt x="229" y="115"/>
                      </a:lnTo>
                      <a:lnTo>
                        <a:pt x="229" y="115"/>
                      </a:lnTo>
                      <a:lnTo>
                        <a:pt x="229" y="106"/>
                      </a:lnTo>
                      <a:lnTo>
                        <a:pt x="229" y="115"/>
                      </a:lnTo>
                      <a:lnTo>
                        <a:pt x="229" y="115"/>
                      </a:lnTo>
                      <a:lnTo>
                        <a:pt x="220" y="115"/>
                      </a:lnTo>
                      <a:lnTo>
                        <a:pt x="220" y="115"/>
                      </a:lnTo>
                      <a:lnTo>
                        <a:pt x="211" y="106"/>
                      </a:lnTo>
                      <a:lnTo>
                        <a:pt x="211" y="115"/>
                      </a:lnTo>
                      <a:lnTo>
                        <a:pt x="211" y="106"/>
                      </a:lnTo>
                      <a:lnTo>
                        <a:pt x="211" y="106"/>
                      </a:lnTo>
                      <a:lnTo>
                        <a:pt x="211" y="97"/>
                      </a:lnTo>
                      <a:lnTo>
                        <a:pt x="202" y="97"/>
                      </a:lnTo>
                      <a:lnTo>
                        <a:pt x="211" y="89"/>
                      </a:lnTo>
                      <a:lnTo>
                        <a:pt x="220" y="89"/>
                      </a:lnTo>
                      <a:lnTo>
                        <a:pt x="220" y="89"/>
                      </a:lnTo>
                      <a:lnTo>
                        <a:pt x="220" y="89"/>
                      </a:lnTo>
                      <a:lnTo>
                        <a:pt x="211" y="89"/>
                      </a:lnTo>
                      <a:lnTo>
                        <a:pt x="211" y="80"/>
                      </a:lnTo>
                      <a:lnTo>
                        <a:pt x="211" y="80"/>
                      </a:lnTo>
                      <a:lnTo>
                        <a:pt x="202" y="80"/>
                      </a:lnTo>
                      <a:lnTo>
                        <a:pt x="202" y="89"/>
                      </a:lnTo>
                      <a:lnTo>
                        <a:pt x="202" y="80"/>
                      </a:lnTo>
                      <a:lnTo>
                        <a:pt x="202" y="80"/>
                      </a:lnTo>
                      <a:lnTo>
                        <a:pt x="202" y="71"/>
                      </a:lnTo>
                      <a:lnTo>
                        <a:pt x="211" y="80"/>
                      </a:lnTo>
                      <a:lnTo>
                        <a:pt x="211" y="71"/>
                      </a:lnTo>
                      <a:lnTo>
                        <a:pt x="211" y="71"/>
                      </a:lnTo>
                      <a:lnTo>
                        <a:pt x="202" y="71"/>
                      </a:lnTo>
                      <a:lnTo>
                        <a:pt x="202" y="62"/>
                      </a:lnTo>
                      <a:lnTo>
                        <a:pt x="202" y="62"/>
                      </a:lnTo>
                      <a:lnTo>
                        <a:pt x="193" y="71"/>
                      </a:lnTo>
                      <a:lnTo>
                        <a:pt x="193" y="71"/>
                      </a:lnTo>
                      <a:lnTo>
                        <a:pt x="193" y="62"/>
                      </a:lnTo>
                      <a:lnTo>
                        <a:pt x="202" y="62"/>
                      </a:lnTo>
                      <a:lnTo>
                        <a:pt x="202" y="62"/>
                      </a:lnTo>
                      <a:lnTo>
                        <a:pt x="202" y="53"/>
                      </a:lnTo>
                      <a:lnTo>
                        <a:pt x="202" y="53"/>
                      </a:lnTo>
                      <a:lnTo>
                        <a:pt x="202" y="53"/>
                      </a:lnTo>
                      <a:lnTo>
                        <a:pt x="202" y="53"/>
                      </a:lnTo>
                      <a:lnTo>
                        <a:pt x="193" y="53"/>
                      </a:lnTo>
                      <a:lnTo>
                        <a:pt x="202" y="36"/>
                      </a:lnTo>
                      <a:lnTo>
                        <a:pt x="202" y="27"/>
                      </a:lnTo>
                      <a:lnTo>
                        <a:pt x="211" y="27"/>
                      </a:lnTo>
                      <a:lnTo>
                        <a:pt x="211" y="27"/>
                      </a:lnTo>
                      <a:lnTo>
                        <a:pt x="211" y="27"/>
                      </a:lnTo>
                      <a:lnTo>
                        <a:pt x="211" y="18"/>
                      </a:lnTo>
                      <a:lnTo>
                        <a:pt x="211" y="18"/>
                      </a:lnTo>
                      <a:lnTo>
                        <a:pt x="211" y="18"/>
                      </a:lnTo>
                      <a:lnTo>
                        <a:pt x="211" y="9"/>
                      </a:lnTo>
                      <a:lnTo>
                        <a:pt x="202" y="18"/>
                      </a:lnTo>
                      <a:lnTo>
                        <a:pt x="202" y="18"/>
                      </a:lnTo>
                      <a:lnTo>
                        <a:pt x="202" y="18"/>
                      </a:lnTo>
                      <a:lnTo>
                        <a:pt x="202" y="27"/>
                      </a:lnTo>
                      <a:lnTo>
                        <a:pt x="202" y="27"/>
                      </a:lnTo>
                      <a:lnTo>
                        <a:pt x="193" y="27"/>
                      </a:lnTo>
                      <a:lnTo>
                        <a:pt x="193" y="27"/>
                      </a:lnTo>
                      <a:lnTo>
                        <a:pt x="193" y="27"/>
                      </a:lnTo>
                      <a:lnTo>
                        <a:pt x="193" y="36"/>
                      </a:lnTo>
                      <a:lnTo>
                        <a:pt x="185" y="27"/>
                      </a:lnTo>
                      <a:lnTo>
                        <a:pt x="185" y="36"/>
                      </a:lnTo>
                      <a:lnTo>
                        <a:pt x="185" y="36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76" y="44"/>
                      </a:lnTo>
                      <a:lnTo>
                        <a:pt x="185" y="53"/>
                      </a:lnTo>
                      <a:lnTo>
                        <a:pt x="185" y="62"/>
                      </a:lnTo>
                      <a:lnTo>
                        <a:pt x="193" y="62"/>
                      </a:lnTo>
                      <a:lnTo>
                        <a:pt x="193" y="62"/>
                      </a:lnTo>
                      <a:lnTo>
                        <a:pt x="185" y="62"/>
                      </a:lnTo>
                      <a:lnTo>
                        <a:pt x="185" y="62"/>
                      </a:lnTo>
                      <a:lnTo>
                        <a:pt x="185" y="62"/>
                      </a:lnTo>
                      <a:lnTo>
                        <a:pt x="185" y="71"/>
                      </a:lnTo>
                      <a:lnTo>
                        <a:pt x="185" y="80"/>
                      </a:lnTo>
                      <a:lnTo>
                        <a:pt x="185" y="89"/>
                      </a:lnTo>
                      <a:lnTo>
                        <a:pt x="193" y="89"/>
                      </a:lnTo>
                      <a:lnTo>
                        <a:pt x="193" y="97"/>
                      </a:lnTo>
                      <a:lnTo>
                        <a:pt x="202" y="115"/>
                      </a:lnTo>
                      <a:lnTo>
                        <a:pt x="202" y="115"/>
                      </a:lnTo>
                      <a:lnTo>
                        <a:pt x="193" y="115"/>
                      </a:lnTo>
                      <a:lnTo>
                        <a:pt x="193" y="115"/>
                      </a:lnTo>
                      <a:lnTo>
                        <a:pt x="185" y="106"/>
                      </a:lnTo>
                      <a:lnTo>
                        <a:pt x="185" y="97"/>
                      </a:lnTo>
                      <a:lnTo>
                        <a:pt x="185" y="89"/>
                      </a:lnTo>
                      <a:lnTo>
                        <a:pt x="185" y="97"/>
                      </a:lnTo>
                      <a:lnTo>
                        <a:pt x="185" y="106"/>
                      </a:lnTo>
                      <a:lnTo>
                        <a:pt x="185" y="106"/>
                      </a:lnTo>
                      <a:lnTo>
                        <a:pt x="193" y="115"/>
                      </a:lnTo>
                      <a:lnTo>
                        <a:pt x="202" y="115"/>
                      </a:lnTo>
                      <a:lnTo>
                        <a:pt x="202" y="124"/>
                      </a:lnTo>
                      <a:lnTo>
                        <a:pt x="211" y="133"/>
                      </a:lnTo>
                      <a:lnTo>
                        <a:pt x="211" y="133"/>
                      </a:lnTo>
                      <a:lnTo>
                        <a:pt x="202" y="133"/>
                      </a:lnTo>
                      <a:lnTo>
                        <a:pt x="202" y="133"/>
                      </a:lnTo>
                      <a:lnTo>
                        <a:pt x="202" y="133"/>
                      </a:lnTo>
                      <a:lnTo>
                        <a:pt x="193" y="124"/>
                      </a:lnTo>
                      <a:lnTo>
                        <a:pt x="185" y="124"/>
                      </a:lnTo>
                      <a:lnTo>
                        <a:pt x="185" y="124"/>
                      </a:lnTo>
                      <a:lnTo>
                        <a:pt x="176" y="124"/>
                      </a:lnTo>
                      <a:lnTo>
                        <a:pt x="176" y="115"/>
                      </a:lnTo>
                      <a:lnTo>
                        <a:pt x="176" y="124"/>
                      </a:lnTo>
                      <a:lnTo>
                        <a:pt x="176" y="124"/>
                      </a:lnTo>
                      <a:lnTo>
                        <a:pt x="167" y="124"/>
                      </a:lnTo>
                      <a:lnTo>
                        <a:pt x="167" y="115"/>
                      </a:lnTo>
                      <a:lnTo>
                        <a:pt x="167" y="115"/>
                      </a:lnTo>
                      <a:lnTo>
                        <a:pt x="158" y="115"/>
                      </a:lnTo>
                      <a:lnTo>
                        <a:pt x="158" y="115"/>
                      </a:lnTo>
                      <a:lnTo>
                        <a:pt x="158" y="124"/>
                      </a:lnTo>
                      <a:lnTo>
                        <a:pt x="149" y="115"/>
                      </a:lnTo>
                      <a:lnTo>
                        <a:pt x="149" y="115"/>
                      </a:lnTo>
                      <a:lnTo>
                        <a:pt x="149" y="106"/>
                      </a:lnTo>
                      <a:lnTo>
                        <a:pt x="149" y="106"/>
                      </a:lnTo>
                      <a:lnTo>
                        <a:pt x="158" y="106"/>
                      </a:lnTo>
                      <a:lnTo>
                        <a:pt x="158" y="97"/>
                      </a:lnTo>
                      <a:lnTo>
                        <a:pt x="158" y="89"/>
                      </a:lnTo>
                      <a:lnTo>
                        <a:pt x="158" y="89"/>
                      </a:lnTo>
                      <a:lnTo>
                        <a:pt x="158" y="80"/>
                      </a:lnTo>
                      <a:lnTo>
                        <a:pt x="158" y="80"/>
                      </a:lnTo>
                      <a:lnTo>
                        <a:pt x="158" y="71"/>
                      </a:lnTo>
                      <a:lnTo>
                        <a:pt x="149" y="80"/>
                      </a:lnTo>
                      <a:lnTo>
                        <a:pt x="149" y="80"/>
                      </a:lnTo>
                      <a:lnTo>
                        <a:pt x="141" y="71"/>
                      </a:lnTo>
                      <a:lnTo>
                        <a:pt x="132" y="71"/>
                      </a:lnTo>
                      <a:lnTo>
                        <a:pt x="132" y="71"/>
                      </a:lnTo>
                      <a:lnTo>
                        <a:pt x="123" y="71"/>
                      </a:lnTo>
                      <a:lnTo>
                        <a:pt x="123" y="62"/>
                      </a:lnTo>
                      <a:lnTo>
                        <a:pt x="123" y="53"/>
                      </a:lnTo>
                      <a:lnTo>
                        <a:pt x="114" y="53"/>
                      </a:lnTo>
                      <a:lnTo>
                        <a:pt x="105" y="53"/>
                      </a:lnTo>
                      <a:lnTo>
                        <a:pt x="105" y="53"/>
                      </a:lnTo>
                      <a:lnTo>
                        <a:pt x="105" y="44"/>
                      </a:lnTo>
                      <a:lnTo>
                        <a:pt x="105" y="44"/>
                      </a:lnTo>
                      <a:lnTo>
                        <a:pt x="97" y="44"/>
                      </a:lnTo>
                      <a:lnTo>
                        <a:pt x="97" y="36"/>
                      </a:lnTo>
                      <a:lnTo>
                        <a:pt x="97" y="36"/>
                      </a:lnTo>
                      <a:lnTo>
                        <a:pt x="88" y="36"/>
                      </a:lnTo>
                      <a:lnTo>
                        <a:pt x="79" y="36"/>
                      </a:lnTo>
                      <a:lnTo>
                        <a:pt x="79" y="27"/>
                      </a:lnTo>
                      <a:lnTo>
                        <a:pt x="70" y="36"/>
                      </a:lnTo>
                      <a:lnTo>
                        <a:pt x="70" y="36"/>
                      </a:lnTo>
                      <a:lnTo>
                        <a:pt x="61" y="36"/>
                      </a:lnTo>
                      <a:lnTo>
                        <a:pt x="61" y="44"/>
                      </a:lnTo>
                      <a:lnTo>
                        <a:pt x="61" y="44"/>
                      </a:lnTo>
                      <a:lnTo>
                        <a:pt x="53" y="44"/>
                      </a:lnTo>
                      <a:lnTo>
                        <a:pt x="44" y="44"/>
                      </a:lnTo>
                      <a:lnTo>
                        <a:pt x="44" y="44"/>
                      </a:lnTo>
                      <a:lnTo>
                        <a:pt x="44" y="44"/>
                      </a:lnTo>
                      <a:lnTo>
                        <a:pt x="44" y="44"/>
                      </a:lnTo>
                      <a:lnTo>
                        <a:pt x="35" y="62"/>
                      </a:lnTo>
                      <a:lnTo>
                        <a:pt x="26" y="53"/>
                      </a:lnTo>
                      <a:lnTo>
                        <a:pt x="26" y="62"/>
                      </a:lnTo>
                      <a:lnTo>
                        <a:pt x="26" y="62"/>
                      </a:lnTo>
                      <a:lnTo>
                        <a:pt x="18" y="71"/>
                      </a:lnTo>
                      <a:lnTo>
                        <a:pt x="18" y="71"/>
                      </a:lnTo>
                      <a:lnTo>
                        <a:pt x="9" y="80"/>
                      </a:lnTo>
                      <a:lnTo>
                        <a:pt x="9" y="89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tx1">
                      <a:lumMod val="25000"/>
                      <a:lumOff val="75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1" name="Freeform 149"/>
                <p:cNvSpPr>
                  <a:spLocks/>
                </p:cNvSpPr>
                <p:nvPr/>
              </p:nvSpPr>
              <p:spPr bwMode="auto">
                <a:xfrm>
                  <a:off x="5064125" y="2476501"/>
                  <a:ext cx="96838" cy="182563"/>
                </a:xfrm>
                <a:custGeom>
                  <a:avLst/>
                  <a:gdLst/>
                  <a:ahLst/>
                  <a:cxnLst>
                    <a:cxn ang="0">
                      <a:pos x="0" y="18"/>
                    </a:cxn>
                    <a:cxn ang="0">
                      <a:pos x="0" y="9"/>
                    </a:cxn>
                    <a:cxn ang="0">
                      <a:pos x="0" y="9"/>
                    </a:cxn>
                    <a:cxn ang="0">
                      <a:pos x="9" y="0"/>
                    </a:cxn>
                    <a:cxn ang="0">
                      <a:pos x="9" y="0"/>
                    </a:cxn>
                    <a:cxn ang="0">
                      <a:pos x="17" y="0"/>
                    </a:cxn>
                    <a:cxn ang="0">
                      <a:pos x="17" y="9"/>
                    </a:cxn>
                    <a:cxn ang="0">
                      <a:pos x="17" y="9"/>
                    </a:cxn>
                    <a:cxn ang="0">
                      <a:pos x="9" y="9"/>
                    </a:cxn>
                    <a:cxn ang="0">
                      <a:pos x="9" y="18"/>
                    </a:cxn>
                    <a:cxn ang="0">
                      <a:pos x="9" y="18"/>
                    </a:cxn>
                    <a:cxn ang="0">
                      <a:pos x="9" y="27"/>
                    </a:cxn>
                    <a:cxn ang="0">
                      <a:pos x="9" y="27"/>
                    </a:cxn>
                    <a:cxn ang="0">
                      <a:pos x="17" y="36"/>
                    </a:cxn>
                    <a:cxn ang="0">
                      <a:pos x="17" y="45"/>
                    </a:cxn>
                    <a:cxn ang="0">
                      <a:pos x="26" y="45"/>
                    </a:cxn>
                    <a:cxn ang="0">
                      <a:pos x="26" y="54"/>
                    </a:cxn>
                    <a:cxn ang="0">
                      <a:pos x="26" y="54"/>
                    </a:cxn>
                    <a:cxn ang="0">
                      <a:pos x="35" y="62"/>
                    </a:cxn>
                    <a:cxn ang="0">
                      <a:pos x="35" y="71"/>
                    </a:cxn>
                    <a:cxn ang="0">
                      <a:pos x="35" y="71"/>
                    </a:cxn>
                    <a:cxn ang="0">
                      <a:pos x="44" y="80"/>
                    </a:cxn>
                    <a:cxn ang="0">
                      <a:pos x="53" y="80"/>
                    </a:cxn>
                    <a:cxn ang="0">
                      <a:pos x="53" y="80"/>
                    </a:cxn>
                    <a:cxn ang="0">
                      <a:pos x="53" y="89"/>
                    </a:cxn>
                    <a:cxn ang="0">
                      <a:pos x="53" y="89"/>
                    </a:cxn>
                    <a:cxn ang="0">
                      <a:pos x="53" y="89"/>
                    </a:cxn>
                    <a:cxn ang="0">
                      <a:pos x="53" y="98"/>
                    </a:cxn>
                    <a:cxn ang="0">
                      <a:pos x="53" y="98"/>
                    </a:cxn>
                    <a:cxn ang="0">
                      <a:pos x="61" y="98"/>
                    </a:cxn>
                    <a:cxn ang="0">
                      <a:pos x="61" y="107"/>
                    </a:cxn>
                    <a:cxn ang="0">
                      <a:pos x="61" y="107"/>
                    </a:cxn>
                    <a:cxn ang="0">
                      <a:pos x="61" y="107"/>
                    </a:cxn>
                    <a:cxn ang="0">
                      <a:pos x="26" y="115"/>
                    </a:cxn>
                    <a:cxn ang="0">
                      <a:pos x="17" y="107"/>
                    </a:cxn>
                    <a:cxn ang="0">
                      <a:pos x="9" y="71"/>
                    </a:cxn>
                    <a:cxn ang="0">
                      <a:pos x="0" y="18"/>
                    </a:cxn>
                  </a:cxnLst>
                  <a:rect l="0" t="0" r="r" b="b"/>
                  <a:pathLst>
                    <a:path w="61" h="115">
                      <a:moveTo>
                        <a:pt x="0" y="18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7" y="0"/>
                      </a:lnTo>
                      <a:lnTo>
                        <a:pt x="17" y="9"/>
                      </a:lnTo>
                      <a:lnTo>
                        <a:pt x="17" y="9"/>
                      </a:lnTo>
                      <a:lnTo>
                        <a:pt x="9" y="9"/>
                      </a:lnTo>
                      <a:lnTo>
                        <a:pt x="9" y="18"/>
                      </a:lnTo>
                      <a:lnTo>
                        <a:pt x="9" y="18"/>
                      </a:lnTo>
                      <a:lnTo>
                        <a:pt x="9" y="27"/>
                      </a:lnTo>
                      <a:lnTo>
                        <a:pt x="9" y="27"/>
                      </a:lnTo>
                      <a:lnTo>
                        <a:pt x="17" y="36"/>
                      </a:lnTo>
                      <a:lnTo>
                        <a:pt x="17" y="45"/>
                      </a:lnTo>
                      <a:lnTo>
                        <a:pt x="26" y="45"/>
                      </a:lnTo>
                      <a:lnTo>
                        <a:pt x="26" y="54"/>
                      </a:lnTo>
                      <a:lnTo>
                        <a:pt x="26" y="54"/>
                      </a:lnTo>
                      <a:lnTo>
                        <a:pt x="35" y="62"/>
                      </a:lnTo>
                      <a:lnTo>
                        <a:pt x="35" y="71"/>
                      </a:lnTo>
                      <a:lnTo>
                        <a:pt x="35" y="71"/>
                      </a:lnTo>
                      <a:lnTo>
                        <a:pt x="44" y="80"/>
                      </a:lnTo>
                      <a:lnTo>
                        <a:pt x="53" y="80"/>
                      </a:lnTo>
                      <a:lnTo>
                        <a:pt x="53" y="80"/>
                      </a:lnTo>
                      <a:lnTo>
                        <a:pt x="53" y="89"/>
                      </a:lnTo>
                      <a:lnTo>
                        <a:pt x="53" y="89"/>
                      </a:lnTo>
                      <a:lnTo>
                        <a:pt x="53" y="89"/>
                      </a:lnTo>
                      <a:lnTo>
                        <a:pt x="53" y="98"/>
                      </a:lnTo>
                      <a:lnTo>
                        <a:pt x="53" y="98"/>
                      </a:lnTo>
                      <a:lnTo>
                        <a:pt x="61" y="98"/>
                      </a:lnTo>
                      <a:lnTo>
                        <a:pt x="61" y="107"/>
                      </a:lnTo>
                      <a:lnTo>
                        <a:pt x="61" y="107"/>
                      </a:lnTo>
                      <a:lnTo>
                        <a:pt x="61" y="107"/>
                      </a:lnTo>
                      <a:lnTo>
                        <a:pt x="26" y="115"/>
                      </a:lnTo>
                      <a:lnTo>
                        <a:pt x="17" y="107"/>
                      </a:lnTo>
                      <a:lnTo>
                        <a:pt x="9" y="71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tx1">
                      <a:lumMod val="25000"/>
                      <a:lumOff val="75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101" name="Freeform 151"/>
              <p:cNvSpPr>
                <a:spLocks/>
              </p:cNvSpPr>
              <p:nvPr/>
            </p:nvSpPr>
            <p:spPr bwMode="auto">
              <a:xfrm>
                <a:off x="4790312" y="2270584"/>
                <a:ext cx="140872" cy="143555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35" y="18"/>
                  </a:cxn>
                  <a:cxn ang="0">
                    <a:pos x="35" y="18"/>
                  </a:cxn>
                  <a:cxn ang="0">
                    <a:pos x="44" y="18"/>
                  </a:cxn>
                  <a:cxn ang="0">
                    <a:pos x="53" y="18"/>
                  </a:cxn>
                  <a:cxn ang="0">
                    <a:pos x="53" y="9"/>
                  </a:cxn>
                  <a:cxn ang="0">
                    <a:pos x="79" y="9"/>
                  </a:cxn>
                  <a:cxn ang="0">
                    <a:pos x="88" y="0"/>
                  </a:cxn>
                  <a:cxn ang="0">
                    <a:pos x="97" y="0"/>
                  </a:cxn>
                  <a:cxn ang="0">
                    <a:pos x="105" y="45"/>
                  </a:cxn>
                  <a:cxn ang="0">
                    <a:pos x="105" y="53"/>
                  </a:cxn>
                  <a:cxn ang="0">
                    <a:pos x="105" y="53"/>
                  </a:cxn>
                  <a:cxn ang="0">
                    <a:pos x="105" y="53"/>
                  </a:cxn>
                  <a:cxn ang="0">
                    <a:pos x="105" y="62"/>
                  </a:cxn>
                  <a:cxn ang="0">
                    <a:pos x="105" y="53"/>
                  </a:cxn>
                  <a:cxn ang="0">
                    <a:pos x="88" y="62"/>
                  </a:cxn>
                  <a:cxn ang="0">
                    <a:pos x="79" y="71"/>
                  </a:cxn>
                  <a:cxn ang="0">
                    <a:pos x="79" y="62"/>
                  </a:cxn>
                  <a:cxn ang="0">
                    <a:pos x="79" y="62"/>
                  </a:cxn>
                  <a:cxn ang="0">
                    <a:pos x="70" y="62"/>
                  </a:cxn>
                  <a:cxn ang="0">
                    <a:pos x="79" y="71"/>
                  </a:cxn>
                  <a:cxn ang="0">
                    <a:pos x="79" y="71"/>
                  </a:cxn>
                  <a:cxn ang="0">
                    <a:pos x="61" y="71"/>
                  </a:cxn>
                  <a:cxn ang="0">
                    <a:pos x="61" y="80"/>
                  </a:cxn>
                  <a:cxn ang="0">
                    <a:pos x="53" y="80"/>
                  </a:cxn>
                  <a:cxn ang="0">
                    <a:pos x="44" y="80"/>
                  </a:cxn>
                  <a:cxn ang="0">
                    <a:pos x="44" y="80"/>
                  </a:cxn>
                  <a:cxn ang="0">
                    <a:pos x="35" y="89"/>
                  </a:cxn>
                  <a:cxn ang="0">
                    <a:pos x="35" y="89"/>
                  </a:cxn>
                  <a:cxn ang="0">
                    <a:pos x="26" y="98"/>
                  </a:cxn>
                  <a:cxn ang="0">
                    <a:pos x="26" y="98"/>
                  </a:cxn>
                  <a:cxn ang="0">
                    <a:pos x="17" y="107"/>
                  </a:cxn>
                  <a:cxn ang="0">
                    <a:pos x="9" y="107"/>
                  </a:cxn>
                  <a:cxn ang="0">
                    <a:pos x="0" y="107"/>
                  </a:cxn>
                  <a:cxn ang="0">
                    <a:pos x="0" y="98"/>
                  </a:cxn>
                  <a:cxn ang="0">
                    <a:pos x="9" y="89"/>
                  </a:cxn>
                  <a:cxn ang="0">
                    <a:pos x="9" y="89"/>
                  </a:cxn>
                  <a:cxn ang="0">
                    <a:pos x="9" y="80"/>
                  </a:cxn>
                  <a:cxn ang="0">
                    <a:pos x="0" y="27"/>
                  </a:cxn>
                </a:cxnLst>
                <a:rect l="0" t="0" r="r" b="b"/>
                <a:pathLst>
                  <a:path w="105" h="107">
                    <a:moveTo>
                      <a:pt x="0" y="27"/>
                    </a:moveTo>
                    <a:lnTo>
                      <a:pt x="35" y="18"/>
                    </a:lnTo>
                    <a:lnTo>
                      <a:pt x="35" y="18"/>
                    </a:lnTo>
                    <a:lnTo>
                      <a:pt x="44" y="18"/>
                    </a:lnTo>
                    <a:lnTo>
                      <a:pt x="53" y="18"/>
                    </a:lnTo>
                    <a:lnTo>
                      <a:pt x="53" y="9"/>
                    </a:lnTo>
                    <a:lnTo>
                      <a:pt x="79" y="9"/>
                    </a:lnTo>
                    <a:lnTo>
                      <a:pt x="88" y="0"/>
                    </a:lnTo>
                    <a:lnTo>
                      <a:pt x="97" y="0"/>
                    </a:lnTo>
                    <a:lnTo>
                      <a:pt x="105" y="45"/>
                    </a:lnTo>
                    <a:lnTo>
                      <a:pt x="105" y="53"/>
                    </a:lnTo>
                    <a:lnTo>
                      <a:pt x="105" y="53"/>
                    </a:lnTo>
                    <a:lnTo>
                      <a:pt x="105" y="53"/>
                    </a:lnTo>
                    <a:lnTo>
                      <a:pt x="105" y="62"/>
                    </a:lnTo>
                    <a:lnTo>
                      <a:pt x="105" y="53"/>
                    </a:lnTo>
                    <a:lnTo>
                      <a:pt x="88" y="62"/>
                    </a:lnTo>
                    <a:lnTo>
                      <a:pt x="79" y="71"/>
                    </a:lnTo>
                    <a:lnTo>
                      <a:pt x="79" y="62"/>
                    </a:lnTo>
                    <a:lnTo>
                      <a:pt x="79" y="62"/>
                    </a:lnTo>
                    <a:lnTo>
                      <a:pt x="70" y="62"/>
                    </a:lnTo>
                    <a:lnTo>
                      <a:pt x="79" y="71"/>
                    </a:lnTo>
                    <a:lnTo>
                      <a:pt x="79" y="71"/>
                    </a:lnTo>
                    <a:lnTo>
                      <a:pt x="61" y="71"/>
                    </a:lnTo>
                    <a:lnTo>
                      <a:pt x="61" y="80"/>
                    </a:lnTo>
                    <a:lnTo>
                      <a:pt x="53" y="80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26" y="98"/>
                    </a:lnTo>
                    <a:lnTo>
                      <a:pt x="26" y="98"/>
                    </a:lnTo>
                    <a:lnTo>
                      <a:pt x="17" y="107"/>
                    </a:lnTo>
                    <a:lnTo>
                      <a:pt x="9" y="107"/>
                    </a:lnTo>
                    <a:lnTo>
                      <a:pt x="0" y="107"/>
                    </a:lnTo>
                    <a:lnTo>
                      <a:pt x="0" y="98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0"/>
                    </a:lnTo>
                    <a:lnTo>
                      <a:pt x="0" y="2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" name="Freeform 157"/>
              <p:cNvSpPr>
                <a:spLocks/>
              </p:cNvSpPr>
              <p:nvPr/>
            </p:nvSpPr>
            <p:spPr bwMode="auto">
              <a:xfrm>
                <a:off x="1402692" y="2946766"/>
                <a:ext cx="566169" cy="665449"/>
              </a:xfrm>
              <a:custGeom>
                <a:avLst/>
                <a:gdLst/>
                <a:ahLst/>
                <a:cxnLst>
                  <a:cxn ang="0">
                    <a:pos x="9" y="328"/>
                  </a:cxn>
                  <a:cxn ang="0">
                    <a:pos x="17" y="328"/>
                  </a:cxn>
                  <a:cxn ang="0">
                    <a:pos x="26" y="319"/>
                  </a:cxn>
                  <a:cxn ang="0">
                    <a:pos x="26" y="310"/>
                  </a:cxn>
                  <a:cxn ang="0">
                    <a:pos x="26" y="301"/>
                  </a:cxn>
                  <a:cxn ang="0">
                    <a:pos x="17" y="292"/>
                  </a:cxn>
                  <a:cxn ang="0">
                    <a:pos x="17" y="283"/>
                  </a:cxn>
                  <a:cxn ang="0">
                    <a:pos x="17" y="275"/>
                  </a:cxn>
                  <a:cxn ang="0">
                    <a:pos x="35" y="257"/>
                  </a:cxn>
                  <a:cxn ang="0">
                    <a:pos x="35" y="248"/>
                  </a:cxn>
                  <a:cxn ang="0">
                    <a:pos x="44" y="230"/>
                  </a:cxn>
                  <a:cxn ang="0">
                    <a:pos x="53" y="221"/>
                  </a:cxn>
                  <a:cxn ang="0">
                    <a:pos x="70" y="204"/>
                  </a:cxn>
                  <a:cxn ang="0">
                    <a:pos x="53" y="195"/>
                  </a:cxn>
                  <a:cxn ang="0">
                    <a:pos x="53" y="177"/>
                  </a:cxn>
                  <a:cxn ang="0">
                    <a:pos x="53" y="168"/>
                  </a:cxn>
                  <a:cxn ang="0">
                    <a:pos x="44" y="151"/>
                  </a:cxn>
                  <a:cxn ang="0">
                    <a:pos x="53" y="133"/>
                  </a:cxn>
                  <a:cxn ang="0">
                    <a:pos x="53" y="124"/>
                  </a:cxn>
                  <a:cxn ang="0">
                    <a:pos x="53" y="107"/>
                  </a:cxn>
                  <a:cxn ang="0">
                    <a:pos x="53" y="89"/>
                  </a:cxn>
                  <a:cxn ang="0">
                    <a:pos x="61" y="80"/>
                  </a:cxn>
                  <a:cxn ang="0">
                    <a:pos x="61" y="62"/>
                  </a:cxn>
                  <a:cxn ang="0">
                    <a:pos x="70" y="53"/>
                  </a:cxn>
                  <a:cxn ang="0">
                    <a:pos x="79" y="62"/>
                  </a:cxn>
                  <a:cxn ang="0">
                    <a:pos x="88" y="71"/>
                  </a:cxn>
                  <a:cxn ang="0">
                    <a:pos x="96" y="62"/>
                  </a:cxn>
                  <a:cxn ang="0">
                    <a:pos x="114" y="0"/>
                  </a:cxn>
                  <a:cxn ang="0">
                    <a:pos x="255" y="18"/>
                  </a:cxn>
                  <a:cxn ang="0">
                    <a:pos x="422" y="45"/>
                  </a:cxn>
                  <a:cxn ang="0">
                    <a:pos x="360" y="496"/>
                  </a:cxn>
                  <a:cxn ang="0">
                    <a:pos x="228" y="478"/>
                  </a:cxn>
                  <a:cxn ang="0">
                    <a:pos x="17" y="354"/>
                  </a:cxn>
                  <a:cxn ang="0">
                    <a:pos x="0" y="336"/>
                  </a:cxn>
                </a:cxnLst>
                <a:rect l="0" t="0" r="r" b="b"/>
                <a:pathLst>
                  <a:path w="422" h="496">
                    <a:moveTo>
                      <a:pt x="9" y="328"/>
                    </a:moveTo>
                    <a:lnTo>
                      <a:pt x="9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26" y="319"/>
                    </a:lnTo>
                    <a:lnTo>
                      <a:pt x="26" y="319"/>
                    </a:lnTo>
                    <a:lnTo>
                      <a:pt x="26" y="310"/>
                    </a:lnTo>
                    <a:lnTo>
                      <a:pt x="26" y="301"/>
                    </a:lnTo>
                    <a:lnTo>
                      <a:pt x="26" y="301"/>
                    </a:lnTo>
                    <a:lnTo>
                      <a:pt x="17" y="301"/>
                    </a:lnTo>
                    <a:lnTo>
                      <a:pt x="17" y="292"/>
                    </a:lnTo>
                    <a:lnTo>
                      <a:pt x="17" y="292"/>
                    </a:lnTo>
                    <a:lnTo>
                      <a:pt x="17" y="283"/>
                    </a:lnTo>
                    <a:lnTo>
                      <a:pt x="17" y="283"/>
                    </a:lnTo>
                    <a:lnTo>
                      <a:pt x="17" y="275"/>
                    </a:lnTo>
                    <a:lnTo>
                      <a:pt x="26" y="275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53" y="221"/>
                    </a:lnTo>
                    <a:lnTo>
                      <a:pt x="61" y="213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53" y="195"/>
                    </a:lnTo>
                    <a:lnTo>
                      <a:pt x="61" y="186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3" y="168"/>
                    </a:lnTo>
                    <a:lnTo>
                      <a:pt x="44" y="160"/>
                    </a:lnTo>
                    <a:lnTo>
                      <a:pt x="44" y="151"/>
                    </a:lnTo>
                    <a:lnTo>
                      <a:pt x="44" y="151"/>
                    </a:lnTo>
                    <a:lnTo>
                      <a:pt x="53" y="133"/>
                    </a:lnTo>
                    <a:lnTo>
                      <a:pt x="53" y="133"/>
                    </a:lnTo>
                    <a:lnTo>
                      <a:pt x="53" y="124"/>
                    </a:lnTo>
                    <a:lnTo>
                      <a:pt x="53" y="115"/>
                    </a:lnTo>
                    <a:lnTo>
                      <a:pt x="53" y="107"/>
                    </a:lnTo>
                    <a:lnTo>
                      <a:pt x="53" y="98"/>
                    </a:lnTo>
                    <a:lnTo>
                      <a:pt x="53" y="89"/>
                    </a:lnTo>
                    <a:lnTo>
                      <a:pt x="53" y="80"/>
                    </a:lnTo>
                    <a:lnTo>
                      <a:pt x="61" y="80"/>
                    </a:lnTo>
                    <a:lnTo>
                      <a:pt x="53" y="71"/>
                    </a:lnTo>
                    <a:lnTo>
                      <a:pt x="61" y="62"/>
                    </a:lnTo>
                    <a:lnTo>
                      <a:pt x="61" y="62"/>
                    </a:lnTo>
                    <a:lnTo>
                      <a:pt x="70" y="53"/>
                    </a:lnTo>
                    <a:lnTo>
                      <a:pt x="70" y="62"/>
                    </a:lnTo>
                    <a:lnTo>
                      <a:pt x="79" y="62"/>
                    </a:lnTo>
                    <a:lnTo>
                      <a:pt x="79" y="62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96" y="62"/>
                    </a:lnTo>
                    <a:lnTo>
                      <a:pt x="105" y="62"/>
                    </a:lnTo>
                    <a:lnTo>
                      <a:pt x="114" y="0"/>
                    </a:lnTo>
                    <a:lnTo>
                      <a:pt x="167" y="9"/>
                    </a:lnTo>
                    <a:lnTo>
                      <a:pt x="255" y="18"/>
                    </a:lnTo>
                    <a:lnTo>
                      <a:pt x="334" y="36"/>
                    </a:lnTo>
                    <a:lnTo>
                      <a:pt x="422" y="45"/>
                    </a:lnTo>
                    <a:lnTo>
                      <a:pt x="360" y="487"/>
                    </a:lnTo>
                    <a:lnTo>
                      <a:pt x="360" y="496"/>
                    </a:lnTo>
                    <a:lnTo>
                      <a:pt x="334" y="487"/>
                    </a:lnTo>
                    <a:lnTo>
                      <a:pt x="228" y="478"/>
                    </a:lnTo>
                    <a:lnTo>
                      <a:pt x="149" y="425"/>
                    </a:lnTo>
                    <a:lnTo>
                      <a:pt x="17" y="354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9" y="32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" name="Freeform 158"/>
              <p:cNvSpPr>
                <a:spLocks/>
              </p:cNvSpPr>
              <p:nvPr/>
            </p:nvSpPr>
            <p:spPr bwMode="auto">
              <a:xfrm>
                <a:off x="1402692" y="2946766"/>
                <a:ext cx="566169" cy="665449"/>
              </a:xfrm>
              <a:custGeom>
                <a:avLst/>
                <a:gdLst/>
                <a:ahLst/>
                <a:cxnLst>
                  <a:cxn ang="0">
                    <a:pos x="9" y="328"/>
                  </a:cxn>
                  <a:cxn ang="0">
                    <a:pos x="17" y="328"/>
                  </a:cxn>
                  <a:cxn ang="0">
                    <a:pos x="26" y="319"/>
                  </a:cxn>
                  <a:cxn ang="0">
                    <a:pos x="26" y="310"/>
                  </a:cxn>
                  <a:cxn ang="0">
                    <a:pos x="26" y="301"/>
                  </a:cxn>
                  <a:cxn ang="0">
                    <a:pos x="17" y="292"/>
                  </a:cxn>
                  <a:cxn ang="0">
                    <a:pos x="17" y="283"/>
                  </a:cxn>
                  <a:cxn ang="0">
                    <a:pos x="17" y="275"/>
                  </a:cxn>
                  <a:cxn ang="0">
                    <a:pos x="35" y="257"/>
                  </a:cxn>
                  <a:cxn ang="0">
                    <a:pos x="35" y="248"/>
                  </a:cxn>
                  <a:cxn ang="0">
                    <a:pos x="44" y="230"/>
                  </a:cxn>
                  <a:cxn ang="0">
                    <a:pos x="53" y="221"/>
                  </a:cxn>
                  <a:cxn ang="0">
                    <a:pos x="70" y="204"/>
                  </a:cxn>
                  <a:cxn ang="0">
                    <a:pos x="53" y="195"/>
                  </a:cxn>
                  <a:cxn ang="0">
                    <a:pos x="53" y="177"/>
                  </a:cxn>
                  <a:cxn ang="0">
                    <a:pos x="53" y="168"/>
                  </a:cxn>
                  <a:cxn ang="0">
                    <a:pos x="44" y="151"/>
                  </a:cxn>
                  <a:cxn ang="0">
                    <a:pos x="53" y="133"/>
                  </a:cxn>
                  <a:cxn ang="0">
                    <a:pos x="53" y="124"/>
                  </a:cxn>
                  <a:cxn ang="0">
                    <a:pos x="53" y="107"/>
                  </a:cxn>
                  <a:cxn ang="0">
                    <a:pos x="53" y="89"/>
                  </a:cxn>
                  <a:cxn ang="0">
                    <a:pos x="61" y="80"/>
                  </a:cxn>
                  <a:cxn ang="0">
                    <a:pos x="61" y="62"/>
                  </a:cxn>
                  <a:cxn ang="0">
                    <a:pos x="70" y="53"/>
                  </a:cxn>
                  <a:cxn ang="0">
                    <a:pos x="79" y="62"/>
                  </a:cxn>
                  <a:cxn ang="0">
                    <a:pos x="88" y="71"/>
                  </a:cxn>
                  <a:cxn ang="0">
                    <a:pos x="96" y="62"/>
                  </a:cxn>
                  <a:cxn ang="0">
                    <a:pos x="114" y="0"/>
                  </a:cxn>
                  <a:cxn ang="0">
                    <a:pos x="255" y="18"/>
                  </a:cxn>
                  <a:cxn ang="0">
                    <a:pos x="422" y="45"/>
                  </a:cxn>
                  <a:cxn ang="0">
                    <a:pos x="360" y="496"/>
                  </a:cxn>
                  <a:cxn ang="0">
                    <a:pos x="228" y="478"/>
                  </a:cxn>
                  <a:cxn ang="0">
                    <a:pos x="17" y="354"/>
                  </a:cxn>
                  <a:cxn ang="0">
                    <a:pos x="0" y="336"/>
                  </a:cxn>
                </a:cxnLst>
                <a:rect l="0" t="0" r="r" b="b"/>
                <a:pathLst>
                  <a:path w="422" h="496">
                    <a:moveTo>
                      <a:pt x="9" y="328"/>
                    </a:moveTo>
                    <a:lnTo>
                      <a:pt x="9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26" y="319"/>
                    </a:lnTo>
                    <a:lnTo>
                      <a:pt x="26" y="319"/>
                    </a:lnTo>
                    <a:lnTo>
                      <a:pt x="26" y="310"/>
                    </a:lnTo>
                    <a:lnTo>
                      <a:pt x="26" y="301"/>
                    </a:lnTo>
                    <a:lnTo>
                      <a:pt x="26" y="301"/>
                    </a:lnTo>
                    <a:lnTo>
                      <a:pt x="17" y="301"/>
                    </a:lnTo>
                    <a:lnTo>
                      <a:pt x="17" y="292"/>
                    </a:lnTo>
                    <a:lnTo>
                      <a:pt x="17" y="292"/>
                    </a:lnTo>
                    <a:lnTo>
                      <a:pt x="17" y="283"/>
                    </a:lnTo>
                    <a:lnTo>
                      <a:pt x="17" y="283"/>
                    </a:lnTo>
                    <a:lnTo>
                      <a:pt x="17" y="275"/>
                    </a:lnTo>
                    <a:lnTo>
                      <a:pt x="26" y="275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53" y="221"/>
                    </a:lnTo>
                    <a:lnTo>
                      <a:pt x="61" y="213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53" y="195"/>
                    </a:lnTo>
                    <a:lnTo>
                      <a:pt x="61" y="186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3" y="168"/>
                    </a:lnTo>
                    <a:lnTo>
                      <a:pt x="44" y="160"/>
                    </a:lnTo>
                    <a:lnTo>
                      <a:pt x="44" y="151"/>
                    </a:lnTo>
                    <a:lnTo>
                      <a:pt x="44" y="151"/>
                    </a:lnTo>
                    <a:lnTo>
                      <a:pt x="53" y="133"/>
                    </a:lnTo>
                    <a:lnTo>
                      <a:pt x="53" y="133"/>
                    </a:lnTo>
                    <a:lnTo>
                      <a:pt x="53" y="124"/>
                    </a:lnTo>
                    <a:lnTo>
                      <a:pt x="53" y="115"/>
                    </a:lnTo>
                    <a:lnTo>
                      <a:pt x="53" y="107"/>
                    </a:lnTo>
                    <a:lnTo>
                      <a:pt x="53" y="98"/>
                    </a:lnTo>
                    <a:lnTo>
                      <a:pt x="53" y="89"/>
                    </a:lnTo>
                    <a:lnTo>
                      <a:pt x="53" y="80"/>
                    </a:lnTo>
                    <a:lnTo>
                      <a:pt x="61" y="80"/>
                    </a:lnTo>
                    <a:lnTo>
                      <a:pt x="53" y="71"/>
                    </a:lnTo>
                    <a:lnTo>
                      <a:pt x="61" y="62"/>
                    </a:lnTo>
                    <a:lnTo>
                      <a:pt x="61" y="62"/>
                    </a:lnTo>
                    <a:lnTo>
                      <a:pt x="70" y="53"/>
                    </a:lnTo>
                    <a:lnTo>
                      <a:pt x="70" y="62"/>
                    </a:lnTo>
                    <a:lnTo>
                      <a:pt x="79" y="62"/>
                    </a:lnTo>
                    <a:lnTo>
                      <a:pt x="79" y="62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96" y="62"/>
                    </a:lnTo>
                    <a:lnTo>
                      <a:pt x="105" y="62"/>
                    </a:lnTo>
                    <a:lnTo>
                      <a:pt x="114" y="0"/>
                    </a:lnTo>
                    <a:lnTo>
                      <a:pt x="167" y="9"/>
                    </a:lnTo>
                    <a:lnTo>
                      <a:pt x="255" y="18"/>
                    </a:lnTo>
                    <a:lnTo>
                      <a:pt x="334" y="36"/>
                    </a:lnTo>
                    <a:lnTo>
                      <a:pt x="422" y="45"/>
                    </a:lnTo>
                    <a:lnTo>
                      <a:pt x="360" y="487"/>
                    </a:lnTo>
                    <a:lnTo>
                      <a:pt x="360" y="496"/>
                    </a:lnTo>
                    <a:lnTo>
                      <a:pt x="334" y="487"/>
                    </a:lnTo>
                    <a:lnTo>
                      <a:pt x="228" y="478"/>
                    </a:lnTo>
                    <a:lnTo>
                      <a:pt x="149" y="425"/>
                    </a:lnTo>
                    <a:lnTo>
                      <a:pt x="17" y="354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9" y="32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" name="Freeform 159"/>
              <p:cNvSpPr>
                <a:spLocks/>
              </p:cNvSpPr>
              <p:nvPr/>
            </p:nvSpPr>
            <p:spPr bwMode="auto">
              <a:xfrm>
                <a:off x="3172304" y="3101053"/>
                <a:ext cx="413223" cy="391756"/>
              </a:xfrm>
              <a:custGeom>
                <a:avLst/>
                <a:gdLst/>
                <a:ahLst/>
                <a:cxnLst>
                  <a:cxn ang="0">
                    <a:pos x="62" y="9"/>
                  </a:cxn>
                  <a:cxn ang="0">
                    <a:pos x="273" y="0"/>
                  </a:cxn>
                  <a:cxn ang="0">
                    <a:pos x="282" y="9"/>
                  </a:cxn>
                  <a:cxn ang="0">
                    <a:pos x="282" y="18"/>
                  </a:cxn>
                  <a:cxn ang="0">
                    <a:pos x="273" y="27"/>
                  </a:cxn>
                  <a:cxn ang="0">
                    <a:pos x="273" y="36"/>
                  </a:cxn>
                  <a:cxn ang="0">
                    <a:pos x="308" y="36"/>
                  </a:cxn>
                  <a:cxn ang="0">
                    <a:pos x="308" y="45"/>
                  </a:cxn>
                  <a:cxn ang="0">
                    <a:pos x="308" y="53"/>
                  </a:cxn>
                  <a:cxn ang="0">
                    <a:pos x="300" y="62"/>
                  </a:cxn>
                  <a:cxn ang="0">
                    <a:pos x="300" y="62"/>
                  </a:cxn>
                  <a:cxn ang="0">
                    <a:pos x="300" y="71"/>
                  </a:cxn>
                  <a:cxn ang="0">
                    <a:pos x="291" y="80"/>
                  </a:cxn>
                  <a:cxn ang="0">
                    <a:pos x="291" y="89"/>
                  </a:cxn>
                  <a:cxn ang="0">
                    <a:pos x="282" y="89"/>
                  </a:cxn>
                  <a:cxn ang="0">
                    <a:pos x="291" y="89"/>
                  </a:cxn>
                  <a:cxn ang="0">
                    <a:pos x="291" y="106"/>
                  </a:cxn>
                  <a:cxn ang="0">
                    <a:pos x="282" y="115"/>
                  </a:cxn>
                  <a:cxn ang="0">
                    <a:pos x="273" y="124"/>
                  </a:cxn>
                  <a:cxn ang="0">
                    <a:pos x="282" y="124"/>
                  </a:cxn>
                  <a:cxn ang="0">
                    <a:pos x="273" y="133"/>
                  </a:cxn>
                  <a:cxn ang="0">
                    <a:pos x="264" y="133"/>
                  </a:cxn>
                  <a:cxn ang="0">
                    <a:pos x="264" y="142"/>
                  </a:cxn>
                  <a:cxn ang="0">
                    <a:pos x="264" y="142"/>
                  </a:cxn>
                  <a:cxn ang="0">
                    <a:pos x="264" y="151"/>
                  </a:cxn>
                  <a:cxn ang="0">
                    <a:pos x="264" y="151"/>
                  </a:cxn>
                  <a:cxn ang="0">
                    <a:pos x="264" y="160"/>
                  </a:cxn>
                  <a:cxn ang="0">
                    <a:pos x="256" y="168"/>
                  </a:cxn>
                  <a:cxn ang="0">
                    <a:pos x="256" y="177"/>
                  </a:cxn>
                  <a:cxn ang="0">
                    <a:pos x="247" y="186"/>
                  </a:cxn>
                  <a:cxn ang="0">
                    <a:pos x="238" y="186"/>
                  </a:cxn>
                  <a:cxn ang="0">
                    <a:pos x="247" y="186"/>
                  </a:cxn>
                  <a:cxn ang="0">
                    <a:pos x="247" y="204"/>
                  </a:cxn>
                  <a:cxn ang="0">
                    <a:pos x="238" y="204"/>
                  </a:cxn>
                  <a:cxn ang="0">
                    <a:pos x="238" y="221"/>
                  </a:cxn>
                  <a:cxn ang="0">
                    <a:pos x="229" y="221"/>
                  </a:cxn>
                  <a:cxn ang="0">
                    <a:pos x="238" y="221"/>
                  </a:cxn>
                  <a:cxn ang="0">
                    <a:pos x="229" y="230"/>
                  </a:cxn>
                  <a:cxn ang="0">
                    <a:pos x="229" y="230"/>
                  </a:cxn>
                  <a:cxn ang="0">
                    <a:pos x="229" y="239"/>
                  </a:cxn>
                  <a:cxn ang="0">
                    <a:pos x="229" y="239"/>
                  </a:cxn>
                  <a:cxn ang="0">
                    <a:pos x="229" y="248"/>
                  </a:cxn>
                  <a:cxn ang="0">
                    <a:pos x="229" y="248"/>
                  </a:cxn>
                  <a:cxn ang="0">
                    <a:pos x="229" y="266"/>
                  </a:cxn>
                  <a:cxn ang="0">
                    <a:pos x="238" y="274"/>
                  </a:cxn>
                  <a:cxn ang="0">
                    <a:pos x="229" y="274"/>
                  </a:cxn>
                  <a:cxn ang="0">
                    <a:pos x="229" y="283"/>
                  </a:cxn>
                  <a:cxn ang="0">
                    <a:pos x="44" y="292"/>
                  </a:cxn>
                  <a:cxn ang="0">
                    <a:pos x="27" y="248"/>
                  </a:cxn>
                  <a:cxn ang="0">
                    <a:pos x="18" y="248"/>
                  </a:cxn>
                  <a:cxn ang="0">
                    <a:pos x="9" y="239"/>
                  </a:cxn>
                  <a:cxn ang="0">
                    <a:pos x="9" y="80"/>
                  </a:cxn>
                </a:cxnLst>
                <a:rect l="0" t="0" r="r" b="b"/>
                <a:pathLst>
                  <a:path w="308" h="292">
                    <a:moveTo>
                      <a:pt x="0" y="18"/>
                    </a:moveTo>
                    <a:lnTo>
                      <a:pt x="62" y="9"/>
                    </a:lnTo>
                    <a:lnTo>
                      <a:pt x="159" y="9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82" y="9"/>
                    </a:lnTo>
                    <a:lnTo>
                      <a:pt x="282" y="18"/>
                    </a:lnTo>
                    <a:lnTo>
                      <a:pt x="282" y="18"/>
                    </a:lnTo>
                    <a:lnTo>
                      <a:pt x="282" y="27"/>
                    </a:lnTo>
                    <a:lnTo>
                      <a:pt x="273" y="27"/>
                    </a:lnTo>
                    <a:lnTo>
                      <a:pt x="273" y="36"/>
                    </a:lnTo>
                    <a:lnTo>
                      <a:pt x="273" y="36"/>
                    </a:lnTo>
                    <a:lnTo>
                      <a:pt x="273" y="45"/>
                    </a:lnTo>
                    <a:lnTo>
                      <a:pt x="308" y="36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53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71"/>
                    </a:lnTo>
                    <a:lnTo>
                      <a:pt x="300" y="71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9"/>
                    </a:lnTo>
                    <a:lnTo>
                      <a:pt x="291" y="80"/>
                    </a:lnTo>
                    <a:lnTo>
                      <a:pt x="282" y="89"/>
                    </a:lnTo>
                    <a:lnTo>
                      <a:pt x="282" y="89"/>
                    </a:lnTo>
                    <a:lnTo>
                      <a:pt x="291" y="89"/>
                    </a:lnTo>
                    <a:lnTo>
                      <a:pt x="291" y="98"/>
                    </a:lnTo>
                    <a:lnTo>
                      <a:pt x="291" y="106"/>
                    </a:lnTo>
                    <a:lnTo>
                      <a:pt x="291" y="106"/>
                    </a:lnTo>
                    <a:lnTo>
                      <a:pt x="282" y="115"/>
                    </a:lnTo>
                    <a:lnTo>
                      <a:pt x="282" y="115"/>
                    </a:lnTo>
                    <a:lnTo>
                      <a:pt x="273" y="124"/>
                    </a:lnTo>
                    <a:lnTo>
                      <a:pt x="273" y="124"/>
                    </a:lnTo>
                    <a:lnTo>
                      <a:pt x="282" y="124"/>
                    </a:lnTo>
                    <a:lnTo>
                      <a:pt x="282" y="124"/>
                    </a:lnTo>
                    <a:lnTo>
                      <a:pt x="273" y="133"/>
                    </a:lnTo>
                    <a:lnTo>
                      <a:pt x="273" y="133"/>
                    </a:lnTo>
                    <a:lnTo>
                      <a:pt x="264" y="133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51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60"/>
                    </a:lnTo>
                    <a:lnTo>
                      <a:pt x="264" y="160"/>
                    </a:lnTo>
                    <a:lnTo>
                      <a:pt x="264" y="168"/>
                    </a:lnTo>
                    <a:lnTo>
                      <a:pt x="256" y="168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38" y="186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7" y="195"/>
                    </a:lnTo>
                    <a:lnTo>
                      <a:pt x="247" y="204"/>
                    </a:lnTo>
                    <a:lnTo>
                      <a:pt x="229" y="204"/>
                    </a:lnTo>
                    <a:lnTo>
                      <a:pt x="238" y="204"/>
                    </a:lnTo>
                    <a:lnTo>
                      <a:pt x="238" y="213"/>
                    </a:lnTo>
                    <a:lnTo>
                      <a:pt x="238" y="221"/>
                    </a:lnTo>
                    <a:lnTo>
                      <a:pt x="238" y="221"/>
                    </a:lnTo>
                    <a:lnTo>
                      <a:pt x="229" y="221"/>
                    </a:lnTo>
                    <a:lnTo>
                      <a:pt x="229" y="221"/>
                    </a:lnTo>
                    <a:lnTo>
                      <a:pt x="238" y="221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0" y="239"/>
                    </a:lnTo>
                    <a:lnTo>
                      <a:pt x="229" y="239"/>
                    </a:lnTo>
                    <a:lnTo>
                      <a:pt x="220" y="248"/>
                    </a:lnTo>
                    <a:lnTo>
                      <a:pt x="229" y="239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57"/>
                    </a:lnTo>
                    <a:lnTo>
                      <a:pt x="229" y="266"/>
                    </a:lnTo>
                    <a:lnTo>
                      <a:pt x="238" y="266"/>
                    </a:lnTo>
                    <a:lnTo>
                      <a:pt x="238" y="274"/>
                    </a:lnTo>
                    <a:lnTo>
                      <a:pt x="238" y="274"/>
                    </a:lnTo>
                    <a:lnTo>
                      <a:pt x="229" y="274"/>
                    </a:lnTo>
                    <a:lnTo>
                      <a:pt x="229" y="274"/>
                    </a:lnTo>
                    <a:lnTo>
                      <a:pt x="229" y="283"/>
                    </a:lnTo>
                    <a:lnTo>
                      <a:pt x="124" y="292"/>
                    </a:lnTo>
                    <a:lnTo>
                      <a:pt x="44" y="292"/>
                    </a:lnTo>
                    <a:lnTo>
                      <a:pt x="44" y="248"/>
                    </a:lnTo>
                    <a:lnTo>
                      <a:pt x="27" y="248"/>
                    </a:lnTo>
                    <a:lnTo>
                      <a:pt x="18" y="248"/>
                    </a:lnTo>
                    <a:lnTo>
                      <a:pt x="18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106"/>
                    </a:lnTo>
                    <a:lnTo>
                      <a:pt x="9" y="80"/>
                    </a:lnTo>
                    <a:lnTo>
                      <a:pt x="0" y="1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" name="Freeform 160"/>
              <p:cNvSpPr>
                <a:spLocks/>
              </p:cNvSpPr>
              <p:nvPr/>
            </p:nvSpPr>
            <p:spPr bwMode="auto">
              <a:xfrm>
                <a:off x="3172304" y="3101053"/>
                <a:ext cx="413223" cy="391756"/>
              </a:xfrm>
              <a:custGeom>
                <a:avLst/>
                <a:gdLst/>
                <a:ahLst/>
                <a:cxnLst>
                  <a:cxn ang="0">
                    <a:pos x="62" y="9"/>
                  </a:cxn>
                  <a:cxn ang="0">
                    <a:pos x="273" y="0"/>
                  </a:cxn>
                  <a:cxn ang="0">
                    <a:pos x="282" y="9"/>
                  </a:cxn>
                  <a:cxn ang="0">
                    <a:pos x="282" y="18"/>
                  </a:cxn>
                  <a:cxn ang="0">
                    <a:pos x="273" y="27"/>
                  </a:cxn>
                  <a:cxn ang="0">
                    <a:pos x="273" y="36"/>
                  </a:cxn>
                  <a:cxn ang="0">
                    <a:pos x="308" y="36"/>
                  </a:cxn>
                  <a:cxn ang="0">
                    <a:pos x="308" y="45"/>
                  </a:cxn>
                  <a:cxn ang="0">
                    <a:pos x="308" y="53"/>
                  </a:cxn>
                  <a:cxn ang="0">
                    <a:pos x="300" y="62"/>
                  </a:cxn>
                  <a:cxn ang="0">
                    <a:pos x="300" y="62"/>
                  </a:cxn>
                  <a:cxn ang="0">
                    <a:pos x="300" y="71"/>
                  </a:cxn>
                  <a:cxn ang="0">
                    <a:pos x="291" y="80"/>
                  </a:cxn>
                  <a:cxn ang="0">
                    <a:pos x="291" y="89"/>
                  </a:cxn>
                  <a:cxn ang="0">
                    <a:pos x="282" y="89"/>
                  </a:cxn>
                  <a:cxn ang="0">
                    <a:pos x="291" y="89"/>
                  </a:cxn>
                  <a:cxn ang="0">
                    <a:pos x="291" y="106"/>
                  </a:cxn>
                  <a:cxn ang="0">
                    <a:pos x="282" y="115"/>
                  </a:cxn>
                  <a:cxn ang="0">
                    <a:pos x="273" y="124"/>
                  </a:cxn>
                  <a:cxn ang="0">
                    <a:pos x="282" y="124"/>
                  </a:cxn>
                  <a:cxn ang="0">
                    <a:pos x="273" y="133"/>
                  </a:cxn>
                  <a:cxn ang="0">
                    <a:pos x="264" y="133"/>
                  </a:cxn>
                  <a:cxn ang="0">
                    <a:pos x="264" y="142"/>
                  </a:cxn>
                  <a:cxn ang="0">
                    <a:pos x="264" y="142"/>
                  </a:cxn>
                  <a:cxn ang="0">
                    <a:pos x="264" y="151"/>
                  </a:cxn>
                  <a:cxn ang="0">
                    <a:pos x="264" y="151"/>
                  </a:cxn>
                  <a:cxn ang="0">
                    <a:pos x="264" y="160"/>
                  </a:cxn>
                  <a:cxn ang="0">
                    <a:pos x="256" y="168"/>
                  </a:cxn>
                  <a:cxn ang="0">
                    <a:pos x="256" y="177"/>
                  </a:cxn>
                  <a:cxn ang="0">
                    <a:pos x="247" y="186"/>
                  </a:cxn>
                  <a:cxn ang="0">
                    <a:pos x="238" y="186"/>
                  </a:cxn>
                  <a:cxn ang="0">
                    <a:pos x="247" y="186"/>
                  </a:cxn>
                  <a:cxn ang="0">
                    <a:pos x="247" y="204"/>
                  </a:cxn>
                  <a:cxn ang="0">
                    <a:pos x="238" y="204"/>
                  </a:cxn>
                  <a:cxn ang="0">
                    <a:pos x="238" y="221"/>
                  </a:cxn>
                  <a:cxn ang="0">
                    <a:pos x="229" y="221"/>
                  </a:cxn>
                  <a:cxn ang="0">
                    <a:pos x="238" y="221"/>
                  </a:cxn>
                  <a:cxn ang="0">
                    <a:pos x="229" y="230"/>
                  </a:cxn>
                  <a:cxn ang="0">
                    <a:pos x="229" y="230"/>
                  </a:cxn>
                  <a:cxn ang="0">
                    <a:pos x="229" y="239"/>
                  </a:cxn>
                  <a:cxn ang="0">
                    <a:pos x="229" y="239"/>
                  </a:cxn>
                  <a:cxn ang="0">
                    <a:pos x="229" y="248"/>
                  </a:cxn>
                  <a:cxn ang="0">
                    <a:pos x="229" y="248"/>
                  </a:cxn>
                  <a:cxn ang="0">
                    <a:pos x="229" y="266"/>
                  </a:cxn>
                  <a:cxn ang="0">
                    <a:pos x="238" y="274"/>
                  </a:cxn>
                  <a:cxn ang="0">
                    <a:pos x="229" y="274"/>
                  </a:cxn>
                  <a:cxn ang="0">
                    <a:pos x="229" y="283"/>
                  </a:cxn>
                  <a:cxn ang="0">
                    <a:pos x="44" y="292"/>
                  </a:cxn>
                  <a:cxn ang="0">
                    <a:pos x="27" y="248"/>
                  </a:cxn>
                  <a:cxn ang="0">
                    <a:pos x="18" y="248"/>
                  </a:cxn>
                  <a:cxn ang="0">
                    <a:pos x="9" y="239"/>
                  </a:cxn>
                  <a:cxn ang="0">
                    <a:pos x="9" y="80"/>
                  </a:cxn>
                </a:cxnLst>
                <a:rect l="0" t="0" r="r" b="b"/>
                <a:pathLst>
                  <a:path w="308" h="292">
                    <a:moveTo>
                      <a:pt x="0" y="18"/>
                    </a:moveTo>
                    <a:lnTo>
                      <a:pt x="62" y="9"/>
                    </a:lnTo>
                    <a:lnTo>
                      <a:pt x="159" y="9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82" y="9"/>
                    </a:lnTo>
                    <a:lnTo>
                      <a:pt x="282" y="18"/>
                    </a:lnTo>
                    <a:lnTo>
                      <a:pt x="282" y="18"/>
                    </a:lnTo>
                    <a:lnTo>
                      <a:pt x="282" y="27"/>
                    </a:lnTo>
                    <a:lnTo>
                      <a:pt x="273" y="27"/>
                    </a:lnTo>
                    <a:lnTo>
                      <a:pt x="273" y="36"/>
                    </a:lnTo>
                    <a:lnTo>
                      <a:pt x="273" y="36"/>
                    </a:lnTo>
                    <a:lnTo>
                      <a:pt x="273" y="45"/>
                    </a:lnTo>
                    <a:lnTo>
                      <a:pt x="308" y="36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53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71"/>
                    </a:lnTo>
                    <a:lnTo>
                      <a:pt x="300" y="71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9"/>
                    </a:lnTo>
                    <a:lnTo>
                      <a:pt x="291" y="80"/>
                    </a:lnTo>
                    <a:lnTo>
                      <a:pt x="282" y="89"/>
                    </a:lnTo>
                    <a:lnTo>
                      <a:pt x="282" y="89"/>
                    </a:lnTo>
                    <a:lnTo>
                      <a:pt x="291" y="89"/>
                    </a:lnTo>
                    <a:lnTo>
                      <a:pt x="291" y="98"/>
                    </a:lnTo>
                    <a:lnTo>
                      <a:pt x="291" y="106"/>
                    </a:lnTo>
                    <a:lnTo>
                      <a:pt x="291" y="106"/>
                    </a:lnTo>
                    <a:lnTo>
                      <a:pt x="282" y="115"/>
                    </a:lnTo>
                    <a:lnTo>
                      <a:pt x="282" y="115"/>
                    </a:lnTo>
                    <a:lnTo>
                      <a:pt x="273" y="124"/>
                    </a:lnTo>
                    <a:lnTo>
                      <a:pt x="273" y="124"/>
                    </a:lnTo>
                    <a:lnTo>
                      <a:pt x="282" y="124"/>
                    </a:lnTo>
                    <a:lnTo>
                      <a:pt x="282" y="124"/>
                    </a:lnTo>
                    <a:lnTo>
                      <a:pt x="273" y="133"/>
                    </a:lnTo>
                    <a:lnTo>
                      <a:pt x="273" y="133"/>
                    </a:lnTo>
                    <a:lnTo>
                      <a:pt x="264" y="133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51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60"/>
                    </a:lnTo>
                    <a:lnTo>
                      <a:pt x="264" y="160"/>
                    </a:lnTo>
                    <a:lnTo>
                      <a:pt x="264" y="168"/>
                    </a:lnTo>
                    <a:lnTo>
                      <a:pt x="256" y="168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38" y="186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7" y="195"/>
                    </a:lnTo>
                    <a:lnTo>
                      <a:pt x="247" y="204"/>
                    </a:lnTo>
                    <a:lnTo>
                      <a:pt x="229" y="204"/>
                    </a:lnTo>
                    <a:lnTo>
                      <a:pt x="238" y="204"/>
                    </a:lnTo>
                    <a:lnTo>
                      <a:pt x="238" y="213"/>
                    </a:lnTo>
                    <a:lnTo>
                      <a:pt x="238" y="221"/>
                    </a:lnTo>
                    <a:lnTo>
                      <a:pt x="238" y="221"/>
                    </a:lnTo>
                    <a:lnTo>
                      <a:pt x="229" y="221"/>
                    </a:lnTo>
                    <a:lnTo>
                      <a:pt x="229" y="221"/>
                    </a:lnTo>
                    <a:lnTo>
                      <a:pt x="238" y="221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0" y="239"/>
                    </a:lnTo>
                    <a:lnTo>
                      <a:pt x="229" y="239"/>
                    </a:lnTo>
                    <a:lnTo>
                      <a:pt x="220" y="248"/>
                    </a:lnTo>
                    <a:lnTo>
                      <a:pt x="229" y="239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57"/>
                    </a:lnTo>
                    <a:lnTo>
                      <a:pt x="229" y="266"/>
                    </a:lnTo>
                    <a:lnTo>
                      <a:pt x="238" y="266"/>
                    </a:lnTo>
                    <a:lnTo>
                      <a:pt x="238" y="274"/>
                    </a:lnTo>
                    <a:lnTo>
                      <a:pt x="238" y="274"/>
                    </a:lnTo>
                    <a:lnTo>
                      <a:pt x="229" y="274"/>
                    </a:lnTo>
                    <a:lnTo>
                      <a:pt x="229" y="274"/>
                    </a:lnTo>
                    <a:lnTo>
                      <a:pt x="229" y="283"/>
                    </a:lnTo>
                    <a:lnTo>
                      <a:pt x="124" y="292"/>
                    </a:lnTo>
                    <a:lnTo>
                      <a:pt x="44" y="292"/>
                    </a:lnTo>
                    <a:lnTo>
                      <a:pt x="44" y="248"/>
                    </a:lnTo>
                    <a:lnTo>
                      <a:pt x="27" y="248"/>
                    </a:lnTo>
                    <a:lnTo>
                      <a:pt x="18" y="248"/>
                    </a:lnTo>
                    <a:lnTo>
                      <a:pt x="18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106"/>
                    </a:lnTo>
                    <a:lnTo>
                      <a:pt x="9" y="80"/>
                    </a:lnTo>
                    <a:lnTo>
                      <a:pt x="0" y="1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" name="Freeform 161"/>
              <p:cNvSpPr>
                <a:spLocks/>
              </p:cNvSpPr>
              <p:nvPr/>
            </p:nvSpPr>
            <p:spPr bwMode="auto">
              <a:xfrm>
                <a:off x="3727740" y="3220459"/>
                <a:ext cx="319308" cy="533969"/>
              </a:xfrm>
              <a:custGeom>
                <a:avLst/>
                <a:gdLst/>
                <a:ahLst/>
                <a:cxnLst>
                  <a:cxn ang="0">
                    <a:pos x="0" y="17"/>
                  </a:cxn>
                  <a:cxn ang="0">
                    <a:pos x="158" y="0"/>
                  </a:cxn>
                  <a:cxn ang="0">
                    <a:pos x="211" y="168"/>
                  </a:cxn>
                  <a:cxn ang="0">
                    <a:pos x="211" y="177"/>
                  </a:cxn>
                  <a:cxn ang="0">
                    <a:pos x="220" y="185"/>
                  </a:cxn>
                  <a:cxn ang="0">
                    <a:pos x="229" y="194"/>
                  </a:cxn>
                  <a:cxn ang="0">
                    <a:pos x="229" y="212"/>
                  </a:cxn>
                  <a:cxn ang="0">
                    <a:pos x="238" y="221"/>
                  </a:cxn>
                  <a:cxn ang="0">
                    <a:pos x="229" y="230"/>
                  </a:cxn>
                  <a:cxn ang="0">
                    <a:pos x="229" y="239"/>
                  </a:cxn>
                  <a:cxn ang="0">
                    <a:pos x="229" y="256"/>
                  </a:cxn>
                  <a:cxn ang="0">
                    <a:pos x="229" y="274"/>
                  </a:cxn>
                  <a:cxn ang="0">
                    <a:pos x="229" y="283"/>
                  </a:cxn>
                  <a:cxn ang="0">
                    <a:pos x="229" y="300"/>
                  </a:cxn>
                  <a:cxn ang="0">
                    <a:pos x="238" y="309"/>
                  </a:cxn>
                  <a:cxn ang="0">
                    <a:pos x="132" y="327"/>
                  </a:cxn>
                  <a:cxn ang="0">
                    <a:pos x="70" y="336"/>
                  </a:cxn>
                  <a:cxn ang="0">
                    <a:pos x="70" y="353"/>
                  </a:cxn>
                  <a:cxn ang="0">
                    <a:pos x="79" y="362"/>
                  </a:cxn>
                  <a:cxn ang="0">
                    <a:pos x="79" y="371"/>
                  </a:cxn>
                  <a:cxn ang="0">
                    <a:pos x="79" y="380"/>
                  </a:cxn>
                  <a:cxn ang="0">
                    <a:pos x="70" y="389"/>
                  </a:cxn>
                  <a:cxn ang="0">
                    <a:pos x="70" y="389"/>
                  </a:cxn>
                  <a:cxn ang="0">
                    <a:pos x="44" y="398"/>
                  </a:cxn>
                  <a:cxn ang="0">
                    <a:pos x="53" y="398"/>
                  </a:cxn>
                  <a:cxn ang="0">
                    <a:pos x="62" y="389"/>
                  </a:cxn>
                  <a:cxn ang="0">
                    <a:pos x="53" y="389"/>
                  </a:cxn>
                  <a:cxn ang="0">
                    <a:pos x="44" y="380"/>
                  </a:cxn>
                  <a:cxn ang="0">
                    <a:pos x="53" y="371"/>
                  </a:cxn>
                  <a:cxn ang="0">
                    <a:pos x="44" y="362"/>
                  </a:cxn>
                  <a:cxn ang="0">
                    <a:pos x="44" y="362"/>
                  </a:cxn>
                  <a:cxn ang="0">
                    <a:pos x="35" y="371"/>
                  </a:cxn>
                  <a:cxn ang="0">
                    <a:pos x="35" y="389"/>
                  </a:cxn>
                  <a:cxn ang="0">
                    <a:pos x="18" y="389"/>
                  </a:cxn>
                  <a:cxn ang="0">
                    <a:pos x="0" y="265"/>
                  </a:cxn>
                  <a:cxn ang="0">
                    <a:pos x="0" y="26"/>
                  </a:cxn>
                </a:cxnLst>
                <a:rect l="0" t="0" r="r" b="b"/>
                <a:pathLst>
                  <a:path w="238" h="398">
                    <a:moveTo>
                      <a:pt x="0" y="17"/>
                    </a:moveTo>
                    <a:lnTo>
                      <a:pt x="0" y="17"/>
                    </a:lnTo>
                    <a:lnTo>
                      <a:pt x="88" y="9"/>
                    </a:lnTo>
                    <a:lnTo>
                      <a:pt x="158" y="0"/>
                    </a:lnTo>
                    <a:lnTo>
                      <a:pt x="185" y="79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77"/>
                    </a:lnTo>
                    <a:lnTo>
                      <a:pt x="211" y="177"/>
                    </a:lnTo>
                    <a:lnTo>
                      <a:pt x="220" y="185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203"/>
                    </a:lnTo>
                    <a:lnTo>
                      <a:pt x="229" y="212"/>
                    </a:lnTo>
                    <a:lnTo>
                      <a:pt x="229" y="212"/>
                    </a:lnTo>
                    <a:lnTo>
                      <a:pt x="238" y="221"/>
                    </a:lnTo>
                    <a:lnTo>
                      <a:pt x="229" y="221"/>
                    </a:lnTo>
                    <a:lnTo>
                      <a:pt x="229" y="230"/>
                    </a:lnTo>
                    <a:lnTo>
                      <a:pt x="229" y="239"/>
                    </a:lnTo>
                    <a:lnTo>
                      <a:pt x="229" y="239"/>
                    </a:lnTo>
                    <a:lnTo>
                      <a:pt x="220" y="247"/>
                    </a:lnTo>
                    <a:lnTo>
                      <a:pt x="229" y="256"/>
                    </a:lnTo>
                    <a:lnTo>
                      <a:pt x="229" y="265"/>
                    </a:lnTo>
                    <a:lnTo>
                      <a:pt x="229" y="274"/>
                    </a:lnTo>
                    <a:lnTo>
                      <a:pt x="229" y="274"/>
                    </a:lnTo>
                    <a:lnTo>
                      <a:pt x="229" y="283"/>
                    </a:lnTo>
                    <a:lnTo>
                      <a:pt x="229" y="292"/>
                    </a:lnTo>
                    <a:lnTo>
                      <a:pt x="229" y="300"/>
                    </a:lnTo>
                    <a:lnTo>
                      <a:pt x="238" y="300"/>
                    </a:lnTo>
                    <a:lnTo>
                      <a:pt x="238" y="309"/>
                    </a:lnTo>
                    <a:lnTo>
                      <a:pt x="238" y="318"/>
                    </a:lnTo>
                    <a:lnTo>
                      <a:pt x="132" y="327"/>
                    </a:lnTo>
                    <a:lnTo>
                      <a:pt x="70" y="336"/>
                    </a:lnTo>
                    <a:lnTo>
                      <a:pt x="70" y="336"/>
                    </a:lnTo>
                    <a:lnTo>
                      <a:pt x="62" y="345"/>
                    </a:lnTo>
                    <a:lnTo>
                      <a:pt x="70" y="353"/>
                    </a:lnTo>
                    <a:lnTo>
                      <a:pt x="79" y="353"/>
                    </a:lnTo>
                    <a:lnTo>
                      <a:pt x="79" y="362"/>
                    </a:lnTo>
                    <a:lnTo>
                      <a:pt x="79" y="371"/>
                    </a:lnTo>
                    <a:lnTo>
                      <a:pt x="79" y="371"/>
                    </a:lnTo>
                    <a:lnTo>
                      <a:pt x="79" y="371"/>
                    </a:lnTo>
                    <a:lnTo>
                      <a:pt x="79" y="380"/>
                    </a:lnTo>
                    <a:lnTo>
                      <a:pt x="79" y="389"/>
                    </a:lnTo>
                    <a:lnTo>
                      <a:pt x="70" y="389"/>
                    </a:lnTo>
                    <a:lnTo>
                      <a:pt x="70" y="389"/>
                    </a:lnTo>
                    <a:lnTo>
                      <a:pt x="70" y="389"/>
                    </a:lnTo>
                    <a:lnTo>
                      <a:pt x="62" y="398"/>
                    </a:lnTo>
                    <a:lnTo>
                      <a:pt x="44" y="398"/>
                    </a:lnTo>
                    <a:lnTo>
                      <a:pt x="53" y="398"/>
                    </a:lnTo>
                    <a:lnTo>
                      <a:pt x="53" y="398"/>
                    </a:lnTo>
                    <a:lnTo>
                      <a:pt x="62" y="398"/>
                    </a:lnTo>
                    <a:lnTo>
                      <a:pt x="62" y="389"/>
                    </a:lnTo>
                    <a:lnTo>
                      <a:pt x="53" y="380"/>
                    </a:lnTo>
                    <a:lnTo>
                      <a:pt x="53" y="389"/>
                    </a:lnTo>
                    <a:lnTo>
                      <a:pt x="53" y="380"/>
                    </a:lnTo>
                    <a:lnTo>
                      <a:pt x="44" y="380"/>
                    </a:lnTo>
                    <a:lnTo>
                      <a:pt x="53" y="371"/>
                    </a:lnTo>
                    <a:lnTo>
                      <a:pt x="53" y="371"/>
                    </a:lnTo>
                    <a:lnTo>
                      <a:pt x="44" y="362"/>
                    </a:lnTo>
                    <a:lnTo>
                      <a:pt x="44" y="362"/>
                    </a:lnTo>
                    <a:lnTo>
                      <a:pt x="44" y="362"/>
                    </a:lnTo>
                    <a:lnTo>
                      <a:pt x="44" y="362"/>
                    </a:lnTo>
                    <a:lnTo>
                      <a:pt x="35" y="362"/>
                    </a:lnTo>
                    <a:lnTo>
                      <a:pt x="35" y="371"/>
                    </a:lnTo>
                    <a:lnTo>
                      <a:pt x="35" y="389"/>
                    </a:lnTo>
                    <a:lnTo>
                      <a:pt x="35" y="389"/>
                    </a:lnTo>
                    <a:lnTo>
                      <a:pt x="26" y="389"/>
                    </a:lnTo>
                    <a:lnTo>
                      <a:pt x="18" y="389"/>
                    </a:lnTo>
                    <a:lnTo>
                      <a:pt x="18" y="389"/>
                    </a:lnTo>
                    <a:lnTo>
                      <a:pt x="0" y="265"/>
                    </a:lnTo>
                    <a:lnTo>
                      <a:pt x="9" y="26"/>
                    </a:lnTo>
                    <a:lnTo>
                      <a:pt x="0" y="26"/>
                    </a:lnTo>
                    <a:lnTo>
                      <a:pt x="0" y="1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" name="Freeform 163"/>
              <p:cNvSpPr>
                <a:spLocks/>
              </p:cNvSpPr>
              <p:nvPr/>
            </p:nvSpPr>
            <p:spPr bwMode="auto">
              <a:xfrm>
                <a:off x="3762622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9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" name="Freeform 164"/>
              <p:cNvSpPr>
                <a:spLocks/>
              </p:cNvSpPr>
              <p:nvPr/>
            </p:nvSpPr>
            <p:spPr bwMode="auto">
              <a:xfrm>
                <a:off x="3762622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9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9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" name="Freeform 57"/>
              <p:cNvSpPr>
                <a:spLocks/>
              </p:cNvSpPr>
              <p:nvPr/>
            </p:nvSpPr>
            <p:spPr bwMode="auto">
              <a:xfrm>
                <a:off x="3928984" y="2424871"/>
                <a:ext cx="342117" cy="403832"/>
              </a:xfrm>
              <a:custGeom>
                <a:avLst/>
                <a:gdLst/>
                <a:ahLst/>
                <a:cxnLst>
                  <a:cxn ang="0">
                    <a:pos x="52" y="53"/>
                  </a:cxn>
                  <a:cxn ang="0">
                    <a:pos x="79" y="45"/>
                  </a:cxn>
                  <a:cxn ang="0">
                    <a:pos x="88" y="53"/>
                  </a:cxn>
                  <a:cxn ang="0">
                    <a:pos x="105" y="62"/>
                  </a:cxn>
                  <a:cxn ang="0">
                    <a:pos x="114" y="53"/>
                  </a:cxn>
                  <a:cxn ang="0">
                    <a:pos x="114" y="62"/>
                  </a:cxn>
                  <a:cxn ang="0">
                    <a:pos x="114" y="62"/>
                  </a:cxn>
                  <a:cxn ang="0">
                    <a:pos x="123" y="62"/>
                  </a:cxn>
                  <a:cxn ang="0">
                    <a:pos x="132" y="62"/>
                  </a:cxn>
                  <a:cxn ang="0">
                    <a:pos x="149" y="62"/>
                  </a:cxn>
                  <a:cxn ang="0">
                    <a:pos x="158" y="53"/>
                  </a:cxn>
                  <a:cxn ang="0">
                    <a:pos x="176" y="53"/>
                  </a:cxn>
                  <a:cxn ang="0">
                    <a:pos x="193" y="36"/>
                  </a:cxn>
                  <a:cxn ang="0">
                    <a:pos x="202" y="27"/>
                  </a:cxn>
                  <a:cxn ang="0">
                    <a:pos x="237" y="0"/>
                  </a:cxn>
                  <a:cxn ang="0">
                    <a:pos x="255" y="106"/>
                  </a:cxn>
                  <a:cxn ang="0">
                    <a:pos x="255" y="106"/>
                  </a:cxn>
                  <a:cxn ang="0">
                    <a:pos x="255" y="115"/>
                  </a:cxn>
                  <a:cxn ang="0">
                    <a:pos x="255" y="142"/>
                  </a:cxn>
                  <a:cxn ang="0">
                    <a:pos x="255" y="160"/>
                  </a:cxn>
                  <a:cxn ang="0">
                    <a:pos x="255" y="168"/>
                  </a:cxn>
                  <a:cxn ang="0">
                    <a:pos x="255" y="177"/>
                  </a:cxn>
                  <a:cxn ang="0">
                    <a:pos x="246" y="195"/>
                  </a:cxn>
                  <a:cxn ang="0">
                    <a:pos x="237" y="204"/>
                  </a:cxn>
                  <a:cxn ang="0">
                    <a:pos x="220" y="213"/>
                  </a:cxn>
                  <a:cxn ang="0">
                    <a:pos x="211" y="221"/>
                  </a:cxn>
                  <a:cxn ang="0">
                    <a:pos x="202" y="230"/>
                  </a:cxn>
                  <a:cxn ang="0">
                    <a:pos x="202" y="239"/>
                  </a:cxn>
                  <a:cxn ang="0">
                    <a:pos x="202" y="257"/>
                  </a:cxn>
                  <a:cxn ang="0">
                    <a:pos x="193" y="248"/>
                  </a:cxn>
                  <a:cxn ang="0">
                    <a:pos x="184" y="257"/>
                  </a:cxn>
                  <a:cxn ang="0">
                    <a:pos x="184" y="266"/>
                  </a:cxn>
                  <a:cxn ang="0">
                    <a:pos x="184" y="274"/>
                  </a:cxn>
                  <a:cxn ang="0">
                    <a:pos x="184" y="283"/>
                  </a:cxn>
                  <a:cxn ang="0">
                    <a:pos x="176" y="292"/>
                  </a:cxn>
                  <a:cxn ang="0">
                    <a:pos x="167" y="301"/>
                  </a:cxn>
                  <a:cxn ang="0">
                    <a:pos x="167" y="301"/>
                  </a:cxn>
                  <a:cxn ang="0">
                    <a:pos x="158" y="292"/>
                  </a:cxn>
                  <a:cxn ang="0">
                    <a:pos x="149" y="283"/>
                  </a:cxn>
                  <a:cxn ang="0">
                    <a:pos x="132" y="283"/>
                  </a:cxn>
                  <a:cxn ang="0">
                    <a:pos x="123" y="292"/>
                  </a:cxn>
                  <a:cxn ang="0">
                    <a:pos x="114" y="292"/>
                  </a:cxn>
                  <a:cxn ang="0">
                    <a:pos x="105" y="292"/>
                  </a:cxn>
                  <a:cxn ang="0">
                    <a:pos x="96" y="292"/>
                  </a:cxn>
                  <a:cxn ang="0">
                    <a:pos x="79" y="283"/>
                  </a:cxn>
                  <a:cxn ang="0">
                    <a:pos x="70" y="283"/>
                  </a:cxn>
                  <a:cxn ang="0">
                    <a:pos x="52" y="274"/>
                  </a:cxn>
                  <a:cxn ang="0">
                    <a:pos x="44" y="266"/>
                  </a:cxn>
                  <a:cxn ang="0">
                    <a:pos x="26" y="266"/>
                  </a:cxn>
                  <a:cxn ang="0">
                    <a:pos x="8" y="133"/>
                  </a:cxn>
                </a:cxnLst>
                <a:rect l="0" t="0" r="r" b="b"/>
                <a:pathLst>
                  <a:path w="255" h="301">
                    <a:moveTo>
                      <a:pt x="0" y="62"/>
                    </a:moveTo>
                    <a:lnTo>
                      <a:pt x="52" y="53"/>
                    </a:lnTo>
                    <a:lnTo>
                      <a:pt x="70" y="45"/>
                    </a:lnTo>
                    <a:lnTo>
                      <a:pt x="79" y="45"/>
                    </a:lnTo>
                    <a:lnTo>
                      <a:pt x="88" y="53"/>
                    </a:lnTo>
                    <a:lnTo>
                      <a:pt x="88" y="53"/>
                    </a:lnTo>
                    <a:lnTo>
                      <a:pt x="96" y="53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14" y="53"/>
                    </a:lnTo>
                    <a:lnTo>
                      <a:pt x="114" y="62"/>
                    </a:lnTo>
                    <a:lnTo>
                      <a:pt x="114" y="62"/>
                    </a:lnTo>
                    <a:lnTo>
                      <a:pt x="105" y="62"/>
                    </a:lnTo>
                    <a:lnTo>
                      <a:pt x="114" y="62"/>
                    </a:lnTo>
                    <a:lnTo>
                      <a:pt x="114" y="62"/>
                    </a:lnTo>
                    <a:lnTo>
                      <a:pt x="123" y="62"/>
                    </a:lnTo>
                    <a:lnTo>
                      <a:pt x="132" y="62"/>
                    </a:lnTo>
                    <a:lnTo>
                      <a:pt x="132" y="62"/>
                    </a:lnTo>
                    <a:lnTo>
                      <a:pt x="140" y="62"/>
                    </a:lnTo>
                    <a:lnTo>
                      <a:pt x="149" y="62"/>
                    </a:lnTo>
                    <a:lnTo>
                      <a:pt x="149" y="53"/>
                    </a:lnTo>
                    <a:lnTo>
                      <a:pt x="158" y="53"/>
                    </a:lnTo>
                    <a:lnTo>
                      <a:pt x="167" y="53"/>
                    </a:lnTo>
                    <a:lnTo>
                      <a:pt x="176" y="53"/>
                    </a:lnTo>
                    <a:lnTo>
                      <a:pt x="184" y="45"/>
                    </a:lnTo>
                    <a:lnTo>
                      <a:pt x="193" y="36"/>
                    </a:lnTo>
                    <a:lnTo>
                      <a:pt x="193" y="27"/>
                    </a:lnTo>
                    <a:lnTo>
                      <a:pt x="202" y="27"/>
                    </a:lnTo>
                    <a:lnTo>
                      <a:pt x="211" y="18"/>
                    </a:lnTo>
                    <a:lnTo>
                      <a:pt x="237" y="0"/>
                    </a:lnTo>
                    <a:lnTo>
                      <a:pt x="237" y="0"/>
                    </a:lnTo>
                    <a:lnTo>
                      <a:pt x="255" y="106"/>
                    </a:lnTo>
                    <a:lnTo>
                      <a:pt x="255" y="106"/>
                    </a:lnTo>
                    <a:lnTo>
                      <a:pt x="255" y="106"/>
                    </a:lnTo>
                    <a:lnTo>
                      <a:pt x="255" y="115"/>
                    </a:lnTo>
                    <a:lnTo>
                      <a:pt x="255" y="115"/>
                    </a:lnTo>
                    <a:lnTo>
                      <a:pt x="255" y="133"/>
                    </a:lnTo>
                    <a:lnTo>
                      <a:pt x="255" y="142"/>
                    </a:lnTo>
                    <a:lnTo>
                      <a:pt x="255" y="151"/>
                    </a:lnTo>
                    <a:lnTo>
                      <a:pt x="255" y="160"/>
                    </a:lnTo>
                    <a:lnTo>
                      <a:pt x="255" y="168"/>
                    </a:lnTo>
                    <a:lnTo>
                      <a:pt x="255" y="168"/>
                    </a:lnTo>
                    <a:lnTo>
                      <a:pt x="255" y="168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46" y="195"/>
                    </a:lnTo>
                    <a:lnTo>
                      <a:pt x="246" y="195"/>
                    </a:lnTo>
                    <a:lnTo>
                      <a:pt x="237" y="204"/>
                    </a:lnTo>
                    <a:lnTo>
                      <a:pt x="228" y="213"/>
                    </a:lnTo>
                    <a:lnTo>
                      <a:pt x="220" y="213"/>
                    </a:lnTo>
                    <a:lnTo>
                      <a:pt x="211" y="221"/>
                    </a:lnTo>
                    <a:lnTo>
                      <a:pt x="211" y="221"/>
                    </a:lnTo>
                    <a:lnTo>
                      <a:pt x="211" y="230"/>
                    </a:lnTo>
                    <a:lnTo>
                      <a:pt x="202" y="230"/>
                    </a:lnTo>
                    <a:lnTo>
                      <a:pt x="202" y="239"/>
                    </a:lnTo>
                    <a:lnTo>
                      <a:pt x="202" y="239"/>
                    </a:lnTo>
                    <a:lnTo>
                      <a:pt x="202" y="248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193" y="248"/>
                    </a:lnTo>
                    <a:lnTo>
                      <a:pt x="193" y="248"/>
                    </a:lnTo>
                    <a:lnTo>
                      <a:pt x="184" y="257"/>
                    </a:lnTo>
                    <a:lnTo>
                      <a:pt x="184" y="257"/>
                    </a:lnTo>
                    <a:lnTo>
                      <a:pt x="184" y="266"/>
                    </a:lnTo>
                    <a:lnTo>
                      <a:pt x="184" y="266"/>
                    </a:lnTo>
                    <a:lnTo>
                      <a:pt x="184" y="274"/>
                    </a:lnTo>
                    <a:lnTo>
                      <a:pt x="184" y="274"/>
                    </a:lnTo>
                    <a:lnTo>
                      <a:pt x="184" y="283"/>
                    </a:lnTo>
                    <a:lnTo>
                      <a:pt x="176" y="283"/>
                    </a:lnTo>
                    <a:lnTo>
                      <a:pt x="176" y="292"/>
                    </a:lnTo>
                    <a:lnTo>
                      <a:pt x="176" y="301"/>
                    </a:lnTo>
                    <a:lnTo>
                      <a:pt x="167" y="301"/>
                    </a:lnTo>
                    <a:lnTo>
                      <a:pt x="167" y="301"/>
                    </a:lnTo>
                    <a:lnTo>
                      <a:pt x="167" y="301"/>
                    </a:lnTo>
                    <a:lnTo>
                      <a:pt x="158" y="301"/>
                    </a:lnTo>
                    <a:lnTo>
                      <a:pt x="158" y="292"/>
                    </a:lnTo>
                    <a:lnTo>
                      <a:pt x="149" y="292"/>
                    </a:lnTo>
                    <a:lnTo>
                      <a:pt x="149" y="283"/>
                    </a:lnTo>
                    <a:lnTo>
                      <a:pt x="140" y="274"/>
                    </a:lnTo>
                    <a:lnTo>
                      <a:pt x="132" y="283"/>
                    </a:lnTo>
                    <a:lnTo>
                      <a:pt x="132" y="283"/>
                    </a:lnTo>
                    <a:lnTo>
                      <a:pt x="123" y="292"/>
                    </a:lnTo>
                    <a:lnTo>
                      <a:pt x="123" y="292"/>
                    </a:lnTo>
                    <a:lnTo>
                      <a:pt x="114" y="292"/>
                    </a:lnTo>
                    <a:lnTo>
                      <a:pt x="114" y="292"/>
                    </a:lnTo>
                    <a:lnTo>
                      <a:pt x="105" y="292"/>
                    </a:lnTo>
                    <a:lnTo>
                      <a:pt x="105" y="292"/>
                    </a:lnTo>
                    <a:lnTo>
                      <a:pt x="96" y="292"/>
                    </a:lnTo>
                    <a:lnTo>
                      <a:pt x="96" y="292"/>
                    </a:lnTo>
                    <a:lnTo>
                      <a:pt x="79" y="283"/>
                    </a:lnTo>
                    <a:lnTo>
                      <a:pt x="79" y="283"/>
                    </a:lnTo>
                    <a:lnTo>
                      <a:pt x="70" y="283"/>
                    </a:lnTo>
                    <a:lnTo>
                      <a:pt x="61" y="283"/>
                    </a:lnTo>
                    <a:lnTo>
                      <a:pt x="52" y="274"/>
                    </a:lnTo>
                    <a:lnTo>
                      <a:pt x="52" y="266"/>
                    </a:lnTo>
                    <a:lnTo>
                      <a:pt x="44" y="266"/>
                    </a:lnTo>
                    <a:lnTo>
                      <a:pt x="35" y="266"/>
                    </a:lnTo>
                    <a:lnTo>
                      <a:pt x="26" y="266"/>
                    </a:lnTo>
                    <a:lnTo>
                      <a:pt x="17" y="266"/>
                    </a:lnTo>
                    <a:lnTo>
                      <a:pt x="8" y="133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8" name="Freeform 138"/>
            <p:cNvSpPr>
              <a:spLocks/>
            </p:cNvSpPr>
            <p:nvPr/>
          </p:nvSpPr>
          <p:spPr bwMode="auto">
            <a:xfrm>
              <a:off x="4266675" y="3336786"/>
              <a:ext cx="289387" cy="501205"/>
            </a:xfrm>
            <a:custGeom>
              <a:avLst/>
              <a:gdLst/>
              <a:ahLst/>
              <a:cxnLst>
                <a:cxn ang="0">
                  <a:pos x="0" y="336"/>
                </a:cxn>
                <a:cxn ang="0">
                  <a:pos x="0" y="319"/>
                </a:cxn>
                <a:cxn ang="0">
                  <a:pos x="9" y="310"/>
                </a:cxn>
                <a:cxn ang="0">
                  <a:pos x="9" y="301"/>
                </a:cxn>
                <a:cxn ang="0">
                  <a:pos x="18" y="292"/>
                </a:cxn>
                <a:cxn ang="0">
                  <a:pos x="18" y="275"/>
                </a:cxn>
                <a:cxn ang="0">
                  <a:pos x="27" y="266"/>
                </a:cxn>
                <a:cxn ang="0">
                  <a:pos x="27" y="248"/>
                </a:cxn>
                <a:cxn ang="0">
                  <a:pos x="27" y="239"/>
                </a:cxn>
                <a:cxn ang="0">
                  <a:pos x="18" y="230"/>
                </a:cxn>
                <a:cxn ang="0">
                  <a:pos x="18" y="213"/>
                </a:cxn>
                <a:cxn ang="0">
                  <a:pos x="9" y="27"/>
                </a:cxn>
                <a:cxn ang="0">
                  <a:pos x="9" y="27"/>
                </a:cxn>
                <a:cxn ang="0">
                  <a:pos x="27" y="27"/>
                </a:cxn>
                <a:cxn ang="0">
                  <a:pos x="44" y="18"/>
                </a:cxn>
                <a:cxn ang="0">
                  <a:pos x="80" y="9"/>
                </a:cxn>
                <a:cxn ang="0">
                  <a:pos x="168" y="9"/>
                </a:cxn>
                <a:cxn ang="0">
                  <a:pos x="185" y="213"/>
                </a:cxn>
                <a:cxn ang="0">
                  <a:pos x="194" y="221"/>
                </a:cxn>
                <a:cxn ang="0">
                  <a:pos x="194" y="230"/>
                </a:cxn>
                <a:cxn ang="0">
                  <a:pos x="185" y="239"/>
                </a:cxn>
                <a:cxn ang="0">
                  <a:pos x="168" y="248"/>
                </a:cxn>
                <a:cxn ang="0">
                  <a:pos x="159" y="248"/>
                </a:cxn>
                <a:cxn ang="0">
                  <a:pos x="159" y="257"/>
                </a:cxn>
                <a:cxn ang="0">
                  <a:pos x="150" y="266"/>
                </a:cxn>
                <a:cxn ang="0">
                  <a:pos x="150" y="283"/>
                </a:cxn>
                <a:cxn ang="0">
                  <a:pos x="132" y="283"/>
                </a:cxn>
                <a:cxn ang="0">
                  <a:pos x="132" y="301"/>
                </a:cxn>
                <a:cxn ang="0">
                  <a:pos x="124" y="310"/>
                </a:cxn>
                <a:cxn ang="0">
                  <a:pos x="115" y="310"/>
                </a:cxn>
                <a:cxn ang="0">
                  <a:pos x="106" y="292"/>
                </a:cxn>
                <a:cxn ang="0">
                  <a:pos x="97" y="301"/>
                </a:cxn>
                <a:cxn ang="0">
                  <a:pos x="97" y="319"/>
                </a:cxn>
                <a:cxn ang="0">
                  <a:pos x="88" y="328"/>
                </a:cxn>
                <a:cxn ang="0">
                  <a:pos x="80" y="319"/>
                </a:cxn>
                <a:cxn ang="0">
                  <a:pos x="71" y="319"/>
                </a:cxn>
                <a:cxn ang="0">
                  <a:pos x="62" y="328"/>
                </a:cxn>
                <a:cxn ang="0">
                  <a:pos x="62" y="336"/>
                </a:cxn>
                <a:cxn ang="0">
                  <a:pos x="44" y="319"/>
                </a:cxn>
                <a:cxn ang="0">
                  <a:pos x="27" y="328"/>
                </a:cxn>
                <a:cxn ang="0">
                  <a:pos x="27" y="336"/>
                </a:cxn>
                <a:cxn ang="0">
                  <a:pos x="18" y="328"/>
                </a:cxn>
                <a:cxn ang="0">
                  <a:pos x="9" y="336"/>
                </a:cxn>
                <a:cxn ang="0">
                  <a:pos x="9" y="336"/>
                </a:cxn>
              </a:cxnLst>
              <a:rect l="0" t="0" r="r" b="b"/>
              <a:pathLst>
                <a:path w="194" h="336">
                  <a:moveTo>
                    <a:pt x="9" y="336"/>
                  </a:moveTo>
                  <a:lnTo>
                    <a:pt x="0" y="336"/>
                  </a:lnTo>
                  <a:lnTo>
                    <a:pt x="0" y="328"/>
                  </a:lnTo>
                  <a:lnTo>
                    <a:pt x="0" y="319"/>
                  </a:lnTo>
                  <a:lnTo>
                    <a:pt x="9" y="31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9" y="301"/>
                  </a:lnTo>
                  <a:lnTo>
                    <a:pt x="9" y="292"/>
                  </a:lnTo>
                  <a:lnTo>
                    <a:pt x="18" y="292"/>
                  </a:lnTo>
                  <a:lnTo>
                    <a:pt x="18" y="283"/>
                  </a:lnTo>
                  <a:lnTo>
                    <a:pt x="18" y="275"/>
                  </a:lnTo>
                  <a:lnTo>
                    <a:pt x="27" y="266"/>
                  </a:lnTo>
                  <a:lnTo>
                    <a:pt x="27" y="266"/>
                  </a:lnTo>
                  <a:lnTo>
                    <a:pt x="27" y="257"/>
                  </a:lnTo>
                  <a:lnTo>
                    <a:pt x="27" y="248"/>
                  </a:lnTo>
                  <a:lnTo>
                    <a:pt x="27" y="248"/>
                  </a:lnTo>
                  <a:lnTo>
                    <a:pt x="27" y="239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21"/>
                  </a:lnTo>
                  <a:lnTo>
                    <a:pt x="18" y="213"/>
                  </a:lnTo>
                  <a:lnTo>
                    <a:pt x="27" y="213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18" y="27"/>
                  </a:lnTo>
                  <a:lnTo>
                    <a:pt x="27" y="27"/>
                  </a:lnTo>
                  <a:lnTo>
                    <a:pt x="36" y="27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80" y="9"/>
                  </a:lnTo>
                  <a:lnTo>
                    <a:pt x="159" y="0"/>
                  </a:lnTo>
                  <a:lnTo>
                    <a:pt x="168" y="9"/>
                  </a:lnTo>
                  <a:lnTo>
                    <a:pt x="176" y="80"/>
                  </a:lnTo>
                  <a:lnTo>
                    <a:pt x="185" y="213"/>
                  </a:lnTo>
                  <a:lnTo>
                    <a:pt x="185" y="213"/>
                  </a:lnTo>
                  <a:lnTo>
                    <a:pt x="194" y="221"/>
                  </a:lnTo>
                  <a:lnTo>
                    <a:pt x="185" y="230"/>
                  </a:lnTo>
                  <a:lnTo>
                    <a:pt x="194" y="230"/>
                  </a:lnTo>
                  <a:lnTo>
                    <a:pt x="194" y="239"/>
                  </a:lnTo>
                  <a:lnTo>
                    <a:pt x="185" y="239"/>
                  </a:lnTo>
                  <a:lnTo>
                    <a:pt x="168" y="248"/>
                  </a:lnTo>
                  <a:lnTo>
                    <a:pt x="168" y="248"/>
                  </a:lnTo>
                  <a:lnTo>
                    <a:pt x="159" y="248"/>
                  </a:lnTo>
                  <a:lnTo>
                    <a:pt x="159" y="248"/>
                  </a:lnTo>
                  <a:lnTo>
                    <a:pt x="159" y="248"/>
                  </a:lnTo>
                  <a:lnTo>
                    <a:pt x="159" y="257"/>
                  </a:lnTo>
                  <a:lnTo>
                    <a:pt x="159" y="266"/>
                  </a:lnTo>
                  <a:lnTo>
                    <a:pt x="150" y="266"/>
                  </a:lnTo>
                  <a:lnTo>
                    <a:pt x="150" y="275"/>
                  </a:lnTo>
                  <a:lnTo>
                    <a:pt x="150" y="283"/>
                  </a:lnTo>
                  <a:lnTo>
                    <a:pt x="141" y="283"/>
                  </a:lnTo>
                  <a:lnTo>
                    <a:pt x="132" y="283"/>
                  </a:lnTo>
                  <a:lnTo>
                    <a:pt x="132" y="292"/>
                  </a:lnTo>
                  <a:lnTo>
                    <a:pt x="132" y="301"/>
                  </a:lnTo>
                  <a:lnTo>
                    <a:pt x="132" y="310"/>
                  </a:lnTo>
                  <a:lnTo>
                    <a:pt x="124" y="310"/>
                  </a:lnTo>
                  <a:lnTo>
                    <a:pt x="115" y="310"/>
                  </a:lnTo>
                  <a:lnTo>
                    <a:pt x="115" y="310"/>
                  </a:lnTo>
                  <a:lnTo>
                    <a:pt x="106" y="301"/>
                  </a:lnTo>
                  <a:lnTo>
                    <a:pt x="106" y="292"/>
                  </a:lnTo>
                  <a:lnTo>
                    <a:pt x="106" y="301"/>
                  </a:lnTo>
                  <a:lnTo>
                    <a:pt x="97" y="301"/>
                  </a:lnTo>
                  <a:lnTo>
                    <a:pt x="97" y="310"/>
                  </a:lnTo>
                  <a:lnTo>
                    <a:pt x="97" y="319"/>
                  </a:lnTo>
                  <a:lnTo>
                    <a:pt x="97" y="319"/>
                  </a:lnTo>
                  <a:lnTo>
                    <a:pt x="88" y="328"/>
                  </a:lnTo>
                  <a:lnTo>
                    <a:pt x="88" y="319"/>
                  </a:lnTo>
                  <a:lnTo>
                    <a:pt x="80" y="319"/>
                  </a:lnTo>
                  <a:lnTo>
                    <a:pt x="80" y="319"/>
                  </a:lnTo>
                  <a:lnTo>
                    <a:pt x="71" y="319"/>
                  </a:lnTo>
                  <a:lnTo>
                    <a:pt x="71" y="319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36"/>
                  </a:lnTo>
                  <a:lnTo>
                    <a:pt x="62" y="328"/>
                  </a:lnTo>
                  <a:lnTo>
                    <a:pt x="44" y="319"/>
                  </a:lnTo>
                  <a:lnTo>
                    <a:pt x="36" y="328"/>
                  </a:lnTo>
                  <a:lnTo>
                    <a:pt x="27" y="328"/>
                  </a:lnTo>
                  <a:lnTo>
                    <a:pt x="36" y="328"/>
                  </a:lnTo>
                  <a:lnTo>
                    <a:pt x="27" y="336"/>
                  </a:lnTo>
                  <a:lnTo>
                    <a:pt x="27" y="328"/>
                  </a:lnTo>
                  <a:lnTo>
                    <a:pt x="18" y="328"/>
                  </a:lnTo>
                  <a:lnTo>
                    <a:pt x="9" y="328"/>
                  </a:lnTo>
                  <a:lnTo>
                    <a:pt x="9" y="336"/>
                  </a:lnTo>
                  <a:lnTo>
                    <a:pt x="9" y="336"/>
                  </a:lnTo>
                  <a:lnTo>
                    <a:pt x="9" y="336"/>
                  </a:lnTo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7"/>
            <p:cNvSpPr>
              <a:spLocks/>
            </p:cNvSpPr>
            <p:nvPr/>
          </p:nvSpPr>
          <p:spPr bwMode="auto">
            <a:xfrm>
              <a:off x="3795303" y="2783371"/>
              <a:ext cx="459438" cy="514630"/>
            </a:xfrm>
            <a:custGeom>
              <a:avLst/>
              <a:gdLst/>
              <a:ahLst/>
              <a:cxnLst>
                <a:cxn ang="0">
                  <a:pos x="44" y="18"/>
                </a:cxn>
                <a:cxn ang="0">
                  <a:pos x="79" y="9"/>
                </a:cxn>
                <a:cxn ang="0">
                  <a:pos x="96" y="0"/>
                </a:cxn>
                <a:cxn ang="0">
                  <a:pos x="105" y="9"/>
                </a:cxn>
                <a:cxn ang="0">
                  <a:pos x="105" y="18"/>
                </a:cxn>
                <a:cxn ang="0">
                  <a:pos x="105" y="18"/>
                </a:cxn>
                <a:cxn ang="0">
                  <a:pos x="132" y="27"/>
                </a:cxn>
                <a:cxn ang="0">
                  <a:pos x="140" y="35"/>
                </a:cxn>
                <a:cxn ang="0">
                  <a:pos x="220" y="62"/>
                </a:cxn>
                <a:cxn ang="0">
                  <a:pos x="237" y="62"/>
                </a:cxn>
                <a:cxn ang="0">
                  <a:pos x="255" y="71"/>
                </a:cxn>
                <a:cxn ang="0">
                  <a:pos x="272" y="80"/>
                </a:cxn>
                <a:cxn ang="0">
                  <a:pos x="281" y="88"/>
                </a:cxn>
                <a:cxn ang="0">
                  <a:pos x="272" y="106"/>
                </a:cxn>
                <a:cxn ang="0">
                  <a:pos x="281" y="115"/>
                </a:cxn>
                <a:cxn ang="0">
                  <a:pos x="290" y="124"/>
                </a:cxn>
                <a:cxn ang="0">
                  <a:pos x="290" y="133"/>
                </a:cxn>
                <a:cxn ang="0">
                  <a:pos x="281" y="150"/>
                </a:cxn>
                <a:cxn ang="0">
                  <a:pos x="272" y="168"/>
                </a:cxn>
                <a:cxn ang="0">
                  <a:pos x="281" y="168"/>
                </a:cxn>
                <a:cxn ang="0">
                  <a:pos x="290" y="150"/>
                </a:cxn>
                <a:cxn ang="0">
                  <a:pos x="299" y="142"/>
                </a:cxn>
                <a:cxn ang="0">
                  <a:pos x="308" y="159"/>
                </a:cxn>
                <a:cxn ang="0">
                  <a:pos x="299" y="186"/>
                </a:cxn>
                <a:cxn ang="0">
                  <a:pos x="299" y="203"/>
                </a:cxn>
                <a:cxn ang="0">
                  <a:pos x="290" y="230"/>
                </a:cxn>
                <a:cxn ang="0">
                  <a:pos x="290" y="248"/>
                </a:cxn>
                <a:cxn ang="0">
                  <a:pos x="290" y="265"/>
                </a:cxn>
                <a:cxn ang="0">
                  <a:pos x="290" y="292"/>
                </a:cxn>
                <a:cxn ang="0">
                  <a:pos x="299" y="310"/>
                </a:cxn>
                <a:cxn ang="0">
                  <a:pos x="299" y="327"/>
                </a:cxn>
                <a:cxn ang="0">
                  <a:pos x="228" y="345"/>
                </a:cxn>
                <a:cxn ang="0">
                  <a:pos x="114" y="336"/>
                </a:cxn>
                <a:cxn ang="0">
                  <a:pos x="105" y="318"/>
                </a:cxn>
                <a:cxn ang="0">
                  <a:pos x="105" y="301"/>
                </a:cxn>
                <a:cxn ang="0">
                  <a:pos x="105" y="283"/>
                </a:cxn>
                <a:cxn ang="0">
                  <a:pos x="96" y="274"/>
                </a:cxn>
                <a:cxn ang="0">
                  <a:pos x="96" y="256"/>
                </a:cxn>
                <a:cxn ang="0">
                  <a:pos x="88" y="230"/>
                </a:cxn>
                <a:cxn ang="0">
                  <a:pos x="70" y="230"/>
                </a:cxn>
                <a:cxn ang="0">
                  <a:pos x="44" y="203"/>
                </a:cxn>
                <a:cxn ang="0">
                  <a:pos x="35" y="195"/>
                </a:cxn>
                <a:cxn ang="0">
                  <a:pos x="8" y="186"/>
                </a:cxn>
                <a:cxn ang="0">
                  <a:pos x="8" y="159"/>
                </a:cxn>
                <a:cxn ang="0">
                  <a:pos x="8" y="133"/>
                </a:cxn>
                <a:cxn ang="0">
                  <a:pos x="0" y="115"/>
                </a:cxn>
                <a:cxn ang="0">
                  <a:pos x="0" y="97"/>
                </a:cxn>
                <a:cxn ang="0">
                  <a:pos x="17" y="80"/>
                </a:cxn>
                <a:cxn ang="0">
                  <a:pos x="26" y="62"/>
                </a:cxn>
                <a:cxn ang="0">
                  <a:pos x="35" y="18"/>
                </a:cxn>
              </a:cxnLst>
              <a:rect l="0" t="0" r="r" b="b"/>
              <a:pathLst>
                <a:path w="308" h="345">
                  <a:moveTo>
                    <a:pt x="35" y="18"/>
                  </a:moveTo>
                  <a:lnTo>
                    <a:pt x="44" y="18"/>
                  </a:lnTo>
                  <a:lnTo>
                    <a:pt x="44" y="18"/>
                  </a:lnTo>
                  <a:lnTo>
                    <a:pt x="52" y="18"/>
                  </a:lnTo>
                  <a:lnTo>
                    <a:pt x="70" y="9"/>
                  </a:lnTo>
                  <a:lnTo>
                    <a:pt x="79" y="9"/>
                  </a:lnTo>
                  <a:lnTo>
                    <a:pt x="88" y="9"/>
                  </a:lnTo>
                  <a:lnTo>
                    <a:pt x="88" y="0"/>
                  </a:lnTo>
                  <a:lnTo>
                    <a:pt x="9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9"/>
                  </a:lnTo>
                  <a:lnTo>
                    <a:pt x="105" y="9"/>
                  </a:lnTo>
                  <a:lnTo>
                    <a:pt x="105" y="18"/>
                  </a:lnTo>
                  <a:lnTo>
                    <a:pt x="105" y="18"/>
                  </a:lnTo>
                  <a:lnTo>
                    <a:pt x="96" y="27"/>
                  </a:lnTo>
                  <a:lnTo>
                    <a:pt x="105" y="27"/>
                  </a:lnTo>
                  <a:lnTo>
                    <a:pt x="105" y="18"/>
                  </a:lnTo>
                  <a:lnTo>
                    <a:pt x="114" y="18"/>
                  </a:lnTo>
                  <a:lnTo>
                    <a:pt x="123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40" y="35"/>
                  </a:lnTo>
                  <a:lnTo>
                    <a:pt x="149" y="44"/>
                  </a:lnTo>
                  <a:lnTo>
                    <a:pt x="202" y="53"/>
                  </a:lnTo>
                  <a:lnTo>
                    <a:pt x="220" y="62"/>
                  </a:lnTo>
                  <a:lnTo>
                    <a:pt x="220" y="62"/>
                  </a:lnTo>
                  <a:lnTo>
                    <a:pt x="228" y="62"/>
                  </a:lnTo>
                  <a:lnTo>
                    <a:pt x="237" y="62"/>
                  </a:lnTo>
                  <a:lnTo>
                    <a:pt x="237" y="62"/>
                  </a:lnTo>
                  <a:lnTo>
                    <a:pt x="255" y="62"/>
                  </a:lnTo>
                  <a:lnTo>
                    <a:pt x="255" y="71"/>
                  </a:lnTo>
                  <a:lnTo>
                    <a:pt x="255" y="80"/>
                  </a:lnTo>
                  <a:lnTo>
                    <a:pt x="264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8"/>
                  </a:lnTo>
                  <a:lnTo>
                    <a:pt x="281" y="88"/>
                  </a:lnTo>
                  <a:lnTo>
                    <a:pt x="272" y="97"/>
                  </a:lnTo>
                  <a:lnTo>
                    <a:pt x="272" y="106"/>
                  </a:lnTo>
                  <a:lnTo>
                    <a:pt x="272" y="106"/>
                  </a:lnTo>
                  <a:lnTo>
                    <a:pt x="281" y="106"/>
                  </a:lnTo>
                  <a:lnTo>
                    <a:pt x="290" y="106"/>
                  </a:lnTo>
                  <a:lnTo>
                    <a:pt x="281" y="115"/>
                  </a:lnTo>
                  <a:lnTo>
                    <a:pt x="281" y="124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33"/>
                  </a:lnTo>
                  <a:lnTo>
                    <a:pt x="290" y="133"/>
                  </a:lnTo>
                  <a:lnTo>
                    <a:pt x="290" y="142"/>
                  </a:lnTo>
                  <a:lnTo>
                    <a:pt x="281" y="142"/>
                  </a:lnTo>
                  <a:lnTo>
                    <a:pt x="281" y="150"/>
                  </a:lnTo>
                  <a:lnTo>
                    <a:pt x="281" y="150"/>
                  </a:lnTo>
                  <a:lnTo>
                    <a:pt x="272" y="159"/>
                  </a:lnTo>
                  <a:lnTo>
                    <a:pt x="272" y="168"/>
                  </a:lnTo>
                  <a:lnTo>
                    <a:pt x="272" y="177"/>
                  </a:lnTo>
                  <a:lnTo>
                    <a:pt x="281" y="177"/>
                  </a:lnTo>
                  <a:lnTo>
                    <a:pt x="281" y="168"/>
                  </a:lnTo>
                  <a:lnTo>
                    <a:pt x="281" y="168"/>
                  </a:lnTo>
                  <a:lnTo>
                    <a:pt x="290" y="159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9" y="150"/>
                  </a:lnTo>
                  <a:lnTo>
                    <a:pt x="299" y="142"/>
                  </a:lnTo>
                  <a:lnTo>
                    <a:pt x="308" y="150"/>
                  </a:lnTo>
                  <a:lnTo>
                    <a:pt x="308" y="150"/>
                  </a:lnTo>
                  <a:lnTo>
                    <a:pt x="308" y="159"/>
                  </a:lnTo>
                  <a:lnTo>
                    <a:pt x="299" y="177"/>
                  </a:lnTo>
                  <a:lnTo>
                    <a:pt x="299" y="186"/>
                  </a:lnTo>
                  <a:lnTo>
                    <a:pt x="299" y="186"/>
                  </a:lnTo>
                  <a:lnTo>
                    <a:pt x="308" y="203"/>
                  </a:lnTo>
                  <a:lnTo>
                    <a:pt x="308" y="203"/>
                  </a:lnTo>
                  <a:lnTo>
                    <a:pt x="299" y="203"/>
                  </a:lnTo>
                  <a:lnTo>
                    <a:pt x="299" y="212"/>
                  </a:lnTo>
                  <a:lnTo>
                    <a:pt x="290" y="221"/>
                  </a:lnTo>
                  <a:lnTo>
                    <a:pt x="290" y="230"/>
                  </a:lnTo>
                  <a:lnTo>
                    <a:pt x="299" y="239"/>
                  </a:lnTo>
                  <a:lnTo>
                    <a:pt x="299" y="239"/>
                  </a:lnTo>
                  <a:lnTo>
                    <a:pt x="290" y="248"/>
                  </a:lnTo>
                  <a:lnTo>
                    <a:pt x="290" y="256"/>
                  </a:lnTo>
                  <a:lnTo>
                    <a:pt x="290" y="256"/>
                  </a:lnTo>
                  <a:lnTo>
                    <a:pt x="290" y="265"/>
                  </a:lnTo>
                  <a:lnTo>
                    <a:pt x="290" y="274"/>
                  </a:lnTo>
                  <a:lnTo>
                    <a:pt x="290" y="292"/>
                  </a:lnTo>
                  <a:lnTo>
                    <a:pt x="290" y="292"/>
                  </a:lnTo>
                  <a:lnTo>
                    <a:pt x="299" y="301"/>
                  </a:lnTo>
                  <a:lnTo>
                    <a:pt x="299" y="301"/>
                  </a:lnTo>
                  <a:lnTo>
                    <a:pt x="299" y="310"/>
                  </a:lnTo>
                  <a:lnTo>
                    <a:pt x="299" y="318"/>
                  </a:lnTo>
                  <a:lnTo>
                    <a:pt x="299" y="318"/>
                  </a:lnTo>
                  <a:lnTo>
                    <a:pt x="299" y="327"/>
                  </a:lnTo>
                  <a:lnTo>
                    <a:pt x="299" y="336"/>
                  </a:lnTo>
                  <a:lnTo>
                    <a:pt x="299" y="336"/>
                  </a:lnTo>
                  <a:lnTo>
                    <a:pt x="228" y="345"/>
                  </a:lnTo>
                  <a:lnTo>
                    <a:pt x="140" y="345"/>
                  </a:lnTo>
                  <a:lnTo>
                    <a:pt x="132" y="336"/>
                  </a:lnTo>
                  <a:lnTo>
                    <a:pt x="114" y="336"/>
                  </a:lnTo>
                  <a:lnTo>
                    <a:pt x="114" y="327"/>
                  </a:lnTo>
                  <a:lnTo>
                    <a:pt x="114" y="327"/>
                  </a:lnTo>
                  <a:lnTo>
                    <a:pt x="105" y="318"/>
                  </a:lnTo>
                  <a:lnTo>
                    <a:pt x="105" y="318"/>
                  </a:lnTo>
                  <a:lnTo>
                    <a:pt x="105" y="310"/>
                  </a:lnTo>
                  <a:lnTo>
                    <a:pt x="105" y="301"/>
                  </a:lnTo>
                  <a:lnTo>
                    <a:pt x="105" y="292"/>
                  </a:lnTo>
                  <a:lnTo>
                    <a:pt x="105" y="283"/>
                  </a:lnTo>
                  <a:lnTo>
                    <a:pt x="105" y="283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65"/>
                  </a:lnTo>
                  <a:lnTo>
                    <a:pt x="96" y="265"/>
                  </a:lnTo>
                  <a:lnTo>
                    <a:pt x="96" y="256"/>
                  </a:lnTo>
                  <a:lnTo>
                    <a:pt x="96" y="248"/>
                  </a:lnTo>
                  <a:lnTo>
                    <a:pt x="88" y="239"/>
                  </a:lnTo>
                  <a:lnTo>
                    <a:pt x="88" y="230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0" y="230"/>
                  </a:lnTo>
                  <a:lnTo>
                    <a:pt x="61" y="221"/>
                  </a:lnTo>
                  <a:lnTo>
                    <a:pt x="52" y="203"/>
                  </a:lnTo>
                  <a:lnTo>
                    <a:pt x="44" y="203"/>
                  </a:lnTo>
                  <a:lnTo>
                    <a:pt x="35" y="203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26" y="186"/>
                  </a:lnTo>
                  <a:lnTo>
                    <a:pt x="17" y="186"/>
                  </a:lnTo>
                  <a:lnTo>
                    <a:pt x="8" y="186"/>
                  </a:lnTo>
                  <a:lnTo>
                    <a:pt x="0" y="177"/>
                  </a:lnTo>
                  <a:lnTo>
                    <a:pt x="8" y="168"/>
                  </a:lnTo>
                  <a:lnTo>
                    <a:pt x="8" y="159"/>
                  </a:lnTo>
                  <a:lnTo>
                    <a:pt x="0" y="150"/>
                  </a:lnTo>
                  <a:lnTo>
                    <a:pt x="8" y="142"/>
                  </a:lnTo>
                  <a:lnTo>
                    <a:pt x="8" y="133"/>
                  </a:lnTo>
                  <a:lnTo>
                    <a:pt x="8" y="124"/>
                  </a:lnTo>
                  <a:lnTo>
                    <a:pt x="8" y="115"/>
                  </a:lnTo>
                  <a:lnTo>
                    <a:pt x="0" y="115"/>
                  </a:lnTo>
                  <a:lnTo>
                    <a:pt x="0" y="106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17" y="80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6" y="62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8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17"/>
            <p:cNvSpPr>
              <a:spLocks/>
            </p:cNvSpPr>
            <p:nvPr/>
          </p:nvSpPr>
          <p:spPr bwMode="auto">
            <a:xfrm>
              <a:off x="1274361" y="2282166"/>
              <a:ext cx="617557" cy="462422"/>
            </a:xfrm>
            <a:custGeom>
              <a:avLst/>
              <a:gdLst/>
              <a:ahLst/>
              <a:cxnLst>
                <a:cxn ang="0">
                  <a:pos x="18" y="195"/>
                </a:cxn>
                <a:cxn ang="0">
                  <a:pos x="9" y="159"/>
                </a:cxn>
                <a:cxn ang="0">
                  <a:pos x="18" y="186"/>
                </a:cxn>
                <a:cxn ang="0">
                  <a:pos x="18" y="168"/>
                </a:cxn>
                <a:cxn ang="0">
                  <a:pos x="18" y="159"/>
                </a:cxn>
                <a:cxn ang="0">
                  <a:pos x="9" y="142"/>
                </a:cxn>
                <a:cxn ang="0">
                  <a:pos x="27" y="142"/>
                </a:cxn>
                <a:cxn ang="0">
                  <a:pos x="9" y="133"/>
                </a:cxn>
                <a:cxn ang="0">
                  <a:pos x="18" y="80"/>
                </a:cxn>
                <a:cxn ang="0">
                  <a:pos x="9" y="53"/>
                </a:cxn>
                <a:cxn ang="0">
                  <a:pos x="9" y="35"/>
                </a:cxn>
                <a:cxn ang="0">
                  <a:pos x="18" y="18"/>
                </a:cxn>
                <a:cxn ang="0">
                  <a:pos x="44" y="44"/>
                </a:cxn>
                <a:cxn ang="0">
                  <a:pos x="71" y="53"/>
                </a:cxn>
                <a:cxn ang="0">
                  <a:pos x="88" y="62"/>
                </a:cxn>
                <a:cxn ang="0">
                  <a:pos x="97" y="71"/>
                </a:cxn>
                <a:cxn ang="0">
                  <a:pos x="106" y="88"/>
                </a:cxn>
                <a:cxn ang="0">
                  <a:pos x="97" y="88"/>
                </a:cxn>
                <a:cxn ang="0">
                  <a:pos x="71" y="115"/>
                </a:cxn>
                <a:cxn ang="0">
                  <a:pos x="80" y="124"/>
                </a:cxn>
                <a:cxn ang="0">
                  <a:pos x="97" y="97"/>
                </a:cxn>
                <a:cxn ang="0">
                  <a:pos x="106" y="97"/>
                </a:cxn>
                <a:cxn ang="0">
                  <a:pos x="97" y="106"/>
                </a:cxn>
                <a:cxn ang="0">
                  <a:pos x="97" y="133"/>
                </a:cxn>
                <a:cxn ang="0">
                  <a:pos x="88" y="133"/>
                </a:cxn>
                <a:cxn ang="0">
                  <a:pos x="88" y="133"/>
                </a:cxn>
                <a:cxn ang="0">
                  <a:pos x="71" y="133"/>
                </a:cxn>
                <a:cxn ang="0">
                  <a:pos x="80" y="142"/>
                </a:cxn>
                <a:cxn ang="0">
                  <a:pos x="97" y="142"/>
                </a:cxn>
                <a:cxn ang="0">
                  <a:pos x="115" y="115"/>
                </a:cxn>
                <a:cxn ang="0">
                  <a:pos x="115" y="97"/>
                </a:cxn>
                <a:cxn ang="0">
                  <a:pos x="124" y="80"/>
                </a:cxn>
                <a:cxn ang="0">
                  <a:pos x="124" y="53"/>
                </a:cxn>
                <a:cxn ang="0">
                  <a:pos x="124" y="44"/>
                </a:cxn>
                <a:cxn ang="0">
                  <a:pos x="132" y="44"/>
                </a:cxn>
                <a:cxn ang="0">
                  <a:pos x="124" y="27"/>
                </a:cxn>
                <a:cxn ang="0">
                  <a:pos x="124" y="9"/>
                </a:cxn>
                <a:cxn ang="0">
                  <a:pos x="370" y="62"/>
                </a:cxn>
                <a:cxn ang="0">
                  <a:pos x="379" y="274"/>
                </a:cxn>
                <a:cxn ang="0">
                  <a:pos x="379" y="310"/>
                </a:cxn>
                <a:cxn ang="0">
                  <a:pos x="256" y="283"/>
                </a:cxn>
                <a:cxn ang="0">
                  <a:pos x="229" y="283"/>
                </a:cxn>
                <a:cxn ang="0">
                  <a:pos x="185" y="283"/>
                </a:cxn>
                <a:cxn ang="0">
                  <a:pos x="159" y="283"/>
                </a:cxn>
                <a:cxn ang="0">
                  <a:pos x="132" y="274"/>
                </a:cxn>
                <a:cxn ang="0">
                  <a:pos x="106" y="265"/>
                </a:cxn>
                <a:cxn ang="0">
                  <a:pos x="88" y="274"/>
                </a:cxn>
                <a:cxn ang="0">
                  <a:pos x="62" y="265"/>
                </a:cxn>
                <a:cxn ang="0">
                  <a:pos x="53" y="221"/>
                </a:cxn>
                <a:cxn ang="0">
                  <a:pos x="36" y="212"/>
                </a:cxn>
                <a:cxn ang="0">
                  <a:pos x="27" y="195"/>
                </a:cxn>
              </a:cxnLst>
              <a:rect l="0" t="0" r="r" b="b"/>
              <a:pathLst>
                <a:path w="414" h="310">
                  <a:moveTo>
                    <a:pt x="27" y="195"/>
                  </a:moveTo>
                  <a:lnTo>
                    <a:pt x="27" y="195"/>
                  </a:lnTo>
                  <a:lnTo>
                    <a:pt x="27" y="195"/>
                  </a:lnTo>
                  <a:lnTo>
                    <a:pt x="18" y="195"/>
                  </a:lnTo>
                  <a:lnTo>
                    <a:pt x="9" y="195"/>
                  </a:lnTo>
                  <a:lnTo>
                    <a:pt x="9" y="186"/>
                  </a:lnTo>
                  <a:lnTo>
                    <a:pt x="0" y="186"/>
                  </a:lnTo>
                  <a:lnTo>
                    <a:pt x="9" y="159"/>
                  </a:lnTo>
                  <a:lnTo>
                    <a:pt x="9" y="168"/>
                  </a:lnTo>
                  <a:lnTo>
                    <a:pt x="9" y="177"/>
                  </a:lnTo>
                  <a:lnTo>
                    <a:pt x="9" y="177"/>
                  </a:lnTo>
                  <a:lnTo>
                    <a:pt x="18" y="186"/>
                  </a:lnTo>
                  <a:lnTo>
                    <a:pt x="18" y="177"/>
                  </a:lnTo>
                  <a:lnTo>
                    <a:pt x="9" y="177"/>
                  </a:lnTo>
                  <a:lnTo>
                    <a:pt x="18" y="168"/>
                  </a:lnTo>
                  <a:lnTo>
                    <a:pt x="18" y="168"/>
                  </a:lnTo>
                  <a:lnTo>
                    <a:pt x="18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18" y="159"/>
                  </a:lnTo>
                  <a:lnTo>
                    <a:pt x="9" y="150"/>
                  </a:lnTo>
                  <a:lnTo>
                    <a:pt x="9" y="159"/>
                  </a:lnTo>
                  <a:lnTo>
                    <a:pt x="9" y="150"/>
                  </a:lnTo>
                  <a:lnTo>
                    <a:pt x="9" y="142"/>
                  </a:lnTo>
                  <a:lnTo>
                    <a:pt x="9" y="142"/>
                  </a:lnTo>
                  <a:lnTo>
                    <a:pt x="18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18" y="133"/>
                  </a:lnTo>
                  <a:lnTo>
                    <a:pt x="18" y="133"/>
                  </a:lnTo>
                  <a:lnTo>
                    <a:pt x="9" y="133"/>
                  </a:lnTo>
                  <a:lnTo>
                    <a:pt x="9" y="133"/>
                  </a:lnTo>
                  <a:lnTo>
                    <a:pt x="9" y="124"/>
                  </a:lnTo>
                  <a:lnTo>
                    <a:pt x="18" y="115"/>
                  </a:lnTo>
                  <a:lnTo>
                    <a:pt x="9" y="97"/>
                  </a:lnTo>
                  <a:lnTo>
                    <a:pt x="18" y="80"/>
                  </a:lnTo>
                  <a:lnTo>
                    <a:pt x="18" y="7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53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27"/>
                  </a:lnTo>
                  <a:lnTo>
                    <a:pt x="18" y="27"/>
                  </a:lnTo>
                  <a:lnTo>
                    <a:pt x="9" y="18"/>
                  </a:lnTo>
                  <a:lnTo>
                    <a:pt x="18" y="18"/>
                  </a:lnTo>
                  <a:lnTo>
                    <a:pt x="27" y="35"/>
                  </a:lnTo>
                  <a:lnTo>
                    <a:pt x="36" y="35"/>
                  </a:lnTo>
                  <a:lnTo>
                    <a:pt x="36" y="35"/>
                  </a:lnTo>
                  <a:lnTo>
                    <a:pt x="44" y="44"/>
                  </a:lnTo>
                  <a:lnTo>
                    <a:pt x="44" y="44"/>
                  </a:lnTo>
                  <a:lnTo>
                    <a:pt x="62" y="53"/>
                  </a:lnTo>
                  <a:lnTo>
                    <a:pt x="62" y="53"/>
                  </a:lnTo>
                  <a:lnTo>
                    <a:pt x="71" y="53"/>
                  </a:lnTo>
                  <a:lnTo>
                    <a:pt x="80" y="62"/>
                  </a:lnTo>
                  <a:lnTo>
                    <a:pt x="88" y="62"/>
                  </a:lnTo>
                  <a:lnTo>
                    <a:pt x="88" y="62"/>
                  </a:lnTo>
                  <a:lnTo>
                    <a:pt x="88" y="62"/>
                  </a:lnTo>
                  <a:lnTo>
                    <a:pt x="88" y="71"/>
                  </a:lnTo>
                  <a:lnTo>
                    <a:pt x="97" y="71"/>
                  </a:lnTo>
                  <a:lnTo>
                    <a:pt x="97" y="71"/>
                  </a:lnTo>
                  <a:lnTo>
                    <a:pt x="97" y="71"/>
                  </a:lnTo>
                  <a:lnTo>
                    <a:pt x="106" y="62"/>
                  </a:lnTo>
                  <a:lnTo>
                    <a:pt x="106" y="71"/>
                  </a:lnTo>
                  <a:lnTo>
                    <a:pt x="106" y="80"/>
                  </a:lnTo>
                  <a:lnTo>
                    <a:pt x="106" y="88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7" y="88"/>
                  </a:lnTo>
                  <a:lnTo>
                    <a:pt x="88" y="97"/>
                  </a:lnTo>
                  <a:lnTo>
                    <a:pt x="88" y="106"/>
                  </a:lnTo>
                  <a:lnTo>
                    <a:pt x="80" y="115"/>
                  </a:lnTo>
                  <a:lnTo>
                    <a:pt x="71" y="115"/>
                  </a:lnTo>
                  <a:lnTo>
                    <a:pt x="80" y="124"/>
                  </a:lnTo>
                  <a:lnTo>
                    <a:pt x="88" y="124"/>
                  </a:lnTo>
                  <a:lnTo>
                    <a:pt x="80" y="124"/>
                  </a:lnTo>
                  <a:lnTo>
                    <a:pt x="80" y="124"/>
                  </a:lnTo>
                  <a:lnTo>
                    <a:pt x="80" y="115"/>
                  </a:lnTo>
                  <a:lnTo>
                    <a:pt x="88" y="106"/>
                  </a:lnTo>
                  <a:lnTo>
                    <a:pt x="97" y="106"/>
                  </a:lnTo>
                  <a:lnTo>
                    <a:pt x="97" y="97"/>
                  </a:lnTo>
                  <a:lnTo>
                    <a:pt x="115" y="88"/>
                  </a:lnTo>
                  <a:lnTo>
                    <a:pt x="115" y="88"/>
                  </a:lnTo>
                  <a:lnTo>
                    <a:pt x="115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6" y="106"/>
                  </a:lnTo>
                  <a:lnTo>
                    <a:pt x="106" y="106"/>
                  </a:lnTo>
                  <a:lnTo>
                    <a:pt x="97" y="106"/>
                  </a:lnTo>
                  <a:lnTo>
                    <a:pt x="97" y="115"/>
                  </a:lnTo>
                  <a:lnTo>
                    <a:pt x="106" y="115"/>
                  </a:lnTo>
                  <a:lnTo>
                    <a:pt x="106" y="115"/>
                  </a:lnTo>
                  <a:lnTo>
                    <a:pt x="97" y="133"/>
                  </a:lnTo>
                  <a:lnTo>
                    <a:pt x="97" y="133"/>
                  </a:lnTo>
                  <a:lnTo>
                    <a:pt x="97" y="124"/>
                  </a:lnTo>
                  <a:lnTo>
                    <a:pt x="97" y="124"/>
                  </a:lnTo>
                  <a:lnTo>
                    <a:pt x="88" y="133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88" y="133"/>
                  </a:lnTo>
                  <a:lnTo>
                    <a:pt x="88" y="133"/>
                  </a:lnTo>
                  <a:lnTo>
                    <a:pt x="88" y="124"/>
                  </a:lnTo>
                  <a:lnTo>
                    <a:pt x="80" y="133"/>
                  </a:lnTo>
                  <a:lnTo>
                    <a:pt x="80" y="133"/>
                  </a:lnTo>
                  <a:lnTo>
                    <a:pt x="71" y="133"/>
                  </a:lnTo>
                  <a:lnTo>
                    <a:pt x="80" y="142"/>
                  </a:lnTo>
                  <a:lnTo>
                    <a:pt x="80" y="142"/>
                  </a:lnTo>
                  <a:lnTo>
                    <a:pt x="80" y="150"/>
                  </a:lnTo>
                  <a:lnTo>
                    <a:pt x="80" y="142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97" y="142"/>
                  </a:lnTo>
                  <a:lnTo>
                    <a:pt x="97" y="133"/>
                  </a:lnTo>
                  <a:lnTo>
                    <a:pt x="106" y="133"/>
                  </a:lnTo>
                  <a:lnTo>
                    <a:pt x="115" y="124"/>
                  </a:lnTo>
                  <a:lnTo>
                    <a:pt x="115" y="115"/>
                  </a:lnTo>
                  <a:lnTo>
                    <a:pt x="115" y="115"/>
                  </a:lnTo>
                  <a:lnTo>
                    <a:pt x="115" y="106"/>
                  </a:lnTo>
                  <a:lnTo>
                    <a:pt x="124" y="106"/>
                  </a:lnTo>
                  <a:lnTo>
                    <a:pt x="115" y="97"/>
                  </a:lnTo>
                  <a:lnTo>
                    <a:pt x="124" y="88"/>
                  </a:lnTo>
                  <a:lnTo>
                    <a:pt x="132" y="88"/>
                  </a:lnTo>
                  <a:lnTo>
                    <a:pt x="132" y="80"/>
                  </a:lnTo>
                  <a:lnTo>
                    <a:pt x="124" y="80"/>
                  </a:lnTo>
                  <a:lnTo>
                    <a:pt x="124" y="71"/>
                  </a:lnTo>
                  <a:lnTo>
                    <a:pt x="124" y="62"/>
                  </a:lnTo>
                  <a:lnTo>
                    <a:pt x="132" y="62"/>
                  </a:lnTo>
                  <a:lnTo>
                    <a:pt x="124" y="53"/>
                  </a:lnTo>
                  <a:lnTo>
                    <a:pt x="124" y="53"/>
                  </a:lnTo>
                  <a:lnTo>
                    <a:pt x="115" y="53"/>
                  </a:lnTo>
                  <a:lnTo>
                    <a:pt x="115" y="44"/>
                  </a:lnTo>
                  <a:lnTo>
                    <a:pt x="124" y="44"/>
                  </a:lnTo>
                  <a:lnTo>
                    <a:pt x="124" y="44"/>
                  </a:lnTo>
                  <a:lnTo>
                    <a:pt x="132" y="44"/>
                  </a:lnTo>
                  <a:lnTo>
                    <a:pt x="124" y="35"/>
                  </a:lnTo>
                  <a:lnTo>
                    <a:pt x="132" y="44"/>
                  </a:lnTo>
                  <a:lnTo>
                    <a:pt x="132" y="3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24" y="27"/>
                  </a:lnTo>
                  <a:lnTo>
                    <a:pt x="124" y="18"/>
                  </a:lnTo>
                  <a:lnTo>
                    <a:pt x="124" y="18"/>
                  </a:lnTo>
                  <a:lnTo>
                    <a:pt x="124" y="9"/>
                  </a:lnTo>
                  <a:lnTo>
                    <a:pt x="124" y="9"/>
                  </a:lnTo>
                  <a:lnTo>
                    <a:pt x="124" y="0"/>
                  </a:lnTo>
                  <a:lnTo>
                    <a:pt x="194" y="18"/>
                  </a:lnTo>
                  <a:lnTo>
                    <a:pt x="273" y="44"/>
                  </a:lnTo>
                  <a:lnTo>
                    <a:pt x="370" y="62"/>
                  </a:lnTo>
                  <a:lnTo>
                    <a:pt x="414" y="71"/>
                  </a:lnTo>
                  <a:lnTo>
                    <a:pt x="414" y="80"/>
                  </a:lnTo>
                  <a:lnTo>
                    <a:pt x="379" y="256"/>
                  </a:lnTo>
                  <a:lnTo>
                    <a:pt x="379" y="274"/>
                  </a:lnTo>
                  <a:lnTo>
                    <a:pt x="370" y="274"/>
                  </a:lnTo>
                  <a:lnTo>
                    <a:pt x="379" y="283"/>
                  </a:lnTo>
                  <a:lnTo>
                    <a:pt x="370" y="301"/>
                  </a:lnTo>
                  <a:lnTo>
                    <a:pt x="379" y="310"/>
                  </a:lnTo>
                  <a:lnTo>
                    <a:pt x="308" y="292"/>
                  </a:lnTo>
                  <a:lnTo>
                    <a:pt x="264" y="283"/>
                  </a:lnTo>
                  <a:lnTo>
                    <a:pt x="256" y="283"/>
                  </a:lnTo>
                  <a:lnTo>
                    <a:pt x="256" y="283"/>
                  </a:lnTo>
                  <a:lnTo>
                    <a:pt x="247" y="283"/>
                  </a:lnTo>
                  <a:lnTo>
                    <a:pt x="238" y="283"/>
                  </a:lnTo>
                  <a:lnTo>
                    <a:pt x="229" y="283"/>
                  </a:lnTo>
                  <a:lnTo>
                    <a:pt x="229" y="283"/>
                  </a:lnTo>
                  <a:lnTo>
                    <a:pt x="212" y="283"/>
                  </a:lnTo>
                  <a:lnTo>
                    <a:pt x="203" y="283"/>
                  </a:lnTo>
                  <a:lnTo>
                    <a:pt x="194" y="283"/>
                  </a:lnTo>
                  <a:lnTo>
                    <a:pt x="185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68" y="274"/>
                  </a:lnTo>
                  <a:lnTo>
                    <a:pt x="159" y="283"/>
                  </a:lnTo>
                  <a:lnTo>
                    <a:pt x="150" y="283"/>
                  </a:lnTo>
                  <a:lnTo>
                    <a:pt x="141" y="283"/>
                  </a:lnTo>
                  <a:lnTo>
                    <a:pt x="141" y="274"/>
                  </a:lnTo>
                  <a:lnTo>
                    <a:pt x="132" y="274"/>
                  </a:lnTo>
                  <a:lnTo>
                    <a:pt x="132" y="274"/>
                  </a:lnTo>
                  <a:lnTo>
                    <a:pt x="124" y="265"/>
                  </a:lnTo>
                  <a:lnTo>
                    <a:pt x="115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97" y="265"/>
                  </a:lnTo>
                  <a:lnTo>
                    <a:pt x="97" y="265"/>
                  </a:lnTo>
                  <a:lnTo>
                    <a:pt x="88" y="274"/>
                  </a:lnTo>
                  <a:lnTo>
                    <a:pt x="80" y="274"/>
                  </a:lnTo>
                  <a:lnTo>
                    <a:pt x="71" y="265"/>
                  </a:lnTo>
                  <a:lnTo>
                    <a:pt x="71" y="265"/>
                  </a:lnTo>
                  <a:lnTo>
                    <a:pt x="62" y="265"/>
                  </a:lnTo>
                  <a:lnTo>
                    <a:pt x="62" y="256"/>
                  </a:lnTo>
                  <a:lnTo>
                    <a:pt x="53" y="256"/>
                  </a:lnTo>
                  <a:lnTo>
                    <a:pt x="62" y="230"/>
                  </a:lnTo>
                  <a:lnTo>
                    <a:pt x="53" y="221"/>
                  </a:lnTo>
                  <a:lnTo>
                    <a:pt x="53" y="212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36" y="212"/>
                  </a:lnTo>
                  <a:lnTo>
                    <a:pt x="36" y="203"/>
                  </a:lnTo>
                  <a:lnTo>
                    <a:pt x="36" y="203"/>
                  </a:lnTo>
                  <a:lnTo>
                    <a:pt x="36" y="203"/>
                  </a:lnTo>
                  <a:lnTo>
                    <a:pt x="27" y="195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51"/>
            <p:cNvSpPr>
              <a:spLocks/>
            </p:cNvSpPr>
            <p:nvPr/>
          </p:nvSpPr>
          <p:spPr bwMode="auto">
            <a:xfrm>
              <a:off x="4870806" y="3165242"/>
              <a:ext cx="551923" cy="356512"/>
            </a:xfrm>
            <a:custGeom>
              <a:avLst/>
              <a:gdLst/>
              <a:ahLst/>
              <a:cxnLst>
                <a:cxn ang="0">
                  <a:pos x="9" y="62"/>
                </a:cxn>
                <a:cxn ang="0">
                  <a:pos x="27" y="45"/>
                </a:cxn>
                <a:cxn ang="0">
                  <a:pos x="44" y="36"/>
                </a:cxn>
                <a:cxn ang="0">
                  <a:pos x="44" y="54"/>
                </a:cxn>
                <a:cxn ang="0">
                  <a:pos x="167" y="27"/>
                </a:cxn>
                <a:cxn ang="0">
                  <a:pos x="299" y="0"/>
                </a:cxn>
                <a:cxn ang="0">
                  <a:pos x="299" y="9"/>
                </a:cxn>
                <a:cxn ang="0">
                  <a:pos x="308" y="9"/>
                </a:cxn>
                <a:cxn ang="0">
                  <a:pos x="317" y="27"/>
                </a:cxn>
                <a:cxn ang="0">
                  <a:pos x="326" y="36"/>
                </a:cxn>
                <a:cxn ang="0">
                  <a:pos x="343" y="36"/>
                </a:cxn>
                <a:cxn ang="0">
                  <a:pos x="343" y="45"/>
                </a:cxn>
                <a:cxn ang="0">
                  <a:pos x="343" y="54"/>
                </a:cxn>
                <a:cxn ang="0">
                  <a:pos x="334" y="71"/>
                </a:cxn>
                <a:cxn ang="0">
                  <a:pos x="334" y="80"/>
                </a:cxn>
                <a:cxn ang="0">
                  <a:pos x="334" y="89"/>
                </a:cxn>
                <a:cxn ang="0">
                  <a:pos x="326" y="98"/>
                </a:cxn>
                <a:cxn ang="0">
                  <a:pos x="334" y="107"/>
                </a:cxn>
                <a:cxn ang="0">
                  <a:pos x="343" y="115"/>
                </a:cxn>
                <a:cxn ang="0">
                  <a:pos x="352" y="124"/>
                </a:cxn>
                <a:cxn ang="0">
                  <a:pos x="370" y="133"/>
                </a:cxn>
                <a:cxn ang="0">
                  <a:pos x="361" y="142"/>
                </a:cxn>
                <a:cxn ang="0">
                  <a:pos x="352" y="151"/>
                </a:cxn>
                <a:cxn ang="0">
                  <a:pos x="352" y="151"/>
                </a:cxn>
                <a:cxn ang="0">
                  <a:pos x="343" y="160"/>
                </a:cxn>
                <a:cxn ang="0">
                  <a:pos x="334" y="168"/>
                </a:cxn>
                <a:cxn ang="0">
                  <a:pos x="334" y="168"/>
                </a:cxn>
                <a:cxn ang="0">
                  <a:pos x="326" y="168"/>
                </a:cxn>
                <a:cxn ang="0">
                  <a:pos x="317" y="177"/>
                </a:cxn>
                <a:cxn ang="0">
                  <a:pos x="194" y="213"/>
                </a:cxn>
                <a:cxn ang="0">
                  <a:pos x="35" y="239"/>
                </a:cxn>
                <a:cxn ang="0">
                  <a:pos x="0" y="62"/>
                </a:cxn>
              </a:cxnLst>
              <a:rect l="0" t="0" r="r" b="b"/>
              <a:pathLst>
                <a:path w="370" h="239">
                  <a:moveTo>
                    <a:pt x="0" y="62"/>
                  </a:moveTo>
                  <a:lnTo>
                    <a:pt x="9" y="62"/>
                  </a:lnTo>
                  <a:lnTo>
                    <a:pt x="18" y="54"/>
                  </a:lnTo>
                  <a:lnTo>
                    <a:pt x="27" y="45"/>
                  </a:lnTo>
                  <a:lnTo>
                    <a:pt x="27" y="45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54"/>
                  </a:lnTo>
                  <a:lnTo>
                    <a:pt x="97" y="45"/>
                  </a:lnTo>
                  <a:lnTo>
                    <a:pt x="167" y="27"/>
                  </a:lnTo>
                  <a:lnTo>
                    <a:pt x="246" y="18"/>
                  </a:lnTo>
                  <a:lnTo>
                    <a:pt x="299" y="0"/>
                  </a:lnTo>
                  <a:lnTo>
                    <a:pt x="299" y="0"/>
                  </a:lnTo>
                  <a:lnTo>
                    <a:pt x="299" y="9"/>
                  </a:lnTo>
                  <a:lnTo>
                    <a:pt x="308" y="9"/>
                  </a:lnTo>
                  <a:lnTo>
                    <a:pt x="308" y="9"/>
                  </a:lnTo>
                  <a:lnTo>
                    <a:pt x="317" y="18"/>
                  </a:lnTo>
                  <a:lnTo>
                    <a:pt x="317" y="27"/>
                  </a:lnTo>
                  <a:lnTo>
                    <a:pt x="326" y="27"/>
                  </a:lnTo>
                  <a:lnTo>
                    <a:pt x="326" y="36"/>
                  </a:lnTo>
                  <a:lnTo>
                    <a:pt x="334" y="36"/>
                  </a:lnTo>
                  <a:lnTo>
                    <a:pt x="343" y="36"/>
                  </a:lnTo>
                  <a:lnTo>
                    <a:pt x="343" y="45"/>
                  </a:lnTo>
                  <a:lnTo>
                    <a:pt x="343" y="45"/>
                  </a:lnTo>
                  <a:lnTo>
                    <a:pt x="343" y="54"/>
                  </a:lnTo>
                  <a:lnTo>
                    <a:pt x="343" y="54"/>
                  </a:lnTo>
                  <a:lnTo>
                    <a:pt x="343" y="62"/>
                  </a:lnTo>
                  <a:lnTo>
                    <a:pt x="334" y="71"/>
                  </a:lnTo>
                  <a:lnTo>
                    <a:pt x="326" y="80"/>
                  </a:lnTo>
                  <a:lnTo>
                    <a:pt x="334" y="80"/>
                  </a:lnTo>
                  <a:lnTo>
                    <a:pt x="334" y="80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26" y="98"/>
                  </a:lnTo>
                  <a:lnTo>
                    <a:pt x="334" y="107"/>
                  </a:lnTo>
                  <a:lnTo>
                    <a:pt x="334" y="107"/>
                  </a:lnTo>
                  <a:lnTo>
                    <a:pt x="343" y="115"/>
                  </a:lnTo>
                  <a:lnTo>
                    <a:pt x="343" y="115"/>
                  </a:lnTo>
                  <a:lnTo>
                    <a:pt x="343" y="124"/>
                  </a:lnTo>
                  <a:lnTo>
                    <a:pt x="352" y="124"/>
                  </a:lnTo>
                  <a:lnTo>
                    <a:pt x="352" y="124"/>
                  </a:lnTo>
                  <a:lnTo>
                    <a:pt x="370" y="133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52" y="151"/>
                  </a:lnTo>
                  <a:lnTo>
                    <a:pt x="352" y="151"/>
                  </a:lnTo>
                  <a:lnTo>
                    <a:pt x="352" y="151"/>
                  </a:lnTo>
                  <a:lnTo>
                    <a:pt x="352" y="151"/>
                  </a:lnTo>
                  <a:lnTo>
                    <a:pt x="343" y="160"/>
                  </a:lnTo>
                  <a:lnTo>
                    <a:pt x="343" y="160"/>
                  </a:lnTo>
                  <a:lnTo>
                    <a:pt x="343" y="168"/>
                  </a:lnTo>
                  <a:lnTo>
                    <a:pt x="334" y="168"/>
                  </a:lnTo>
                  <a:lnTo>
                    <a:pt x="334" y="177"/>
                  </a:lnTo>
                  <a:lnTo>
                    <a:pt x="334" y="168"/>
                  </a:lnTo>
                  <a:lnTo>
                    <a:pt x="326" y="168"/>
                  </a:lnTo>
                  <a:lnTo>
                    <a:pt x="326" y="168"/>
                  </a:lnTo>
                  <a:lnTo>
                    <a:pt x="317" y="177"/>
                  </a:lnTo>
                  <a:lnTo>
                    <a:pt x="317" y="177"/>
                  </a:lnTo>
                  <a:lnTo>
                    <a:pt x="317" y="186"/>
                  </a:lnTo>
                  <a:lnTo>
                    <a:pt x="194" y="213"/>
                  </a:lnTo>
                  <a:lnTo>
                    <a:pt x="97" y="230"/>
                  </a:lnTo>
                  <a:lnTo>
                    <a:pt x="35" y="239"/>
                  </a:lnTo>
                  <a:lnTo>
                    <a:pt x="18" y="168"/>
                  </a:lnTo>
                  <a:lnTo>
                    <a:pt x="0" y="62"/>
                  </a:lnTo>
                  <a:lnTo>
                    <a:pt x="0" y="62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59"/>
            <p:cNvSpPr>
              <a:spLocks/>
            </p:cNvSpPr>
            <p:nvPr/>
          </p:nvSpPr>
          <p:spPr bwMode="auto">
            <a:xfrm>
              <a:off x="2876427" y="2532768"/>
              <a:ext cx="616065" cy="381871"/>
            </a:xfrm>
            <a:custGeom>
              <a:avLst/>
              <a:gdLst/>
              <a:ahLst/>
              <a:cxnLst>
                <a:cxn ang="0">
                  <a:pos x="0" y="239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97" y="9"/>
                </a:cxn>
                <a:cxn ang="0">
                  <a:pos x="220" y="9"/>
                </a:cxn>
                <a:cxn ang="0">
                  <a:pos x="325" y="18"/>
                </a:cxn>
                <a:cxn ang="0">
                  <a:pos x="378" y="18"/>
                </a:cxn>
                <a:cxn ang="0">
                  <a:pos x="369" y="18"/>
                </a:cxn>
                <a:cxn ang="0">
                  <a:pos x="369" y="18"/>
                </a:cxn>
                <a:cxn ang="0">
                  <a:pos x="378" y="18"/>
                </a:cxn>
                <a:cxn ang="0">
                  <a:pos x="378" y="35"/>
                </a:cxn>
                <a:cxn ang="0">
                  <a:pos x="378" y="44"/>
                </a:cxn>
                <a:cxn ang="0">
                  <a:pos x="378" y="53"/>
                </a:cxn>
                <a:cxn ang="0">
                  <a:pos x="378" y="62"/>
                </a:cxn>
                <a:cxn ang="0">
                  <a:pos x="378" y="62"/>
                </a:cxn>
                <a:cxn ang="0">
                  <a:pos x="378" y="71"/>
                </a:cxn>
                <a:cxn ang="0">
                  <a:pos x="378" y="80"/>
                </a:cxn>
                <a:cxn ang="0">
                  <a:pos x="378" y="80"/>
                </a:cxn>
                <a:cxn ang="0">
                  <a:pos x="387" y="97"/>
                </a:cxn>
                <a:cxn ang="0">
                  <a:pos x="387" y="106"/>
                </a:cxn>
                <a:cxn ang="0">
                  <a:pos x="396" y="115"/>
                </a:cxn>
                <a:cxn ang="0">
                  <a:pos x="396" y="133"/>
                </a:cxn>
                <a:cxn ang="0">
                  <a:pos x="396" y="133"/>
                </a:cxn>
                <a:cxn ang="0">
                  <a:pos x="396" y="142"/>
                </a:cxn>
                <a:cxn ang="0">
                  <a:pos x="396" y="142"/>
                </a:cxn>
                <a:cxn ang="0">
                  <a:pos x="396" y="150"/>
                </a:cxn>
                <a:cxn ang="0">
                  <a:pos x="396" y="168"/>
                </a:cxn>
                <a:cxn ang="0">
                  <a:pos x="396" y="168"/>
                </a:cxn>
                <a:cxn ang="0">
                  <a:pos x="396" y="177"/>
                </a:cxn>
                <a:cxn ang="0">
                  <a:pos x="396" y="186"/>
                </a:cxn>
                <a:cxn ang="0">
                  <a:pos x="396" y="203"/>
                </a:cxn>
                <a:cxn ang="0">
                  <a:pos x="396" y="203"/>
                </a:cxn>
                <a:cxn ang="0">
                  <a:pos x="396" y="212"/>
                </a:cxn>
                <a:cxn ang="0">
                  <a:pos x="404" y="212"/>
                </a:cxn>
                <a:cxn ang="0">
                  <a:pos x="404" y="221"/>
                </a:cxn>
                <a:cxn ang="0">
                  <a:pos x="404" y="230"/>
                </a:cxn>
                <a:cxn ang="0">
                  <a:pos x="404" y="239"/>
                </a:cxn>
                <a:cxn ang="0">
                  <a:pos x="413" y="248"/>
                </a:cxn>
                <a:cxn ang="0">
                  <a:pos x="413" y="248"/>
                </a:cxn>
                <a:cxn ang="0">
                  <a:pos x="413" y="256"/>
                </a:cxn>
                <a:cxn ang="0">
                  <a:pos x="308" y="256"/>
                </a:cxn>
                <a:cxn ang="0">
                  <a:pos x="211" y="256"/>
                </a:cxn>
                <a:cxn ang="0">
                  <a:pos x="97" y="248"/>
                </a:cxn>
                <a:cxn ang="0">
                  <a:pos x="0" y="239"/>
                </a:cxn>
              </a:cxnLst>
              <a:rect l="0" t="0" r="r" b="b"/>
              <a:pathLst>
                <a:path w="413" h="256">
                  <a:moveTo>
                    <a:pt x="0" y="239"/>
                  </a:moveTo>
                  <a:lnTo>
                    <a:pt x="17" y="0"/>
                  </a:lnTo>
                  <a:lnTo>
                    <a:pt x="17" y="0"/>
                  </a:lnTo>
                  <a:lnTo>
                    <a:pt x="97" y="9"/>
                  </a:lnTo>
                  <a:lnTo>
                    <a:pt x="220" y="9"/>
                  </a:lnTo>
                  <a:lnTo>
                    <a:pt x="325" y="18"/>
                  </a:lnTo>
                  <a:lnTo>
                    <a:pt x="378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78" y="18"/>
                  </a:lnTo>
                  <a:lnTo>
                    <a:pt x="378" y="35"/>
                  </a:lnTo>
                  <a:lnTo>
                    <a:pt x="378" y="44"/>
                  </a:lnTo>
                  <a:lnTo>
                    <a:pt x="378" y="53"/>
                  </a:lnTo>
                  <a:lnTo>
                    <a:pt x="378" y="62"/>
                  </a:lnTo>
                  <a:lnTo>
                    <a:pt x="378" y="62"/>
                  </a:lnTo>
                  <a:lnTo>
                    <a:pt x="378" y="71"/>
                  </a:lnTo>
                  <a:lnTo>
                    <a:pt x="378" y="80"/>
                  </a:lnTo>
                  <a:lnTo>
                    <a:pt x="378" y="80"/>
                  </a:lnTo>
                  <a:lnTo>
                    <a:pt x="387" y="97"/>
                  </a:lnTo>
                  <a:lnTo>
                    <a:pt x="387" y="106"/>
                  </a:lnTo>
                  <a:lnTo>
                    <a:pt x="396" y="115"/>
                  </a:lnTo>
                  <a:lnTo>
                    <a:pt x="396" y="133"/>
                  </a:lnTo>
                  <a:lnTo>
                    <a:pt x="396" y="133"/>
                  </a:lnTo>
                  <a:lnTo>
                    <a:pt x="396" y="142"/>
                  </a:lnTo>
                  <a:lnTo>
                    <a:pt x="396" y="142"/>
                  </a:lnTo>
                  <a:lnTo>
                    <a:pt x="396" y="150"/>
                  </a:lnTo>
                  <a:lnTo>
                    <a:pt x="396" y="168"/>
                  </a:lnTo>
                  <a:lnTo>
                    <a:pt x="396" y="168"/>
                  </a:lnTo>
                  <a:lnTo>
                    <a:pt x="396" y="177"/>
                  </a:lnTo>
                  <a:lnTo>
                    <a:pt x="396" y="186"/>
                  </a:lnTo>
                  <a:lnTo>
                    <a:pt x="396" y="203"/>
                  </a:lnTo>
                  <a:lnTo>
                    <a:pt x="396" y="203"/>
                  </a:lnTo>
                  <a:lnTo>
                    <a:pt x="396" y="212"/>
                  </a:lnTo>
                  <a:lnTo>
                    <a:pt x="404" y="212"/>
                  </a:lnTo>
                  <a:lnTo>
                    <a:pt x="404" y="221"/>
                  </a:lnTo>
                  <a:lnTo>
                    <a:pt x="404" y="230"/>
                  </a:lnTo>
                  <a:lnTo>
                    <a:pt x="404" y="239"/>
                  </a:lnTo>
                  <a:lnTo>
                    <a:pt x="413" y="248"/>
                  </a:lnTo>
                  <a:lnTo>
                    <a:pt x="413" y="248"/>
                  </a:lnTo>
                  <a:lnTo>
                    <a:pt x="413" y="256"/>
                  </a:lnTo>
                  <a:lnTo>
                    <a:pt x="308" y="256"/>
                  </a:lnTo>
                  <a:lnTo>
                    <a:pt x="211" y="256"/>
                  </a:lnTo>
                  <a:lnTo>
                    <a:pt x="97" y="248"/>
                  </a:lnTo>
                  <a:lnTo>
                    <a:pt x="0" y="239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3" name="Group 655"/>
            <p:cNvGrpSpPr/>
            <p:nvPr/>
          </p:nvGrpSpPr>
          <p:grpSpPr>
            <a:xfrm>
              <a:off x="4936434" y="2783371"/>
              <a:ext cx="695122" cy="528056"/>
              <a:chOff x="4630738" y="1803401"/>
              <a:chExt cx="739775" cy="561976"/>
            </a:xfrm>
            <a:grpFill/>
          </p:grpSpPr>
          <p:sp>
            <p:nvSpPr>
              <p:cNvPr id="21" name="Freeform 75"/>
              <p:cNvSpPr>
                <a:spLocks/>
              </p:cNvSpPr>
              <p:nvPr/>
            </p:nvSpPr>
            <p:spPr bwMode="auto">
              <a:xfrm>
                <a:off x="4630738" y="1803401"/>
                <a:ext cx="587375" cy="533400"/>
              </a:xfrm>
              <a:custGeom>
                <a:avLst/>
                <a:gdLst/>
                <a:ahLst/>
                <a:cxnLst>
                  <a:cxn ang="0">
                    <a:pos x="0" y="292"/>
                  </a:cxn>
                  <a:cxn ang="0">
                    <a:pos x="18" y="265"/>
                  </a:cxn>
                  <a:cxn ang="0">
                    <a:pos x="27" y="256"/>
                  </a:cxn>
                  <a:cxn ang="0">
                    <a:pos x="44" y="239"/>
                  </a:cxn>
                  <a:cxn ang="0">
                    <a:pos x="35" y="221"/>
                  </a:cxn>
                  <a:cxn ang="0">
                    <a:pos x="35" y="221"/>
                  </a:cxn>
                  <a:cxn ang="0">
                    <a:pos x="27" y="212"/>
                  </a:cxn>
                  <a:cxn ang="0">
                    <a:pos x="27" y="203"/>
                  </a:cxn>
                  <a:cxn ang="0">
                    <a:pos x="35" y="195"/>
                  </a:cxn>
                  <a:cxn ang="0">
                    <a:pos x="44" y="195"/>
                  </a:cxn>
                  <a:cxn ang="0">
                    <a:pos x="71" y="186"/>
                  </a:cxn>
                  <a:cxn ang="0">
                    <a:pos x="106" y="186"/>
                  </a:cxn>
                  <a:cxn ang="0">
                    <a:pos x="132" y="177"/>
                  </a:cxn>
                  <a:cxn ang="0">
                    <a:pos x="141" y="177"/>
                  </a:cxn>
                  <a:cxn ang="0">
                    <a:pos x="150" y="177"/>
                  </a:cxn>
                  <a:cxn ang="0">
                    <a:pos x="158" y="159"/>
                  </a:cxn>
                  <a:cxn ang="0">
                    <a:pos x="167" y="150"/>
                  </a:cxn>
                  <a:cxn ang="0">
                    <a:pos x="176" y="150"/>
                  </a:cxn>
                  <a:cxn ang="0">
                    <a:pos x="176" y="142"/>
                  </a:cxn>
                  <a:cxn ang="0">
                    <a:pos x="167" y="124"/>
                  </a:cxn>
                  <a:cxn ang="0">
                    <a:pos x="176" y="115"/>
                  </a:cxn>
                  <a:cxn ang="0">
                    <a:pos x="176" y="115"/>
                  </a:cxn>
                  <a:cxn ang="0">
                    <a:pos x="167" y="106"/>
                  </a:cxn>
                  <a:cxn ang="0">
                    <a:pos x="167" y="115"/>
                  </a:cxn>
                  <a:cxn ang="0">
                    <a:pos x="158" y="106"/>
                  </a:cxn>
                  <a:cxn ang="0">
                    <a:pos x="176" y="88"/>
                  </a:cxn>
                  <a:cxn ang="0">
                    <a:pos x="185" y="80"/>
                  </a:cxn>
                  <a:cxn ang="0">
                    <a:pos x="202" y="44"/>
                  </a:cxn>
                  <a:cxn ang="0">
                    <a:pos x="229" y="18"/>
                  </a:cxn>
                  <a:cxn ang="0">
                    <a:pos x="273" y="9"/>
                  </a:cxn>
                  <a:cxn ang="0">
                    <a:pos x="308" y="0"/>
                  </a:cxn>
                  <a:cxn ang="0">
                    <a:pos x="308" y="9"/>
                  </a:cxn>
                  <a:cxn ang="0">
                    <a:pos x="317" y="27"/>
                  </a:cxn>
                  <a:cxn ang="0">
                    <a:pos x="326" y="35"/>
                  </a:cxn>
                  <a:cxn ang="0">
                    <a:pos x="326" y="44"/>
                  </a:cxn>
                  <a:cxn ang="0">
                    <a:pos x="326" y="62"/>
                  </a:cxn>
                  <a:cxn ang="0">
                    <a:pos x="326" y="71"/>
                  </a:cxn>
                  <a:cxn ang="0">
                    <a:pos x="326" y="88"/>
                  </a:cxn>
                  <a:cxn ang="0">
                    <a:pos x="334" y="106"/>
                  </a:cxn>
                  <a:cxn ang="0">
                    <a:pos x="334" y="106"/>
                  </a:cxn>
                  <a:cxn ang="0">
                    <a:pos x="352" y="159"/>
                  </a:cxn>
                  <a:cxn ang="0">
                    <a:pos x="361" y="168"/>
                  </a:cxn>
                  <a:cxn ang="0">
                    <a:pos x="361" y="221"/>
                  </a:cxn>
                  <a:cxn ang="0">
                    <a:pos x="370" y="283"/>
                  </a:cxn>
                  <a:cxn ang="0">
                    <a:pos x="370" y="292"/>
                  </a:cxn>
                  <a:cxn ang="0">
                    <a:pos x="361" y="310"/>
                  </a:cxn>
                  <a:cxn ang="0">
                    <a:pos x="361" y="318"/>
                  </a:cxn>
                  <a:cxn ang="0">
                    <a:pos x="361" y="327"/>
                  </a:cxn>
                  <a:cxn ang="0">
                    <a:pos x="352" y="336"/>
                  </a:cxn>
                  <a:cxn ang="0">
                    <a:pos x="352" y="310"/>
                  </a:cxn>
                  <a:cxn ang="0">
                    <a:pos x="343" y="301"/>
                  </a:cxn>
                  <a:cxn ang="0">
                    <a:pos x="343" y="292"/>
                  </a:cxn>
                  <a:cxn ang="0">
                    <a:pos x="352" y="301"/>
                  </a:cxn>
                  <a:cxn ang="0">
                    <a:pos x="299" y="301"/>
                  </a:cxn>
                  <a:cxn ang="0">
                    <a:pos x="299" y="292"/>
                  </a:cxn>
                  <a:cxn ang="0">
                    <a:pos x="282" y="292"/>
                  </a:cxn>
                  <a:cxn ang="0">
                    <a:pos x="273" y="283"/>
                  </a:cxn>
                  <a:cxn ang="0">
                    <a:pos x="264" y="265"/>
                  </a:cxn>
                  <a:cxn ang="0">
                    <a:pos x="255" y="265"/>
                  </a:cxn>
                  <a:cxn ang="0">
                    <a:pos x="255" y="256"/>
                  </a:cxn>
                  <a:cxn ang="0">
                    <a:pos x="123" y="283"/>
                  </a:cxn>
                  <a:cxn ang="0">
                    <a:pos x="0" y="310"/>
                  </a:cxn>
                  <a:cxn ang="0">
                    <a:pos x="0" y="292"/>
                  </a:cxn>
                </a:cxnLst>
                <a:rect l="0" t="0" r="r" b="b"/>
                <a:pathLst>
                  <a:path w="370" h="336">
                    <a:moveTo>
                      <a:pt x="0" y="292"/>
                    </a:moveTo>
                    <a:lnTo>
                      <a:pt x="0" y="292"/>
                    </a:lnTo>
                    <a:lnTo>
                      <a:pt x="9" y="274"/>
                    </a:lnTo>
                    <a:lnTo>
                      <a:pt x="18" y="265"/>
                    </a:lnTo>
                    <a:lnTo>
                      <a:pt x="27" y="256"/>
                    </a:lnTo>
                    <a:lnTo>
                      <a:pt x="27" y="256"/>
                    </a:lnTo>
                    <a:lnTo>
                      <a:pt x="35" y="248"/>
                    </a:lnTo>
                    <a:lnTo>
                      <a:pt x="44" y="239"/>
                    </a:lnTo>
                    <a:lnTo>
                      <a:pt x="44" y="239"/>
                    </a:lnTo>
                    <a:lnTo>
                      <a:pt x="35" y="221"/>
                    </a:lnTo>
                    <a:lnTo>
                      <a:pt x="35" y="221"/>
                    </a:lnTo>
                    <a:lnTo>
                      <a:pt x="35" y="221"/>
                    </a:lnTo>
                    <a:lnTo>
                      <a:pt x="27" y="212"/>
                    </a:lnTo>
                    <a:lnTo>
                      <a:pt x="27" y="212"/>
                    </a:lnTo>
                    <a:lnTo>
                      <a:pt x="27" y="203"/>
                    </a:lnTo>
                    <a:lnTo>
                      <a:pt x="27" y="203"/>
                    </a:lnTo>
                    <a:lnTo>
                      <a:pt x="27" y="203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44" y="195"/>
                    </a:lnTo>
                    <a:lnTo>
                      <a:pt x="53" y="186"/>
                    </a:lnTo>
                    <a:lnTo>
                      <a:pt x="71" y="186"/>
                    </a:lnTo>
                    <a:lnTo>
                      <a:pt x="97" y="186"/>
                    </a:lnTo>
                    <a:lnTo>
                      <a:pt x="106" y="186"/>
                    </a:lnTo>
                    <a:lnTo>
                      <a:pt x="114" y="186"/>
                    </a:lnTo>
                    <a:lnTo>
                      <a:pt x="132" y="177"/>
                    </a:lnTo>
                    <a:lnTo>
                      <a:pt x="141" y="177"/>
                    </a:lnTo>
                    <a:lnTo>
                      <a:pt x="141" y="177"/>
                    </a:lnTo>
                    <a:lnTo>
                      <a:pt x="150" y="177"/>
                    </a:lnTo>
                    <a:lnTo>
                      <a:pt x="150" y="177"/>
                    </a:lnTo>
                    <a:lnTo>
                      <a:pt x="158" y="168"/>
                    </a:lnTo>
                    <a:lnTo>
                      <a:pt x="158" y="159"/>
                    </a:lnTo>
                    <a:lnTo>
                      <a:pt x="167" y="159"/>
                    </a:lnTo>
                    <a:lnTo>
                      <a:pt x="167" y="150"/>
                    </a:lnTo>
                    <a:lnTo>
                      <a:pt x="176" y="150"/>
                    </a:lnTo>
                    <a:lnTo>
                      <a:pt x="176" y="150"/>
                    </a:lnTo>
                    <a:lnTo>
                      <a:pt x="176" y="142"/>
                    </a:lnTo>
                    <a:lnTo>
                      <a:pt x="176" y="142"/>
                    </a:lnTo>
                    <a:lnTo>
                      <a:pt x="176" y="133"/>
                    </a:lnTo>
                    <a:lnTo>
                      <a:pt x="167" y="124"/>
                    </a:lnTo>
                    <a:lnTo>
                      <a:pt x="176" y="124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58" y="106"/>
                    </a:lnTo>
                    <a:lnTo>
                      <a:pt x="158" y="106"/>
                    </a:lnTo>
                    <a:lnTo>
                      <a:pt x="167" y="97"/>
                    </a:lnTo>
                    <a:lnTo>
                      <a:pt x="176" y="88"/>
                    </a:lnTo>
                    <a:lnTo>
                      <a:pt x="176" y="88"/>
                    </a:lnTo>
                    <a:lnTo>
                      <a:pt x="185" y="80"/>
                    </a:lnTo>
                    <a:lnTo>
                      <a:pt x="185" y="71"/>
                    </a:lnTo>
                    <a:lnTo>
                      <a:pt x="202" y="44"/>
                    </a:lnTo>
                    <a:lnTo>
                      <a:pt x="220" y="27"/>
                    </a:lnTo>
                    <a:lnTo>
                      <a:pt x="229" y="18"/>
                    </a:lnTo>
                    <a:lnTo>
                      <a:pt x="238" y="18"/>
                    </a:lnTo>
                    <a:lnTo>
                      <a:pt x="273" y="9"/>
                    </a:lnTo>
                    <a:lnTo>
                      <a:pt x="308" y="0"/>
                    </a:lnTo>
                    <a:lnTo>
                      <a:pt x="308" y="0"/>
                    </a:lnTo>
                    <a:lnTo>
                      <a:pt x="308" y="9"/>
                    </a:lnTo>
                    <a:lnTo>
                      <a:pt x="308" y="9"/>
                    </a:lnTo>
                    <a:lnTo>
                      <a:pt x="317" y="18"/>
                    </a:lnTo>
                    <a:lnTo>
                      <a:pt x="317" y="27"/>
                    </a:lnTo>
                    <a:lnTo>
                      <a:pt x="317" y="35"/>
                    </a:lnTo>
                    <a:lnTo>
                      <a:pt x="326" y="35"/>
                    </a:lnTo>
                    <a:lnTo>
                      <a:pt x="326" y="44"/>
                    </a:lnTo>
                    <a:lnTo>
                      <a:pt x="326" y="44"/>
                    </a:lnTo>
                    <a:lnTo>
                      <a:pt x="326" y="53"/>
                    </a:lnTo>
                    <a:lnTo>
                      <a:pt x="326" y="62"/>
                    </a:lnTo>
                    <a:lnTo>
                      <a:pt x="326" y="62"/>
                    </a:lnTo>
                    <a:lnTo>
                      <a:pt x="326" y="71"/>
                    </a:lnTo>
                    <a:lnTo>
                      <a:pt x="326" y="80"/>
                    </a:lnTo>
                    <a:lnTo>
                      <a:pt x="326" y="88"/>
                    </a:lnTo>
                    <a:lnTo>
                      <a:pt x="334" y="97"/>
                    </a:lnTo>
                    <a:lnTo>
                      <a:pt x="334" y="106"/>
                    </a:lnTo>
                    <a:lnTo>
                      <a:pt x="334" y="115"/>
                    </a:lnTo>
                    <a:lnTo>
                      <a:pt x="334" y="106"/>
                    </a:lnTo>
                    <a:lnTo>
                      <a:pt x="343" y="115"/>
                    </a:lnTo>
                    <a:lnTo>
                      <a:pt x="352" y="159"/>
                    </a:lnTo>
                    <a:lnTo>
                      <a:pt x="352" y="168"/>
                    </a:lnTo>
                    <a:lnTo>
                      <a:pt x="361" y="168"/>
                    </a:lnTo>
                    <a:lnTo>
                      <a:pt x="361" y="177"/>
                    </a:lnTo>
                    <a:lnTo>
                      <a:pt x="361" y="221"/>
                    </a:lnTo>
                    <a:lnTo>
                      <a:pt x="361" y="230"/>
                    </a:lnTo>
                    <a:lnTo>
                      <a:pt x="370" y="283"/>
                    </a:lnTo>
                    <a:lnTo>
                      <a:pt x="370" y="292"/>
                    </a:lnTo>
                    <a:lnTo>
                      <a:pt x="370" y="292"/>
                    </a:lnTo>
                    <a:lnTo>
                      <a:pt x="361" y="301"/>
                    </a:lnTo>
                    <a:lnTo>
                      <a:pt x="361" y="310"/>
                    </a:lnTo>
                    <a:lnTo>
                      <a:pt x="370" y="310"/>
                    </a:lnTo>
                    <a:lnTo>
                      <a:pt x="361" y="318"/>
                    </a:lnTo>
                    <a:lnTo>
                      <a:pt x="361" y="327"/>
                    </a:lnTo>
                    <a:lnTo>
                      <a:pt x="361" y="327"/>
                    </a:lnTo>
                    <a:lnTo>
                      <a:pt x="352" y="336"/>
                    </a:lnTo>
                    <a:lnTo>
                      <a:pt x="352" y="336"/>
                    </a:lnTo>
                    <a:lnTo>
                      <a:pt x="352" y="327"/>
                    </a:lnTo>
                    <a:lnTo>
                      <a:pt x="352" y="310"/>
                    </a:lnTo>
                    <a:lnTo>
                      <a:pt x="352" y="301"/>
                    </a:lnTo>
                    <a:lnTo>
                      <a:pt x="343" y="301"/>
                    </a:lnTo>
                    <a:lnTo>
                      <a:pt x="343" y="292"/>
                    </a:lnTo>
                    <a:lnTo>
                      <a:pt x="343" y="292"/>
                    </a:lnTo>
                    <a:lnTo>
                      <a:pt x="343" y="301"/>
                    </a:lnTo>
                    <a:lnTo>
                      <a:pt x="352" y="301"/>
                    </a:lnTo>
                    <a:lnTo>
                      <a:pt x="352" y="318"/>
                    </a:lnTo>
                    <a:lnTo>
                      <a:pt x="299" y="301"/>
                    </a:lnTo>
                    <a:lnTo>
                      <a:pt x="299" y="301"/>
                    </a:lnTo>
                    <a:lnTo>
                      <a:pt x="299" y="292"/>
                    </a:lnTo>
                    <a:lnTo>
                      <a:pt x="290" y="292"/>
                    </a:lnTo>
                    <a:lnTo>
                      <a:pt x="282" y="292"/>
                    </a:lnTo>
                    <a:lnTo>
                      <a:pt x="282" y="283"/>
                    </a:lnTo>
                    <a:lnTo>
                      <a:pt x="273" y="283"/>
                    </a:lnTo>
                    <a:lnTo>
                      <a:pt x="273" y="274"/>
                    </a:lnTo>
                    <a:lnTo>
                      <a:pt x="264" y="265"/>
                    </a:lnTo>
                    <a:lnTo>
                      <a:pt x="264" y="265"/>
                    </a:lnTo>
                    <a:lnTo>
                      <a:pt x="255" y="265"/>
                    </a:lnTo>
                    <a:lnTo>
                      <a:pt x="255" y="256"/>
                    </a:lnTo>
                    <a:lnTo>
                      <a:pt x="255" y="256"/>
                    </a:lnTo>
                    <a:lnTo>
                      <a:pt x="202" y="274"/>
                    </a:lnTo>
                    <a:lnTo>
                      <a:pt x="123" y="283"/>
                    </a:lnTo>
                    <a:lnTo>
                      <a:pt x="53" y="301"/>
                    </a:lnTo>
                    <a:lnTo>
                      <a:pt x="0" y="310"/>
                    </a:lnTo>
                    <a:lnTo>
                      <a:pt x="0" y="292"/>
                    </a:lnTo>
                    <a:lnTo>
                      <a:pt x="0" y="29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" name="Freeform 77"/>
              <p:cNvSpPr>
                <a:spLocks/>
              </p:cNvSpPr>
              <p:nvPr/>
            </p:nvSpPr>
            <p:spPr bwMode="auto">
              <a:xfrm>
                <a:off x="5189538" y="2252664"/>
                <a:ext cx="180975" cy="112713"/>
              </a:xfrm>
              <a:custGeom>
                <a:avLst/>
                <a:gdLst/>
                <a:ahLst/>
                <a:cxnLst>
                  <a:cxn ang="0">
                    <a:pos x="35" y="53"/>
                  </a:cxn>
                  <a:cxn ang="0">
                    <a:pos x="18" y="62"/>
                  </a:cxn>
                  <a:cxn ang="0">
                    <a:pos x="9" y="71"/>
                  </a:cxn>
                  <a:cxn ang="0">
                    <a:pos x="18" y="62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9" y="53"/>
                  </a:cxn>
                  <a:cxn ang="0">
                    <a:pos x="18" y="44"/>
                  </a:cxn>
                  <a:cxn ang="0">
                    <a:pos x="18" y="44"/>
                  </a:cxn>
                  <a:cxn ang="0">
                    <a:pos x="18" y="44"/>
                  </a:cxn>
                  <a:cxn ang="0">
                    <a:pos x="18" y="35"/>
                  </a:cxn>
                  <a:cxn ang="0">
                    <a:pos x="26" y="35"/>
                  </a:cxn>
                  <a:cxn ang="0">
                    <a:pos x="26" y="35"/>
                  </a:cxn>
                  <a:cxn ang="0">
                    <a:pos x="35" y="27"/>
                  </a:cxn>
                  <a:cxn ang="0">
                    <a:pos x="44" y="27"/>
                  </a:cxn>
                  <a:cxn ang="0">
                    <a:pos x="44" y="27"/>
                  </a:cxn>
                  <a:cxn ang="0">
                    <a:pos x="53" y="27"/>
                  </a:cxn>
                  <a:cxn ang="0">
                    <a:pos x="70" y="18"/>
                  </a:cxn>
                  <a:cxn ang="0">
                    <a:pos x="79" y="18"/>
                  </a:cxn>
                  <a:cxn ang="0">
                    <a:pos x="88" y="0"/>
                  </a:cxn>
                  <a:cxn ang="0">
                    <a:pos x="88" y="9"/>
                  </a:cxn>
                  <a:cxn ang="0">
                    <a:pos x="88" y="9"/>
                  </a:cxn>
                  <a:cxn ang="0">
                    <a:pos x="79" y="18"/>
                  </a:cxn>
                  <a:cxn ang="0">
                    <a:pos x="79" y="18"/>
                  </a:cxn>
                  <a:cxn ang="0">
                    <a:pos x="79" y="18"/>
                  </a:cxn>
                  <a:cxn ang="0">
                    <a:pos x="88" y="18"/>
                  </a:cxn>
                  <a:cxn ang="0">
                    <a:pos x="88" y="9"/>
                  </a:cxn>
                  <a:cxn ang="0">
                    <a:pos x="97" y="9"/>
                  </a:cxn>
                  <a:cxn ang="0">
                    <a:pos x="106" y="0"/>
                  </a:cxn>
                  <a:cxn ang="0">
                    <a:pos x="106" y="9"/>
                  </a:cxn>
                  <a:cxn ang="0">
                    <a:pos x="106" y="0"/>
                  </a:cxn>
                  <a:cxn ang="0">
                    <a:pos x="114" y="0"/>
                  </a:cxn>
                  <a:cxn ang="0">
                    <a:pos x="106" y="9"/>
                  </a:cxn>
                  <a:cxn ang="0">
                    <a:pos x="106" y="9"/>
                  </a:cxn>
                  <a:cxn ang="0">
                    <a:pos x="88" y="18"/>
                  </a:cxn>
                  <a:cxn ang="0">
                    <a:pos x="88" y="18"/>
                  </a:cxn>
                  <a:cxn ang="0">
                    <a:pos x="88" y="27"/>
                  </a:cxn>
                  <a:cxn ang="0">
                    <a:pos x="79" y="35"/>
                  </a:cxn>
                  <a:cxn ang="0">
                    <a:pos x="70" y="35"/>
                  </a:cxn>
                  <a:cxn ang="0">
                    <a:pos x="62" y="35"/>
                  </a:cxn>
                  <a:cxn ang="0">
                    <a:pos x="62" y="35"/>
                  </a:cxn>
                  <a:cxn ang="0">
                    <a:pos x="53" y="44"/>
                  </a:cxn>
                  <a:cxn ang="0">
                    <a:pos x="44" y="44"/>
                  </a:cxn>
                  <a:cxn ang="0">
                    <a:pos x="35" y="53"/>
                  </a:cxn>
                  <a:cxn ang="0">
                    <a:pos x="35" y="53"/>
                  </a:cxn>
                </a:cxnLst>
                <a:rect l="0" t="0" r="r" b="b"/>
                <a:pathLst>
                  <a:path w="114" h="71">
                    <a:moveTo>
                      <a:pt x="35" y="53"/>
                    </a:moveTo>
                    <a:lnTo>
                      <a:pt x="18" y="62"/>
                    </a:lnTo>
                    <a:lnTo>
                      <a:pt x="9" y="71"/>
                    </a:lnTo>
                    <a:lnTo>
                      <a:pt x="18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9" y="53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35"/>
                    </a:lnTo>
                    <a:lnTo>
                      <a:pt x="26" y="35"/>
                    </a:lnTo>
                    <a:lnTo>
                      <a:pt x="26" y="35"/>
                    </a:lnTo>
                    <a:lnTo>
                      <a:pt x="35" y="27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53" y="27"/>
                    </a:lnTo>
                    <a:lnTo>
                      <a:pt x="70" y="18"/>
                    </a:lnTo>
                    <a:lnTo>
                      <a:pt x="79" y="18"/>
                    </a:lnTo>
                    <a:lnTo>
                      <a:pt x="88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88" y="18"/>
                    </a:lnTo>
                    <a:lnTo>
                      <a:pt x="88" y="9"/>
                    </a:lnTo>
                    <a:lnTo>
                      <a:pt x="97" y="9"/>
                    </a:lnTo>
                    <a:lnTo>
                      <a:pt x="106" y="0"/>
                    </a:lnTo>
                    <a:lnTo>
                      <a:pt x="106" y="9"/>
                    </a:lnTo>
                    <a:lnTo>
                      <a:pt x="106" y="0"/>
                    </a:lnTo>
                    <a:lnTo>
                      <a:pt x="114" y="0"/>
                    </a:lnTo>
                    <a:lnTo>
                      <a:pt x="106" y="9"/>
                    </a:lnTo>
                    <a:lnTo>
                      <a:pt x="106" y="9"/>
                    </a:lnTo>
                    <a:lnTo>
                      <a:pt x="88" y="18"/>
                    </a:lnTo>
                    <a:lnTo>
                      <a:pt x="88" y="18"/>
                    </a:lnTo>
                    <a:lnTo>
                      <a:pt x="88" y="27"/>
                    </a:lnTo>
                    <a:lnTo>
                      <a:pt x="79" y="35"/>
                    </a:lnTo>
                    <a:lnTo>
                      <a:pt x="70" y="35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53" y="44"/>
                    </a:lnTo>
                    <a:lnTo>
                      <a:pt x="44" y="44"/>
                    </a:lnTo>
                    <a:lnTo>
                      <a:pt x="35" y="53"/>
                    </a:lnTo>
                    <a:lnTo>
                      <a:pt x="35" y="53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4" name="Freeform 91"/>
            <p:cNvSpPr>
              <a:spLocks/>
            </p:cNvSpPr>
            <p:nvPr/>
          </p:nvSpPr>
          <p:spPr bwMode="auto">
            <a:xfrm>
              <a:off x="1944127" y="2401501"/>
              <a:ext cx="957660" cy="605622"/>
            </a:xfrm>
            <a:custGeom>
              <a:avLst/>
              <a:gdLst/>
              <a:ahLst/>
              <a:cxnLst>
                <a:cxn ang="0">
                  <a:pos x="18" y="115"/>
                </a:cxn>
                <a:cxn ang="0">
                  <a:pos x="9" y="97"/>
                </a:cxn>
                <a:cxn ang="0">
                  <a:pos x="0" y="79"/>
                </a:cxn>
                <a:cxn ang="0">
                  <a:pos x="18" y="0"/>
                </a:cxn>
                <a:cxn ang="0">
                  <a:pos x="229" y="44"/>
                </a:cxn>
                <a:cxn ang="0">
                  <a:pos x="422" y="70"/>
                </a:cxn>
                <a:cxn ang="0">
                  <a:pos x="607" y="88"/>
                </a:cxn>
                <a:cxn ang="0">
                  <a:pos x="642" y="88"/>
                </a:cxn>
                <a:cxn ang="0">
                  <a:pos x="625" y="398"/>
                </a:cxn>
                <a:cxn ang="0">
                  <a:pos x="546" y="398"/>
                </a:cxn>
                <a:cxn ang="0">
                  <a:pos x="334" y="371"/>
                </a:cxn>
                <a:cxn ang="0">
                  <a:pos x="229" y="362"/>
                </a:cxn>
                <a:cxn ang="0">
                  <a:pos x="220" y="398"/>
                </a:cxn>
                <a:cxn ang="0">
                  <a:pos x="211" y="380"/>
                </a:cxn>
                <a:cxn ang="0">
                  <a:pos x="202" y="389"/>
                </a:cxn>
                <a:cxn ang="0">
                  <a:pos x="194" y="389"/>
                </a:cxn>
                <a:cxn ang="0">
                  <a:pos x="185" y="389"/>
                </a:cxn>
                <a:cxn ang="0">
                  <a:pos x="158" y="380"/>
                </a:cxn>
                <a:cxn ang="0">
                  <a:pos x="150" y="389"/>
                </a:cxn>
                <a:cxn ang="0">
                  <a:pos x="141" y="389"/>
                </a:cxn>
                <a:cxn ang="0">
                  <a:pos x="123" y="389"/>
                </a:cxn>
                <a:cxn ang="0">
                  <a:pos x="123" y="398"/>
                </a:cxn>
                <a:cxn ang="0">
                  <a:pos x="114" y="380"/>
                </a:cxn>
                <a:cxn ang="0">
                  <a:pos x="114" y="371"/>
                </a:cxn>
                <a:cxn ang="0">
                  <a:pos x="114" y="362"/>
                </a:cxn>
                <a:cxn ang="0">
                  <a:pos x="106" y="353"/>
                </a:cxn>
                <a:cxn ang="0">
                  <a:pos x="97" y="344"/>
                </a:cxn>
                <a:cxn ang="0">
                  <a:pos x="97" y="336"/>
                </a:cxn>
                <a:cxn ang="0">
                  <a:pos x="97" y="327"/>
                </a:cxn>
                <a:cxn ang="0">
                  <a:pos x="88" y="300"/>
                </a:cxn>
                <a:cxn ang="0">
                  <a:pos x="79" y="283"/>
                </a:cxn>
                <a:cxn ang="0">
                  <a:pos x="62" y="291"/>
                </a:cxn>
                <a:cxn ang="0">
                  <a:pos x="53" y="283"/>
                </a:cxn>
                <a:cxn ang="0">
                  <a:pos x="44" y="283"/>
                </a:cxn>
                <a:cxn ang="0">
                  <a:pos x="53" y="265"/>
                </a:cxn>
                <a:cxn ang="0">
                  <a:pos x="62" y="265"/>
                </a:cxn>
                <a:cxn ang="0">
                  <a:pos x="53" y="247"/>
                </a:cxn>
                <a:cxn ang="0">
                  <a:pos x="62" y="238"/>
                </a:cxn>
                <a:cxn ang="0">
                  <a:pos x="62" y="230"/>
                </a:cxn>
                <a:cxn ang="0">
                  <a:pos x="70" y="203"/>
                </a:cxn>
                <a:cxn ang="0">
                  <a:pos x="62" y="203"/>
                </a:cxn>
                <a:cxn ang="0">
                  <a:pos x="62" y="194"/>
                </a:cxn>
                <a:cxn ang="0">
                  <a:pos x="53" y="185"/>
                </a:cxn>
                <a:cxn ang="0">
                  <a:pos x="44" y="176"/>
                </a:cxn>
                <a:cxn ang="0">
                  <a:pos x="44" y="168"/>
                </a:cxn>
                <a:cxn ang="0">
                  <a:pos x="35" y="159"/>
                </a:cxn>
                <a:cxn ang="0">
                  <a:pos x="26" y="141"/>
                </a:cxn>
                <a:cxn ang="0">
                  <a:pos x="18" y="132"/>
                </a:cxn>
                <a:cxn ang="0">
                  <a:pos x="18" y="123"/>
                </a:cxn>
              </a:cxnLst>
              <a:rect l="0" t="0" r="r" b="b"/>
              <a:pathLst>
                <a:path w="642" h="406">
                  <a:moveTo>
                    <a:pt x="18" y="123"/>
                  </a:moveTo>
                  <a:lnTo>
                    <a:pt x="18" y="115"/>
                  </a:lnTo>
                  <a:lnTo>
                    <a:pt x="18" y="106"/>
                  </a:lnTo>
                  <a:lnTo>
                    <a:pt x="9" y="97"/>
                  </a:lnTo>
                  <a:lnTo>
                    <a:pt x="9" y="97"/>
                  </a:lnTo>
                  <a:lnTo>
                    <a:pt x="0" y="79"/>
                  </a:lnTo>
                  <a:lnTo>
                    <a:pt x="18" y="8"/>
                  </a:lnTo>
                  <a:lnTo>
                    <a:pt x="18" y="0"/>
                  </a:lnTo>
                  <a:lnTo>
                    <a:pt x="97" y="17"/>
                  </a:lnTo>
                  <a:lnTo>
                    <a:pt x="229" y="44"/>
                  </a:lnTo>
                  <a:lnTo>
                    <a:pt x="343" y="62"/>
                  </a:lnTo>
                  <a:lnTo>
                    <a:pt x="422" y="70"/>
                  </a:lnTo>
                  <a:lnTo>
                    <a:pt x="502" y="79"/>
                  </a:lnTo>
                  <a:lnTo>
                    <a:pt x="607" y="88"/>
                  </a:lnTo>
                  <a:lnTo>
                    <a:pt x="642" y="88"/>
                  </a:lnTo>
                  <a:lnTo>
                    <a:pt x="642" y="88"/>
                  </a:lnTo>
                  <a:lnTo>
                    <a:pt x="625" y="327"/>
                  </a:lnTo>
                  <a:lnTo>
                    <a:pt x="625" y="398"/>
                  </a:lnTo>
                  <a:lnTo>
                    <a:pt x="616" y="406"/>
                  </a:lnTo>
                  <a:lnTo>
                    <a:pt x="546" y="398"/>
                  </a:lnTo>
                  <a:lnTo>
                    <a:pt x="431" y="389"/>
                  </a:lnTo>
                  <a:lnTo>
                    <a:pt x="334" y="371"/>
                  </a:lnTo>
                  <a:lnTo>
                    <a:pt x="238" y="362"/>
                  </a:lnTo>
                  <a:lnTo>
                    <a:pt x="229" y="362"/>
                  </a:lnTo>
                  <a:lnTo>
                    <a:pt x="229" y="398"/>
                  </a:lnTo>
                  <a:lnTo>
                    <a:pt x="220" y="398"/>
                  </a:lnTo>
                  <a:lnTo>
                    <a:pt x="220" y="389"/>
                  </a:lnTo>
                  <a:lnTo>
                    <a:pt x="211" y="380"/>
                  </a:lnTo>
                  <a:lnTo>
                    <a:pt x="211" y="380"/>
                  </a:lnTo>
                  <a:lnTo>
                    <a:pt x="202" y="389"/>
                  </a:lnTo>
                  <a:lnTo>
                    <a:pt x="202" y="389"/>
                  </a:lnTo>
                  <a:lnTo>
                    <a:pt x="194" y="389"/>
                  </a:lnTo>
                  <a:lnTo>
                    <a:pt x="185" y="389"/>
                  </a:lnTo>
                  <a:lnTo>
                    <a:pt x="185" y="389"/>
                  </a:lnTo>
                  <a:lnTo>
                    <a:pt x="167" y="389"/>
                  </a:lnTo>
                  <a:lnTo>
                    <a:pt x="158" y="380"/>
                  </a:lnTo>
                  <a:lnTo>
                    <a:pt x="158" y="389"/>
                  </a:lnTo>
                  <a:lnTo>
                    <a:pt x="150" y="389"/>
                  </a:lnTo>
                  <a:lnTo>
                    <a:pt x="150" y="389"/>
                  </a:lnTo>
                  <a:lnTo>
                    <a:pt x="141" y="389"/>
                  </a:lnTo>
                  <a:lnTo>
                    <a:pt x="132" y="389"/>
                  </a:lnTo>
                  <a:lnTo>
                    <a:pt x="123" y="389"/>
                  </a:lnTo>
                  <a:lnTo>
                    <a:pt x="123" y="398"/>
                  </a:lnTo>
                  <a:lnTo>
                    <a:pt x="123" y="398"/>
                  </a:lnTo>
                  <a:lnTo>
                    <a:pt x="123" y="389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71"/>
                  </a:lnTo>
                  <a:lnTo>
                    <a:pt x="114" y="371"/>
                  </a:lnTo>
                  <a:lnTo>
                    <a:pt x="114" y="362"/>
                  </a:lnTo>
                  <a:lnTo>
                    <a:pt x="106" y="353"/>
                  </a:lnTo>
                  <a:lnTo>
                    <a:pt x="106" y="353"/>
                  </a:lnTo>
                  <a:lnTo>
                    <a:pt x="97" y="353"/>
                  </a:lnTo>
                  <a:lnTo>
                    <a:pt x="97" y="344"/>
                  </a:lnTo>
                  <a:lnTo>
                    <a:pt x="97" y="336"/>
                  </a:lnTo>
                  <a:lnTo>
                    <a:pt x="97" y="336"/>
                  </a:lnTo>
                  <a:lnTo>
                    <a:pt x="97" y="327"/>
                  </a:lnTo>
                  <a:lnTo>
                    <a:pt x="97" y="327"/>
                  </a:lnTo>
                  <a:lnTo>
                    <a:pt x="88" y="318"/>
                  </a:lnTo>
                  <a:lnTo>
                    <a:pt x="88" y="300"/>
                  </a:lnTo>
                  <a:lnTo>
                    <a:pt x="88" y="291"/>
                  </a:lnTo>
                  <a:lnTo>
                    <a:pt x="79" y="283"/>
                  </a:lnTo>
                  <a:lnTo>
                    <a:pt x="79" y="283"/>
                  </a:lnTo>
                  <a:lnTo>
                    <a:pt x="62" y="291"/>
                  </a:lnTo>
                  <a:lnTo>
                    <a:pt x="53" y="291"/>
                  </a:lnTo>
                  <a:lnTo>
                    <a:pt x="53" y="283"/>
                  </a:lnTo>
                  <a:lnTo>
                    <a:pt x="44" y="283"/>
                  </a:lnTo>
                  <a:lnTo>
                    <a:pt x="44" y="283"/>
                  </a:lnTo>
                  <a:lnTo>
                    <a:pt x="53" y="274"/>
                  </a:lnTo>
                  <a:lnTo>
                    <a:pt x="53" y="265"/>
                  </a:lnTo>
                  <a:lnTo>
                    <a:pt x="53" y="265"/>
                  </a:lnTo>
                  <a:lnTo>
                    <a:pt x="62" y="265"/>
                  </a:lnTo>
                  <a:lnTo>
                    <a:pt x="62" y="256"/>
                  </a:lnTo>
                  <a:lnTo>
                    <a:pt x="53" y="247"/>
                  </a:lnTo>
                  <a:lnTo>
                    <a:pt x="62" y="238"/>
                  </a:lnTo>
                  <a:lnTo>
                    <a:pt x="62" y="238"/>
                  </a:lnTo>
                  <a:lnTo>
                    <a:pt x="62" y="230"/>
                  </a:lnTo>
                  <a:lnTo>
                    <a:pt x="62" y="230"/>
                  </a:lnTo>
                  <a:lnTo>
                    <a:pt x="70" y="221"/>
                  </a:lnTo>
                  <a:lnTo>
                    <a:pt x="70" y="203"/>
                  </a:lnTo>
                  <a:lnTo>
                    <a:pt x="70" y="203"/>
                  </a:lnTo>
                  <a:lnTo>
                    <a:pt x="62" y="203"/>
                  </a:lnTo>
                  <a:lnTo>
                    <a:pt x="62" y="194"/>
                  </a:lnTo>
                  <a:lnTo>
                    <a:pt x="62" y="194"/>
                  </a:lnTo>
                  <a:lnTo>
                    <a:pt x="53" y="194"/>
                  </a:lnTo>
                  <a:lnTo>
                    <a:pt x="53" y="185"/>
                  </a:lnTo>
                  <a:lnTo>
                    <a:pt x="44" y="185"/>
                  </a:lnTo>
                  <a:lnTo>
                    <a:pt x="44" y="176"/>
                  </a:lnTo>
                  <a:lnTo>
                    <a:pt x="44" y="176"/>
                  </a:lnTo>
                  <a:lnTo>
                    <a:pt x="44" y="168"/>
                  </a:lnTo>
                  <a:lnTo>
                    <a:pt x="35" y="159"/>
                  </a:lnTo>
                  <a:lnTo>
                    <a:pt x="35" y="159"/>
                  </a:lnTo>
                  <a:lnTo>
                    <a:pt x="26" y="150"/>
                  </a:lnTo>
                  <a:lnTo>
                    <a:pt x="26" y="141"/>
                  </a:lnTo>
                  <a:lnTo>
                    <a:pt x="18" y="141"/>
                  </a:lnTo>
                  <a:lnTo>
                    <a:pt x="18" y="132"/>
                  </a:lnTo>
                  <a:lnTo>
                    <a:pt x="9" y="123"/>
                  </a:lnTo>
                  <a:lnTo>
                    <a:pt x="18" y="123"/>
                  </a:lnTo>
                  <a:lnTo>
                    <a:pt x="18" y="123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125"/>
            <p:cNvSpPr>
              <a:spLocks/>
            </p:cNvSpPr>
            <p:nvPr/>
          </p:nvSpPr>
          <p:spPr bwMode="auto">
            <a:xfrm>
              <a:off x="5565931" y="2401501"/>
              <a:ext cx="341595" cy="539989"/>
            </a:xfrm>
            <a:custGeom>
              <a:avLst/>
              <a:gdLst/>
              <a:ahLst/>
              <a:cxnLst>
                <a:cxn ang="0">
                  <a:pos x="9" y="194"/>
                </a:cxn>
                <a:cxn ang="0">
                  <a:pos x="18" y="185"/>
                </a:cxn>
                <a:cxn ang="0">
                  <a:pos x="18" y="176"/>
                </a:cxn>
                <a:cxn ang="0">
                  <a:pos x="18" y="168"/>
                </a:cxn>
                <a:cxn ang="0">
                  <a:pos x="36" y="141"/>
                </a:cxn>
                <a:cxn ang="0">
                  <a:pos x="27" y="123"/>
                </a:cxn>
                <a:cxn ang="0">
                  <a:pos x="27" y="79"/>
                </a:cxn>
                <a:cxn ang="0">
                  <a:pos x="62" y="8"/>
                </a:cxn>
                <a:cxn ang="0">
                  <a:pos x="80" y="26"/>
                </a:cxn>
                <a:cxn ang="0">
                  <a:pos x="88" y="8"/>
                </a:cxn>
                <a:cxn ang="0">
                  <a:pos x="106" y="0"/>
                </a:cxn>
                <a:cxn ang="0">
                  <a:pos x="132" y="17"/>
                </a:cxn>
                <a:cxn ang="0">
                  <a:pos x="168" y="97"/>
                </a:cxn>
                <a:cxn ang="0">
                  <a:pos x="168" y="115"/>
                </a:cxn>
                <a:cxn ang="0">
                  <a:pos x="176" y="123"/>
                </a:cxn>
                <a:cxn ang="0">
                  <a:pos x="194" y="123"/>
                </a:cxn>
                <a:cxn ang="0">
                  <a:pos x="194" y="141"/>
                </a:cxn>
                <a:cxn ang="0">
                  <a:pos x="203" y="150"/>
                </a:cxn>
                <a:cxn ang="0">
                  <a:pos x="212" y="150"/>
                </a:cxn>
                <a:cxn ang="0">
                  <a:pos x="229" y="159"/>
                </a:cxn>
                <a:cxn ang="0">
                  <a:pos x="229" y="168"/>
                </a:cxn>
                <a:cxn ang="0">
                  <a:pos x="229" y="176"/>
                </a:cxn>
                <a:cxn ang="0">
                  <a:pos x="212" y="185"/>
                </a:cxn>
                <a:cxn ang="0">
                  <a:pos x="212" y="194"/>
                </a:cxn>
                <a:cxn ang="0">
                  <a:pos x="212" y="203"/>
                </a:cxn>
                <a:cxn ang="0">
                  <a:pos x="203" y="203"/>
                </a:cxn>
                <a:cxn ang="0">
                  <a:pos x="194" y="212"/>
                </a:cxn>
                <a:cxn ang="0">
                  <a:pos x="194" y="221"/>
                </a:cxn>
                <a:cxn ang="0">
                  <a:pos x="185" y="221"/>
                </a:cxn>
                <a:cxn ang="0">
                  <a:pos x="168" y="212"/>
                </a:cxn>
                <a:cxn ang="0">
                  <a:pos x="159" y="221"/>
                </a:cxn>
                <a:cxn ang="0">
                  <a:pos x="159" y="238"/>
                </a:cxn>
                <a:cxn ang="0">
                  <a:pos x="150" y="238"/>
                </a:cxn>
                <a:cxn ang="0">
                  <a:pos x="141" y="230"/>
                </a:cxn>
                <a:cxn ang="0">
                  <a:pos x="141" y="230"/>
                </a:cxn>
                <a:cxn ang="0">
                  <a:pos x="141" y="247"/>
                </a:cxn>
                <a:cxn ang="0">
                  <a:pos x="132" y="256"/>
                </a:cxn>
                <a:cxn ang="0">
                  <a:pos x="132" y="274"/>
                </a:cxn>
                <a:cxn ang="0">
                  <a:pos x="124" y="274"/>
                </a:cxn>
                <a:cxn ang="0">
                  <a:pos x="115" y="283"/>
                </a:cxn>
                <a:cxn ang="0">
                  <a:pos x="115" y="274"/>
                </a:cxn>
                <a:cxn ang="0">
                  <a:pos x="106" y="291"/>
                </a:cxn>
                <a:cxn ang="0">
                  <a:pos x="106" y="283"/>
                </a:cxn>
                <a:cxn ang="0">
                  <a:pos x="106" y="291"/>
                </a:cxn>
                <a:cxn ang="0">
                  <a:pos x="97" y="283"/>
                </a:cxn>
                <a:cxn ang="0">
                  <a:pos x="106" y="300"/>
                </a:cxn>
                <a:cxn ang="0">
                  <a:pos x="97" y="291"/>
                </a:cxn>
                <a:cxn ang="0">
                  <a:pos x="97" y="300"/>
                </a:cxn>
                <a:cxn ang="0">
                  <a:pos x="88" y="300"/>
                </a:cxn>
                <a:cxn ang="0">
                  <a:pos x="88" y="318"/>
                </a:cxn>
                <a:cxn ang="0">
                  <a:pos x="80" y="336"/>
                </a:cxn>
                <a:cxn ang="0">
                  <a:pos x="80" y="353"/>
                </a:cxn>
                <a:cxn ang="0">
                  <a:pos x="71" y="362"/>
                </a:cxn>
                <a:cxn ang="0">
                  <a:pos x="53" y="353"/>
                </a:cxn>
                <a:cxn ang="0">
                  <a:pos x="44" y="336"/>
                </a:cxn>
                <a:cxn ang="0">
                  <a:pos x="0" y="203"/>
                </a:cxn>
              </a:cxnLst>
              <a:rect l="0" t="0" r="r" b="b"/>
              <a:pathLst>
                <a:path w="229" h="362">
                  <a:moveTo>
                    <a:pt x="0" y="203"/>
                  </a:moveTo>
                  <a:lnTo>
                    <a:pt x="9" y="194"/>
                  </a:lnTo>
                  <a:lnTo>
                    <a:pt x="9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85"/>
                  </a:lnTo>
                  <a:lnTo>
                    <a:pt x="18" y="185"/>
                  </a:lnTo>
                  <a:lnTo>
                    <a:pt x="27" y="185"/>
                  </a:lnTo>
                  <a:lnTo>
                    <a:pt x="18" y="176"/>
                  </a:lnTo>
                  <a:lnTo>
                    <a:pt x="18" y="176"/>
                  </a:lnTo>
                  <a:lnTo>
                    <a:pt x="18" y="168"/>
                  </a:lnTo>
                  <a:lnTo>
                    <a:pt x="18" y="168"/>
                  </a:lnTo>
                  <a:lnTo>
                    <a:pt x="27" y="159"/>
                  </a:lnTo>
                  <a:lnTo>
                    <a:pt x="27" y="150"/>
                  </a:lnTo>
                  <a:lnTo>
                    <a:pt x="36" y="141"/>
                  </a:lnTo>
                  <a:lnTo>
                    <a:pt x="27" y="132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06"/>
                  </a:lnTo>
                  <a:lnTo>
                    <a:pt x="36" y="97"/>
                  </a:lnTo>
                  <a:lnTo>
                    <a:pt x="27" y="79"/>
                  </a:lnTo>
                  <a:lnTo>
                    <a:pt x="53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17"/>
                  </a:lnTo>
                  <a:lnTo>
                    <a:pt x="71" y="26"/>
                  </a:lnTo>
                  <a:lnTo>
                    <a:pt x="80" y="26"/>
                  </a:lnTo>
                  <a:lnTo>
                    <a:pt x="80" y="17"/>
                  </a:lnTo>
                  <a:lnTo>
                    <a:pt x="88" y="17"/>
                  </a:lnTo>
                  <a:lnTo>
                    <a:pt x="88" y="8"/>
                  </a:lnTo>
                  <a:lnTo>
                    <a:pt x="97" y="8"/>
                  </a:lnTo>
                  <a:lnTo>
                    <a:pt x="97" y="0"/>
                  </a:lnTo>
                  <a:lnTo>
                    <a:pt x="106" y="0"/>
                  </a:lnTo>
                  <a:lnTo>
                    <a:pt x="115" y="0"/>
                  </a:lnTo>
                  <a:lnTo>
                    <a:pt x="124" y="8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59" y="79"/>
                  </a:lnTo>
                  <a:lnTo>
                    <a:pt x="168" y="97"/>
                  </a:lnTo>
                  <a:lnTo>
                    <a:pt x="168" y="106"/>
                  </a:lnTo>
                  <a:lnTo>
                    <a:pt x="168" y="106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76" y="115"/>
                  </a:lnTo>
                  <a:lnTo>
                    <a:pt x="176" y="123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94" y="123"/>
                  </a:lnTo>
                  <a:lnTo>
                    <a:pt x="194" y="123"/>
                  </a:lnTo>
                  <a:lnTo>
                    <a:pt x="194" y="132"/>
                  </a:lnTo>
                  <a:lnTo>
                    <a:pt x="194" y="141"/>
                  </a:lnTo>
                  <a:lnTo>
                    <a:pt x="194" y="141"/>
                  </a:lnTo>
                  <a:lnTo>
                    <a:pt x="203" y="150"/>
                  </a:lnTo>
                  <a:lnTo>
                    <a:pt x="203" y="150"/>
                  </a:lnTo>
                  <a:lnTo>
                    <a:pt x="212" y="150"/>
                  </a:lnTo>
                  <a:lnTo>
                    <a:pt x="212" y="150"/>
                  </a:lnTo>
                  <a:lnTo>
                    <a:pt x="212" y="150"/>
                  </a:lnTo>
                  <a:lnTo>
                    <a:pt x="220" y="150"/>
                  </a:lnTo>
                  <a:lnTo>
                    <a:pt x="220" y="150"/>
                  </a:lnTo>
                  <a:lnTo>
                    <a:pt x="229" y="159"/>
                  </a:lnTo>
                  <a:lnTo>
                    <a:pt x="220" y="168"/>
                  </a:lnTo>
                  <a:lnTo>
                    <a:pt x="220" y="176"/>
                  </a:lnTo>
                  <a:lnTo>
                    <a:pt x="229" y="168"/>
                  </a:lnTo>
                  <a:lnTo>
                    <a:pt x="229" y="168"/>
                  </a:lnTo>
                  <a:lnTo>
                    <a:pt x="229" y="168"/>
                  </a:lnTo>
                  <a:lnTo>
                    <a:pt x="229" y="176"/>
                  </a:lnTo>
                  <a:lnTo>
                    <a:pt x="229" y="185"/>
                  </a:lnTo>
                  <a:lnTo>
                    <a:pt x="220" y="185"/>
                  </a:lnTo>
                  <a:lnTo>
                    <a:pt x="212" y="185"/>
                  </a:lnTo>
                  <a:lnTo>
                    <a:pt x="220" y="194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212" y="203"/>
                  </a:lnTo>
                  <a:lnTo>
                    <a:pt x="203" y="203"/>
                  </a:lnTo>
                  <a:lnTo>
                    <a:pt x="203" y="203"/>
                  </a:lnTo>
                  <a:lnTo>
                    <a:pt x="203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12"/>
                  </a:lnTo>
                  <a:lnTo>
                    <a:pt x="194" y="221"/>
                  </a:lnTo>
                  <a:lnTo>
                    <a:pt x="194" y="212"/>
                  </a:lnTo>
                  <a:lnTo>
                    <a:pt x="194" y="221"/>
                  </a:lnTo>
                  <a:lnTo>
                    <a:pt x="185" y="212"/>
                  </a:lnTo>
                  <a:lnTo>
                    <a:pt x="185" y="212"/>
                  </a:lnTo>
                  <a:lnTo>
                    <a:pt x="185" y="221"/>
                  </a:lnTo>
                  <a:lnTo>
                    <a:pt x="185" y="221"/>
                  </a:lnTo>
                  <a:lnTo>
                    <a:pt x="185" y="221"/>
                  </a:lnTo>
                  <a:lnTo>
                    <a:pt x="168" y="21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59" y="221"/>
                  </a:lnTo>
                  <a:lnTo>
                    <a:pt x="159" y="221"/>
                  </a:lnTo>
                  <a:lnTo>
                    <a:pt x="159" y="230"/>
                  </a:lnTo>
                  <a:lnTo>
                    <a:pt x="159" y="238"/>
                  </a:lnTo>
                  <a:lnTo>
                    <a:pt x="168" y="238"/>
                  </a:lnTo>
                  <a:lnTo>
                    <a:pt x="159" y="238"/>
                  </a:lnTo>
                  <a:lnTo>
                    <a:pt x="150" y="238"/>
                  </a:lnTo>
                  <a:lnTo>
                    <a:pt x="150" y="238"/>
                  </a:lnTo>
                  <a:lnTo>
                    <a:pt x="150" y="230"/>
                  </a:lnTo>
                  <a:lnTo>
                    <a:pt x="141" y="230"/>
                  </a:lnTo>
                  <a:lnTo>
                    <a:pt x="141" y="221"/>
                  </a:lnTo>
                  <a:lnTo>
                    <a:pt x="141" y="221"/>
                  </a:lnTo>
                  <a:lnTo>
                    <a:pt x="141" y="230"/>
                  </a:lnTo>
                  <a:lnTo>
                    <a:pt x="132" y="230"/>
                  </a:lnTo>
                  <a:lnTo>
                    <a:pt x="141" y="238"/>
                  </a:lnTo>
                  <a:lnTo>
                    <a:pt x="141" y="247"/>
                  </a:lnTo>
                  <a:lnTo>
                    <a:pt x="132" y="247"/>
                  </a:lnTo>
                  <a:lnTo>
                    <a:pt x="141" y="256"/>
                  </a:lnTo>
                  <a:lnTo>
                    <a:pt x="132" y="256"/>
                  </a:lnTo>
                  <a:lnTo>
                    <a:pt x="141" y="265"/>
                  </a:lnTo>
                  <a:lnTo>
                    <a:pt x="132" y="265"/>
                  </a:lnTo>
                  <a:lnTo>
                    <a:pt x="132" y="274"/>
                  </a:lnTo>
                  <a:lnTo>
                    <a:pt x="124" y="274"/>
                  </a:lnTo>
                  <a:lnTo>
                    <a:pt x="124" y="274"/>
                  </a:lnTo>
                  <a:lnTo>
                    <a:pt x="124" y="274"/>
                  </a:lnTo>
                  <a:lnTo>
                    <a:pt x="124" y="283"/>
                  </a:lnTo>
                  <a:lnTo>
                    <a:pt x="124" y="283"/>
                  </a:lnTo>
                  <a:lnTo>
                    <a:pt x="115" y="283"/>
                  </a:lnTo>
                  <a:lnTo>
                    <a:pt x="115" y="283"/>
                  </a:lnTo>
                  <a:lnTo>
                    <a:pt x="115" y="274"/>
                  </a:lnTo>
                  <a:lnTo>
                    <a:pt x="115" y="274"/>
                  </a:lnTo>
                  <a:lnTo>
                    <a:pt x="115" y="283"/>
                  </a:lnTo>
                  <a:lnTo>
                    <a:pt x="115" y="291"/>
                  </a:lnTo>
                  <a:lnTo>
                    <a:pt x="106" y="291"/>
                  </a:lnTo>
                  <a:lnTo>
                    <a:pt x="115" y="283"/>
                  </a:lnTo>
                  <a:lnTo>
                    <a:pt x="106" y="274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97" y="283"/>
                  </a:lnTo>
                  <a:lnTo>
                    <a:pt x="97" y="274"/>
                  </a:lnTo>
                  <a:lnTo>
                    <a:pt x="97" y="283"/>
                  </a:lnTo>
                  <a:lnTo>
                    <a:pt x="97" y="283"/>
                  </a:lnTo>
                  <a:lnTo>
                    <a:pt x="97" y="283"/>
                  </a:lnTo>
                  <a:lnTo>
                    <a:pt x="106" y="300"/>
                  </a:lnTo>
                  <a:lnTo>
                    <a:pt x="106" y="300"/>
                  </a:lnTo>
                  <a:lnTo>
                    <a:pt x="97" y="291"/>
                  </a:lnTo>
                  <a:lnTo>
                    <a:pt x="97" y="291"/>
                  </a:lnTo>
                  <a:lnTo>
                    <a:pt x="97" y="300"/>
                  </a:lnTo>
                  <a:lnTo>
                    <a:pt x="97" y="300"/>
                  </a:lnTo>
                  <a:lnTo>
                    <a:pt x="97" y="300"/>
                  </a:lnTo>
                  <a:lnTo>
                    <a:pt x="97" y="300"/>
                  </a:lnTo>
                  <a:lnTo>
                    <a:pt x="88" y="291"/>
                  </a:lnTo>
                  <a:lnTo>
                    <a:pt x="88" y="300"/>
                  </a:lnTo>
                  <a:lnTo>
                    <a:pt x="80" y="309"/>
                  </a:lnTo>
                  <a:lnTo>
                    <a:pt x="80" y="318"/>
                  </a:lnTo>
                  <a:lnTo>
                    <a:pt x="88" y="318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0" y="336"/>
                  </a:lnTo>
                  <a:lnTo>
                    <a:pt x="71" y="344"/>
                  </a:lnTo>
                  <a:lnTo>
                    <a:pt x="71" y="353"/>
                  </a:lnTo>
                  <a:lnTo>
                    <a:pt x="80" y="353"/>
                  </a:lnTo>
                  <a:lnTo>
                    <a:pt x="71" y="362"/>
                  </a:lnTo>
                  <a:lnTo>
                    <a:pt x="71" y="362"/>
                  </a:lnTo>
                  <a:lnTo>
                    <a:pt x="71" y="362"/>
                  </a:lnTo>
                  <a:lnTo>
                    <a:pt x="62" y="362"/>
                  </a:lnTo>
                  <a:lnTo>
                    <a:pt x="62" y="353"/>
                  </a:lnTo>
                  <a:lnTo>
                    <a:pt x="53" y="353"/>
                  </a:lnTo>
                  <a:lnTo>
                    <a:pt x="53" y="344"/>
                  </a:lnTo>
                  <a:lnTo>
                    <a:pt x="44" y="344"/>
                  </a:lnTo>
                  <a:lnTo>
                    <a:pt x="44" y="336"/>
                  </a:lnTo>
                  <a:lnTo>
                    <a:pt x="44" y="336"/>
                  </a:lnTo>
                  <a:lnTo>
                    <a:pt x="44" y="318"/>
                  </a:lnTo>
                  <a:lnTo>
                    <a:pt x="0" y="203"/>
                  </a:lnTo>
                  <a:lnTo>
                    <a:pt x="0" y="203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35"/>
            <p:cNvSpPr>
              <a:spLocks/>
            </p:cNvSpPr>
            <p:nvPr/>
          </p:nvSpPr>
          <p:spPr bwMode="auto">
            <a:xfrm>
              <a:off x="3479067" y="3192092"/>
              <a:ext cx="565348" cy="369937"/>
            </a:xfrm>
            <a:custGeom>
              <a:avLst/>
              <a:gdLst/>
              <a:ahLst/>
              <a:cxnLst>
                <a:cxn ang="0">
                  <a:pos x="9" y="71"/>
                </a:cxn>
                <a:cxn ang="0">
                  <a:pos x="0" y="62"/>
                </a:cxn>
                <a:cxn ang="0">
                  <a:pos x="9" y="62"/>
                </a:cxn>
                <a:cxn ang="0">
                  <a:pos x="9" y="44"/>
                </a:cxn>
                <a:cxn ang="0">
                  <a:pos x="9" y="36"/>
                </a:cxn>
                <a:cxn ang="0">
                  <a:pos x="9" y="27"/>
                </a:cxn>
                <a:cxn ang="0">
                  <a:pos x="9" y="18"/>
                </a:cxn>
                <a:cxn ang="0">
                  <a:pos x="0" y="9"/>
                </a:cxn>
                <a:cxn ang="0">
                  <a:pos x="71" y="9"/>
                </a:cxn>
                <a:cxn ang="0">
                  <a:pos x="256" y="0"/>
                </a:cxn>
                <a:cxn ang="0">
                  <a:pos x="308" y="0"/>
                </a:cxn>
                <a:cxn ang="0">
                  <a:pos x="317" y="9"/>
                </a:cxn>
                <a:cxn ang="0">
                  <a:pos x="317" y="18"/>
                </a:cxn>
                <a:cxn ang="0">
                  <a:pos x="317" y="36"/>
                </a:cxn>
                <a:cxn ang="0">
                  <a:pos x="317" y="44"/>
                </a:cxn>
                <a:cxn ang="0">
                  <a:pos x="326" y="53"/>
                </a:cxn>
                <a:cxn ang="0">
                  <a:pos x="344" y="62"/>
                </a:cxn>
                <a:cxn ang="0">
                  <a:pos x="352" y="71"/>
                </a:cxn>
                <a:cxn ang="0">
                  <a:pos x="361" y="89"/>
                </a:cxn>
                <a:cxn ang="0">
                  <a:pos x="370" y="97"/>
                </a:cxn>
                <a:cxn ang="0">
                  <a:pos x="379" y="106"/>
                </a:cxn>
                <a:cxn ang="0">
                  <a:pos x="379" y="124"/>
                </a:cxn>
                <a:cxn ang="0">
                  <a:pos x="370" y="142"/>
                </a:cxn>
                <a:cxn ang="0">
                  <a:pos x="352" y="150"/>
                </a:cxn>
                <a:cxn ang="0">
                  <a:pos x="335" y="159"/>
                </a:cxn>
                <a:cxn ang="0">
                  <a:pos x="326" y="177"/>
                </a:cxn>
                <a:cxn ang="0">
                  <a:pos x="335" y="195"/>
                </a:cxn>
                <a:cxn ang="0">
                  <a:pos x="326" y="212"/>
                </a:cxn>
                <a:cxn ang="0">
                  <a:pos x="326" y="221"/>
                </a:cxn>
                <a:cxn ang="0">
                  <a:pos x="317" y="230"/>
                </a:cxn>
                <a:cxn ang="0">
                  <a:pos x="317" y="239"/>
                </a:cxn>
                <a:cxn ang="0">
                  <a:pos x="308" y="248"/>
                </a:cxn>
                <a:cxn ang="0">
                  <a:pos x="300" y="230"/>
                </a:cxn>
                <a:cxn ang="0">
                  <a:pos x="256" y="230"/>
                </a:cxn>
                <a:cxn ang="0">
                  <a:pos x="124" y="239"/>
                </a:cxn>
                <a:cxn ang="0">
                  <a:pos x="53" y="230"/>
                </a:cxn>
                <a:cxn ang="0">
                  <a:pos x="53" y="212"/>
                </a:cxn>
                <a:cxn ang="0">
                  <a:pos x="44" y="195"/>
                </a:cxn>
                <a:cxn ang="0">
                  <a:pos x="44" y="186"/>
                </a:cxn>
                <a:cxn ang="0">
                  <a:pos x="44" y="177"/>
                </a:cxn>
                <a:cxn ang="0">
                  <a:pos x="44" y="168"/>
                </a:cxn>
                <a:cxn ang="0">
                  <a:pos x="36" y="159"/>
                </a:cxn>
                <a:cxn ang="0">
                  <a:pos x="36" y="150"/>
                </a:cxn>
                <a:cxn ang="0">
                  <a:pos x="36" y="142"/>
                </a:cxn>
                <a:cxn ang="0">
                  <a:pos x="36" y="133"/>
                </a:cxn>
                <a:cxn ang="0">
                  <a:pos x="27" y="124"/>
                </a:cxn>
                <a:cxn ang="0">
                  <a:pos x="18" y="106"/>
                </a:cxn>
                <a:cxn ang="0">
                  <a:pos x="18" y="97"/>
                </a:cxn>
                <a:cxn ang="0">
                  <a:pos x="18" y="89"/>
                </a:cxn>
                <a:cxn ang="0">
                  <a:pos x="9" y="89"/>
                </a:cxn>
              </a:cxnLst>
              <a:rect l="0" t="0" r="r" b="b"/>
              <a:pathLst>
                <a:path w="379" h="248">
                  <a:moveTo>
                    <a:pt x="9" y="89"/>
                  </a:moveTo>
                  <a:lnTo>
                    <a:pt x="9" y="71"/>
                  </a:lnTo>
                  <a:lnTo>
                    <a:pt x="0" y="71"/>
                  </a:lnTo>
                  <a:lnTo>
                    <a:pt x="0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53"/>
                  </a:lnTo>
                  <a:lnTo>
                    <a:pt x="9" y="44"/>
                  </a:lnTo>
                  <a:lnTo>
                    <a:pt x="9" y="36"/>
                  </a:lnTo>
                  <a:lnTo>
                    <a:pt x="9" y="36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18"/>
                  </a:lnTo>
                  <a:lnTo>
                    <a:pt x="9" y="9"/>
                  </a:lnTo>
                  <a:lnTo>
                    <a:pt x="0" y="9"/>
                  </a:lnTo>
                  <a:lnTo>
                    <a:pt x="9" y="9"/>
                  </a:lnTo>
                  <a:lnTo>
                    <a:pt x="71" y="9"/>
                  </a:lnTo>
                  <a:lnTo>
                    <a:pt x="168" y="0"/>
                  </a:lnTo>
                  <a:lnTo>
                    <a:pt x="256" y="0"/>
                  </a:lnTo>
                  <a:lnTo>
                    <a:pt x="308" y="0"/>
                  </a:lnTo>
                  <a:lnTo>
                    <a:pt x="308" y="0"/>
                  </a:lnTo>
                  <a:lnTo>
                    <a:pt x="308" y="0"/>
                  </a:lnTo>
                  <a:lnTo>
                    <a:pt x="317" y="9"/>
                  </a:lnTo>
                  <a:lnTo>
                    <a:pt x="317" y="9"/>
                  </a:lnTo>
                  <a:lnTo>
                    <a:pt x="317" y="18"/>
                  </a:lnTo>
                  <a:lnTo>
                    <a:pt x="317" y="27"/>
                  </a:lnTo>
                  <a:lnTo>
                    <a:pt x="317" y="3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26" y="53"/>
                  </a:lnTo>
                  <a:lnTo>
                    <a:pt x="326" y="53"/>
                  </a:lnTo>
                  <a:lnTo>
                    <a:pt x="326" y="62"/>
                  </a:lnTo>
                  <a:lnTo>
                    <a:pt x="344" y="62"/>
                  </a:lnTo>
                  <a:lnTo>
                    <a:pt x="352" y="71"/>
                  </a:lnTo>
                  <a:lnTo>
                    <a:pt x="352" y="71"/>
                  </a:lnTo>
                  <a:lnTo>
                    <a:pt x="352" y="80"/>
                  </a:lnTo>
                  <a:lnTo>
                    <a:pt x="361" y="89"/>
                  </a:lnTo>
                  <a:lnTo>
                    <a:pt x="361" y="89"/>
                  </a:lnTo>
                  <a:lnTo>
                    <a:pt x="370" y="97"/>
                  </a:lnTo>
                  <a:lnTo>
                    <a:pt x="370" y="97"/>
                  </a:lnTo>
                  <a:lnTo>
                    <a:pt x="379" y="106"/>
                  </a:lnTo>
                  <a:lnTo>
                    <a:pt x="379" y="106"/>
                  </a:lnTo>
                  <a:lnTo>
                    <a:pt x="379" y="124"/>
                  </a:lnTo>
                  <a:lnTo>
                    <a:pt x="370" y="133"/>
                  </a:lnTo>
                  <a:lnTo>
                    <a:pt x="370" y="142"/>
                  </a:lnTo>
                  <a:lnTo>
                    <a:pt x="370" y="150"/>
                  </a:lnTo>
                  <a:lnTo>
                    <a:pt x="352" y="150"/>
                  </a:lnTo>
                  <a:lnTo>
                    <a:pt x="352" y="159"/>
                  </a:lnTo>
                  <a:lnTo>
                    <a:pt x="335" y="159"/>
                  </a:lnTo>
                  <a:lnTo>
                    <a:pt x="326" y="168"/>
                  </a:lnTo>
                  <a:lnTo>
                    <a:pt x="326" y="177"/>
                  </a:lnTo>
                  <a:lnTo>
                    <a:pt x="335" y="186"/>
                  </a:lnTo>
                  <a:lnTo>
                    <a:pt x="335" y="195"/>
                  </a:lnTo>
                  <a:lnTo>
                    <a:pt x="335" y="204"/>
                  </a:lnTo>
                  <a:lnTo>
                    <a:pt x="326" y="212"/>
                  </a:lnTo>
                  <a:lnTo>
                    <a:pt x="326" y="212"/>
                  </a:lnTo>
                  <a:lnTo>
                    <a:pt x="326" y="221"/>
                  </a:lnTo>
                  <a:lnTo>
                    <a:pt x="317" y="230"/>
                  </a:lnTo>
                  <a:lnTo>
                    <a:pt x="317" y="230"/>
                  </a:lnTo>
                  <a:lnTo>
                    <a:pt x="317" y="239"/>
                  </a:lnTo>
                  <a:lnTo>
                    <a:pt x="317" y="239"/>
                  </a:lnTo>
                  <a:lnTo>
                    <a:pt x="308" y="248"/>
                  </a:lnTo>
                  <a:lnTo>
                    <a:pt x="308" y="248"/>
                  </a:lnTo>
                  <a:lnTo>
                    <a:pt x="308" y="239"/>
                  </a:lnTo>
                  <a:lnTo>
                    <a:pt x="300" y="230"/>
                  </a:lnTo>
                  <a:lnTo>
                    <a:pt x="291" y="230"/>
                  </a:lnTo>
                  <a:lnTo>
                    <a:pt x="256" y="230"/>
                  </a:lnTo>
                  <a:lnTo>
                    <a:pt x="159" y="239"/>
                  </a:lnTo>
                  <a:lnTo>
                    <a:pt x="124" y="239"/>
                  </a:lnTo>
                  <a:lnTo>
                    <a:pt x="53" y="239"/>
                  </a:lnTo>
                  <a:lnTo>
                    <a:pt x="53" y="230"/>
                  </a:lnTo>
                  <a:lnTo>
                    <a:pt x="53" y="230"/>
                  </a:lnTo>
                  <a:lnTo>
                    <a:pt x="53" y="212"/>
                  </a:lnTo>
                  <a:lnTo>
                    <a:pt x="44" y="204"/>
                  </a:lnTo>
                  <a:lnTo>
                    <a:pt x="44" y="195"/>
                  </a:lnTo>
                  <a:lnTo>
                    <a:pt x="53" y="195"/>
                  </a:lnTo>
                  <a:lnTo>
                    <a:pt x="44" y="186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68"/>
                  </a:lnTo>
                  <a:lnTo>
                    <a:pt x="44" y="168"/>
                  </a:lnTo>
                  <a:lnTo>
                    <a:pt x="44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0"/>
                  </a:lnTo>
                  <a:lnTo>
                    <a:pt x="36" y="150"/>
                  </a:lnTo>
                  <a:lnTo>
                    <a:pt x="36" y="142"/>
                  </a:lnTo>
                  <a:lnTo>
                    <a:pt x="36" y="142"/>
                  </a:lnTo>
                  <a:lnTo>
                    <a:pt x="36" y="133"/>
                  </a:lnTo>
                  <a:lnTo>
                    <a:pt x="36" y="133"/>
                  </a:lnTo>
                  <a:lnTo>
                    <a:pt x="27" y="124"/>
                  </a:lnTo>
                  <a:lnTo>
                    <a:pt x="27" y="115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18" y="97"/>
                  </a:lnTo>
                  <a:lnTo>
                    <a:pt x="18" y="97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9" y="89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43"/>
            <p:cNvSpPr>
              <a:spLocks/>
            </p:cNvSpPr>
            <p:nvPr/>
          </p:nvSpPr>
          <p:spPr bwMode="auto">
            <a:xfrm>
              <a:off x="4529211" y="4115444"/>
              <a:ext cx="513138" cy="528056"/>
            </a:xfrm>
            <a:custGeom>
              <a:avLst/>
              <a:gdLst/>
              <a:ahLst/>
              <a:cxnLst>
                <a:cxn ang="0">
                  <a:pos x="88" y="9"/>
                </a:cxn>
                <a:cxn ang="0">
                  <a:pos x="150" y="18"/>
                </a:cxn>
                <a:cxn ang="0">
                  <a:pos x="159" y="35"/>
                </a:cxn>
                <a:cxn ang="0">
                  <a:pos x="185" y="35"/>
                </a:cxn>
                <a:cxn ang="0">
                  <a:pos x="194" y="53"/>
                </a:cxn>
                <a:cxn ang="0">
                  <a:pos x="220" y="80"/>
                </a:cxn>
                <a:cxn ang="0">
                  <a:pos x="238" y="97"/>
                </a:cxn>
                <a:cxn ang="0">
                  <a:pos x="256" y="106"/>
                </a:cxn>
                <a:cxn ang="0">
                  <a:pos x="256" y="115"/>
                </a:cxn>
                <a:cxn ang="0">
                  <a:pos x="273" y="133"/>
                </a:cxn>
                <a:cxn ang="0">
                  <a:pos x="282" y="133"/>
                </a:cxn>
                <a:cxn ang="0">
                  <a:pos x="300" y="159"/>
                </a:cxn>
                <a:cxn ang="0">
                  <a:pos x="300" y="168"/>
                </a:cxn>
                <a:cxn ang="0">
                  <a:pos x="317" y="186"/>
                </a:cxn>
                <a:cxn ang="0">
                  <a:pos x="326" y="195"/>
                </a:cxn>
                <a:cxn ang="0">
                  <a:pos x="335" y="212"/>
                </a:cxn>
                <a:cxn ang="0">
                  <a:pos x="344" y="212"/>
                </a:cxn>
                <a:cxn ang="0">
                  <a:pos x="344" y="221"/>
                </a:cxn>
                <a:cxn ang="0">
                  <a:pos x="326" y="230"/>
                </a:cxn>
                <a:cxn ang="0">
                  <a:pos x="326" y="239"/>
                </a:cxn>
                <a:cxn ang="0">
                  <a:pos x="335" y="248"/>
                </a:cxn>
                <a:cxn ang="0">
                  <a:pos x="326" y="248"/>
                </a:cxn>
                <a:cxn ang="0">
                  <a:pos x="326" y="257"/>
                </a:cxn>
                <a:cxn ang="0">
                  <a:pos x="326" y="274"/>
                </a:cxn>
                <a:cxn ang="0">
                  <a:pos x="308" y="274"/>
                </a:cxn>
                <a:cxn ang="0">
                  <a:pos x="326" y="274"/>
                </a:cxn>
                <a:cxn ang="0">
                  <a:pos x="317" y="283"/>
                </a:cxn>
                <a:cxn ang="0">
                  <a:pos x="317" y="292"/>
                </a:cxn>
                <a:cxn ang="0">
                  <a:pos x="317" y="301"/>
                </a:cxn>
                <a:cxn ang="0">
                  <a:pos x="317" y="310"/>
                </a:cxn>
                <a:cxn ang="0">
                  <a:pos x="317" y="318"/>
                </a:cxn>
                <a:cxn ang="0">
                  <a:pos x="300" y="318"/>
                </a:cxn>
                <a:cxn ang="0">
                  <a:pos x="282" y="318"/>
                </a:cxn>
                <a:cxn ang="0">
                  <a:pos x="282" y="336"/>
                </a:cxn>
                <a:cxn ang="0">
                  <a:pos x="282" y="354"/>
                </a:cxn>
                <a:cxn ang="0">
                  <a:pos x="264" y="345"/>
                </a:cxn>
                <a:cxn ang="0">
                  <a:pos x="88" y="345"/>
                </a:cxn>
                <a:cxn ang="0">
                  <a:pos x="80" y="318"/>
                </a:cxn>
                <a:cxn ang="0">
                  <a:pos x="71" y="301"/>
                </a:cxn>
                <a:cxn ang="0">
                  <a:pos x="71" y="283"/>
                </a:cxn>
                <a:cxn ang="0">
                  <a:pos x="71" y="257"/>
                </a:cxn>
                <a:cxn ang="0">
                  <a:pos x="71" y="239"/>
                </a:cxn>
                <a:cxn ang="0">
                  <a:pos x="71" y="230"/>
                </a:cxn>
                <a:cxn ang="0">
                  <a:pos x="71" y="212"/>
                </a:cxn>
                <a:cxn ang="0">
                  <a:pos x="53" y="195"/>
                </a:cxn>
                <a:cxn ang="0">
                  <a:pos x="27" y="97"/>
                </a:cxn>
              </a:cxnLst>
              <a:rect l="0" t="0" r="r" b="b"/>
              <a:pathLst>
                <a:path w="344" h="354">
                  <a:moveTo>
                    <a:pt x="0" y="18"/>
                  </a:moveTo>
                  <a:lnTo>
                    <a:pt x="62" y="18"/>
                  </a:lnTo>
                  <a:lnTo>
                    <a:pt x="88" y="9"/>
                  </a:lnTo>
                  <a:lnTo>
                    <a:pt x="168" y="0"/>
                  </a:lnTo>
                  <a:lnTo>
                    <a:pt x="159" y="9"/>
                  </a:lnTo>
                  <a:lnTo>
                    <a:pt x="150" y="18"/>
                  </a:lnTo>
                  <a:lnTo>
                    <a:pt x="150" y="27"/>
                  </a:lnTo>
                  <a:lnTo>
                    <a:pt x="150" y="27"/>
                  </a:lnTo>
                  <a:lnTo>
                    <a:pt x="159" y="35"/>
                  </a:lnTo>
                  <a:lnTo>
                    <a:pt x="168" y="35"/>
                  </a:lnTo>
                  <a:lnTo>
                    <a:pt x="176" y="44"/>
                  </a:lnTo>
                  <a:lnTo>
                    <a:pt x="185" y="35"/>
                  </a:lnTo>
                  <a:lnTo>
                    <a:pt x="185" y="44"/>
                  </a:lnTo>
                  <a:lnTo>
                    <a:pt x="185" y="53"/>
                  </a:lnTo>
                  <a:lnTo>
                    <a:pt x="194" y="53"/>
                  </a:lnTo>
                  <a:lnTo>
                    <a:pt x="194" y="62"/>
                  </a:lnTo>
                  <a:lnTo>
                    <a:pt x="212" y="80"/>
                  </a:lnTo>
                  <a:lnTo>
                    <a:pt x="220" y="80"/>
                  </a:lnTo>
                  <a:lnTo>
                    <a:pt x="229" y="89"/>
                  </a:lnTo>
                  <a:lnTo>
                    <a:pt x="238" y="89"/>
                  </a:lnTo>
                  <a:lnTo>
                    <a:pt x="238" y="97"/>
                  </a:lnTo>
                  <a:lnTo>
                    <a:pt x="238" y="97"/>
                  </a:lnTo>
                  <a:lnTo>
                    <a:pt x="247" y="106"/>
                  </a:lnTo>
                  <a:lnTo>
                    <a:pt x="256" y="106"/>
                  </a:lnTo>
                  <a:lnTo>
                    <a:pt x="256" y="115"/>
                  </a:lnTo>
                  <a:lnTo>
                    <a:pt x="256" y="115"/>
                  </a:lnTo>
                  <a:lnTo>
                    <a:pt x="256" y="115"/>
                  </a:lnTo>
                  <a:lnTo>
                    <a:pt x="264" y="124"/>
                  </a:lnTo>
                  <a:lnTo>
                    <a:pt x="264" y="124"/>
                  </a:lnTo>
                  <a:lnTo>
                    <a:pt x="273" y="133"/>
                  </a:lnTo>
                  <a:lnTo>
                    <a:pt x="273" y="133"/>
                  </a:lnTo>
                  <a:lnTo>
                    <a:pt x="273" y="133"/>
                  </a:lnTo>
                  <a:lnTo>
                    <a:pt x="282" y="133"/>
                  </a:lnTo>
                  <a:lnTo>
                    <a:pt x="291" y="142"/>
                  </a:lnTo>
                  <a:lnTo>
                    <a:pt x="291" y="150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8"/>
                  </a:lnTo>
                  <a:lnTo>
                    <a:pt x="300" y="168"/>
                  </a:lnTo>
                  <a:lnTo>
                    <a:pt x="308" y="177"/>
                  </a:lnTo>
                  <a:lnTo>
                    <a:pt x="317" y="177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26" y="195"/>
                  </a:lnTo>
                  <a:lnTo>
                    <a:pt x="326" y="195"/>
                  </a:lnTo>
                  <a:lnTo>
                    <a:pt x="326" y="203"/>
                  </a:lnTo>
                  <a:lnTo>
                    <a:pt x="326" y="212"/>
                  </a:lnTo>
                  <a:lnTo>
                    <a:pt x="335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21"/>
                  </a:lnTo>
                  <a:lnTo>
                    <a:pt x="335" y="221"/>
                  </a:lnTo>
                  <a:lnTo>
                    <a:pt x="344" y="221"/>
                  </a:lnTo>
                  <a:lnTo>
                    <a:pt x="335" y="230"/>
                  </a:lnTo>
                  <a:lnTo>
                    <a:pt x="326" y="221"/>
                  </a:lnTo>
                  <a:lnTo>
                    <a:pt x="326" y="230"/>
                  </a:lnTo>
                  <a:lnTo>
                    <a:pt x="335" y="230"/>
                  </a:lnTo>
                  <a:lnTo>
                    <a:pt x="335" y="239"/>
                  </a:lnTo>
                  <a:lnTo>
                    <a:pt x="326" y="239"/>
                  </a:lnTo>
                  <a:lnTo>
                    <a:pt x="326" y="248"/>
                  </a:lnTo>
                  <a:lnTo>
                    <a:pt x="335" y="239"/>
                  </a:lnTo>
                  <a:lnTo>
                    <a:pt x="335" y="248"/>
                  </a:lnTo>
                  <a:lnTo>
                    <a:pt x="326" y="248"/>
                  </a:lnTo>
                  <a:lnTo>
                    <a:pt x="326" y="248"/>
                  </a:lnTo>
                  <a:lnTo>
                    <a:pt x="326" y="248"/>
                  </a:lnTo>
                  <a:lnTo>
                    <a:pt x="326" y="257"/>
                  </a:lnTo>
                  <a:lnTo>
                    <a:pt x="326" y="257"/>
                  </a:lnTo>
                  <a:lnTo>
                    <a:pt x="326" y="257"/>
                  </a:lnTo>
                  <a:lnTo>
                    <a:pt x="326" y="265"/>
                  </a:lnTo>
                  <a:lnTo>
                    <a:pt x="326" y="265"/>
                  </a:lnTo>
                  <a:lnTo>
                    <a:pt x="326" y="274"/>
                  </a:lnTo>
                  <a:lnTo>
                    <a:pt x="317" y="274"/>
                  </a:lnTo>
                  <a:lnTo>
                    <a:pt x="317" y="274"/>
                  </a:lnTo>
                  <a:lnTo>
                    <a:pt x="308" y="274"/>
                  </a:lnTo>
                  <a:lnTo>
                    <a:pt x="317" y="274"/>
                  </a:lnTo>
                  <a:lnTo>
                    <a:pt x="317" y="274"/>
                  </a:lnTo>
                  <a:lnTo>
                    <a:pt x="326" y="274"/>
                  </a:lnTo>
                  <a:lnTo>
                    <a:pt x="326" y="283"/>
                  </a:lnTo>
                  <a:lnTo>
                    <a:pt x="317" y="283"/>
                  </a:lnTo>
                  <a:lnTo>
                    <a:pt x="317" y="283"/>
                  </a:lnTo>
                  <a:lnTo>
                    <a:pt x="317" y="292"/>
                  </a:lnTo>
                  <a:lnTo>
                    <a:pt x="317" y="292"/>
                  </a:lnTo>
                  <a:lnTo>
                    <a:pt x="317" y="292"/>
                  </a:lnTo>
                  <a:lnTo>
                    <a:pt x="317" y="292"/>
                  </a:lnTo>
                  <a:lnTo>
                    <a:pt x="317" y="301"/>
                  </a:lnTo>
                  <a:lnTo>
                    <a:pt x="317" y="301"/>
                  </a:lnTo>
                  <a:lnTo>
                    <a:pt x="317" y="301"/>
                  </a:lnTo>
                  <a:lnTo>
                    <a:pt x="317" y="310"/>
                  </a:lnTo>
                  <a:lnTo>
                    <a:pt x="317" y="310"/>
                  </a:lnTo>
                  <a:lnTo>
                    <a:pt x="317" y="318"/>
                  </a:lnTo>
                  <a:lnTo>
                    <a:pt x="317" y="318"/>
                  </a:lnTo>
                  <a:lnTo>
                    <a:pt x="317" y="318"/>
                  </a:lnTo>
                  <a:lnTo>
                    <a:pt x="317" y="318"/>
                  </a:lnTo>
                  <a:lnTo>
                    <a:pt x="308" y="318"/>
                  </a:lnTo>
                  <a:lnTo>
                    <a:pt x="300" y="318"/>
                  </a:lnTo>
                  <a:lnTo>
                    <a:pt x="291" y="318"/>
                  </a:lnTo>
                  <a:lnTo>
                    <a:pt x="291" y="318"/>
                  </a:lnTo>
                  <a:lnTo>
                    <a:pt x="282" y="318"/>
                  </a:lnTo>
                  <a:lnTo>
                    <a:pt x="282" y="327"/>
                  </a:lnTo>
                  <a:lnTo>
                    <a:pt x="282" y="327"/>
                  </a:lnTo>
                  <a:lnTo>
                    <a:pt x="282" y="336"/>
                  </a:lnTo>
                  <a:lnTo>
                    <a:pt x="291" y="345"/>
                  </a:lnTo>
                  <a:lnTo>
                    <a:pt x="291" y="354"/>
                  </a:lnTo>
                  <a:lnTo>
                    <a:pt x="282" y="354"/>
                  </a:lnTo>
                  <a:lnTo>
                    <a:pt x="273" y="354"/>
                  </a:lnTo>
                  <a:lnTo>
                    <a:pt x="273" y="345"/>
                  </a:lnTo>
                  <a:lnTo>
                    <a:pt x="264" y="345"/>
                  </a:lnTo>
                  <a:lnTo>
                    <a:pt x="97" y="354"/>
                  </a:lnTo>
                  <a:lnTo>
                    <a:pt x="88" y="345"/>
                  </a:lnTo>
                  <a:lnTo>
                    <a:pt x="88" y="345"/>
                  </a:lnTo>
                  <a:lnTo>
                    <a:pt x="80" y="336"/>
                  </a:lnTo>
                  <a:lnTo>
                    <a:pt x="80" y="327"/>
                  </a:lnTo>
                  <a:lnTo>
                    <a:pt x="80" y="318"/>
                  </a:lnTo>
                  <a:lnTo>
                    <a:pt x="71" y="318"/>
                  </a:lnTo>
                  <a:lnTo>
                    <a:pt x="71" y="310"/>
                  </a:lnTo>
                  <a:lnTo>
                    <a:pt x="71" y="301"/>
                  </a:lnTo>
                  <a:lnTo>
                    <a:pt x="71" y="292"/>
                  </a:lnTo>
                  <a:lnTo>
                    <a:pt x="71" y="292"/>
                  </a:lnTo>
                  <a:lnTo>
                    <a:pt x="71" y="283"/>
                  </a:lnTo>
                  <a:lnTo>
                    <a:pt x="71" y="274"/>
                  </a:lnTo>
                  <a:lnTo>
                    <a:pt x="62" y="265"/>
                  </a:lnTo>
                  <a:lnTo>
                    <a:pt x="71" y="257"/>
                  </a:lnTo>
                  <a:lnTo>
                    <a:pt x="71" y="257"/>
                  </a:lnTo>
                  <a:lnTo>
                    <a:pt x="71" y="248"/>
                  </a:lnTo>
                  <a:lnTo>
                    <a:pt x="71" y="239"/>
                  </a:lnTo>
                  <a:lnTo>
                    <a:pt x="80" y="239"/>
                  </a:lnTo>
                  <a:lnTo>
                    <a:pt x="71" y="230"/>
                  </a:lnTo>
                  <a:lnTo>
                    <a:pt x="71" y="230"/>
                  </a:lnTo>
                  <a:lnTo>
                    <a:pt x="71" y="221"/>
                  </a:lnTo>
                  <a:lnTo>
                    <a:pt x="71" y="212"/>
                  </a:lnTo>
                  <a:lnTo>
                    <a:pt x="71" y="212"/>
                  </a:lnTo>
                  <a:lnTo>
                    <a:pt x="62" y="203"/>
                  </a:lnTo>
                  <a:lnTo>
                    <a:pt x="53" y="195"/>
                  </a:lnTo>
                  <a:lnTo>
                    <a:pt x="53" y="195"/>
                  </a:lnTo>
                  <a:lnTo>
                    <a:pt x="53" y="186"/>
                  </a:lnTo>
                  <a:lnTo>
                    <a:pt x="53" y="186"/>
                  </a:lnTo>
                  <a:lnTo>
                    <a:pt x="27" y="97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chemeClr val="accent5">
                <a:lumMod val="75000"/>
                <a:alpha val="73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8" name="Freeform 153"/>
            <p:cNvSpPr>
              <a:spLocks/>
            </p:cNvSpPr>
            <p:nvPr/>
          </p:nvSpPr>
          <p:spPr bwMode="auto">
            <a:xfrm>
              <a:off x="2337931" y="3429270"/>
              <a:ext cx="669766" cy="528056"/>
            </a:xfrm>
            <a:custGeom>
              <a:avLst/>
              <a:gdLst/>
              <a:ahLst/>
              <a:cxnLst>
                <a:cxn ang="0">
                  <a:pos x="0" y="319"/>
                </a:cxn>
                <a:cxn ang="0">
                  <a:pos x="35" y="0"/>
                </a:cxn>
                <a:cxn ang="0">
                  <a:pos x="97" y="9"/>
                </a:cxn>
                <a:cxn ang="0">
                  <a:pos x="194" y="18"/>
                </a:cxn>
                <a:cxn ang="0">
                  <a:pos x="238" y="27"/>
                </a:cxn>
                <a:cxn ang="0">
                  <a:pos x="334" y="36"/>
                </a:cxn>
                <a:cxn ang="0">
                  <a:pos x="387" y="36"/>
                </a:cxn>
                <a:cxn ang="0">
                  <a:pos x="449" y="36"/>
                </a:cxn>
                <a:cxn ang="0">
                  <a:pos x="449" y="45"/>
                </a:cxn>
                <a:cxn ang="0">
                  <a:pos x="449" y="115"/>
                </a:cxn>
                <a:cxn ang="0">
                  <a:pos x="431" y="354"/>
                </a:cxn>
                <a:cxn ang="0">
                  <a:pos x="370" y="354"/>
                </a:cxn>
                <a:cxn ang="0">
                  <a:pos x="299" y="345"/>
                </a:cxn>
                <a:cxn ang="0">
                  <a:pos x="194" y="336"/>
                </a:cxn>
                <a:cxn ang="0">
                  <a:pos x="97" y="327"/>
                </a:cxn>
                <a:cxn ang="0">
                  <a:pos x="0" y="319"/>
                </a:cxn>
              </a:cxnLst>
              <a:rect l="0" t="0" r="r" b="b"/>
              <a:pathLst>
                <a:path w="449" h="354">
                  <a:moveTo>
                    <a:pt x="0" y="319"/>
                  </a:moveTo>
                  <a:lnTo>
                    <a:pt x="35" y="0"/>
                  </a:lnTo>
                  <a:lnTo>
                    <a:pt x="97" y="9"/>
                  </a:lnTo>
                  <a:lnTo>
                    <a:pt x="194" y="18"/>
                  </a:lnTo>
                  <a:lnTo>
                    <a:pt x="238" y="27"/>
                  </a:lnTo>
                  <a:lnTo>
                    <a:pt x="334" y="36"/>
                  </a:lnTo>
                  <a:lnTo>
                    <a:pt x="387" y="36"/>
                  </a:lnTo>
                  <a:lnTo>
                    <a:pt x="449" y="36"/>
                  </a:lnTo>
                  <a:lnTo>
                    <a:pt x="449" y="45"/>
                  </a:lnTo>
                  <a:lnTo>
                    <a:pt x="449" y="115"/>
                  </a:lnTo>
                  <a:lnTo>
                    <a:pt x="431" y="354"/>
                  </a:lnTo>
                  <a:lnTo>
                    <a:pt x="370" y="354"/>
                  </a:lnTo>
                  <a:lnTo>
                    <a:pt x="299" y="345"/>
                  </a:lnTo>
                  <a:lnTo>
                    <a:pt x="194" y="336"/>
                  </a:lnTo>
                  <a:lnTo>
                    <a:pt x="97" y="327"/>
                  </a:lnTo>
                  <a:lnTo>
                    <a:pt x="0" y="319"/>
                  </a:lnTo>
                  <a:close/>
                </a:path>
              </a:pathLst>
            </a:custGeom>
            <a:solidFill>
              <a:schemeClr val="accent5">
                <a:lumMod val="50000"/>
                <a:alpha val="35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55"/>
            <p:cNvSpPr>
              <a:spLocks/>
            </p:cNvSpPr>
            <p:nvPr/>
          </p:nvSpPr>
          <p:spPr bwMode="auto">
            <a:xfrm>
              <a:off x="1052101" y="3047399"/>
              <a:ext cx="760758" cy="1279863"/>
            </a:xfrm>
            <a:custGeom>
              <a:avLst/>
              <a:gdLst/>
              <a:ahLst/>
              <a:cxnLst>
                <a:cxn ang="0">
                  <a:pos x="44" y="26"/>
                </a:cxn>
                <a:cxn ang="0">
                  <a:pos x="44" y="0"/>
                </a:cxn>
                <a:cxn ang="0">
                  <a:pos x="237" y="239"/>
                </a:cxn>
                <a:cxn ang="0">
                  <a:pos x="484" y="681"/>
                </a:cxn>
                <a:cxn ang="0">
                  <a:pos x="493" y="707"/>
                </a:cxn>
                <a:cxn ang="0">
                  <a:pos x="510" y="734"/>
                </a:cxn>
                <a:cxn ang="0">
                  <a:pos x="484" y="760"/>
                </a:cxn>
                <a:cxn ang="0">
                  <a:pos x="475" y="787"/>
                </a:cxn>
                <a:cxn ang="0">
                  <a:pos x="457" y="813"/>
                </a:cxn>
                <a:cxn ang="0">
                  <a:pos x="466" y="831"/>
                </a:cxn>
                <a:cxn ang="0">
                  <a:pos x="466" y="849"/>
                </a:cxn>
                <a:cxn ang="0">
                  <a:pos x="449" y="858"/>
                </a:cxn>
                <a:cxn ang="0">
                  <a:pos x="290" y="831"/>
                </a:cxn>
                <a:cxn ang="0">
                  <a:pos x="290" y="822"/>
                </a:cxn>
                <a:cxn ang="0">
                  <a:pos x="290" y="805"/>
                </a:cxn>
                <a:cxn ang="0">
                  <a:pos x="264" y="751"/>
                </a:cxn>
                <a:cxn ang="0">
                  <a:pos x="246" y="725"/>
                </a:cxn>
                <a:cxn ang="0">
                  <a:pos x="229" y="725"/>
                </a:cxn>
                <a:cxn ang="0">
                  <a:pos x="229" y="698"/>
                </a:cxn>
                <a:cxn ang="0">
                  <a:pos x="185" y="672"/>
                </a:cxn>
                <a:cxn ang="0">
                  <a:pos x="158" y="654"/>
                </a:cxn>
                <a:cxn ang="0">
                  <a:pos x="132" y="645"/>
                </a:cxn>
                <a:cxn ang="0">
                  <a:pos x="105" y="628"/>
                </a:cxn>
                <a:cxn ang="0">
                  <a:pos x="114" y="610"/>
                </a:cxn>
                <a:cxn ang="0">
                  <a:pos x="114" y="583"/>
                </a:cxn>
                <a:cxn ang="0">
                  <a:pos x="105" y="566"/>
                </a:cxn>
                <a:cxn ang="0">
                  <a:pos x="88" y="530"/>
                </a:cxn>
                <a:cxn ang="0">
                  <a:pos x="79" y="504"/>
                </a:cxn>
                <a:cxn ang="0">
                  <a:pos x="61" y="477"/>
                </a:cxn>
                <a:cxn ang="0">
                  <a:pos x="79" y="442"/>
                </a:cxn>
                <a:cxn ang="0">
                  <a:pos x="61" y="424"/>
                </a:cxn>
                <a:cxn ang="0">
                  <a:pos x="53" y="389"/>
                </a:cxn>
                <a:cxn ang="0">
                  <a:pos x="53" y="371"/>
                </a:cxn>
                <a:cxn ang="0">
                  <a:pos x="61" y="354"/>
                </a:cxn>
                <a:cxn ang="0">
                  <a:pos x="61" y="371"/>
                </a:cxn>
                <a:cxn ang="0">
                  <a:pos x="79" y="380"/>
                </a:cxn>
                <a:cxn ang="0">
                  <a:pos x="70" y="354"/>
                </a:cxn>
                <a:cxn ang="0">
                  <a:pos x="70" y="336"/>
                </a:cxn>
                <a:cxn ang="0">
                  <a:pos x="88" y="336"/>
                </a:cxn>
                <a:cxn ang="0">
                  <a:pos x="123" y="354"/>
                </a:cxn>
                <a:cxn ang="0">
                  <a:pos x="114" y="345"/>
                </a:cxn>
                <a:cxn ang="0">
                  <a:pos x="105" y="336"/>
                </a:cxn>
                <a:cxn ang="0">
                  <a:pos x="79" y="336"/>
                </a:cxn>
                <a:cxn ang="0">
                  <a:pos x="61" y="327"/>
                </a:cxn>
                <a:cxn ang="0">
                  <a:pos x="61" y="345"/>
                </a:cxn>
                <a:cxn ang="0">
                  <a:pos x="44" y="336"/>
                </a:cxn>
                <a:cxn ang="0">
                  <a:pos x="35" y="318"/>
                </a:cxn>
                <a:cxn ang="0">
                  <a:pos x="44" y="309"/>
                </a:cxn>
                <a:cxn ang="0">
                  <a:pos x="35" y="301"/>
                </a:cxn>
                <a:cxn ang="0">
                  <a:pos x="26" y="274"/>
                </a:cxn>
                <a:cxn ang="0">
                  <a:pos x="9" y="239"/>
                </a:cxn>
                <a:cxn ang="0">
                  <a:pos x="17" y="194"/>
                </a:cxn>
                <a:cxn ang="0">
                  <a:pos x="17" y="168"/>
                </a:cxn>
                <a:cxn ang="0">
                  <a:pos x="0" y="133"/>
                </a:cxn>
                <a:cxn ang="0">
                  <a:pos x="9" y="106"/>
                </a:cxn>
                <a:cxn ang="0">
                  <a:pos x="26" y="88"/>
                </a:cxn>
                <a:cxn ang="0">
                  <a:pos x="35" y="71"/>
                </a:cxn>
              </a:cxnLst>
              <a:rect l="0" t="0" r="r" b="b"/>
              <a:pathLst>
                <a:path w="510" h="858">
                  <a:moveTo>
                    <a:pt x="44" y="44"/>
                  </a:moveTo>
                  <a:lnTo>
                    <a:pt x="44" y="35"/>
                  </a:lnTo>
                  <a:lnTo>
                    <a:pt x="44" y="35"/>
                  </a:lnTo>
                  <a:lnTo>
                    <a:pt x="44" y="26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4" y="9"/>
                  </a:lnTo>
                  <a:lnTo>
                    <a:pt x="44" y="0"/>
                  </a:lnTo>
                  <a:lnTo>
                    <a:pt x="53" y="0"/>
                  </a:lnTo>
                  <a:lnTo>
                    <a:pt x="176" y="35"/>
                  </a:lnTo>
                  <a:lnTo>
                    <a:pt x="281" y="62"/>
                  </a:lnTo>
                  <a:lnTo>
                    <a:pt x="237" y="239"/>
                  </a:lnTo>
                  <a:lnTo>
                    <a:pt x="229" y="292"/>
                  </a:lnTo>
                  <a:lnTo>
                    <a:pt x="413" y="566"/>
                  </a:lnTo>
                  <a:lnTo>
                    <a:pt x="484" y="681"/>
                  </a:lnTo>
                  <a:lnTo>
                    <a:pt x="484" y="681"/>
                  </a:lnTo>
                  <a:lnTo>
                    <a:pt x="484" y="690"/>
                  </a:lnTo>
                  <a:lnTo>
                    <a:pt x="493" y="698"/>
                  </a:lnTo>
                  <a:lnTo>
                    <a:pt x="493" y="707"/>
                  </a:lnTo>
                  <a:lnTo>
                    <a:pt x="493" y="707"/>
                  </a:lnTo>
                  <a:lnTo>
                    <a:pt x="501" y="716"/>
                  </a:lnTo>
                  <a:lnTo>
                    <a:pt x="493" y="725"/>
                  </a:lnTo>
                  <a:lnTo>
                    <a:pt x="510" y="734"/>
                  </a:lnTo>
                  <a:lnTo>
                    <a:pt x="510" y="734"/>
                  </a:lnTo>
                  <a:lnTo>
                    <a:pt x="501" y="743"/>
                  </a:lnTo>
                  <a:lnTo>
                    <a:pt x="493" y="751"/>
                  </a:lnTo>
                  <a:lnTo>
                    <a:pt x="484" y="760"/>
                  </a:lnTo>
                  <a:lnTo>
                    <a:pt x="484" y="760"/>
                  </a:lnTo>
                  <a:lnTo>
                    <a:pt x="475" y="769"/>
                  </a:lnTo>
                  <a:lnTo>
                    <a:pt x="475" y="778"/>
                  </a:lnTo>
                  <a:lnTo>
                    <a:pt x="475" y="787"/>
                  </a:lnTo>
                  <a:lnTo>
                    <a:pt x="475" y="787"/>
                  </a:lnTo>
                  <a:lnTo>
                    <a:pt x="466" y="805"/>
                  </a:lnTo>
                  <a:lnTo>
                    <a:pt x="457" y="805"/>
                  </a:lnTo>
                  <a:lnTo>
                    <a:pt x="457" y="813"/>
                  </a:lnTo>
                  <a:lnTo>
                    <a:pt x="457" y="813"/>
                  </a:lnTo>
                  <a:lnTo>
                    <a:pt x="457" y="822"/>
                  </a:lnTo>
                  <a:lnTo>
                    <a:pt x="457" y="822"/>
                  </a:lnTo>
                  <a:lnTo>
                    <a:pt x="457" y="831"/>
                  </a:lnTo>
                  <a:lnTo>
                    <a:pt x="466" y="831"/>
                  </a:lnTo>
                  <a:lnTo>
                    <a:pt x="466" y="831"/>
                  </a:lnTo>
                  <a:lnTo>
                    <a:pt x="466" y="840"/>
                  </a:lnTo>
                  <a:lnTo>
                    <a:pt x="466" y="849"/>
                  </a:lnTo>
                  <a:lnTo>
                    <a:pt x="466" y="849"/>
                  </a:lnTo>
                  <a:lnTo>
                    <a:pt x="457" y="858"/>
                  </a:lnTo>
                  <a:lnTo>
                    <a:pt x="457" y="858"/>
                  </a:lnTo>
                  <a:lnTo>
                    <a:pt x="457" y="858"/>
                  </a:lnTo>
                  <a:lnTo>
                    <a:pt x="449" y="858"/>
                  </a:lnTo>
                  <a:lnTo>
                    <a:pt x="449" y="858"/>
                  </a:lnTo>
                  <a:lnTo>
                    <a:pt x="290" y="840"/>
                  </a:lnTo>
                  <a:lnTo>
                    <a:pt x="290" y="840"/>
                  </a:lnTo>
                  <a:lnTo>
                    <a:pt x="290" y="831"/>
                  </a:lnTo>
                  <a:lnTo>
                    <a:pt x="290" y="822"/>
                  </a:lnTo>
                  <a:lnTo>
                    <a:pt x="290" y="831"/>
                  </a:lnTo>
                  <a:lnTo>
                    <a:pt x="290" y="822"/>
                  </a:lnTo>
                  <a:lnTo>
                    <a:pt x="290" y="822"/>
                  </a:lnTo>
                  <a:lnTo>
                    <a:pt x="281" y="831"/>
                  </a:lnTo>
                  <a:lnTo>
                    <a:pt x="281" y="822"/>
                  </a:lnTo>
                  <a:lnTo>
                    <a:pt x="290" y="813"/>
                  </a:lnTo>
                  <a:lnTo>
                    <a:pt x="290" y="805"/>
                  </a:lnTo>
                  <a:lnTo>
                    <a:pt x="290" y="787"/>
                  </a:lnTo>
                  <a:lnTo>
                    <a:pt x="281" y="778"/>
                  </a:lnTo>
                  <a:lnTo>
                    <a:pt x="281" y="769"/>
                  </a:lnTo>
                  <a:lnTo>
                    <a:pt x="264" y="751"/>
                  </a:lnTo>
                  <a:lnTo>
                    <a:pt x="255" y="743"/>
                  </a:lnTo>
                  <a:lnTo>
                    <a:pt x="255" y="743"/>
                  </a:lnTo>
                  <a:lnTo>
                    <a:pt x="246" y="734"/>
                  </a:lnTo>
                  <a:lnTo>
                    <a:pt x="246" y="725"/>
                  </a:lnTo>
                  <a:lnTo>
                    <a:pt x="237" y="725"/>
                  </a:lnTo>
                  <a:lnTo>
                    <a:pt x="237" y="734"/>
                  </a:lnTo>
                  <a:lnTo>
                    <a:pt x="229" y="725"/>
                  </a:lnTo>
                  <a:lnTo>
                    <a:pt x="229" y="725"/>
                  </a:lnTo>
                  <a:lnTo>
                    <a:pt x="229" y="716"/>
                  </a:lnTo>
                  <a:lnTo>
                    <a:pt x="229" y="716"/>
                  </a:lnTo>
                  <a:lnTo>
                    <a:pt x="229" y="698"/>
                  </a:lnTo>
                  <a:lnTo>
                    <a:pt x="229" y="698"/>
                  </a:lnTo>
                  <a:lnTo>
                    <a:pt x="202" y="698"/>
                  </a:lnTo>
                  <a:lnTo>
                    <a:pt x="193" y="690"/>
                  </a:lnTo>
                  <a:lnTo>
                    <a:pt x="185" y="681"/>
                  </a:lnTo>
                  <a:lnTo>
                    <a:pt x="185" y="672"/>
                  </a:lnTo>
                  <a:lnTo>
                    <a:pt x="176" y="663"/>
                  </a:lnTo>
                  <a:lnTo>
                    <a:pt x="176" y="663"/>
                  </a:lnTo>
                  <a:lnTo>
                    <a:pt x="167" y="654"/>
                  </a:lnTo>
                  <a:lnTo>
                    <a:pt x="158" y="654"/>
                  </a:lnTo>
                  <a:lnTo>
                    <a:pt x="149" y="654"/>
                  </a:lnTo>
                  <a:lnTo>
                    <a:pt x="141" y="645"/>
                  </a:lnTo>
                  <a:lnTo>
                    <a:pt x="141" y="645"/>
                  </a:lnTo>
                  <a:lnTo>
                    <a:pt x="132" y="645"/>
                  </a:lnTo>
                  <a:lnTo>
                    <a:pt x="114" y="645"/>
                  </a:lnTo>
                  <a:lnTo>
                    <a:pt x="114" y="637"/>
                  </a:lnTo>
                  <a:lnTo>
                    <a:pt x="105" y="628"/>
                  </a:lnTo>
                  <a:lnTo>
                    <a:pt x="105" y="628"/>
                  </a:lnTo>
                  <a:lnTo>
                    <a:pt x="105" y="628"/>
                  </a:lnTo>
                  <a:lnTo>
                    <a:pt x="105" y="619"/>
                  </a:lnTo>
                  <a:lnTo>
                    <a:pt x="105" y="610"/>
                  </a:lnTo>
                  <a:lnTo>
                    <a:pt x="114" y="610"/>
                  </a:lnTo>
                  <a:lnTo>
                    <a:pt x="114" y="601"/>
                  </a:lnTo>
                  <a:lnTo>
                    <a:pt x="114" y="592"/>
                  </a:lnTo>
                  <a:lnTo>
                    <a:pt x="114" y="583"/>
                  </a:lnTo>
                  <a:lnTo>
                    <a:pt x="114" y="583"/>
                  </a:lnTo>
                  <a:lnTo>
                    <a:pt x="105" y="583"/>
                  </a:lnTo>
                  <a:lnTo>
                    <a:pt x="105" y="575"/>
                  </a:lnTo>
                  <a:lnTo>
                    <a:pt x="105" y="566"/>
                  </a:lnTo>
                  <a:lnTo>
                    <a:pt x="105" y="566"/>
                  </a:lnTo>
                  <a:lnTo>
                    <a:pt x="105" y="557"/>
                  </a:lnTo>
                  <a:lnTo>
                    <a:pt x="97" y="548"/>
                  </a:lnTo>
                  <a:lnTo>
                    <a:pt x="97" y="539"/>
                  </a:lnTo>
                  <a:lnTo>
                    <a:pt x="88" y="530"/>
                  </a:lnTo>
                  <a:lnTo>
                    <a:pt x="88" y="530"/>
                  </a:lnTo>
                  <a:lnTo>
                    <a:pt x="88" y="522"/>
                  </a:lnTo>
                  <a:lnTo>
                    <a:pt x="79" y="513"/>
                  </a:lnTo>
                  <a:lnTo>
                    <a:pt x="79" y="504"/>
                  </a:lnTo>
                  <a:lnTo>
                    <a:pt x="79" y="504"/>
                  </a:lnTo>
                  <a:lnTo>
                    <a:pt x="70" y="486"/>
                  </a:lnTo>
                  <a:lnTo>
                    <a:pt x="61" y="477"/>
                  </a:lnTo>
                  <a:lnTo>
                    <a:pt x="61" y="477"/>
                  </a:lnTo>
                  <a:lnTo>
                    <a:pt x="61" y="460"/>
                  </a:lnTo>
                  <a:lnTo>
                    <a:pt x="61" y="451"/>
                  </a:lnTo>
                  <a:lnTo>
                    <a:pt x="70" y="451"/>
                  </a:lnTo>
                  <a:lnTo>
                    <a:pt x="79" y="442"/>
                  </a:lnTo>
                  <a:lnTo>
                    <a:pt x="79" y="442"/>
                  </a:lnTo>
                  <a:lnTo>
                    <a:pt x="79" y="433"/>
                  </a:lnTo>
                  <a:lnTo>
                    <a:pt x="79" y="424"/>
                  </a:lnTo>
                  <a:lnTo>
                    <a:pt x="61" y="424"/>
                  </a:lnTo>
                  <a:lnTo>
                    <a:pt x="61" y="415"/>
                  </a:lnTo>
                  <a:lnTo>
                    <a:pt x="53" y="407"/>
                  </a:lnTo>
                  <a:lnTo>
                    <a:pt x="53" y="398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71"/>
                  </a:lnTo>
                  <a:lnTo>
                    <a:pt x="53" y="371"/>
                  </a:lnTo>
                  <a:lnTo>
                    <a:pt x="53" y="362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61" y="354"/>
                  </a:lnTo>
                  <a:lnTo>
                    <a:pt x="61" y="354"/>
                  </a:lnTo>
                  <a:lnTo>
                    <a:pt x="61" y="354"/>
                  </a:lnTo>
                  <a:lnTo>
                    <a:pt x="61" y="362"/>
                  </a:lnTo>
                  <a:lnTo>
                    <a:pt x="61" y="371"/>
                  </a:lnTo>
                  <a:lnTo>
                    <a:pt x="61" y="371"/>
                  </a:lnTo>
                  <a:lnTo>
                    <a:pt x="70" y="380"/>
                  </a:lnTo>
                  <a:lnTo>
                    <a:pt x="70" y="380"/>
                  </a:lnTo>
                  <a:lnTo>
                    <a:pt x="79" y="380"/>
                  </a:lnTo>
                  <a:lnTo>
                    <a:pt x="70" y="380"/>
                  </a:lnTo>
                  <a:lnTo>
                    <a:pt x="70" y="371"/>
                  </a:lnTo>
                  <a:lnTo>
                    <a:pt x="70" y="362"/>
                  </a:lnTo>
                  <a:lnTo>
                    <a:pt x="70" y="354"/>
                  </a:lnTo>
                  <a:lnTo>
                    <a:pt x="70" y="354"/>
                  </a:lnTo>
                  <a:lnTo>
                    <a:pt x="70" y="345"/>
                  </a:lnTo>
                  <a:lnTo>
                    <a:pt x="61" y="345"/>
                  </a:lnTo>
                  <a:lnTo>
                    <a:pt x="70" y="336"/>
                  </a:lnTo>
                  <a:lnTo>
                    <a:pt x="70" y="336"/>
                  </a:lnTo>
                  <a:lnTo>
                    <a:pt x="79" y="336"/>
                  </a:lnTo>
                  <a:lnTo>
                    <a:pt x="79" y="336"/>
                  </a:lnTo>
                  <a:lnTo>
                    <a:pt x="88" y="336"/>
                  </a:lnTo>
                  <a:lnTo>
                    <a:pt x="105" y="345"/>
                  </a:lnTo>
                  <a:lnTo>
                    <a:pt x="114" y="345"/>
                  </a:lnTo>
                  <a:lnTo>
                    <a:pt x="123" y="354"/>
                  </a:lnTo>
                  <a:lnTo>
                    <a:pt x="123" y="354"/>
                  </a:lnTo>
                  <a:lnTo>
                    <a:pt x="123" y="345"/>
                  </a:lnTo>
                  <a:lnTo>
                    <a:pt x="114" y="345"/>
                  </a:lnTo>
                  <a:lnTo>
                    <a:pt x="114" y="336"/>
                  </a:lnTo>
                  <a:lnTo>
                    <a:pt x="114" y="345"/>
                  </a:lnTo>
                  <a:lnTo>
                    <a:pt x="105" y="345"/>
                  </a:lnTo>
                  <a:lnTo>
                    <a:pt x="114" y="336"/>
                  </a:lnTo>
                  <a:lnTo>
                    <a:pt x="114" y="336"/>
                  </a:lnTo>
                  <a:lnTo>
                    <a:pt x="105" y="336"/>
                  </a:lnTo>
                  <a:lnTo>
                    <a:pt x="97" y="336"/>
                  </a:lnTo>
                  <a:lnTo>
                    <a:pt x="97" y="336"/>
                  </a:lnTo>
                  <a:lnTo>
                    <a:pt x="88" y="336"/>
                  </a:lnTo>
                  <a:lnTo>
                    <a:pt x="79" y="336"/>
                  </a:lnTo>
                  <a:lnTo>
                    <a:pt x="79" y="336"/>
                  </a:lnTo>
                  <a:lnTo>
                    <a:pt x="70" y="327"/>
                  </a:lnTo>
                  <a:lnTo>
                    <a:pt x="70" y="327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36"/>
                  </a:lnTo>
                  <a:lnTo>
                    <a:pt x="61" y="336"/>
                  </a:lnTo>
                  <a:lnTo>
                    <a:pt x="61" y="345"/>
                  </a:lnTo>
                  <a:lnTo>
                    <a:pt x="53" y="345"/>
                  </a:lnTo>
                  <a:lnTo>
                    <a:pt x="53" y="345"/>
                  </a:lnTo>
                  <a:lnTo>
                    <a:pt x="53" y="336"/>
                  </a:lnTo>
                  <a:lnTo>
                    <a:pt x="44" y="336"/>
                  </a:lnTo>
                  <a:lnTo>
                    <a:pt x="44" y="327"/>
                  </a:lnTo>
                  <a:lnTo>
                    <a:pt x="35" y="327"/>
                  </a:lnTo>
                  <a:lnTo>
                    <a:pt x="35" y="327"/>
                  </a:lnTo>
                  <a:lnTo>
                    <a:pt x="35" y="318"/>
                  </a:lnTo>
                  <a:lnTo>
                    <a:pt x="35" y="318"/>
                  </a:lnTo>
                  <a:lnTo>
                    <a:pt x="35" y="309"/>
                  </a:lnTo>
                  <a:lnTo>
                    <a:pt x="44" y="318"/>
                  </a:lnTo>
                  <a:lnTo>
                    <a:pt x="44" y="309"/>
                  </a:lnTo>
                  <a:lnTo>
                    <a:pt x="35" y="301"/>
                  </a:lnTo>
                  <a:lnTo>
                    <a:pt x="35" y="301"/>
                  </a:lnTo>
                  <a:lnTo>
                    <a:pt x="35" y="301"/>
                  </a:lnTo>
                  <a:lnTo>
                    <a:pt x="35" y="301"/>
                  </a:lnTo>
                  <a:lnTo>
                    <a:pt x="35" y="292"/>
                  </a:lnTo>
                  <a:lnTo>
                    <a:pt x="35" y="283"/>
                  </a:lnTo>
                  <a:lnTo>
                    <a:pt x="26" y="283"/>
                  </a:lnTo>
                  <a:lnTo>
                    <a:pt x="26" y="274"/>
                  </a:lnTo>
                  <a:lnTo>
                    <a:pt x="17" y="265"/>
                  </a:lnTo>
                  <a:lnTo>
                    <a:pt x="9" y="247"/>
                  </a:lnTo>
                  <a:lnTo>
                    <a:pt x="9" y="239"/>
                  </a:lnTo>
                  <a:lnTo>
                    <a:pt x="9" y="239"/>
                  </a:lnTo>
                  <a:lnTo>
                    <a:pt x="17" y="230"/>
                  </a:lnTo>
                  <a:lnTo>
                    <a:pt x="9" y="212"/>
                  </a:lnTo>
                  <a:lnTo>
                    <a:pt x="17" y="194"/>
                  </a:lnTo>
                  <a:lnTo>
                    <a:pt x="17" y="194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7" y="177"/>
                  </a:lnTo>
                  <a:lnTo>
                    <a:pt x="17" y="168"/>
                  </a:lnTo>
                  <a:lnTo>
                    <a:pt x="17" y="159"/>
                  </a:lnTo>
                  <a:lnTo>
                    <a:pt x="9" y="150"/>
                  </a:lnTo>
                  <a:lnTo>
                    <a:pt x="9" y="150"/>
                  </a:lnTo>
                  <a:lnTo>
                    <a:pt x="0" y="133"/>
                  </a:lnTo>
                  <a:lnTo>
                    <a:pt x="0" y="124"/>
                  </a:lnTo>
                  <a:lnTo>
                    <a:pt x="0" y="115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17" y="97"/>
                  </a:lnTo>
                  <a:lnTo>
                    <a:pt x="17" y="97"/>
                  </a:lnTo>
                  <a:lnTo>
                    <a:pt x="26" y="88"/>
                  </a:lnTo>
                  <a:lnTo>
                    <a:pt x="26" y="88"/>
                  </a:lnTo>
                  <a:lnTo>
                    <a:pt x="26" y="88"/>
                  </a:lnTo>
                  <a:lnTo>
                    <a:pt x="26" y="79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44" y="44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27"/>
            <p:cNvSpPr>
              <a:spLocks/>
            </p:cNvSpPr>
            <p:nvPr/>
          </p:nvSpPr>
          <p:spPr bwMode="auto">
            <a:xfrm>
              <a:off x="2496048" y="4018483"/>
              <a:ext cx="1299256" cy="1266439"/>
            </a:xfrm>
            <a:custGeom>
              <a:avLst/>
              <a:gdLst/>
              <a:ahLst/>
              <a:cxnLst>
                <a:cxn ang="0">
                  <a:pos x="114" y="345"/>
                </a:cxn>
                <a:cxn ang="0">
                  <a:pos x="264" y="0"/>
                </a:cxn>
                <a:cxn ang="0">
                  <a:pos x="448" y="9"/>
                </a:cxn>
                <a:cxn ang="0">
                  <a:pos x="475" y="168"/>
                </a:cxn>
                <a:cxn ang="0">
                  <a:pos x="501" y="186"/>
                </a:cxn>
                <a:cxn ang="0">
                  <a:pos x="536" y="195"/>
                </a:cxn>
                <a:cxn ang="0">
                  <a:pos x="572" y="195"/>
                </a:cxn>
                <a:cxn ang="0">
                  <a:pos x="589" y="212"/>
                </a:cxn>
                <a:cxn ang="0">
                  <a:pos x="624" y="212"/>
                </a:cxn>
                <a:cxn ang="0">
                  <a:pos x="642" y="212"/>
                </a:cxn>
                <a:cxn ang="0">
                  <a:pos x="668" y="212"/>
                </a:cxn>
                <a:cxn ang="0">
                  <a:pos x="703" y="221"/>
                </a:cxn>
                <a:cxn ang="0">
                  <a:pos x="739" y="212"/>
                </a:cxn>
                <a:cxn ang="0">
                  <a:pos x="783" y="221"/>
                </a:cxn>
                <a:cxn ang="0">
                  <a:pos x="818" y="239"/>
                </a:cxn>
                <a:cxn ang="0">
                  <a:pos x="853" y="398"/>
                </a:cxn>
                <a:cxn ang="0">
                  <a:pos x="871" y="425"/>
                </a:cxn>
                <a:cxn ang="0">
                  <a:pos x="871" y="460"/>
                </a:cxn>
                <a:cxn ang="0">
                  <a:pos x="862" y="513"/>
                </a:cxn>
                <a:cxn ang="0">
                  <a:pos x="844" y="548"/>
                </a:cxn>
                <a:cxn ang="0">
                  <a:pos x="791" y="566"/>
                </a:cxn>
                <a:cxn ang="0">
                  <a:pos x="800" y="540"/>
                </a:cxn>
                <a:cxn ang="0">
                  <a:pos x="774" y="557"/>
                </a:cxn>
                <a:cxn ang="0">
                  <a:pos x="765" y="593"/>
                </a:cxn>
                <a:cxn ang="0">
                  <a:pos x="712" y="628"/>
                </a:cxn>
                <a:cxn ang="0">
                  <a:pos x="695" y="646"/>
                </a:cxn>
                <a:cxn ang="0">
                  <a:pos x="686" y="628"/>
                </a:cxn>
                <a:cxn ang="0">
                  <a:pos x="668" y="628"/>
                </a:cxn>
                <a:cxn ang="0">
                  <a:pos x="677" y="646"/>
                </a:cxn>
                <a:cxn ang="0">
                  <a:pos x="659" y="663"/>
                </a:cxn>
                <a:cxn ang="0">
                  <a:pos x="642" y="672"/>
                </a:cxn>
                <a:cxn ang="0">
                  <a:pos x="642" y="672"/>
                </a:cxn>
                <a:cxn ang="0">
                  <a:pos x="607" y="699"/>
                </a:cxn>
                <a:cxn ang="0">
                  <a:pos x="607" y="734"/>
                </a:cxn>
                <a:cxn ang="0">
                  <a:pos x="589" y="734"/>
                </a:cxn>
                <a:cxn ang="0">
                  <a:pos x="607" y="752"/>
                </a:cxn>
                <a:cxn ang="0">
                  <a:pos x="607" y="778"/>
                </a:cxn>
                <a:cxn ang="0">
                  <a:pos x="624" y="840"/>
                </a:cxn>
                <a:cxn ang="0">
                  <a:pos x="616" y="849"/>
                </a:cxn>
                <a:cxn ang="0">
                  <a:pos x="572" y="831"/>
                </a:cxn>
                <a:cxn ang="0">
                  <a:pos x="519" y="814"/>
                </a:cxn>
                <a:cxn ang="0">
                  <a:pos x="492" y="796"/>
                </a:cxn>
                <a:cxn ang="0">
                  <a:pos x="466" y="752"/>
                </a:cxn>
                <a:cxn ang="0">
                  <a:pos x="466" y="716"/>
                </a:cxn>
                <a:cxn ang="0">
                  <a:pos x="431" y="681"/>
                </a:cxn>
                <a:cxn ang="0">
                  <a:pos x="413" y="637"/>
                </a:cxn>
                <a:cxn ang="0">
                  <a:pos x="387" y="593"/>
                </a:cxn>
                <a:cxn ang="0">
                  <a:pos x="352" y="548"/>
                </a:cxn>
                <a:cxn ang="0">
                  <a:pos x="325" y="540"/>
                </a:cxn>
                <a:cxn ang="0">
                  <a:pos x="281" y="522"/>
                </a:cxn>
                <a:cxn ang="0">
                  <a:pos x="246" y="540"/>
                </a:cxn>
                <a:cxn ang="0">
                  <a:pos x="220" y="584"/>
                </a:cxn>
                <a:cxn ang="0">
                  <a:pos x="193" y="575"/>
                </a:cxn>
                <a:cxn ang="0">
                  <a:pos x="140" y="540"/>
                </a:cxn>
                <a:cxn ang="0">
                  <a:pos x="114" y="487"/>
                </a:cxn>
                <a:cxn ang="0">
                  <a:pos x="96" y="442"/>
                </a:cxn>
                <a:cxn ang="0">
                  <a:pos x="44" y="389"/>
                </a:cxn>
                <a:cxn ang="0">
                  <a:pos x="17" y="354"/>
                </a:cxn>
              </a:cxnLst>
              <a:rect l="0" t="0" r="r" b="b"/>
              <a:pathLst>
                <a:path w="871" h="849">
                  <a:moveTo>
                    <a:pt x="8" y="354"/>
                  </a:moveTo>
                  <a:lnTo>
                    <a:pt x="8" y="345"/>
                  </a:lnTo>
                  <a:lnTo>
                    <a:pt x="0" y="345"/>
                  </a:lnTo>
                  <a:lnTo>
                    <a:pt x="0" y="336"/>
                  </a:lnTo>
                  <a:lnTo>
                    <a:pt x="0" y="336"/>
                  </a:lnTo>
                  <a:lnTo>
                    <a:pt x="52" y="336"/>
                  </a:lnTo>
                  <a:lnTo>
                    <a:pt x="114" y="345"/>
                  </a:lnTo>
                  <a:lnTo>
                    <a:pt x="176" y="345"/>
                  </a:lnTo>
                  <a:lnTo>
                    <a:pt x="228" y="354"/>
                  </a:lnTo>
                  <a:lnTo>
                    <a:pt x="237" y="354"/>
                  </a:lnTo>
                  <a:lnTo>
                    <a:pt x="237" y="345"/>
                  </a:lnTo>
                  <a:lnTo>
                    <a:pt x="246" y="265"/>
                  </a:lnTo>
                  <a:lnTo>
                    <a:pt x="246" y="195"/>
                  </a:lnTo>
                  <a:lnTo>
                    <a:pt x="264" y="0"/>
                  </a:lnTo>
                  <a:lnTo>
                    <a:pt x="264" y="0"/>
                  </a:lnTo>
                  <a:lnTo>
                    <a:pt x="264" y="0"/>
                  </a:lnTo>
                  <a:lnTo>
                    <a:pt x="352" y="0"/>
                  </a:lnTo>
                  <a:lnTo>
                    <a:pt x="413" y="0"/>
                  </a:lnTo>
                  <a:lnTo>
                    <a:pt x="440" y="0"/>
                  </a:lnTo>
                  <a:lnTo>
                    <a:pt x="448" y="0"/>
                  </a:lnTo>
                  <a:lnTo>
                    <a:pt x="448" y="9"/>
                  </a:lnTo>
                  <a:lnTo>
                    <a:pt x="448" y="151"/>
                  </a:lnTo>
                  <a:lnTo>
                    <a:pt x="448" y="159"/>
                  </a:lnTo>
                  <a:lnTo>
                    <a:pt x="448" y="159"/>
                  </a:lnTo>
                  <a:lnTo>
                    <a:pt x="457" y="159"/>
                  </a:lnTo>
                  <a:lnTo>
                    <a:pt x="466" y="168"/>
                  </a:lnTo>
                  <a:lnTo>
                    <a:pt x="475" y="177"/>
                  </a:lnTo>
                  <a:lnTo>
                    <a:pt x="475" y="168"/>
                  </a:lnTo>
                  <a:lnTo>
                    <a:pt x="484" y="177"/>
                  </a:lnTo>
                  <a:lnTo>
                    <a:pt x="484" y="177"/>
                  </a:lnTo>
                  <a:lnTo>
                    <a:pt x="492" y="168"/>
                  </a:lnTo>
                  <a:lnTo>
                    <a:pt x="492" y="168"/>
                  </a:lnTo>
                  <a:lnTo>
                    <a:pt x="492" y="177"/>
                  </a:lnTo>
                  <a:lnTo>
                    <a:pt x="501" y="177"/>
                  </a:lnTo>
                  <a:lnTo>
                    <a:pt x="501" y="186"/>
                  </a:lnTo>
                  <a:lnTo>
                    <a:pt x="501" y="186"/>
                  </a:lnTo>
                  <a:lnTo>
                    <a:pt x="510" y="186"/>
                  </a:lnTo>
                  <a:lnTo>
                    <a:pt x="510" y="186"/>
                  </a:lnTo>
                  <a:lnTo>
                    <a:pt x="510" y="186"/>
                  </a:lnTo>
                  <a:lnTo>
                    <a:pt x="519" y="195"/>
                  </a:lnTo>
                  <a:lnTo>
                    <a:pt x="528" y="195"/>
                  </a:lnTo>
                  <a:lnTo>
                    <a:pt x="536" y="195"/>
                  </a:lnTo>
                  <a:lnTo>
                    <a:pt x="536" y="195"/>
                  </a:lnTo>
                  <a:lnTo>
                    <a:pt x="545" y="195"/>
                  </a:lnTo>
                  <a:lnTo>
                    <a:pt x="545" y="204"/>
                  </a:lnTo>
                  <a:lnTo>
                    <a:pt x="554" y="204"/>
                  </a:lnTo>
                  <a:lnTo>
                    <a:pt x="554" y="195"/>
                  </a:lnTo>
                  <a:lnTo>
                    <a:pt x="563" y="195"/>
                  </a:lnTo>
                  <a:lnTo>
                    <a:pt x="572" y="195"/>
                  </a:lnTo>
                  <a:lnTo>
                    <a:pt x="572" y="204"/>
                  </a:lnTo>
                  <a:lnTo>
                    <a:pt x="572" y="204"/>
                  </a:lnTo>
                  <a:lnTo>
                    <a:pt x="580" y="204"/>
                  </a:lnTo>
                  <a:lnTo>
                    <a:pt x="580" y="212"/>
                  </a:lnTo>
                  <a:lnTo>
                    <a:pt x="580" y="212"/>
                  </a:lnTo>
                  <a:lnTo>
                    <a:pt x="580" y="221"/>
                  </a:lnTo>
                  <a:lnTo>
                    <a:pt x="589" y="212"/>
                  </a:lnTo>
                  <a:lnTo>
                    <a:pt x="598" y="204"/>
                  </a:lnTo>
                  <a:lnTo>
                    <a:pt x="607" y="212"/>
                  </a:lnTo>
                  <a:lnTo>
                    <a:pt x="607" y="212"/>
                  </a:lnTo>
                  <a:lnTo>
                    <a:pt x="607" y="212"/>
                  </a:lnTo>
                  <a:lnTo>
                    <a:pt x="616" y="221"/>
                  </a:lnTo>
                  <a:lnTo>
                    <a:pt x="616" y="221"/>
                  </a:lnTo>
                  <a:lnTo>
                    <a:pt x="624" y="212"/>
                  </a:lnTo>
                  <a:lnTo>
                    <a:pt x="633" y="221"/>
                  </a:lnTo>
                  <a:lnTo>
                    <a:pt x="624" y="221"/>
                  </a:lnTo>
                  <a:lnTo>
                    <a:pt x="633" y="230"/>
                  </a:lnTo>
                  <a:lnTo>
                    <a:pt x="633" y="230"/>
                  </a:lnTo>
                  <a:lnTo>
                    <a:pt x="633" y="230"/>
                  </a:lnTo>
                  <a:lnTo>
                    <a:pt x="633" y="221"/>
                  </a:lnTo>
                  <a:lnTo>
                    <a:pt x="642" y="212"/>
                  </a:lnTo>
                  <a:lnTo>
                    <a:pt x="642" y="212"/>
                  </a:lnTo>
                  <a:lnTo>
                    <a:pt x="642" y="212"/>
                  </a:lnTo>
                  <a:lnTo>
                    <a:pt x="651" y="212"/>
                  </a:lnTo>
                  <a:lnTo>
                    <a:pt x="651" y="221"/>
                  </a:lnTo>
                  <a:lnTo>
                    <a:pt x="659" y="221"/>
                  </a:lnTo>
                  <a:lnTo>
                    <a:pt x="659" y="212"/>
                  </a:lnTo>
                  <a:lnTo>
                    <a:pt x="668" y="212"/>
                  </a:lnTo>
                  <a:lnTo>
                    <a:pt x="668" y="221"/>
                  </a:lnTo>
                  <a:lnTo>
                    <a:pt x="677" y="221"/>
                  </a:lnTo>
                  <a:lnTo>
                    <a:pt x="677" y="230"/>
                  </a:lnTo>
                  <a:lnTo>
                    <a:pt x="686" y="230"/>
                  </a:lnTo>
                  <a:lnTo>
                    <a:pt x="686" y="221"/>
                  </a:lnTo>
                  <a:lnTo>
                    <a:pt x="695" y="221"/>
                  </a:lnTo>
                  <a:lnTo>
                    <a:pt x="703" y="221"/>
                  </a:lnTo>
                  <a:lnTo>
                    <a:pt x="703" y="221"/>
                  </a:lnTo>
                  <a:lnTo>
                    <a:pt x="712" y="212"/>
                  </a:lnTo>
                  <a:lnTo>
                    <a:pt x="712" y="221"/>
                  </a:lnTo>
                  <a:lnTo>
                    <a:pt x="721" y="221"/>
                  </a:lnTo>
                  <a:lnTo>
                    <a:pt x="721" y="212"/>
                  </a:lnTo>
                  <a:lnTo>
                    <a:pt x="730" y="212"/>
                  </a:lnTo>
                  <a:lnTo>
                    <a:pt x="739" y="212"/>
                  </a:lnTo>
                  <a:lnTo>
                    <a:pt x="739" y="212"/>
                  </a:lnTo>
                  <a:lnTo>
                    <a:pt x="747" y="212"/>
                  </a:lnTo>
                  <a:lnTo>
                    <a:pt x="747" y="212"/>
                  </a:lnTo>
                  <a:lnTo>
                    <a:pt x="756" y="212"/>
                  </a:lnTo>
                  <a:lnTo>
                    <a:pt x="756" y="212"/>
                  </a:lnTo>
                  <a:lnTo>
                    <a:pt x="774" y="221"/>
                  </a:lnTo>
                  <a:lnTo>
                    <a:pt x="783" y="221"/>
                  </a:lnTo>
                  <a:lnTo>
                    <a:pt x="783" y="230"/>
                  </a:lnTo>
                  <a:lnTo>
                    <a:pt x="791" y="230"/>
                  </a:lnTo>
                  <a:lnTo>
                    <a:pt x="800" y="230"/>
                  </a:lnTo>
                  <a:lnTo>
                    <a:pt x="809" y="230"/>
                  </a:lnTo>
                  <a:lnTo>
                    <a:pt x="809" y="239"/>
                  </a:lnTo>
                  <a:lnTo>
                    <a:pt x="809" y="239"/>
                  </a:lnTo>
                  <a:lnTo>
                    <a:pt x="818" y="239"/>
                  </a:lnTo>
                  <a:lnTo>
                    <a:pt x="835" y="239"/>
                  </a:lnTo>
                  <a:lnTo>
                    <a:pt x="835" y="283"/>
                  </a:lnTo>
                  <a:lnTo>
                    <a:pt x="835" y="363"/>
                  </a:lnTo>
                  <a:lnTo>
                    <a:pt x="844" y="372"/>
                  </a:lnTo>
                  <a:lnTo>
                    <a:pt x="853" y="372"/>
                  </a:lnTo>
                  <a:lnTo>
                    <a:pt x="853" y="389"/>
                  </a:lnTo>
                  <a:lnTo>
                    <a:pt x="853" y="398"/>
                  </a:lnTo>
                  <a:lnTo>
                    <a:pt x="853" y="398"/>
                  </a:lnTo>
                  <a:lnTo>
                    <a:pt x="862" y="407"/>
                  </a:lnTo>
                  <a:lnTo>
                    <a:pt x="862" y="407"/>
                  </a:lnTo>
                  <a:lnTo>
                    <a:pt x="862" y="407"/>
                  </a:lnTo>
                  <a:lnTo>
                    <a:pt x="862" y="416"/>
                  </a:lnTo>
                  <a:lnTo>
                    <a:pt x="871" y="425"/>
                  </a:lnTo>
                  <a:lnTo>
                    <a:pt x="871" y="425"/>
                  </a:lnTo>
                  <a:lnTo>
                    <a:pt x="871" y="433"/>
                  </a:lnTo>
                  <a:lnTo>
                    <a:pt x="871" y="433"/>
                  </a:lnTo>
                  <a:lnTo>
                    <a:pt x="871" y="442"/>
                  </a:lnTo>
                  <a:lnTo>
                    <a:pt x="871" y="442"/>
                  </a:lnTo>
                  <a:lnTo>
                    <a:pt x="871" y="451"/>
                  </a:lnTo>
                  <a:lnTo>
                    <a:pt x="871" y="451"/>
                  </a:lnTo>
                  <a:lnTo>
                    <a:pt x="871" y="460"/>
                  </a:lnTo>
                  <a:lnTo>
                    <a:pt x="871" y="469"/>
                  </a:lnTo>
                  <a:lnTo>
                    <a:pt x="862" y="469"/>
                  </a:lnTo>
                  <a:lnTo>
                    <a:pt x="862" y="478"/>
                  </a:lnTo>
                  <a:lnTo>
                    <a:pt x="862" y="487"/>
                  </a:lnTo>
                  <a:lnTo>
                    <a:pt x="862" y="487"/>
                  </a:lnTo>
                  <a:lnTo>
                    <a:pt x="862" y="495"/>
                  </a:lnTo>
                  <a:lnTo>
                    <a:pt x="862" y="513"/>
                  </a:lnTo>
                  <a:lnTo>
                    <a:pt x="862" y="513"/>
                  </a:lnTo>
                  <a:lnTo>
                    <a:pt x="862" y="522"/>
                  </a:lnTo>
                  <a:lnTo>
                    <a:pt x="862" y="522"/>
                  </a:lnTo>
                  <a:lnTo>
                    <a:pt x="853" y="522"/>
                  </a:lnTo>
                  <a:lnTo>
                    <a:pt x="844" y="540"/>
                  </a:lnTo>
                  <a:lnTo>
                    <a:pt x="853" y="548"/>
                  </a:lnTo>
                  <a:lnTo>
                    <a:pt x="844" y="548"/>
                  </a:lnTo>
                  <a:lnTo>
                    <a:pt x="827" y="557"/>
                  </a:lnTo>
                  <a:lnTo>
                    <a:pt x="809" y="566"/>
                  </a:lnTo>
                  <a:lnTo>
                    <a:pt x="800" y="566"/>
                  </a:lnTo>
                  <a:lnTo>
                    <a:pt x="800" y="566"/>
                  </a:lnTo>
                  <a:lnTo>
                    <a:pt x="791" y="575"/>
                  </a:lnTo>
                  <a:lnTo>
                    <a:pt x="791" y="575"/>
                  </a:lnTo>
                  <a:lnTo>
                    <a:pt x="791" y="566"/>
                  </a:lnTo>
                  <a:lnTo>
                    <a:pt x="809" y="557"/>
                  </a:lnTo>
                  <a:lnTo>
                    <a:pt x="809" y="557"/>
                  </a:lnTo>
                  <a:lnTo>
                    <a:pt x="809" y="557"/>
                  </a:lnTo>
                  <a:lnTo>
                    <a:pt x="800" y="557"/>
                  </a:lnTo>
                  <a:lnTo>
                    <a:pt x="791" y="557"/>
                  </a:lnTo>
                  <a:lnTo>
                    <a:pt x="800" y="548"/>
                  </a:lnTo>
                  <a:lnTo>
                    <a:pt x="800" y="540"/>
                  </a:lnTo>
                  <a:lnTo>
                    <a:pt x="791" y="540"/>
                  </a:lnTo>
                  <a:lnTo>
                    <a:pt x="783" y="548"/>
                  </a:lnTo>
                  <a:lnTo>
                    <a:pt x="783" y="548"/>
                  </a:lnTo>
                  <a:lnTo>
                    <a:pt x="774" y="548"/>
                  </a:lnTo>
                  <a:lnTo>
                    <a:pt x="774" y="548"/>
                  </a:lnTo>
                  <a:lnTo>
                    <a:pt x="774" y="548"/>
                  </a:lnTo>
                  <a:lnTo>
                    <a:pt x="774" y="557"/>
                  </a:lnTo>
                  <a:lnTo>
                    <a:pt x="783" y="557"/>
                  </a:lnTo>
                  <a:lnTo>
                    <a:pt x="783" y="566"/>
                  </a:lnTo>
                  <a:lnTo>
                    <a:pt x="783" y="575"/>
                  </a:lnTo>
                  <a:lnTo>
                    <a:pt x="783" y="575"/>
                  </a:lnTo>
                  <a:lnTo>
                    <a:pt x="783" y="584"/>
                  </a:lnTo>
                  <a:lnTo>
                    <a:pt x="774" y="584"/>
                  </a:lnTo>
                  <a:lnTo>
                    <a:pt x="765" y="593"/>
                  </a:lnTo>
                  <a:lnTo>
                    <a:pt x="765" y="601"/>
                  </a:lnTo>
                  <a:lnTo>
                    <a:pt x="756" y="610"/>
                  </a:lnTo>
                  <a:lnTo>
                    <a:pt x="756" y="610"/>
                  </a:lnTo>
                  <a:lnTo>
                    <a:pt x="747" y="619"/>
                  </a:lnTo>
                  <a:lnTo>
                    <a:pt x="739" y="619"/>
                  </a:lnTo>
                  <a:lnTo>
                    <a:pt x="721" y="619"/>
                  </a:lnTo>
                  <a:lnTo>
                    <a:pt x="712" y="628"/>
                  </a:lnTo>
                  <a:lnTo>
                    <a:pt x="712" y="628"/>
                  </a:lnTo>
                  <a:lnTo>
                    <a:pt x="721" y="628"/>
                  </a:lnTo>
                  <a:lnTo>
                    <a:pt x="730" y="628"/>
                  </a:lnTo>
                  <a:lnTo>
                    <a:pt x="721" y="628"/>
                  </a:lnTo>
                  <a:lnTo>
                    <a:pt x="712" y="637"/>
                  </a:lnTo>
                  <a:lnTo>
                    <a:pt x="695" y="646"/>
                  </a:lnTo>
                  <a:lnTo>
                    <a:pt x="695" y="646"/>
                  </a:lnTo>
                  <a:lnTo>
                    <a:pt x="703" y="637"/>
                  </a:lnTo>
                  <a:lnTo>
                    <a:pt x="703" y="628"/>
                  </a:lnTo>
                  <a:lnTo>
                    <a:pt x="695" y="637"/>
                  </a:lnTo>
                  <a:lnTo>
                    <a:pt x="703" y="628"/>
                  </a:lnTo>
                  <a:lnTo>
                    <a:pt x="695" y="637"/>
                  </a:lnTo>
                  <a:lnTo>
                    <a:pt x="695" y="628"/>
                  </a:lnTo>
                  <a:lnTo>
                    <a:pt x="686" y="628"/>
                  </a:lnTo>
                  <a:lnTo>
                    <a:pt x="686" y="628"/>
                  </a:lnTo>
                  <a:lnTo>
                    <a:pt x="677" y="619"/>
                  </a:lnTo>
                  <a:lnTo>
                    <a:pt x="677" y="628"/>
                  </a:lnTo>
                  <a:lnTo>
                    <a:pt x="686" y="637"/>
                  </a:lnTo>
                  <a:lnTo>
                    <a:pt x="677" y="637"/>
                  </a:lnTo>
                  <a:lnTo>
                    <a:pt x="668" y="628"/>
                  </a:lnTo>
                  <a:lnTo>
                    <a:pt x="668" y="628"/>
                  </a:lnTo>
                  <a:lnTo>
                    <a:pt x="668" y="628"/>
                  </a:lnTo>
                  <a:lnTo>
                    <a:pt x="668" y="637"/>
                  </a:lnTo>
                  <a:lnTo>
                    <a:pt x="677" y="637"/>
                  </a:lnTo>
                  <a:lnTo>
                    <a:pt x="668" y="646"/>
                  </a:lnTo>
                  <a:lnTo>
                    <a:pt x="677" y="646"/>
                  </a:lnTo>
                  <a:lnTo>
                    <a:pt x="686" y="646"/>
                  </a:lnTo>
                  <a:lnTo>
                    <a:pt x="677" y="646"/>
                  </a:lnTo>
                  <a:lnTo>
                    <a:pt x="668" y="655"/>
                  </a:lnTo>
                  <a:lnTo>
                    <a:pt x="659" y="655"/>
                  </a:lnTo>
                  <a:lnTo>
                    <a:pt x="651" y="646"/>
                  </a:lnTo>
                  <a:lnTo>
                    <a:pt x="659" y="646"/>
                  </a:lnTo>
                  <a:lnTo>
                    <a:pt x="651" y="655"/>
                  </a:lnTo>
                  <a:lnTo>
                    <a:pt x="659" y="655"/>
                  </a:lnTo>
                  <a:lnTo>
                    <a:pt x="659" y="663"/>
                  </a:lnTo>
                  <a:lnTo>
                    <a:pt x="651" y="672"/>
                  </a:lnTo>
                  <a:lnTo>
                    <a:pt x="642" y="672"/>
                  </a:lnTo>
                  <a:lnTo>
                    <a:pt x="651" y="663"/>
                  </a:lnTo>
                  <a:lnTo>
                    <a:pt x="651" y="663"/>
                  </a:lnTo>
                  <a:lnTo>
                    <a:pt x="642" y="663"/>
                  </a:lnTo>
                  <a:lnTo>
                    <a:pt x="642" y="672"/>
                  </a:lnTo>
                  <a:lnTo>
                    <a:pt x="642" y="672"/>
                  </a:lnTo>
                  <a:lnTo>
                    <a:pt x="633" y="672"/>
                  </a:lnTo>
                  <a:lnTo>
                    <a:pt x="624" y="672"/>
                  </a:lnTo>
                  <a:lnTo>
                    <a:pt x="633" y="672"/>
                  </a:lnTo>
                  <a:lnTo>
                    <a:pt x="624" y="681"/>
                  </a:lnTo>
                  <a:lnTo>
                    <a:pt x="633" y="681"/>
                  </a:lnTo>
                  <a:lnTo>
                    <a:pt x="633" y="681"/>
                  </a:lnTo>
                  <a:lnTo>
                    <a:pt x="642" y="672"/>
                  </a:lnTo>
                  <a:lnTo>
                    <a:pt x="642" y="681"/>
                  </a:lnTo>
                  <a:lnTo>
                    <a:pt x="633" y="681"/>
                  </a:lnTo>
                  <a:lnTo>
                    <a:pt x="624" y="699"/>
                  </a:lnTo>
                  <a:lnTo>
                    <a:pt x="624" y="690"/>
                  </a:lnTo>
                  <a:lnTo>
                    <a:pt x="607" y="690"/>
                  </a:lnTo>
                  <a:lnTo>
                    <a:pt x="607" y="690"/>
                  </a:lnTo>
                  <a:lnTo>
                    <a:pt x="607" y="699"/>
                  </a:lnTo>
                  <a:lnTo>
                    <a:pt x="616" y="699"/>
                  </a:lnTo>
                  <a:lnTo>
                    <a:pt x="616" y="699"/>
                  </a:lnTo>
                  <a:lnTo>
                    <a:pt x="616" y="708"/>
                  </a:lnTo>
                  <a:lnTo>
                    <a:pt x="616" y="708"/>
                  </a:lnTo>
                  <a:lnTo>
                    <a:pt x="624" y="708"/>
                  </a:lnTo>
                  <a:lnTo>
                    <a:pt x="607" y="734"/>
                  </a:lnTo>
                  <a:lnTo>
                    <a:pt x="607" y="734"/>
                  </a:lnTo>
                  <a:lnTo>
                    <a:pt x="607" y="734"/>
                  </a:lnTo>
                  <a:lnTo>
                    <a:pt x="607" y="734"/>
                  </a:lnTo>
                  <a:lnTo>
                    <a:pt x="598" y="734"/>
                  </a:lnTo>
                  <a:lnTo>
                    <a:pt x="598" y="734"/>
                  </a:lnTo>
                  <a:lnTo>
                    <a:pt x="589" y="725"/>
                  </a:lnTo>
                  <a:lnTo>
                    <a:pt x="589" y="725"/>
                  </a:lnTo>
                  <a:lnTo>
                    <a:pt x="589" y="734"/>
                  </a:lnTo>
                  <a:lnTo>
                    <a:pt x="589" y="734"/>
                  </a:lnTo>
                  <a:lnTo>
                    <a:pt x="589" y="743"/>
                  </a:lnTo>
                  <a:lnTo>
                    <a:pt x="598" y="743"/>
                  </a:lnTo>
                  <a:lnTo>
                    <a:pt x="607" y="743"/>
                  </a:lnTo>
                  <a:lnTo>
                    <a:pt x="607" y="743"/>
                  </a:lnTo>
                  <a:lnTo>
                    <a:pt x="607" y="752"/>
                  </a:lnTo>
                  <a:lnTo>
                    <a:pt x="607" y="752"/>
                  </a:lnTo>
                  <a:lnTo>
                    <a:pt x="607" y="761"/>
                  </a:lnTo>
                  <a:lnTo>
                    <a:pt x="598" y="761"/>
                  </a:lnTo>
                  <a:lnTo>
                    <a:pt x="598" y="761"/>
                  </a:lnTo>
                  <a:lnTo>
                    <a:pt x="607" y="769"/>
                  </a:lnTo>
                  <a:lnTo>
                    <a:pt x="598" y="769"/>
                  </a:lnTo>
                  <a:lnTo>
                    <a:pt x="598" y="778"/>
                  </a:lnTo>
                  <a:lnTo>
                    <a:pt x="607" y="778"/>
                  </a:lnTo>
                  <a:lnTo>
                    <a:pt x="607" y="796"/>
                  </a:lnTo>
                  <a:lnTo>
                    <a:pt x="607" y="805"/>
                  </a:lnTo>
                  <a:lnTo>
                    <a:pt x="616" y="823"/>
                  </a:lnTo>
                  <a:lnTo>
                    <a:pt x="616" y="831"/>
                  </a:lnTo>
                  <a:lnTo>
                    <a:pt x="624" y="831"/>
                  </a:lnTo>
                  <a:lnTo>
                    <a:pt x="616" y="831"/>
                  </a:lnTo>
                  <a:lnTo>
                    <a:pt x="624" y="840"/>
                  </a:lnTo>
                  <a:lnTo>
                    <a:pt x="624" y="831"/>
                  </a:lnTo>
                  <a:lnTo>
                    <a:pt x="624" y="840"/>
                  </a:lnTo>
                  <a:lnTo>
                    <a:pt x="633" y="840"/>
                  </a:lnTo>
                  <a:lnTo>
                    <a:pt x="633" y="840"/>
                  </a:lnTo>
                  <a:lnTo>
                    <a:pt x="624" y="840"/>
                  </a:lnTo>
                  <a:lnTo>
                    <a:pt x="616" y="849"/>
                  </a:lnTo>
                  <a:lnTo>
                    <a:pt x="616" y="849"/>
                  </a:lnTo>
                  <a:lnTo>
                    <a:pt x="607" y="849"/>
                  </a:lnTo>
                  <a:lnTo>
                    <a:pt x="607" y="849"/>
                  </a:lnTo>
                  <a:lnTo>
                    <a:pt x="607" y="849"/>
                  </a:lnTo>
                  <a:lnTo>
                    <a:pt x="598" y="840"/>
                  </a:lnTo>
                  <a:lnTo>
                    <a:pt x="589" y="840"/>
                  </a:lnTo>
                  <a:lnTo>
                    <a:pt x="589" y="831"/>
                  </a:lnTo>
                  <a:lnTo>
                    <a:pt x="572" y="831"/>
                  </a:lnTo>
                  <a:lnTo>
                    <a:pt x="554" y="831"/>
                  </a:lnTo>
                  <a:lnTo>
                    <a:pt x="545" y="831"/>
                  </a:lnTo>
                  <a:lnTo>
                    <a:pt x="536" y="823"/>
                  </a:lnTo>
                  <a:lnTo>
                    <a:pt x="536" y="823"/>
                  </a:lnTo>
                  <a:lnTo>
                    <a:pt x="528" y="823"/>
                  </a:lnTo>
                  <a:lnTo>
                    <a:pt x="528" y="823"/>
                  </a:lnTo>
                  <a:lnTo>
                    <a:pt x="519" y="814"/>
                  </a:lnTo>
                  <a:lnTo>
                    <a:pt x="519" y="814"/>
                  </a:lnTo>
                  <a:lnTo>
                    <a:pt x="510" y="814"/>
                  </a:lnTo>
                  <a:lnTo>
                    <a:pt x="510" y="814"/>
                  </a:lnTo>
                  <a:lnTo>
                    <a:pt x="501" y="805"/>
                  </a:lnTo>
                  <a:lnTo>
                    <a:pt x="492" y="805"/>
                  </a:lnTo>
                  <a:lnTo>
                    <a:pt x="492" y="805"/>
                  </a:lnTo>
                  <a:lnTo>
                    <a:pt x="492" y="796"/>
                  </a:lnTo>
                  <a:lnTo>
                    <a:pt x="484" y="796"/>
                  </a:lnTo>
                  <a:lnTo>
                    <a:pt x="484" y="787"/>
                  </a:lnTo>
                  <a:lnTo>
                    <a:pt x="484" y="769"/>
                  </a:lnTo>
                  <a:lnTo>
                    <a:pt x="475" y="769"/>
                  </a:lnTo>
                  <a:lnTo>
                    <a:pt x="475" y="761"/>
                  </a:lnTo>
                  <a:lnTo>
                    <a:pt x="466" y="752"/>
                  </a:lnTo>
                  <a:lnTo>
                    <a:pt x="466" y="752"/>
                  </a:lnTo>
                  <a:lnTo>
                    <a:pt x="466" y="743"/>
                  </a:lnTo>
                  <a:lnTo>
                    <a:pt x="466" y="743"/>
                  </a:lnTo>
                  <a:lnTo>
                    <a:pt x="466" y="734"/>
                  </a:lnTo>
                  <a:lnTo>
                    <a:pt x="466" y="725"/>
                  </a:lnTo>
                  <a:lnTo>
                    <a:pt x="466" y="725"/>
                  </a:lnTo>
                  <a:lnTo>
                    <a:pt x="466" y="716"/>
                  </a:lnTo>
                  <a:lnTo>
                    <a:pt x="466" y="716"/>
                  </a:lnTo>
                  <a:lnTo>
                    <a:pt x="466" y="708"/>
                  </a:lnTo>
                  <a:lnTo>
                    <a:pt x="457" y="708"/>
                  </a:lnTo>
                  <a:lnTo>
                    <a:pt x="448" y="708"/>
                  </a:lnTo>
                  <a:lnTo>
                    <a:pt x="440" y="690"/>
                  </a:lnTo>
                  <a:lnTo>
                    <a:pt x="440" y="690"/>
                  </a:lnTo>
                  <a:lnTo>
                    <a:pt x="440" y="681"/>
                  </a:lnTo>
                  <a:lnTo>
                    <a:pt x="431" y="681"/>
                  </a:lnTo>
                  <a:lnTo>
                    <a:pt x="431" y="672"/>
                  </a:lnTo>
                  <a:lnTo>
                    <a:pt x="422" y="663"/>
                  </a:lnTo>
                  <a:lnTo>
                    <a:pt x="422" y="663"/>
                  </a:lnTo>
                  <a:lnTo>
                    <a:pt x="413" y="663"/>
                  </a:lnTo>
                  <a:lnTo>
                    <a:pt x="413" y="646"/>
                  </a:lnTo>
                  <a:lnTo>
                    <a:pt x="404" y="637"/>
                  </a:lnTo>
                  <a:lnTo>
                    <a:pt x="413" y="637"/>
                  </a:lnTo>
                  <a:lnTo>
                    <a:pt x="404" y="628"/>
                  </a:lnTo>
                  <a:lnTo>
                    <a:pt x="404" y="628"/>
                  </a:lnTo>
                  <a:lnTo>
                    <a:pt x="396" y="619"/>
                  </a:lnTo>
                  <a:lnTo>
                    <a:pt x="396" y="619"/>
                  </a:lnTo>
                  <a:lnTo>
                    <a:pt x="396" y="619"/>
                  </a:lnTo>
                  <a:lnTo>
                    <a:pt x="396" y="601"/>
                  </a:lnTo>
                  <a:lnTo>
                    <a:pt x="387" y="593"/>
                  </a:lnTo>
                  <a:lnTo>
                    <a:pt x="387" y="584"/>
                  </a:lnTo>
                  <a:lnTo>
                    <a:pt x="378" y="575"/>
                  </a:lnTo>
                  <a:lnTo>
                    <a:pt x="369" y="566"/>
                  </a:lnTo>
                  <a:lnTo>
                    <a:pt x="360" y="557"/>
                  </a:lnTo>
                  <a:lnTo>
                    <a:pt x="360" y="557"/>
                  </a:lnTo>
                  <a:lnTo>
                    <a:pt x="352" y="557"/>
                  </a:lnTo>
                  <a:lnTo>
                    <a:pt x="352" y="548"/>
                  </a:lnTo>
                  <a:lnTo>
                    <a:pt x="352" y="548"/>
                  </a:lnTo>
                  <a:lnTo>
                    <a:pt x="343" y="548"/>
                  </a:lnTo>
                  <a:lnTo>
                    <a:pt x="343" y="540"/>
                  </a:lnTo>
                  <a:lnTo>
                    <a:pt x="343" y="540"/>
                  </a:lnTo>
                  <a:lnTo>
                    <a:pt x="334" y="531"/>
                  </a:lnTo>
                  <a:lnTo>
                    <a:pt x="334" y="531"/>
                  </a:lnTo>
                  <a:lnTo>
                    <a:pt x="325" y="540"/>
                  </a:lnTo>
                  <a:lnTo>
                    <a:pt x="308" y="531"/>
                  </a:lnTo>
                  <a:lnTo>
                    <a:pt x="308" y="531"/>
                  </a:lnTo>
                  <a:lnTo>
                    <a:pt x="299" y="531"/>
                  </a:lnTo>
                  <a:lnTo>
                    <a:pt x="299" y="531"/>
                  </a:lnTo>
                  <a:lnTo>
                    <a:pt x="290" y="531"/>
                  </a:lnTo>
                  <a:lnTo>
                    <a:pt x="281" y="522"/>
                  </a:lnTo>
                  <a:lnTo>
                    <a:pt x="281" y="522"/>
                  </a:lnTo>
                  <a:lnTo>
                    <a:pt x="272" y="531"/>
                  </a:lnTo>
                  <a:lnTo>
                    <a:pt x="272" y="531"/>
                  </a:lnTo>
                  <a:lnTo>
                    <a:pt x="264" y="531"/>
                  </a:lnTo>
                  <a:lnTo>
                    <a:pt x="264" y="531"/>
                  </a:lnTo>
                  <a:lnTo>
                    <a:pt x="255" y="531"/>
                  </a:lnTo>
                  <a:lnTo>
                    <a:pt x="255" y="540"/>
                  </a:lnTo>
                  <a:lnTo>
                    <a:pt x="246" y="540"/>
                  </a:lnTo>
                  <a:lnTo>
                    <a:pt x="237" y="566"/>
                  </a:lnTo>
                  <a:lnTo>
                    <a:pt x="237" y="566"/>
                  </a:lnTo>
                  <a:lnTo>
                    <a:pt x="237" y="566"/>
                  </a:lnTo>
                  <a:lnTo>
                    <a:pt x="237" y="575"/>
                  </a:lnTo>
                  <a:lnTo>
                    <a:pt x="228" y="575"/>
                  </a:lnTo>
                  <a:lnTo>
                    <a:pt x="228" y="584"/>
                  </a:lnTo>
                  <a:lnTo>
                    <a:pt x="220" y="584"/>
                  </a:lnTo>
                  <a:lnTo>
                    <a:pt x="220" y="593"/>
                  </a:lnTo>
                  <a:lnTo>
                    <a:pt x="211" y="593"/>
                  </a:lnTo>
                  <a:lnTo>
                    <a:pt x="211" y="593"/>
                  </a:lnTo>
                  <a:lnTo>
                    <a:pt x="202" y="584"/>
                  </a:lnTo>
                  <a:lnTo>
                    <a:pt x="202" y="584"/>
                  </a:lnTo>
                  <a:lnTo>
                    <a:pt x="193" y="584"/>
                  </a:lnTo>
                  <a:lnTo>
                    <a:pt x="193" y="575"/>
                  </a:lnTo>
                  <a:lnTo>
                    <a:pt x="176" y="575"/>
                  </a:lnTo>
                  <a:lnTo>
                    <a:pt x="176" y="566"/>
                  </a:lnTo>
                  <a:lnTo>
                    <a:pt x="167" y="566"/>
                  </a:lnTo>
                  <a:lnTo>
                    <a:pt x="158" y="557"/>
                  </a:lnTo>
                  <a:lnTo>
                    <a:pt x="149" y="548"/>
                  </a:lnTo>
                  <a:lnTo>
                    <a:pt x="149" y="548"/>
                  </a:lnTo>
                  <a:lnTo>
                    <a:pt x="140" y="540"/>
                  </a:lnTo>
                  <a:lnTo>
                    <a:pt x="132" y="540"/>
                  </a:lnTo>
                  <a:lnTo>
                    <a:pt x="132" y="531"/>
                  </a:lnTo>
                  <a:lnTo>
                    <a:pt x="114" y="504"/>
                  </a:lnTo>
                  <a:lnTo>
                    <a:pt x="114" y="495"/>
                  </a:lnTo>
                  <a:lnTo>
                    <a:pt x="123" y="495"/>
                  </a:lnTo>
                  <a:lnTo>
                    <a:pt x="123" y="487"/>
                  </a:lnTo>
                  <a:lnTo>
                    <a:pt x="114" y="487"/>
                  </a:lnTo>
                  <a:lnTo>
                    <a:pt x="114" y="469"/>
                  </a:lnTo>
                  <a:lnTo>
                    <a:pt x="105" y="469"/>
                  </a:lnTo>
                  <a:lnTo>
                    <a:pt x="105" y="460"/>
                  </a:lnTo>
                  <a:lnTo>
                    <a:pt x="105" y="460"/>
                  </a:lnTo>
                  <a:lnTo>
                    <a:pt x="105" y="451"/>
                  </a:lnTo>
                  <a:lnTo>
                    <a:pt x="105" y="451"/>
                  </a:lnTo>
                  <a:lnTo>
                    <a:pt x="96" y="442"/>
                  </a:lnTo>
                  <a:lnTo>
                    <a:pt x="88" y="433"/>
                  </a:lnTo>
                  <a:lnTo>
                    <a:pt x="79" y="433"/>
                  </a:lnTo>
                  <a:lnTo>
                    <a:pt x="79" y="433"/>
                  </a:lnTo>
                  <a:lnTo>
                    <a:pt x="70" y="425"/>
                  </a:lnTo>
                  <a:lnTo>
                    <a:pt x="61" y="416"/>
                  </a:lnTo>
                  <a:lnTo>
                    <a:pt x="52" y="407"/>
                  </a:lnTo>
                  <a:lnTo>
                    <a:pt x="44" y="389"/>
                  </a:lnTo>
                  <a:lnTo>
                    <a:pt x="44" y="389"/>
                  </a:lnTo>
                  <a:lnTo>
                    <a:pt x="35" y="380"/>
                  </a:lnTo>
                  <a:lnTo>
                    <a:pt x="26" y="380"/>
                  </a:lnTo>
                  <a:lnTo>
                    <a:pt x="26" y="372"/>
                  </a:lnTo>
                  <a:lnTo>
                    <a:pt x="17" y="363"/>
                  </a:lnTo>
                  <a:lnTo>
                    <a:pt x="17" y="363"/>
                  </a:lnTo>
                  <a:lnTo>
                    <a:pt x="17" y="354"/>
                  </a:lnTo>
                  <a:lnTo>
                    <a:pt x="8" y="354"/>
                  </a:lnTo>
                  <a:lnTo>
                    <a:pt x="8" y="354"/>
                  </a:lnTo>
                  <a:lnTo>
                    <a:pt x="8" y="354"/>
                  </a:lnTo>
                  <a:close/>
                </a:path>
              </a:pathLst>
            </a:custGeom>
            <a:solidFill>
              <a:schemeClr val="accent5">
                <a:lumMod val="50000"/>
                <a:alpha val="77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4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USA </a:t>
            </a:r>
            <a:r>
              <a:rPr lang="en-GB" sz="4000" b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Share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7" name="Rectangle 14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6963030" y="2101057"/>
            <a:ext cx="1418716" cy="927770"/>
            <a:chOff x="6963030" y="2101057"/>
            <a:chExt cx="1418716" cy="927770"/>
          </a:xfrm>
        </p:grpSpPr>
        <p:sp>
          <p:nvSpPr>
            <p:cNvPr id="180" name="TextBox 179"/>
            <p:cNvSpPr txBox="1"/>
            <p:nvPr/>
          </p:nvSpPr>
          <p:spPr>
            <a:xfrm>
              <a:off x="6978077" y="2413274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85" name="TextBox 184"/>
            <p:cNvSpPr txBox="1"/>
            <p:nvPr/>
          </p:nvSpPr>
          <p:spPr>
            <a:xfrm>
              <a:off x="7206677" y="2125229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Coffee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198" name="Group 197"/>
            <p:cNvGrpSpPr/>
            <p:nvPr/>
          </p:nvGrpSpPr>
          <p:grpSpPr>
            <a:xfrm>
              <a:off x="6963030" y="2101057"/>
              <a:ext cx="208024" cy="208025"/>
              <a:chOff x="1066800" y="2209799"/>
              <a:chExt cx="315279" cy="315280"/>
            </a:xfrm>
          </p:grpSpPr>
          <p:sp>
            <p:nvSpPr>
              <p:cNvPr id="199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00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8516469" y="2101057"/>
            <a:ext cx="1418716" cy="927770"/>
            <a:chOff x="8516469" y="2101057"/>
            <a:chExt cx="1418716" cy="927770"/>
          </a:xfrm>
        </p:grpSpPr>
        <p:sp>
          <p:nvSpPr>
            <p:cNvPr id="181" name="TextBox 180"/>
            <p:cNvSpPr txBox="1"/>
            <p:nvPr/>
          </p:nvSpPr>
          <p:spPr>
            <a:xfrm>
              <a:off x="8516469" y="2413274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1" name="TextBox 200"/>
            <p:cNvSpPr txBox="1"/>
            <p:nvPr/>
          </p:nvSpPr>
          <p:spPr>
            <a:xfrm>
              <a:off x="8760116" y="2125229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02" name="Group 201"/>
            <p:cNvGrpSpPr/>
            <p:nvPr/>
          </p:nvGrpSpPr>
          <p:grpSpPr>
            <a:xfrm>
              <a:off x="8516469" y="2101057"/>
              <a:ext cx="208024" cy="208025"/>
              <a:chOff x="1066800" y="2209799"/>
              <a:chExt cx="315279" cy="315280"/>
            </a:xfrm>
          </p:grpSpPr>
          <p:sp>
            <p:nvSpPr>
              <p:cNvPr id="203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04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10072781" y="2101057"/>
            <a:ext cx="1418716" cy="954517"/>
            <a:chOff x="10072781" y="2101057"/>
            <a:chExt cx="1418716" cy="954517"/>
          </a:xfrm>
        </p:grpSpPr>
        <p:sp>
          <p:nvSpPr>
            <p:cNvPr id="183" name="TextBox 182"/>
            <p:cNvSpPr txBox="1"/>
            <p:nvPr/>
          </p:nvSpPr>
          <p:spPr>
            <a:xfrm>
              <a:off x="10072781" y="2440021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5" name="TextBox 204"/>
            <p:cNvSpPr txBox="1"/>
            <p:nvPr/>
          </p:nvSpPr>
          <p:spPr>
            <a:xfrm>
              <a:off x="10316428" y="2125229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Gold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06" name="Group 205"/>
            <p:cNvGrpSpPr/>
            <p:nvPr/>
          </p:nvGrpSpPr>
          <p:grpSpPr>
            <a:xfrm>
              <a:off x="10072781" y="2101057"/>
              <a:ext cx="208024" cy="208025"/>
              <a:chOff x="1066800" y="2209799"/>
              <a:chExt cx="315279" cy="315280"/>
            </a:xfrm>
          </p:grpSpPr>
          <p:sp>
            <p:nvSpPr>
              <p:cNvPr id="207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08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6963030" y="3233648"/>
            <a:ext cx="1418716" cy="927770"/>
            <a:chOff x="6963030" y="3233648"/>
            <a:chExt cx="1418716" cy="927770"/>
          </a:xfrm>
        </p:grpSpPr>
        <p:sp>
          <p:nvSpPr>
            <p:cNvPr id="209" name="TextBox 208"/>
            <p:cNvSpPr txBox="1"/>
            <p:nvPr/>
          </p:nvSpPr>
          <p:spPr>
            <a:xfrm>
              <a:off x="6978077" y="3545865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12" name="TextBox 211"/>
            <p:cNvSpPr txBox="1"/>
            <p:nvPr/>
          </p:nvSpPr>
          <p:spPr>
            <a:xfrm>
              <a:off x="7206677" y="3257820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Crude Oil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13" name="Group 212"/>
            <p:cNvGrpSpPr/>
            <p:nvPr/>
          </p:nvGrpSpPr>
          <p:grpSpPr>
            <a:xfrm>
              <a:off x="6963030" y="3233648"/>
              <a:ext cx="208024" cy="208025"/>
              <a:chOff x="1066800" y="2209799"/>
              <a:chExt cx="315279" cy="315280"/>
            </a:xfrm>
          </p:grpSpPr>
          <p:sp>
            <p:nvSpPr>
              <p:cNvPr id="214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15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8516469" y="3233648"/>
            <a:ext cx="1418716" cy="927770"/>
            <a:chOff x="8516469" y="3233648"/>
            <a:chExt cx="1418716" cy="927770"/>
          </a:xfrm>
        </p:grpSpPr>
        <p:sp>
          <p:nvSpPr>
            <p:cNvPr id="210" name="TextBox 209"/>
            <p:cNvSpPr txBox="1"/>
            <p:nvPr/>
          </p:nvSpPr>
          <p:spPr>
            <a:xfrm>
              <a:off x="8516469" y="3545865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6" name="TextBox 215"/>
            <p:cNvSpPr txBox="1"/>
            <p:nvPr/>
          </p:nvSpPr>
          <p:spPr>
            <a:xfrm>
              <a:off x="8760116" y="3257820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Wood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17" name="Group 216"/>
            <p:cNvGrpSpPr/>
            <p:nvPr/>
          </p:nvGrpSpPr>
          <p:grpSpPr>
            <a:xfrm>
              <a:off x="8516469" y="3233648"/>
              <a:ext cx="208024" cy="208025"/>
              <a:chOff x="1066800" y="2209799"/>
              <a:chExt cx="315279" cy="315280"/>
            </a:xfrm>
          </p:grpSpPr>
          <p:sp>
            <p:nvSpPr>
              <p:cNvPr id="218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19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39" name="Group 238"/>
          <p:cNvGrpSpPr/>
          <p:nvPr/>
        </p:nvGrpSpPr>
        <p:grpSpPr>
          <a:xfrm>
            <a:off x="10072781" y="3233648"/>
            <a:ext cx="1418716" cy="954517"/>
            <a:chOff x="10072781" y="3233648"/>
            <a:chExt cx="1418716" cy="954517"/>
          </a:xfrm>
        </p:grpSpPr>
        <p:sp>
          <p:nvSpPr>
            <p:cNvPr id="211" name="TextBox 210"/>
            <p:cNvSpPr txBox="1"/>
            <p:nvPr/>
          </p:nvSpPr>
          <p:spPr>
            <a:xfrm>
              <a:off x="10072781" y="3572612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0" name="TextBox 219"/>
            <p:cNvSpPr txBox="1"/>
            <p:nvPr/>
          </p:nvSpPr>
          <p:spPr>
            <a:xfrm>
              <a:off x="10316428" y="3257820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Natural Gas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21" name="Group 220"/>
            <p:cNvGrpSpPr/>
            <p:nvPr/>
          </p:nvGrpSpPr>
          <p:grpSpPr>
            <a:xfrm>
              <a:off x="10072781" y="3233648"/>
              <a:ext cx="208024" cy="208025"/>
              <a:chOff x="1066800" y="2209799"/>
              <a:chExt cx="315279" cy="315280"/>
            </a:xfrm>
          </p:grpSpPr>
          <p:sp>
            <p:nvSpPr>
              <p:cNvPr id="222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23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42" name="Group 241"/>
          <p:cNvGrpSpPr/>
          <p:nvPr/>
        </p:nvGrpSpPr>
        <p:grpSpPr>
          <a:xfrm>
            <a:off x="6963030" y="4382243"/>
            <a:ext cx="1418716" cy="927770"/>
            <a:chOff x="6963030" y="4382243"/>
            <a:chExt cx="1418716" cy="927770"/>
          </a:xfrm>
        </p:grpSpPr>
        <p:sp>
          <p:nvSpPr>
            <p:cNvPr id="224" name="TextBox 223"/>
            <p:cNvSpPr txBox="1"/>
            <p:nvPr/>
          </p:nvSpPr>
          <p:spPr>
            <a:xfrm>
              <a:off x="6978077" y="4694460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27" name="TextBox 226"/>
            <p:cNvSpPr txBox="1"/>
            <p:nvPr/>
          </p:nvSpPr>
          <p:spPr>
            <a:xfrm>
              <a:off x="7206677" y="4406415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Iron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28" name="Group 227"/>
            <p:cNvGrpSpPr/>
            <p:nvPr/>
          </p:nvGrpSpPr>
          <p:grpSpPr>
            <a:xfrm>
              <a:off x="6963030" y="4382243"/>
              <a:ext cx="208024" cy="208025"/>
              <a:chOff x="1066800" y="2209799"/>
              <a:chExt cx="315279" cy="315280"/>
            </a:xfrm>
          </p:grpSpPr>
          <p:sp>
            <p:nvSpPr>
              <p:cNvPr id="229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alpha val="83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30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41" name="Group 240"/>
          <p:cNvGrpSpPr/>
          <p:nvPr/>
        </p:nvGrpSpPr>
        <p:grpSpPr>
          <a:xfrm>
            <a:off x="8516469" y="4382243"/>
            <a:ext cx="1418716" cy="927770"/>
            <a:chOff x="8516469" y="4382243"/>
            <a:chExt cx="1418716" cy="927770"/>
          </a:xfrm>
        </p:grpSpPr>
        <p:sp>
          <p:nvSpPr>
            <p:cNvPr id="225" name="TextBox 224"/>
            <p:cNvSpPr txBox="1"/>
            <p:nvPr/>
          </p:nvSpPr>
          <p:spPr>
            <a:xfrm>
              <a:off x="8516469" y="4694460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1" name="TextBox 230"/>
            <p:cNvSpPr txBox="1"/>
            <p:nvPr/>
          </p:nvSpPr>
          <p:spPr>
            <a:xfrm>
              <a:off x="8760116" y="4406415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Textle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32" name="Group 231"/>
            <p:cNvGrpSpPr/>
            <p:nvPr/>
          </p:nvGrpSpPr>
          <p:grpSpPr>
            <a:xfrm>
              <a:off x="8516469" y="4382243"/>
              <a:ext cx="208024" cy="208025"/>
              <a:chOff x="1066800" y="2209799"/>
              <a:chExt cx="315279" cy="315280"/>
            </a:xfrm>
          </p:grpSpPr>
          <p:sp>
            <p:nvSpPr>
              <p:cNvPr id="233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alpha val="73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34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40" name="Group 239"/>
          <p:cNvGrpSpPr/>
          <p:nvPr/>
        </p:nvGrpSpPr>
        <p:grpSpPr>
          <a:xfrm>
            <a:off x="10072781" y="4382243"/>
            <a:ext cx="1418716" cy="954517"/>
            <a:chOff x="10072781" y="4382243"/>
            <a:chExt cx="1418716" cy="954517"/>
          </a:xfrm>
        </p:grpSpPr>
        <p:sp>
          <p:nvSpPr>
            <p:cNvPr id="226" name="TextBox 225"/>
            <p:cNvSpPr txBox="1"/>
            <p:nvPr/>
          </p:nvSpPr>
          <p:spPr>
            <a:xfrm>
              <a:off x="10072781" y="4721207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5" name="TextBox 234"/>
            <p:cNvSpPr txBox="1"/>
            <p:nvPr/>
          </p:nvSpPr>
          <p:spPr>
            <a:xfrm>
              <a:off x="10316428" y="4406415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Fish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36" name="Group 235"/>
            <p:cNvGrpSpPr/>
            <p:nvPr/>
          </p:nvGrpSpPr>
          <p:grpSpPr>
            <a:xfrm>
              <a:off x="10072781" y="4382243"/>
              <a:ext cx="208024" cy="208025"/>
              <a:chOff x="1066800" y="2209799"/>
              <a:chExt cx="315279" cy="315280"/>
            </a:xfrm>
          </p:grpSpPr>
          <p:sp>
            <p:nvSpPr>
              <p:cNvPr id="237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2F5597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38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67418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000"/>
                            </p:stCondLst>
                            <p:childTnLst>
                              <p:par>
                                <p:cTn id="4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0"/>
                            </p:stCondLst>
                            <p:childTnLst>
                              <p:par>
                                <p:cTn id="5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145" grpId="0"/>
      <p:bldP spid="147" grpId="0"/>
      <p:bldP spid="147" grpId="1"/>
      <p:bldP spid="147" grpId="2"/>
      <p:bldP spid="147" grpId="3"/>
      <p:bldP spid="147" grpId="4"/>
      <p:bldP spid="147" grpId="5"/>
      <p:bldP spid="147" grpId="6"/>
      <p:bldP spid="147" grpId="7"/>
      <p:bldP spid="147" grpId="8"/>
      <p:bldP spid="147" grpId="9"/>
      <p:bldP spid="147" grpId="10"/>
      <p:bldP spid="147" grpId="11"/>
      <p:bldP spid="147" grpId="12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 Map Info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4" name="Shape 1815"/>
          <p:cNvSpPr/>
          <p:nvPr/>
        </p:nvSpPr>
        <p:spPr>
          <a:xfrm>
            <a:off x="12094" y="3932365"/>
            <a:ext cx="12194921" cy="112051"/>
          </a:xfrm>
          <a:prstGeom prst="rect">
            <a:avLst/>
          </a:prstGeom>
          <a:solidFill>
            <a:srgbClr val="937963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1287687" y="3077822"/>
            <a:ext cx="2077390" cy="653636"/>
            <a:chOff x="1287687" y="3077822"/>
            <a:chExt cx="2077390" cy="653636"/>
          </a:xfrm>
        </p:grpSpPr>
        <p:grpSp>
          <p:nvGrpSpPr>
            <p:cNvPr id="15" name="Group 1818"/>
            <p:cNvGrpSpPr/>
            <p:nvPr/>
          </p:nvGrpSpPr>
          <p:grpSpPr>
            <a:xfrm>
              <a:off x="1287687" y="3077822"/>
              <a:ext cx="2077389" cy="653636"/>
              <a:chOff x="0" y="0"/>
              <a:chExt cx="4153686" cy="1306925"/>
            </a:xfrm>
          </p:grpSpPr>
          <p:sp>
            <p:nvSpPr>
              <p:cNvPr id="16" name="Shape 1816"/>
              <p:cNvSpPr/>
              <p:nvPr/>
            </p:nvSpPr>
            <p:spPr>
              <a:xfrm>
                <a:off x="0" y="22865"/>
                <a:ext cx="1784445" cy="12796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5" h="21338" extrusionOk="0">
                    <a:moveTo>
                      <a:pt x="0" y="7986"/>
                    </a:moveTo>
                    <a:cubicBezTo>
                      <a:pt x="0" y="12396"/>
                      <a:pt x="2565" y="15970"/>
                      <a:pt x="5726" y="15970"/>
                    </a:cubicBezTo>
                    <a:lnTo>
                      <a:pt x="15580" y="15970"/>
                    </a:lnTo>
                    <a:cubicBezTo>
                      <a:pt x="17334" y="15970"/>
                      <a:pt x="18801" y="21600"/>
                      <a:pt x="20304" y="21328"/>
                    </a:cubicBezTo>
                    <a:cubicBezTo>
                      <a:pt x="21600" y="21094"/>
                      <a:pt x="21306" y="9950"/>
                      <a:pt x="21306" y="7986"/>
                    </a:cubicBezTo>
                    <a:lnTo>
                      <a:pt x="21306" y="7986"/>
                    </a:lnTo>
                    <a:cubicBezTo>
                      <a:pt x="21306" y="3574"/>
                      <a:pt x="18744" y="0"/>
                      <a:pt x="15580" y="0"/>
                    </a:cubicBezTo>
                    <a:lnTo>
                      <a:pt x="5726" y="0"/>
                    </a:lnTo>
                    <a:cubicBezTo>
                      <a:pt x="2565" y="0"/>
                      <a:pt x="0" y="3574"/>
                      <a:pt x="0" y="7986"/>
                    </a:cubicBezTo>
                    <a:cubicBezTo>
                      <a:pt x="0" y="7986"/>
                      <a:pt x="0" y="7986"/>
                      <a:pt x="0" y="7986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" name="Shape 1817"/>
              <p:cNvSpPr/>
              <p:nvPr/>
            </p:nvSpPr>
            <p:spPr>
              <a:xfrm>
                <a:off x="1600593" y="0"/>
                <a:ext cx="2553094" cy="13069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10" h="21337" extrusionOk="0">
                    <a:moveTo>
                      <a:pt x="21410" y="7985"/>
                    </a:moveTo>
                    <a:cubicBezTo>
                      <a:pt x="21410" y="12396"/>
                      <a:pt x="19574" y="15972"/>
                      <a:pt x="17309" y="15972"/>
                    </a:cubicBezTo>
                    <a:lnTo>
                      <a:pt x="4122" y="15972"/>
                    </a:lnTo>
                    <a:cubicBezTo>
                      <a:pt x="2867" y="15972"/>
                      <a:pt x="1816" y="21600"/>
                      <a:pt x="738" y="21327"/>
                    </a:cubicBezTo>
                    <a:cubicBezTo>
                      <a:pt x="-190" y="21094"/>
                      <a:pt x="21" y="9953"/>
                      <a:pt x="21" y="7985"/>
                    </a:cubicBezTo>
                    <a:lnTo>
                      <a:pt x="21" y="7985"/>
                    </a:lnTo>
                    <a:cubicBezTo>
                      <a:pt x="21" y="3576"/>
                      <a:pt x="1857" y="0"/>
                      <a:pt x="4122" y="0"/>
                    </a:cubicBezTo>
                    <a:lnTo>
                      <a:pt x="17309" y="0"/>
                    </a:lnTo>
                    <a:cubicBezTo>
                      <a:pt x="19574" y="0"/>
                      <a:pt x="21410" y="3576"/>
                      <a:pt x="21410" y="7985"/>
                    </a:cubicBezTo>
                    <a:cubicBezTo>
                      <a:pt x="21410" y="7985"/>
                      <a:pt x="21410" y="7985"/>
                      <a:pt x="21410" y="798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31" name="TextBox 30"/>
            <p:cNvSpPr txBox="1"/>
            <p:nvPr/>
          </p:nvSpPr>
          <p:spPr>
            <a:xfrm>
              <a:off x="1287687" y="3245715"/>
              <a:ext cx="89245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01</a:t>
              </a:r>
              <a:endParaRPr lang="en-GB" sz="1400" b="1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32" name="Text Placeholder 2"/>
            <p:cNvSpPr txBox="1">
              <a:spLocks/>
            </p:cNvSpPr>
            <p:nvPr/>
          </p:nvSpPr>
          <p:spPr>
            <a:xfrm>
              <a:off x="2088194" y="3175312"/>
              <a:ext cx="1276883" cy="345128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Europe</a:t>
              </a:r>
              <a:endParaRPr lang="en-GB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135812" y="3077822"/>
            <a:ext cx="2085252" cy="653636"/>
            <a:chOff x="8135812" y="3077822"/>
            <a:chExt cx="2085252" cy="653636"/>
          </a:xfrm>
        </p:grpSpPr>
        <p:grpSp>
          <p:nvGrpSpPr>
            <p:cNvPr id="23" name="Group 1830"/>
            <p:cNvGrpSpPr/>
            <p:nvPr/>
          </p:nvGrpSpPr>
          <p:grpSpPr>
            <a:xfrm>
              <a:off x="8135812" y="3077822"/>
              <a:ext cx="2077389" cy="653636"/>
              <a:chOff x="0" y="0"/>
              <a:chExt cx="4153686" cy="1306925"/>
            </a:xfrm>
          </p:grpSpPr>
          <p:sp>
            <p:nvSpPr>
              <p:cNvPr id="24" name="Shape 1828"/>
              <p:cNvSpPr/>
              <p:nvPr/>
            </p:nvSpPr>
            <p:spPr>
              <a:xfrm>
                <a:off x="0" y="22865"/>
                <a:ext cx="1784445" cy="12796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5" h="21338" extrusionOk="0">
                    <a:moveTo>
                      <a:pt x="0" y="7986"/>
                    </a:moveTo>
                    <a:cubicBezTo>
                      <a:pt x="0" y="12396"/>
                      <a:pt x="2565" y="15970"/>
                      <a:pt x="5726" y="15970"/>
                    </a:cubicBezTo>
                    <a:lnTo>
                      <a:pt x="15580" y="15970"/>
                    </a:lnTo>
                    <a:cubicBezTo>
                      <a:pt x="17334" y="15970"/>
                      <a:pt x="18801" y="21600"/>
                      <a:pt x="20304" y="21328"/>
                    </a:cubicBezTo>
                    <a:cubicBezTo>
                      <a:pt x="21600" y="21094"/>
                      <a:pt x="21306" y="9950"/>
                      <a:pt x="21306" y="7986"/>
                    </a:cubicBezTo>
                    <a:lnTo>
                      <a:pt x="21306" y="7986"/>
                    </a:lnTo>
                    <a:cubicBezTo>
                      <a:pt x="21306" y="3574"/>
                      <a:pt x="18744" y="0"/>
                      <a:pt x="15580" y="0"/>
                    </a:cubicBezTo>
                    <a:lnTo>
                      <a:pt x="5726" y="0"/>
                    </a:lnTo>
                    <a:cubicBezTo>
                      <a:pt x="2565" y="0"/>
                      <a:pt x="0" y="3574"/>
                      <a:pt x="0" y="7986"/>
                    </a:cubicBezTo>
                    <a:cubicBezTo>
                      <a:pt x="0" y="7986"/>
                      <a:pt x="0" y="7986"/>
                      <a:pt x="0" y="7986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" name="Shape 1829"/>
              <p:cNvSpPr/>
              <p:nvPr/>
            </p:nvSpPr>
            <p:spPr>
              <a:xfrm>
                <a:off x="1600593" y="0"/>
                <a:ext cx="2553094" cy="13069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10" h="21337" extrusionOk="0">
                    <a:moveTo>
                      <a:pt x="21410" y="7985"/>
                    </a:moveTo>
                    <a:cubicBezTo>
                      <a:pt x="21410" y="12396"/>
                      <a:pt x="19574" y="15972"/>
                      <a:pt x="17309" y="15972"/>
                    </a:cubicBezTo>
                    <a:lnTo>
                      <a:pt x="4122" y="15972"/>
                    </a:lnTo>
                    <a:cubicBezTo>
                      <a:pt x="2867" y="15972"/>
                      <a:pt x="1816" y="21600"/>
                      <a:pt x="738" y="21327"/>
                    </a:cubicBezTo>
                    <a:cubicBezTo>
                      <a:pt x="-190" y="21094"/>
                      <a:pt x="21" y="9953"/>
                      <a:pt x="21" y="7985"/>
                    </a:cubicBezTo>
                    <a:lnTo>
                      <a:pt x="21" y="7985"/>
                    </a:lnTo>
                    <a:cubicBezTo>
                      <a:pt x="21" y="3576"/>
                      <a:pt x="1857" y="0"/>
                      <a:pt x="4122" y="0"/>
                    </a:cubicBezTo>
                    <a:lnTo>
                      <a:pt x="17309" y="0"/>
                    </a:lnTo>
                    <a:cubicBezTo>
                      <a:pt x="19574" y="0"/>
                      <a:pt x="21410" y="3576"/>
                      <a:pt x="21410" y="7985"/>
                    </a:cubicBezTo>
                    <a:cubicBezTo>
                      <a:pt x="21410" y="7985"/>
                      <a:pt x="21410" y="7985"/>
                      <a:pt x="21410" y="798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33" name="TextBox 32"/>
            <p:cNvSpPr txBox="1"/>
            <p:nvPr/>
          </p:nvSpPr>
          <p:spPr>
            <a:xfrm>
              <a:off x="8143674" y="3230999"/>
              <a:ext cx="89245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03</a:t>
              </a:r>
              <a:endParaRPr lang="en-GB" sz="1200" b="1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34" name="Text Placeholder 2"/>
            <p:cNvSpPr txBox="1">
              <a:spLocks/>
            </p:cNvSpPr>
            <p:nvPr/>
          </p:nvSpPr>
          <p:spPr>
            <a:xfrm>
              <a:off x="8944181" y="3177741"/>
              <a:ext cx="1276883" cy="350319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Africa</a:t>
              </a:r>
              <a:endParaRPr lang="en-GB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729460" y="4251112"/>
            <a:ext cx="2077390" cy="653635"/>
            <a:chOff x="4729460" y="4251112"/>
            <a:chExt cx="2077390" cy="653635"/>
          </a:xfrm>
        </p:grpSpPr>
        <p:grpSp>
          <p:nvGrpSpPr>
            <p:cNvPr id="20" name="Group 1825"/>
            <p:cNvGrpSpPr/>
            <p:nvPr/>
          </p:nvGrpSpPr>
          <p:grpSpPr>
            <a:xfrm rot="10800000" flipH="1">
              <a:off x="4729460" y="4251112"/>
              <a:ext cx="2077390" cy="653635"/>
              <a:chOff x="0" y="0"/>
              <a:chExt cx="4153686" cy="1306925"/>
            </a:xfrm>
          </p:grpSpPr>
          <p:sp>
            <p:nvSpPr>
              <p:cNvPr id="21" name="Shape 1823"/>
              <p:cNvSpPr/>
              <p:nvPr/>
            </p:nvSpPr>
            <p:spPr>
              <a:xfrm>
                <a:off x="0" y="22865"/>
                <a:ext cx="1784445" cy="12796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5" h="21338" extrusionOk="0">
                    <a:moveTo>
                      <a:pt x="0" y="7986"/>
                    </a:moveTo>
                    <a:cubicBezTo>
                      <a:pt x="0" y="12396"/>
                      <a:pt x="2565" y="15970"/>
                      <a:pt x="5726" y="15970"/>
                    </a:cubicBezTo>
                    <a:lnTo>
                      <a:pt x="15580" y="15970"/>
                    </a:lnTo>
                    <a:cubicBezTo>
                      <a:pt x="17334" y="15970"/>
                      <a:pt x="18801" y="21600"/>
                      <a:pt x="20304" y="21328"/>
                    </a:cubicBezTo>
                    <a:cubicBezTo>
                      <a:pt x="21600" y="21094"/>
                      <a:pt x="21306" y="9950"/>
                      <a:pt x="21306" y="7986"/>
                    </a:cubicBezTo>
                    <a:lnTo>
                      <a:pt x="21306" y="7986"/>
                    </a:lnTo>
                    <a:cubicBezTo>
                      <a:pt x="21306" y="3574"/>
                      <a:pt x="18744" y="0"/>
                      <a:pt x="15580" y="0"/>
                    </a:cubicBezTo>
                    <a:lnTo>
                      <a:pt x="5726" y="0"/>
                    </a:lnTo>
                    <a:cubicBezTo>
                      <a:pt x="2565" y="0"/>
                      <a:pt x="0" y="3574"/>
                      <a:pt x="0" y="7986"/>
                    </a:cubicBezTo>
                    <a:cubicBezTo>
                      <a:pt x="0" y="7986"/>
                      <a:pt x="0" y="7986"/>
                      <a:pt x="0" y="798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2" name="Shape 1824"/>
              <p:cNvSpPr/>
              <p:nvPr/>
            </p:nvSpPr>
            <p:spPr>
              <a:xfrm>
                <a:off x="1600593" y="0"/>
                <a:ext cx="2553094" cy="13069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10" h="21337" extrusionOk="0">
                    <a:moveTo>
                      <a:pt x="21410" y="7985"/>
                    </a:moveTo>
                    <a:cubicBezTo>
                      <a:pt x="21410" y="12396"/>
                      <a:pt x="19574" y="15972"/>
                      <a:pt x="17309" y="15972"/>
                    </a:cubicBezTo>
                    <a:lnTo>
                      <a:pt x="4122" y="15972"/>
                    </a:lnTo>
                    <a:cubicBezTo>
                      <a:pt x="2867" y="15972"/>
                      <a:pt x="1816" y="21600"/>
                      <a:pt x="738" y="21327"/>
                    </a:cubicBezTo>
                    <a:cubicBezTo>
                      <a:pt x="-190" y="21094"/>
                      <a:pt x="21" y="9953"/>
                      <a:pt x="21" y="7985"/>
                    </a:cubicBezTo>
                    <a:lnTo>
                      <a:pt x="21" y="7985"/>
                    </a:lnTo>
                    <a:cubicBezTo>
                      <a:pt x="21" y="3576"/>
                      <a:pt x="1857" y="0"/>
                      <a:pt x="4122" y="0"/>
                    </a:cubicBezTo>
                    <a:lnTo>
                      <a:pt x="17309" y="0"/>
                    </a:lnTo>
                    <a:cubicBezTo>
                      <a:pt x="19574" y="0"/>
                      <a:pt x="21410" y="3576"/>
                      <a:pt x="21410" y="7985"/>
                    </a:cubicBezTo>
                    <a:cubicBezTo>
                      <a:pt x="21410" y="7985"/>
                      <a:pt x="21410" y="7985"/>
                      <a:pt x="21410" y="798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35" name="TextBox 34"/>
            <p:cNvSpPr txBox="1"/>
            <p:nvPr/>
          </p:nvSpPr>
          <p:spPr>
            <a:xfrm>
              <a:off x="4729460" y="4559334"/>
              <a:ext cx="89245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02</a:t>
              </a:r>
              <a:endParaRPr lang="en-GB" sz="1200" b="1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36" name="Text Placeholder 2"/>
            <p:cNvSpPr txBox="1">
              <a:spLocks/>
            </p:cNvSpPr>
            <p:nvPr/>
          </p:nvSpPr>
          <p:spPr>
            <a:xfrm>
              <a:off x="5529967" y="4506076"/>
              <a:ext cx="1276883" cy="33698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USA</a:t>
              </a:r>
              <a:endParaRPr lang="en-GB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 rot="5400000" flipV="1">
            <a:off x="1980312" y="3849378"/>
            <a:ext cx="266273" cy="266273"/>
            <a:chOff x="442225" y="2838100"/>
            <a:chExt cx="266273" cy="266273"/>
          </a:xfrm>
        </p:grpSpPr>
        <p:sp>
          <p:nvSpPr>
            <p:cNvPr id="44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45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46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8" name="Group 47"/>
          <p:cNvGrpSpPr/>
          <p:nvPr/>
        </p:nvGrpSpPr>
        <p:grpSpPr>
          <a:xfrm rot="16200000">
            <a:off x="5420346" y="3849378"/>
            <a:ext cx="266273" cy="266273"/>
            <a:chOff x="442225" y="2838100"/>
            <a:chExt cx="266273" cy="266273"/>
          </a:xfrm>
        </p:grpSpPr>
        <p:sp>
          <p:nvSpPr>
            <p:cNvPr id="49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50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51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3" name="Group 52"/>
          <p:cNvGrpSpPr/>
          <p:nvPr/>
        </p:nvGrpSpPr>
        <p:grpSpPr>
          <a:xfrm rot="5400000" flipV="1">
            <a:off x="8840605" y="3849378"/>
            <a:ext cx="266273" cy="266273"/>
            <a:chOff x="442225" y="2838100"/>
            <a:chExt cx="266273" cy="266273"/>
          </a:xfrm>
        </p:grpSpPr>
        <p:sp>
          <p:nvSpPr>
            <p:cNvPr id="54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55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56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7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1" name="Group 4536"/>
          <p:cNvGrpSpPr/>
          <p:nvPr/>
        </p:nvGrpSpPr>
        <p:grpSpPr>
          <a:xfrm>
            <a:off x="989690" y="4240277"/>
            <a:ext cx="291629" cy="291629"/>
            <a:chOff x="0" y="0"/>
            <a:chExt cx="624331" cy="624331"/>
          </a:xfrm>
        </p:grpSpPr>
        <p:sp>
          <p:nvSpPr>
            <p:cNvPr id="62" name="Shape 453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3" name="Shape 453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4" name="TextBox 63"/>
          <p:cNvSpPr txBox="1"/>
          <p:nvPr/>
        </p:nvSpPr>
        <p:spPr>
          <a:xfrm>
            <a:off x="1477791" y="4224504"/>
            <a:ext cx="264253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5" name="Group 4541"/>
          <p:cNvGrpSpPr/>
          <p:nvPr/>
        </p:nvGrpSpPr>
        <p:grpSpPr>
          <a:xfrm>
            <a:off x="989690" y="4694998"/>
            <a:ext cx="291629" cy="291629"/>
            <a:chOff x="0" y="0"/>
            <a:chExt cx="624331" cy="624331"/>
          </a:xfrm>
        </p:grpSpPr>
        <p:sp>
          <p:nvSpPr>
            <p:cNvPr id="66" name="Shape 453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7" name="Shape 454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8" name="TextBox 67"/>
          <p:cNvSpPr txBox="1"/>
          <p:nvPr/>
        </p:nvSpPr>
        <p:spPr>
          <a:xfrm>
            <a:off x="1477791" y="469137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69" name="Group 4546"/>
          <p:cNvGrpSpPr/>
          <p:nvPr/>
        </p:nvGrpSpPr>
        <p:grpSpPr>
          <a:xfrm>
            <a:off x="989690" y="5149719"/>
            <a:ext cx="291629" cy="291629"/>
            <a:chOff x="0" y="0"/>
            <a:chExt cx="624331" cy="624331"/>
          </a:xfrm>
        </p:grpSpPr>
        <p:sp>
          <p:nvSpPr>
            <p:cNvPr id="70" name="Shape 454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1" name="Shape 454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2" name="TextBox 71"/>
          <p:cNvSpPr txBox="1"/>
          <p:nvPr/>
        </p:nvSpPr>
        <p:spPr>
          <a:xfrm>
            <a:off x="1477791" y="512894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73" name="Group 4551"/>
          <p:cNvGrpSpPr/>
          <p:nvPr/>
        </p:nvGrpSpPr>
        <p:grpSpPr>
          <a:xfrm>
            <a:off x="989690" y="5601875"/>
            <a:ext cx="291629" cy="291629"/>
            <a:chOff x="0" y="0"/>
            <a:chExt cx="624331" cy="624331"/>
          </a:xfrm>
        </p:grpSpPr>
        <p:sp>
          <p:nvSpPr>
            <p:cNvPr id="74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5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6" name="TextBox 75"/>
          <p:cNvSpPr txBox="1"/>
          <p:nvPr/>
        </p:nvSpPr>
        <p:spPr>
          <a:xfrm>
            <a:off x="1477791" y="5560327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77" name="Group 4536"/>
          <p:cNvGrpSpPr/>
          <p:nvPr/>
        </p:nvGrpSpPr>
        <p:grpSpPr>
          <a:xfrm>
            <a:off x="7836657" y="4240277"/>
            <a:ext cx="291629" cy="291629"/>
            <a:chOff x="0" y="0"/>
            <a:chExt cx="624331" cy="624331"/>
          </a:xfrm>
        </p:grpSpPr>
        <p:sp>
          <p:nvSpPr>
            <p:cNvPr id="78" name="Shape 453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9" name="Shape 453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8324758" y="4224504"/>
            <a:ext cx="264253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1" name="Group 4541"/>
          <p:cNvGrpSpPr/>
          <p:nvPr/>
        </p:nvGrpSpPr>
        <p:grpSpPr>
          <a:xfrm>
            <a:off x="7836657" y="4694998"/>
            <a:ext cx="291629" cy="291629"/>
            <a:chOff x="0" y="0"/>
            <a:chExt cx="624331" cy="624331"/>
          </a:xfrm>
        </p:grpSpPr>
        <p:sp>
          <p:nvSpPr>
            <p:cNvPr id="82" name="Shape 453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3" name="Shape 454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4" name="TextBox 83"/>
          <p:cNvSpPr txBox="1"/>
          <p:nvPr/>
        </p:nvSpPr>
        <p:spPr>
          <a:xfrm>
            <a:off x="8324758" y="469137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85" name="Group 4546"/>
          <p:cNvGrpSpPr/>
          <p:nvPr/>
        </p:nvGrpSpPr>
        <p:grpSpPr>
          <a:xfrm>
            <a:off x="7836657" y="5149719"/>
            <a:ext cx="291629" cy="291629"/>
            <a:chOff x="0" y="0"/>
            <a:chExt cx="624331" cy="624331"/>
          </a:xfrm>
        </p:grpSpPr>
        <p:sp>
          <p:nvSpPr>
            <p:cNvPr id="86" name="Shape 454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7" name="Shape 454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8" name="TextBox 87"/>
          <p:cNvSpPr txBox="1"/>
          <p:nvPr/>
        </p:nvSpPr>
        <p:spPr>
          <a:xfrm>
            <a:off x="8324758" y="512894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89" name="Group 4551"/>
          <p:cNvGrpSpPr/>
          <p:nvPr/>
        </p:nvGrpSpPr>
        <p:grpSpPr>
          <a:xfrm>
            <a:off x="7836657" y="5601875"/>
            <a:ext cx="291629" cy="291629"/>
            <a:chOff x="0" y="0"/>
            <a:chExt cx="624331" cy="624331"/>
          </a:xfrm>
        </p:grpSpPr>
        <p:sp>
          <p:nvSpPr>
            <p:cNvPr id="90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91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92" name="TextBox 91"/>
          <p:cNvSpPr txBox="1"/>
          <p:nvPr/>
        </p:nvSpPr>
        <p:spPr>
          <a:xfrm>
            <a:off x="8324758" y="5560327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93" name="Group 4536"/>
          <p:cNvGrpSpPr/>
          <p:nvPr/>
        </p:nvGrpSpPr>
        <p:grpSpPr>
          <a:xfrm>
            <a:off x="4216214" y="1873476"/>
            <a:ext cx="291629" cy="291629"/>
            <a:chOff x="0" y="0"/>
            <a:chExt cx="624331" cy="624331"/>
          </a:xfrm>
        </p:grpSpPr>
        <p:sp>
          <p:nvSpPr>
            <p:cNvPr id="94" name="Shape 453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95" name="Shape 453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96" name="TextBox 95"/>
          <p:cNvSpPr txBox="1"/>
          <p:nvPr/>
        </p:nvSpPr>
        <p:spPr>
          <a:xfrm>
            <a:off x="4704315" y="1857703"/>
            <a:ext cx="264253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97" name="Group 4541"/>
          <p:cNvGrpSpPr/>
          <p:nvPr/>
        </p:nvGrpSpPr>
        <p:grpSpPr>
          <a:xfrm>
            <a:off x="4216214" y="2328197"/>
            <a:ext cx="291629" cy="291629"/>
            <a:chOff x="0" y="0"/>
            <a:chExt cx="624331" cy="624331"/>
          </a:xfrm>
        </p:grpSpPr>
        <p:sp>
          <p:nvSpPr>
            <p:cNvPr id="98" name="Shape 453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99" name="Shape 454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0" name="TextBox 99"/>
          <p:cNvSpPr txBox="1"/>
          <p:nvPr/>
        </p:nvSpPr>
        <p:spPr>
          <a:xfrm>
            <a:off x="4704315" y="2324573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101" name="Group 4546"/>
          <p:cNvGrpSpPr/>
          <p:nvPr/>
        </p:nvGrpSpPr>
        <p:grpSpPr>
          <a:xfrm>
            <a:off x="4216214" y="2782918"/>
            <a:ext cx="291629" cy="291629"/>
            <a:chOff x="0" y="0"/>
            <a:chExt cx="624331" cy="624331"/>
          </a:xfrm>
        </p:grpSpPr>
        <p:sp>
          <p:nvSpPr>
            <p:cNvPr id="102" name="Shape 454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3" name="Shape 454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4" name="TextBox 103"/>
          <p:cNvSpPr txBox="1"/>
          <p:nvPr/>
        </p:nvSpPr>
        <p:spPr>
          <a:xfrm>
            <a:off x="4704315" y="2762143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105" name="Group 4551"/>
          <p:cNvGrpSpPr/>
          <p:nvPr/>
        </p:nvGrpSpPr>
        <p:grpSpPr>
          <a:xfrm>
            <a:off x="4216214" y="3235074"/>
            <a:ext cx="291629" cy="291629"/>
            <a:chOff x="0" y="0"/>
            <a:chExt cx="624331" cy="624331"/>
          </a:xfrm>
        </p:grpSpPr>
        <p:sp>
          <p:nvSpPr>
            <p:cNvPr id="106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7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8" name="TextBox 107"/>
          <p:cNvSpPr txBox="1"/>
          <p:nvPr/>
        </p:nvSpPr>
        <p:spPr>
          <a:xfrm>
            <a:off x="4704315" y="3193526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119" name="Group 144"/>
          <p:cNvGrpSpPr/>
          <p:nvPr/>
        </p:nvGrpSpPr>
        <p:grpSpPr>
          <a:xfrm>
            <a:off x="1894967" y="1760137"/>
            <a:ext cx="949830" cy="1145061"/>
            <a:chOff x="4219575" y="1416050"/>
            <a:chExt cx="687388" cy="828676"/>
          </a:xfrm>
          <a:solidFill>
            <a:schemeClr val="accent5">
              <a:lumMod val="75000"/>
            </a:schemeClr>
          </a:solidFill>
        </p:grpSpPr>
        <p:sp>
          <p:nvSpPr>
            <p:cNvPr id="120" name="Freeform 36"/>
            <p:cNvSpPr>
              <a:spLocks/>
            </p:cNvSpPr>
            <p:nvPr/>
          </p:nvSpPr>
          <p:spPr bwMode="auto">
            <a:xfrm>
              <a:off x="4568825" y="1816100"/>
              <a:ext cx="26988" cy="39688"/>
            </a:xfrm>
            <a:custGeom>
              <a:avLst/>
              <a:gdLst/>
              <a:ahLst/>
              <a:cxnLst>
                <a:cxn ang="0">
                  <a:pos x="3" y="27"/>
                </a:cxn>
                <a:cxn ang="0">
                  <a:pos x="9" y="21"/>
                </a:cxn>
                <a:cxn ang="0">
                  <a:pos x="0" y="14"/>
                </a:cxn>
                <a:cxn ang="0">
                  <a:pos x="9" y="0"/>
                </a:cxn>
                <a:cxn ang="0">
                  <a:pos x="20" y="12"/>
                </a:cxn>
                <a:cxn ang="0">
                  <a:pos x="6" y="30"/>
                </a:cxn>
                <a:cxn ang="0">
                  <a:pos x="0" y="27"/>
                </a:cxn>
                <a:cxn ang="0">
                  <a:pos x="2" y="25"/>
                </a:cxn>
                <a:cxn ang="0">
                  <a:pos x="3" y="27"/>
                </a:cxn>
              </a:cxnLst>
              <a:rect l="0" t="0" r="r" b="b"/>
              <a:pathLst>
                <a:path w="20" h="30">
                  <a:moveTo>
                    <a:pt x="3" y="27"/>
                  </a:moveTo>
                  <a:cubicBezTo>
                    <a:pt x="6" y="26"/>
                    <a:pt x="9" y="23"/>
                    <a:pt x="9" y="21"/>
                  </a:cubicBezTo>
                  <a:cubicBezTo>
                    <a:pt x="5" y="20"/>
                    <a:pt x="0" y="16"/>
                    <a:pt x="0" y="14"/>
                  </a:cubicBezTo>
                  <a:cubicBezTo>
                    <a:pt x="0" y="12"/>
                    <a:pt x="5" y="0"/>
                    <a:pt x="9" y="0"/>
                  </a:cubicBezTo>
                  <a:cubicBezTo>
                    <a:pt x="17" y="0"/>
                    <a:pt x="18" y="4"/>
                    <a:pt x="20" y="12"/>
                  </a:cubicBezTo>
                  <a:cubicBezTo>
                    <a:pt x="12" y="14"/>
                    <a:pt x="16" y="30"/>
                    <a:pt x="6" y="30"/>
                  </a:cubicBezTo>
                  <a:cubicBezTo>
                    <a:pt x="3" y="30"/>
                    <a:pt x="1" y="27"/>
                    <a:pt x="0" y="27"/>
                  </a:cubicBezTo>
                  <a:cubicBezTo>
                    <a:pt x="1" y="26"/>
                    <a:pt x="2" y="25"/>
                    <a:pt x="2" y="25"/>
                  </a:cubicBezTo>
                  <a:lnTo>
                    <a:pt x="3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grpSp>
          <p:nvGrpSpPr>
            <p:cNvPr id="121" name="Group 343"/>
            <p:cNvGrpSpPr/>
            <p:nvPr/>
          </p:nvGrpSpPr>
          <p:grpSpPr>
            <a:xfrm>
              <a:off x="4219575" y="1416050"/>
              <a:ext cx="687388" cy="828676"/>
              <a:chOff x="4219575" y="1416050"/>
              <a:chExt cx="687388" cy="828676"/>
            </a:xfrm>
            <a:grpFill/>
          </p:grpSpPr>
          <p:sp>
            <p:nvSpPr>
              <p:cNvPr id="122" name="Freeform 24"/>
              <p:cNvSpPr>
                <a:spLocks/>
              </p:cNvSpPr>
              <p:nvPr/>
            </p:nvSpPr>
            <p:spPr bwMode="auto">
              <a:xfrm>
                <a:off x="4230688" y="1782763"/>
                <a:ext cx="646113" cy="461963"/>
              </a:xfrm>
              <a:custGeom>
                <a:avLst/>
                <a:gdLst/>
                <a:ahLst/>
                <a:cxnLst>
                  <a:cxn ang="0">
                    <a:pos x="473" y="233"/>
                  </a:cxn>
                  <a:cxn ang="0">
                    <a:pos x="470" y="273"/>
                  </a:cxn>
                  <a:cxn ang="0">
                    <a:pos x="427" y="274"/>
                  </a:cxn>
                  <a:cxn ang="0">
                    <a:pos x="401" y="283"/>
                  </a:cxn>
                  <a:cxn ang="0">
                    <a:pos x="403" y="303"/>
                  </a:cxn>
                  <a:cxn ang="0">
                    <a:pos x="413" y="322"/>
                  </a:cxn>
                  <a:cxn ang="0">
                    <a:pos x="401" y="319"/>
                  </a:cxn>
                  <a:cxn ang="0">
                    <a:pos x="397" y="336"/>
                  </a:cxn>
                  <a:cxn ang="0">
                    <a:pos x="382" y="315"/>
                  </a:cxn>
                  <a:cxn ang="0">
                    <a:pos x="358" y="278"/>
                  </a:cxn>
                  <a:cxn ang="0">
                    <a:pos x="329" y="238"/>
                  </a:cxn>
                  <a:cxn ang="0">
                    <a:pos x="289" y="213"/>
                  </a:cxn>
                  <a:cxn ang="0">
                    <a:pos x="270" y="212"/>
                  </a:cxn>
                  <a:cxn ang="0">
                    <a:pos x="289" y="244"/>
                  </a:cxn>
                  <a:cxn ang="0">
                    <a:pos x="315" y="264"/>
                  </a:cxn>
                  <a:cxn ang="0">
                    <a:pos x="330" y="283"/>
                  </a:cxn>
                  <a:cxn ang="0">
                    <a:pos x="323" y="305"/>
                  </a:cxn>
                  <a:cxn ang="0">
                    <a:pos x="316" y="303"/>
                  </a:cxn>
                  <a:cxn ang="0">
                    <a:pos x="291" y="273"/>
                  </a:cxn>
                  <a:cxn ang="0">
                    <a:pos x="229" y="223"/>
                  </a:cxn>
                  <a:cxn ang="0">
                    <a:pos x="168" y="237"/>
                  </a:cxn>
                  <a:cxn ang="0">
                    <a:pos x="135" y="272"/>
                  </a:cxn>
                  <a:cxn ang="0">
                    <a:pos x="101" y="326"/>
                  </a:cxn>
                  <a:cxn ang="0">
                    <a:pos x="72" y="338"/>
                  </a:cxn>
                  <a:cxn ang="0">
                    <a:pos x="10" y="334"/>
                  </a:cxn>
                  <a:cxn ang="0">
                    <a:pos x="0" y="306"/>
                  </a:cxn>
                  <a:cxn ang="0">
                    <a:pos x="4" y="246"/>
                  </a:cxn>
                  <a:cxn ang="0">
                    <a:pos x="48" y="235"/>
                  </a:cxn>
                  <a:cxn ang="0">
                    <a:pos x="89" y="240"/>
                  </a:cxn>
                  <a:cxn ang="0">
                    <a:pos x="105" y="206"/>
                  </a:cxn>
                  <a:cxn ang="0">
                    <a:pos x="103" y="193"/>
                  </a:cxn>
                  <a:cxn ang="0">
                    <a:pos x="60" y="163"/>
                  </a:cxn>
                  <a:cxn ang="0">
                    <a:pos x="88" y="157"/>
                  </a:cxn>
                  <a:cxn ang="0">
                    <a:pos x="96" y="143"/>
                  </a:cxn>
                  <a:cxn ang="0">
                    <a:pos x="114" y="145"/>
                  </a:cxn>
                  <a:cxn ang="0">
                    <a:pos x="147" y="118"/>
                  </a:cxn>
                  <a:cxn ang="0">
                    <a:pos x="176" y="89"/>
                  </a:cxn>
                  <a:cxn ang="0">
                    <a:pos x="208" y="73"/>
                  </a:cxn>
                  <a:cxn ang="0">
                    <a:pos x="225" y="54"/>
                  </a:cxn>
                  <a:cxn ang="0">
                    <a:pos x="245" y="5"/>
                  </a:cxn>
                  <a:cxn ang="0">
                    <a:pos x="251" y="25"/>
                  </a:cxn>
                  <a:cxn ang="0">
                    <a:pos x="240" y="54"/>
                  </a:cxn>
                  <a:cxn ang="0">
                    <a:pos x="254" y="66"/>
                  </a:cxn>
                  <a:cxn ang="0">
                    <a:pos x="289" y="68"/>
                  </a:cxn>
                  <a:cxn ang="0">
                    <a:pos x="333" y="50"/>
                  </a:cxn>
                  <a:cxn ang="0">
                    <a:pos x="378" y="55"/>
                  </a:cxn>
                  <a:cxn ang="0">
                    <a:pos x="408" y="95"/>
                  </a:cxn>
                  <a:cxn ang="0">
                    <a:pos x="399" y="153"/>
                  </a:cxn>
                  <a:cxn ang="0">
                    <a:pos x="470" y="180"/>
                  </a:cxn>
                  <a:cxn ang="0">
                    <a:pos x="474" y="204"/>
                  </a:cxn>
                  <a:cxn ang="0">
                    <a:pos x="476" y="216"/>
                  </a:cxn>
                </a:cxnLst>
                <a:rect l="0" t="0" r="r" b="b"/>
                <a:pathLst>
                  <a:path w="485" h="347">
                    <a:moveTo>
                      <a:pt x="476" y="216"/>
                    </a:moveTo>
                    <a:cubicBezTo>
                      <a:pt x="474" y="223"/>
                      <a:pt x="475" y="219"/>
                      <a:pt x="473" y="222"/>
                    </a:cubicBezTo>
                    <a:cubicBezTo>
                      <a:pt x="473" y="233"/>
                      <a:pt x="473" y="233"/>
                      <a:pt x="473" y="233"/>
                    </a:cubicBezTo>
                    <a:cubicBezTo>
                      <a:pt x="469" y="238"/>
                      <a:pt x="461" y="246"/>
                      <a:pt x="461" y="253"/>
                    </a:cubicBezTo>
                    <a:cubicBezTo>
                      <a:pt x="461" y="261"/>
                      <a:pt x="473" y="268"/>
                      <a:pt x="476" y="272"/>
                    </a:cubicBezTo>
                    <a:cubicBezTo>
                      <a:pt x="474" y="273"/>
                      <a:pt x="472" y="273"/>
                      <a:pt x="470" y="273"/>
                    </a:cubicBezTo>
                    <a:cubicBezTo>
                      <a:pt x="466" y="275"/>
                      <a:pt x="463" y="273"/>
                      <a:pt x="459" y="275"/>
                    </a:cubicBezTo>
                    <a:cubicBezTo>
                      <a:pt x="453" y="277"/>
                      <a:pt x="452" y="283"/>
                      <a:pt x="446" y="283"/>
                    </a:cubicBezTo>
                    <a:cubicBezTo>
                      <a:pt x="439" y="283"/>
                      <a:pt x="435" y="274"/>
                      <a:pt x="427" y="274"/>
                    </a:cubicBezTo>
                    <a:cubicBezTo>
                      <a:pt x="420" y="274"/>
                      <a:pt x="419" y="278"/>
                      <a:pt x="413" y="280"/>
                    </a:cubicBezTo>
                    <a:cubicBezTo>
                      <a:pt x="414" y="284"/>
                      <a:pt x="414" y="286"/>
                      <a:pt x="413" y="290"/>
                    </a:cubicBezTo>
                    <a:cubicBezTo>
                      <a:pt x="406" y="290"/>
                      <a:pt x="405" y="283"/>
                      <a:pt x="401" y="283"/>
                    </a:cubicBezTo>
                    <a:cubicBezTo>
                      <a:pt x="399" y="283"/>
                      <a:pt x="397" y="286"/>
                      <a:pt x="397" y="288"/>
                    </a:cubicBezTo>
                    <a:cubicBezTo>
                      <a:pt x="405" y="298"/>
                      <a:pt x="405" y="298"/>
                      <a:pt x="405" y="298"/>
                    </a:cubicBezTo>
                    <a:cubicBezTo>
                      <a:pt x="405" y="300"/>
                      <a:pt x="403" y="302"/>
                      <a:pt x="403" y="303"/>
                    </a:cubicBezTo>
                    <a:cubicBezTo>
                      <a:pt x="403" y="304"/>
                      <a:pt x="415" y="315"/>
                      <a:pt x="419" y="315"/>
                    </a:cubicBezTo>
                    <a:cubicBezTo>
                      <a:pt x="419" y="317"/>
                      <a:pt x="420" y="318"/>
                      <a:pt x="420" y="319"/>
                    </a:cubicBezTo>
                    <a:cubicBezTo>
                      <a:pt x="418" y="321"/>
                      <a:pt x="414" y="319"/>
                      <a:pt x="413" y="322"/>
                    </a:cubicBezTo>
                    <a:cubicBezTo>
                      <a:pt x="412" y="322"/>
                      <a:pt x="412" y="322"/>
                      <a:pt x="412" y="322"/>
                    </a:cubicBezTo>
                    <a:cubicBezTo>
                      <a:pt x="407" y="321"/>
                      <a:pt x="403" y="317"/>
                      <a:pt x="401" y="315"/>
                    </a:cubicBezTo>
                    <a:cubicBezTo>
                      <a:pt x="401" y="319"/>
                      <a:pt x="401" y="319"/>
                      <a:pt x="401" y="319"/>
                    </a:cubicBezTo>
                    <a:cubicBezTo>
                      <a:pt x="402" y="321"/>
                      <a:pt x="403" y="323"/>
                      <a:pt x="403" y="326"/>
                    </a:cubicBezTo>
                    <a:cubicBezTo>
                      <a:pt x="403" y="329"/>
                      <a:pt x="399" y="334"/>
                      <a:pt x="403" y="336"/>
                    </a:cubicBezTo>
                    <a:cubicBezTo>
                      <a:pt x="401" y="336"/>
                      <a:pt x="397" y="336"/>
                      <a:pt x="397" y="336"/>
                    </a:cubicBezTo>
                    <a:cubicBezTo>
                      <a:pt x="390" y="336"/>
                      <a:pt x="384" y="329"/>
                      <a:pt x="384" y="322"/>
                    </a:cubicBezTo>
                    <a:cubicBezTo>
                      <a:pt x="384" y="319"/>
                      <a:pt x="388" y="317"/>
                      <a:pt x="390" y="315"/>
                    </a:cubicBezTo>
                    <a:cubicBezTo>
                      <a:pt x="387" y="315"/>
                      <a:pt x="385" y="315"/>
                      <a:pt x="382" y="315"/>
                    </a:cubicBezTo>
                    <a:cubicBezTo>
                      <a:pt x="380" y="315"/>
                      <a:pt x="379" y="311"/>
                      <a:pt x="379" y="310"/>
                    </a:cubicBezTo>
                    <a:cubicBezTo>
                      <a:pt x="378" y="304"/>
                      <a:pt x="374" y="300"/>
                      <a:pt x="370" y="296"/>
                    </a:cubicBezTo>
                    <a:cubicBezTo>
                      <a:pt x="365" y="291"/>
                      <a:pt x="358" y="287"/>
                      <a:pt x="358" y="278"/>
                    </a:cubicBezTo>
                    <a:cubicBezTo>
                      <a:pt x="358" y="272"/>
                      <a:pt x="358" y="270"/>
                      <a:pt x="358" y="266"/>
                    </a:cubicBezTo>
                    <a:cubicBezTo>
                      <a:pt x="358" y="260"/>
                      <a:pt x="348" y="251"/>
                      <a:pt x="342" y="248"/>
                    </a:cubicBezTo>
                    <a:cubicBezTo>
                      <a:pt x="336" y="245"/>
                      <a:pt x="329" y="244"/>
                      <a:pt x="329" y="238"/>
                    </a:cubicBezTo>
                    <a:cubicBezTo>
                      <a:pt x="326" y="238"/>
                      <a:pt x="325" y="238"/>
                      <a:pt x="323" y="238"/>
                    </a:cubicBezTo>
                    <a:cubicBezTo>
                      <a:pt x="313" y="238"/>
                      <a:pt x="302" y="223"/>
                      <a:pt x="302" y="213"/>
                    </a:cubicBezTo>
                    <a:cubicBezTo>
                      <a:pt x="297" y="213"/>
                      <a:pt x="293" y="213"/>
                      <a:pt x="289" y="213"/>
                    </a:cubicBezTo>
                    <a:cubicBezTo>
                      <a:pt x="283" y="213"/>
                      <a:pt x="285" y="204"/>
                      <a:pt x="283" y="201"/>
                    </a:cubicBezTo>
                    <a:cubicBezTo>
                      <a:pt x="278" y="204"/>
                      <a:pt x="268" y="204"/>
                      <a:pt x="268" y="209"/>
                    </a:cubicBezTo>
                    <a:cubicBezTo>
                      <a:pt x="268" y="210"/>
                      <a:pt x="270" y="212"/>
                      <a:pt x="270" y="212"/>
                    </a:cubicBezTo>
                    <a:cubicBezTo>
                      <a:pt x="270" y="214"/>
                      <a:pt x="269" y="217"/>
                      <a:pt x="269" y="220"/>
                    </a:cubicBezTo>
                    <a:cubicBezTo>
                      <a:pt x="269" y="226"/>
                      <a:pt x="273" y="229"/>
                      <a:pt x="278" y="231"/>
                    </a:cubicBezTo>
                    <a:cubicBezTo>
                      <a:pt x="285" y="233"/>
                      <a:pt x="288" y="240"/>
                      <a:pt x="289" y="244"/>
                    </a:cubicBezTo>
                    <a:cubicBezTo>
                      <a:pt x="291" y="250"/>
                      <a:pt x="294" y="257"/>
                      <a:pt x="298" y="259"/>
                    </a:cubicBezTo>
                    <a:cubicBezTo>
                      <a:pt x="304" y="262"/>
                      <a:pt x="309" y="260"/>
                      <a:pt x="315" y="260"/>
                    </a:cubicBezTo>
                    <a:cubicBezTo>
                      <a:pt x="315" y="261"/>
                      <a:pt x="315" y="263"/>
                      <a:pt x="315" y="264"/>
                    </a:cubicBezTo>
                    <a:cubicBezTo>
                      <a:pt x="313" y="269"/>
                      <a:pt x="323" y="271"/>
                      <a:pt x="326" y="272"/>
                    </a:cubicBezTo>
                    <a:cubicBezTo>
                      <a:pt x="335" y="277"/>
                      <a:pt x="345" y="280"/>
                      <a:pt x="344" y="290"/>
                    </a:cubicBezTo>
                    <a:cubicBezTo>
                      <a:pt x="340" y="289"/>
                      <a:pt x="337" y="283"/>
                      <a:pt x="330" y="283"/>
                    </a:cubicBezTo>
                    <a:cubicBezTo>
                      <a:pt x="325" y="283"/>
                      <a:pt x="320" y="286"/>
                      <a:pt x="320" y="290"/>
                    </a:cubicBezTo>
                    <a:cubicBezTo>
                      <a:pt x="320" y="296"/>
                      <a:pt x="328" y="297"/>
                      <a:pt x="328" y="303"/>
                    </a:cubicBezTo>
                    <a:cubicBezTo>
                      <a:pt x="328" y="305"/>
                      <a:pt x="323" y="305"/>
                      <a:pt x="323" y="305"/>
                    </a:cubicBezTo>
                    <a:cubicBezTo>
                      <a:pt x="319" y="309"/>
                      <a:pt x="319" y="318"/>
                      <a:pt x="313" y="318"/>
                    </a:cubicBezTo>
                    <a:cubicBezTo>
                      <a:pt x="310" y="318"/>
                      <a:pt x="308" y="317"/>
                      <a:pt x="308" y="315"/>
                    </a:cubicBezTo>
                    <a:cubicBezTo>
                      <a:pt x="314" y="315"/>
                      <a:pt x="316" y="309"/>
                      <a:pt x="316" y="303"/>
                    </a:cubicBezTo>
                    <a:cubicBezTo>
                      <a:pt x="316" y="297"/>
                      <a:pt x="312" y="295"/>
                      <a:pt x="311" y="291"/>
                    </a:cubicBezTo>
                    <a:cubicBezTo>
                      <a:pt x="310" y="291"/>
                      <a:pt x="300" y="281"/>
                      <a:pt x="299" y="278"/>
                    </a:cubicBezTo>
                    <a:cubicBezTo>
                      <a:pt x="297" y="278"/>
                      <a:pt x="291" y="276"/>
                      <a:pt x="291" y="273"/>
                    </a:cubicBezTo>
                    <a:cubicBezTo>
                      <a:pt x="277" y="270"/>
                      <a:pt x="274" y="266"/>
                      <a:pt x="266" y="259"/>
                    </a:cubicBezTo>
                    <a:cubicBezTo>
                      <a:pt x="263" y="256"/>
                      <a:pt x="257" y="254"/>
                      <a:pt x="256" y="251"/>
                    </a:cubicBezTo>
                    <a:cubicBezTo>
                      <a:pt x="248" y="241"/>
                      <a:pt x="245" y="223"/>
                      <a:pt x="229" y="223"/>
                    </a:cubicBezTo>
                    <a:cubicBezTo>
                      <a:pt x="221" y="223"/>
                      <a:pt x="220" y="228"/>
                      <a:pt x="216" y="230"/>
                    </a:cubicBezTo>
                    <a:cubicBezTo>
                      <a:pt x="208" y="234"/>
                      <a:pt x="202" y="242"/>
                      <a:pt x="192" y="242"/>
                    </a:cubicBezTo>
                    <a:cubicBezTo>
                      <a:pt x="183" y="242"/>
                      <a:pt x="177" y="237"/>
                      <a:pt x="168" y="237"/>
                    </a:cubicBezTo>
                    <a:cubicBezTo>
                      <a:pt x="161" y="237"/>
                      <a:pt x="154" y="242"/>
                      <a:pt x="154" y="248"/>
                    </a:cubicBezTo>
                    <a:cubicBezTo>
                      <a:pt x="157" y="258"/>
                      <a:pt x="157" y="258"/>
                      <a:pt x="157" y="258"/>
                    </a:cubicBezTo>
                    <a:cubicBezTo>
                      <a:pt x="154" y="267"/>
                      <a:pt x="144" y="270"/>
                      <a:pt x="135" y="272"/>
                    </a:cubicBezTo>
                    <a:cubicBezTo>
                      <a:pt x="127" y="274"/>
                      <a:pt x="114" y="292"/>
                      <a:pt x="114" y="302"/>
                    </a:cubicBezTo>
                    <a:cubicBezTo>
                      <a:pt x="114" y="305"/>
                      <a:pt x="117" y="306"/>
                      <a:pt x="119" y="307"/>
                    </a:cubicBezTo>
                    <a:cubicBezTo>
                      <a:pt x="113" y="316"/>
                      <a:pt x="110" y="321"/>
                      <a:pt x="101" y="326"/>
                    </a:cubicBezTo>
                    <a:cubicBezTo>
                      <a:pt x="96" y="328"/>
                      <a:pt x="95" y="340"/>
                      <a:pt x="86" y="337"/>
                    </a:cubicBezTo>
                    <a:cubicBezTo>
                      <a:pt x="86" y="337"/>
                      <a:pt x="86" y="337"/>
                      <a:pt x="86" y="337"/>
                    </a:cubicBezTo>
                    <a:cubicBezTo>
                      <a:pt x="82" y="336"/>
                      <a:pt x="75" y="338"/>
                      <a:pt x="72" y="338"/>
                    </a:cubicBezTo>
                    <a:cubicBezTo>
                      <a:pt x="62" y="338"/>
                      <a:pt x="56" y="347"/>
                      <a:pt x="46" y="347"/>
                    </a:cubicBezTo>
                    <a:cubicBezTo>
                      <a:pt x="40" y="347"/>
                      <a:pt x="39" y="331"/>
                      <a:pt x="29" y="331"/>
                    </a:cubicBezTo>
                    <a:cubicBezTo>
                      <a:pt x="22" y="331"/>
                      <a:pt x="17" y="334"/>
                      <a:pt x="10" y="334"/>
                    </a:cubicBezTo>
                    <a:cubicBezTo>
                      <a:pt x="8" y="334"/>
                      <a:pt x="7" y="332"/>
                      <a:pt x="7" y="330"/>
                    </a:cubicBezTo>
                    <a:cubicBezTo>
                      <a:pt x="7" y="321"/>
                      <a:pt x="7" y="318"/>
                      <a:pt x="7" y="313"/>
                    </a:cubicBezTo>
                    <a:cubicBezTo>
                      <a:pt x="3" y="313"/>
                      <a:pt x="0" y="310"/>
                      <a:pt x="0" y="306"/>
                    </a:cubicBezTo>
                    <a:cubicBezTo>
                      <a:pt x="0" y="301"/>
                      <a:pt x="4" y="299"/>
                      <a:pt x="4" y="296"/>
                    </a:cubicBezTo>
                    <a:cubicBezTo>
                      <a:pt x="4" y="285"/>
                      <a:pt x="8" y="274"/>
                      <a:pt x="8" y="262"/>
                    </a:cubicBezTo>
                    <a:cubicBezTo>
                      <a:pt x="8" y="256"/>
                      <a:pt x="4" y="250"/>
                      <a:pt x="4" y="246"/>
                    </a:cubicBezTo>
                    <a:cubicBezTo>
                      <a:pt x="4" y="243"/>
                      <a:pt x="19" y="234"/>
                      <a:pt x="21" y="234"/>
                    </a:cubicBezTo>
                    <a:cubicBezTo>
                      <a:pt x="23" y="234"/>
                      <a:pt x="25" y="236"/>
                      <a:pt x="28" y="235"/>
                    </a:cubicBezTo>
                    <a:cubicBezTo>
                      <a:pt x="48" y="235"/>
                      <a:pt x="48" y="235"/>
                      <a:pt x="48" y="235"/>
                    </a:cubicBezTo>
                    <a:cubicBezTo>
                      <a:pt x="49" y="237"/>
                      <a:pt x="53" y="238"/>
                      <a:pt x="55" y="238"/>
                    </a:cubicBezTo>
                    <a:cubicBezTo>
                      <a:pt x="76" y="238"/>
                      <a:pt x="76" y="238"/>
                      <a:pt x="76" y="238"/>
                    </a:cubicBezTo>
                    <a:cubicBezTo>
                      <a:pt x="82" y="237"/>
                      <a:pt x="84" y="240"/>
                      <a:pt x="89" y="240"/>
                    </a:cubicBezTo>
                    <a:cubicBezTo>
                      <a:pt x="92" y="240"/>
                      <a:pt x="98" y="238"/>
                      <a:pt x="100" y="238"/>
                    </a:cubicBezTo>
                    <a:cubicBezTo>
                      <a:pt x="100" y="229"/>
                      <a:pt x="105" y="226"/>
                      <a:pt x="105" y="218"/>
                    </a:cubicBezTo>
                    <a:cubicBezTo>
                      <a:pt x="105" y="216"/>
                      <a:pt x="105" y="208"/>
                      <a:pt x="105" y="206"/>
                    </a:cubicBezTo>
                    <a:cubicBezTo>
                      <a:pt x="104" y="206"/>
                      <a:pt x="104" y="206"/>
                      <a:pt x="104" y="206"/>
                    </a:cubicBezTo>
                    <a:cubicBezTo>
                      <a:pt x="105" y="205"/>
                      <a:pt x="106" y="201"/>
                      <a:pt x="106" y="200"/>
                    </a:cubicBezTo>
                    <a:cubicBezTo>
                      <a:pt x="106" y="196"/>
                      <a:pt x="103" y="197"/>
                      <a:pt x="103" y="193"/>
                    </a:cubicBezTo>
                    <a:cubicBezTo>
                      <a:pt x="94" y="193"/>
                      <a:pt x="92" y="185"/>
                      <a:pt x="92" y="178"/>
                    </a:cubicBezTo>
                    <a:cubicBezTo>
                      <a:pt x="89" y="178"/>
                      <a:pt x="89" y="175"/>
                      <a:pt x="87" y="175"/>
                    </a:cubicBezTo>
                    <a:cubicBezTo>
                      <a:pt x="79" y="173"/>
                      <a:pt x="60" y="169"/>
                      <a:pt x="60" y="163"/>
                    </a:cubicBezTo>
                    <a:cubicBezTo>
                      <a:pt x="60" y="163"/>
                      <a:pt x="60" y="161"/>
                      <a:pt x="60" y="161"/>
                    </a:cubicBezTo>
                    <a:cubicBezTo>
                      <a:pt x="60" y="157"/>
                      <a:pt x="72" y="154"/>
                      <a:pt x="76" y="153"/>
                    </a:cubicBezTo>
                    <a:cubicBezTo>
                      <a:pt x="78" y="156"/>
                      <a:pt x="85" y="157"/>
                      <a:pt x="88" y="157"/>
                    </a:cubicBezTo>
                    <a:cubicBezTo>
                      <a:pt x="92" y="157"/>
                      <a:pt x="97" y="156"/>
                      <a:pt x="98" y="155"/>
                    </a:cubicBezTo>
                    <a:cubicBezTo>
                      <a:pt x="98" y="152"/>
                      <a:pt x="98" y="152"/>
                      <a:pt x="98" y="152"/>
                    </a:cubicBezTo>
                    <a:cubicBezTo>
                      <a:pt x="95" y="151"/>
                      <a:pt x="97" y="145"/>
                      <a:pt x="96" y="143"/>
                    </a:cubicBezTo>
                    <a:cubicBezTo>
                      <a:pt x="96" y="140"/>
                      <a:pt x="96" y="140"/>
                      <a:pt x="96" y="140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4" y="143"/>
                      <a:pt x="109" y="145"/>
                      <a:pt x="114" y="145"/>
                    </a:cubicBezTo>
                    <a:cubicBezTo>
                      <a:pt x="117" y="145"/>
                      <a:pt x="120" y="142"/>
                      <a:pt x="121" y="139"/>
                    </a:cubicBezTo>
                    <a:cubicBezTo>
                      <a:pt x="135" y="139"/>
                      <a:pt x="138" y="129"/>
                      <a:pt x="141" y="119"/>
                    </a:cubicBezTo>
                    <a:cubicBezTo>
                      <a:pt x="143" y="119"/>
                      <a:pt x="145" y="118"/>
                      <a:pt x="147" y="118"/>
                    </a:cubicBezTo>
                    <a:cubicBezTo>
                      <a:pt x="150" y="117"/>
                      <a:pt x="167" y="110"/>
                      <a:pt x="169" y="108"/>
                    </a:cubicBezTo>
                    <a:cubicBezTo>
                      <a:pt x="173" y="104"/>
                      <a:pt x="171" y="99"/>
                      <a:pt x="171" y="94"/>
                    </a:cubicBezTo>
                    <a:cubicBezTo>
                      <a:pt x="171" y="92"/>
                      <a:pt x="175" y="89"/>
                      <a:pt x="176" y="89"/>
                    </a:cubicBezTo>
                    <a:cubicBezTo>
                      <a:pt x="182" y="83"/>
                      <a:pt x="188" y="76"/>
                      <a:pt x="198" y="76"/>
                    </a:cubicBezTo>
                    <a:cubicBezTo>
                      <a:pt x="204" y="76"/>
                      <a:pt x="201" y="77"/>
                      <a:pt x="204" y="76"/>
                    </a:cubicBezTo>
                    <a:cubicBezTo>
                      <a:pt x="206" y="77"/>
                      <a:pt x="207" y="74"/>
                      <a:pt x="208" y="73"/>
                    </a:cubicBezTo>
                    <a:cubicBezTo>
                      <a:pt x="211" y="70"/>
                      <a:pt x="215" y="72"/>
                      <a:pt x="219" y="72"/>
                    </a:cubicBezTo>
                    <a:cubicBezTo>
                      <a:pt x="221" y="72"/>
                      <a:pt x="229" y="68"/>
                      <a:pt x="229" y="65"/>
                    </a:cubicBezTo>
                    <a:cubicBezTo>
                      <a:pt x="229" y="63"/>
                      <a:pt x="225" y="54"/>
                      <a:pt x="225" y="54"/>
                    </a:cubicBezTo>
                    <a:cubicBezTo>
                      <a:pt x="224" y="42"/>
                      <a:pt x="217" y="38"/>
                      <a:pt x="217" y="28"/>
                    </a:cubicBezTo>
                    <a:cubicBezTo>
                      <a:pt x="217" y="9"/>
                      <a:pt x="234" y="8"/>
                      <a:pt x="245" y="0"/>
                    </a:cubicBezTo>
                    <a:cubicBezTo>
                      <a:pt x="245" y="5"/>
                      <a:pt x="245" y="5"/>
                      <a:pt x="245" y="5"/>
                    </a:cubicBezTo>
                    <a:cubicBezTo>
                      <a:pt x="243" y="10"/>
                      <a:pt x="242" y="12"/>
                      <a:pt x="242" y="17"/>
                    </a:cubicBezTo>
                    <a:cubicBezTo>
                      <a:pt x="242" y="21"/>
                      <a:pt x="247" y="22"/>
                      <a:pt x="251" y="22"/>
                    </a:cubicBezTo>
                    <a:cubicBezTo>
                      <a:pt x="251" y="23"/>
                      <a:pt x="251" y="24"/>
                      <a:pt x="251" y="25"/>
                    </a:cubicBezTo>
                    <a:cubicBezTo>
                      <a:pt x="251" y="27"/>
                      <a:pt x="247" y="28"/>
                      <a:pt x="245" y="29"/>
                    </a:cubicBezTo>
                    <a:cubicBezTo>
                      <a:pt x="241" y="34"/>
                      <a:pt x="236" y="38"/>
                      <a:pt x="236" y="46"/>
                    </a:cubicBezTo>
                    <a:cubicBezTo>
                      <a:pt x="236" y="50"/>
                      <a:pt x="238" y="53"/>
                      <a:pt x="240" y="54"/>
                    </a:cubicBezTo>
                    <a:cubicBezTo>
                      <a:pt x="240" y="56"/>
                      <a:pt x="241" y="57"/>
                      <a:pt x="240" y="59"/>
                    </a:cubicBezTo>
                    <a:cubicBezTo>
                      <a:pt x="245" y="59"/>
                      <a:pt x="247" y="60"/>
                      <a:pt x="251" y="60"/>
                    </a:cubicBezTo>
                    <a:cubicBezTo>
                      <a:pt x="252" y="63"/>
                      <a:pt x="253" y="66"/>
                      <a:pt x="254" y="66"/>
                    </a:cubicBezTo>
                    <a:cubicBezTo>
                      <a:pt x="266" y="66"/>
                      <a:pt x="274" y="56"/>
                      <a:pt x="285" y="57"/>
                    </a:cubicBezTo>
                    <a:cubicBezTo>
                      <a:pt x="284" y="59"/>
                      <a:pt x="282" y="60"/>
                      <a:pt x="282" y="62"/>
                    </a:cubicBezTo>
                    <a:cubicBezTo>
                      <a:pt x="282" y="63"/>
                      <a:pt x="289" y="68"/>
                      <a:pt x="289" y="68"/>
                    </a:cubicBezTo>
                    <a:cubicBezTo>
                      <a:pt x="294" y="68"/>
                      <a:pt x="295" y="65"/>
                      <a:pt x="297" y="64"/>
                    </a:cubicBezTo>
                    <a:cubicBezTo>
                      <a:pt x="304" y="60"/>
                      <a:pt x="310" y="62"/>
                      <a:pt x="317" y="59"/>
                    </a:cubicBezTo>
                    <a:cubicBezTo>
                      <a:pt x="321" y="57"/>
                      <a:pt x="328" y="50"/>
                      <a:pt x="333" y="50"/>
                    </a:cubicBezTo>
                    <a:cubicBezTo>
                      <a:pt x="339" y="50"/>
                      <a:pt x="345" y="51"/>
                      <a:pt x="348" y="52"/>
                    </a:cubicBezTo>
                    <a:cubicBezTo>
                      <a:pt x="347" y="54"/>
                      <a:pt x="346" y="56"/>
                      <a:pt x="346" y="57"/>
                    </a:cubicBezTo>
                    <a:cubicBezTo>
                      <a:pt x="358" y="57"/>
                      <a:pt x="370" y="55"/>
                      <a:pt x="378" y="55"/>
                    </a:cubicBezTo>
                    <a:cubicBezTo>
                      <a:pt x="386" y="55"/>
                      <a:pt x="392" y="54"/>
                      <a:pt x="401" y="54"/>
                    </a:cubicBezTo>
                    <a:cubicBezTo>
                      <a:pt x="410" y="54"/>
                      <a:pt x="414" y="70"/>
                      <a:pt x="414" y="80"/>
                    </a:cubicBezTo>
                    <a:cubicBezTo>
                      <a:pt x="414" y="86"/>
                      <a:pt x="408" y="89"/>
                      <a:pt x="408" y="95"/>
                    </a:cubicBezTo>
                    <a:cubicBezTo>
                      <a:pt x="408" y="104"/>
                      <a:pt x="416" y="110"/>
                      <a:pt x="416" y="118"/>
                    </a:cubicBezTo>
                    <a:cubicBezTo>
                      <a:pt x="416" y="123"/>
                      <a:pt x="408" y="125"/>
                      <a:pt x="406" y="128"/>
                    </a:cubicBezTo>
                    <a:cubicBezTo>
                      <a:pt x="401" y="136"/>
                      <a:pt x="399" y="143"/>
                      <a:pt x="399" y="153"/>
                    </a:cubicBezTo>
                    <a:cubicBezTo>
                      <a:pt x="399" y="166"/>
                      <a:pt x="408" y="163"/>
                      <a:pt x="418" y="163"/>
                    </a:cubicBezTo>
                    <a:cubicBezTo>
                      <a:pt x="432" y="163"/>
                      <a:pt x="439" y="157"/>
                      <a:pt x="450" y="157"/>
                    </a:cubicBezTo>
                    <a:cubicBezTo>
                      <a:pt x="461" y="157"/>
                      <a:pt x="459" y="180"/>
                      <a:pt x="470" y="180"/>
                    </a:cubicBezTo>
                    <a:cubicBezTo>
                      <a:pt x="470" y="198"/>
                      <a:pt x="470" y="198"/>
                      <a:pt x="470" y="198"/>
                    </a:cubicBezTo>
                    <a:cubicBezTo>
                      <a:pt x="470" y="200"/>
                      <a:pt x="471" y="201"/>
                      <a:pt x="472" y="201"/>
                    </a:cubicBezTo>
                    <a:cubicBezTo>
                      <a:pt x="474" y="204"/>
                      <a:pt x="474" y="204"/>
                      <a:pt x="474" y="204"/>
                    </a:cubicBezTo>
                    <a:cubicBezTo>
                      <a:pt x="476" y="204"/>
                      <a:pt x="482" y="202"/>
                      <a:pt x="485" y="201"/>
                    </a:cubicBezTo>
                    <a:cubicBezTo>
                      <a:pt x="485" y="204"/>
                      <a:pt x="485" y="206"/>
                      <a:pt x="485" y="208"/>
                    </a:cubicBezTo>
                    <a:cubicBezTo>
                      <a:pt x="481" y="209"/>
                      <a:pt x="476" y="211"/>
                      <a:pt x="476" y="2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3" name="Freeform 25"/>
              <p:cNvSpPr>
                <a:spLocks/>
              </p:cNvSpPr>
              <p:nvPr/>
            </p:nvSpPr>
            <p:spPr bwMode="auto">
              <a:xfrm>
                <a:off x="4470400" y="1416050"/>
                <a:ext cx="436563" cy="423863"/>
              </a:xfrm>
              <a:custGeom>
                <a:avLst/>
                <a:gdLst/>
                <a:ahLst/>
                <a:cxnLst>
                  <a:cxn ang="0">
                    <a:pos x="66" y="236"/>
                  </a:cxn>
                  <a:cxn ang="0">
                    <a:pos x="4" y="254"/>
                  </a:cxn>
                  <a:cxn ang="0">
                    <a:pos x="12" y="241"/>
                  </a:cxn>
                  <a:cxn ang="0">
                    <a:pos x="8" y="231"/>
                  </a:cxn>
                  <a:cxn ang="0">
                    <a:pos x="10" y="190"/>
                  </a:cxn>
                  <a:cxn ang="0">
                    <a:pos x="55" y="163"/>
                  </a:cxn>
                  <a:cxn ang="0">
                    <a:pos x="85" y="129"/>
                  </a:cxn>
                  <a:cxn ang="0">
                    <a:pos x="97" y="102"/>
                  </a:cxn>
                  <a:cxn ang="0">
                    <a:pos x="142" y="55"/>
                  </a:cxn>
                  <a:cxn ang="0">
                    <a:pos x="124" y="57"/>
                  </a:cxn>
                  <a:cxn ang="0">
                    <a:pos x="124" y="49"/>
                  </a:cxn>
                  <a:cxn ang="0">
                    <a:pos x="132" y="44"/>
                  </a:cxn>
                  <a:cxn ang="0">
                    <a:pos x="148" y="57"/>
                  </a:cxn>
                  <a:cxn ang="0">
                    <a:pos x="149" y="45"/>
                  </a:cxn>
                  <a:cxn ang="0">
                    <a:pos x="168" y="37"/>
                  </a:cxn>
                  <a:cxn ang="0">
                    <a:pos x="183" y="28"/>
                  </a:cxn>
                  <a:cxn ang="0">
                    <a:pos x="199" y="21"/>
                  </a:cxn>
                  <a:cxn ang="0">
                    <a:pos x="221" y="17"/>
                  </a:cxn>
                  <a:cxn ang="0">
                    <a:pos x="223" y="5"/>
                  </a:cxn>
                  <a:cxn ang="0">
                    <a:pos x="256" y="6"/>
                  </a:cxn>
                  <a:cxn ang="0">
                    <a:pos x="266" y="7"/>
                  </a:cxn>
                  <a:cxn ang="0">
                    <a:pos x="285" y="2"/>
                  </a:cxn>
                  <a:cxn ang="0">
                    <a:pos x="296" y="6"/>
                  </a:cxn>
                  <a:cxn ang="0">
                    <a:pos x="293" y="24"/>
                  </a:cxn>
                  <a:cxn ang="0">
                    <a:pos x="315" y="32"/>
                  </a:cxn>
                  <a:cxn ang="0">
                    <a:pos x="309" y="72"/>
                  </a:cxn>
                  <a:cxn ang="0">
                    <a:pos x="310" y="113"/>
                  </a:cxn>
                  <a:cxn ang="0">
                    <a:pos x="318" y="148"/>
                  </a:cxn>
                  <a:cxn ang="0">
                    <a:pos x="327" y="172"/>
                  </a:cxn>
                  <a:cxn ang="0">
                    <a:pos x="255" y="224"/>
                  </a:cxn>
                  <a:cxn ang="0">
                    <a:pos x="218" y="225"/>
                  </a:cxn>
                  <a:cxn ang="0">
                    <a:pos x="206" y="200"/>
                  </a:cxn>
                  <a:cxn ang="0">
                    <a:pos x="197" y="174"/>
                  </a:cxn>
                  <a:cxn ang="0">
                    <a:pos x="254" y="130"/>
                  </a:cxn>
                  <a:cxn ang="0">
                    <a:pos x="202" y="135"/>
                  </a:cxn>
                  <a:cxn ang="0">
                    <a:pos x="172" y="169"/>
                  </a:cxn>
                  <a:cxn ang="0">
                    <a:pos x="146" y="201"/>
                  </a:cxn>
                  <a:cxn ang="0">
                    <a:pos x="150" y="218"/>
                  </a:cxn>
                  <a:cxn ang="0">
                    <a:pos x="152" y="253"/>
                  </a:cxn>
                  <a:cxn ang="0">
                    <a:pos x="146" y="283"/>
                  </a:cxn>
                  <a:cxn ang="0">
                    <a:pos x="121" y="304"/>
                  </a:cxn>
                  <a:cxn ang="0">
                    <a:pos x="90" y="297"/>
                  </a:cxn>
                  <a:cxn ang="0">
                    <a:pos x="82" y="269"/>
                  </a:cxn>
                  <a:cxn ang="0">
                    <a:pos x="76" y="245"/>
                  </a:cxn>
                </a:cxnLst>
                <a:rect l="0" t="0" r="r" b="b"/>
                <a:pathLst>
                  <a:path w="327" h="318">
                    <a:moveTo>
                      <a:pt x="76" y="247"/>
                    </a:moveTo>
                    <a:cubicBezTo>
                      <a:pt x="70" y="245"/>
                      <a:pt x="69" y="241"/>
                      <a:pt x="66" y="236"/>
                    </a:cubicBezTo>
                    <a:cubicBezTo>
                      <a:pt x="57" y="249"/>
                      <a:pt x="43" y="266"/>
                      <a:pt x="24" y="266"/>
                    </a:cubicBezTo>
                    <a:cubicBezTo>
                      <a:pt x="22" y="266"/>
                      <a:pt x="4" y="256"/>
                      <a:pt x="4" y="254"/>
                    </a:cubicBezTo>
                    <a:cubicBezTo>
                      <a:pt x="4" y="250"/>
                      <a:pt x="10" y="248"/>
                      <a:pt x="12" y="247"/>
                    </a:cubicBezTo>
                    <a:cubicBezTo>
                      <a:pt x="12" y="241"/>
                      <a:pt x="12" y="241"/>
                      <a:pt x="12" y="241"/>
                    </a:cubicBezTo>
                    <a:cubicBezTo>
                      <a:pt x="6" y="241"/>
                      <a:pt x="6" y="241"/>
                      <a:pt x="0" y="243"/>
                    </a:cubicBezTo>
                    <a:cubicBezTo>
                      <a:pt x="0" y="240"/>
                      <a:pt x="5" y="234"/>
                      <a:pt x="8" y="231"/>
                    </a:cubicBezTo>
                    <a:cubicBezTo>
                      <a:pt x="1" y="223"/>
                      <a:pt x="0" y="212"/>
                      <a:pt x="0" y="200"/>
                    </a:cubicBezTo>
                    <a:cubicBezTo>
                      <a:pt x="0" y="193"/>
                      <a:pt x="7" y="194"/>
                      <a:pt x="10" y="190"/>
                    </a:cubicBezTo>
                    <a:cubicBezTo>
                      <a:pt x="15" y="182"/>
                      <a:pt x="20" y="177"/>
                      <a:pt x="30" y="174"/>
                    </a:cubicBezTo>
                    <a:cubicBezTo>
                      <a:pt x="38" y="172"/>
                      <a:pt x="39" y="162"/>
                      <a:pt x="55" y="163"/>
                    </a:cubicBezTo>
                    <a:cubicBezTo>
                      <a:pt x="50" y="162"/>
                      <a:pt x="49" y="161"/>
                      <a:pt x="45" y="160"/>
                    </a:cubicBezTo>
                    <a:cubicBezTo>
                      <a:pt x="64" y="155"/>
                      <a:pt x="71" y="140"/>
                      <a:pt x="85" y="129"/>
                    </a:cubicBezTo>
                    <a:cubicBezTo>
                      <a:pt x="90" y="126"/>
                      <a:pt x="89" y="112"/>
                      <a:pt x="93" y="112"/>
                    </a:cubicBezTo>
                    <a:cubicBezTo>
                      <a:pt x="93" y="112"/>
                      <a:pt x="97" y="102"/>
                      <a:pt x="97" y="102"/>
                    </a:cubicBezTo>
                    <a:cubicBezTo>
                      <a:pt x="102" y="93"/>
                      <a:pt x="109" y="87"/>
                      <a:pt x="118" y="83"/>
                    </a:cubicBezTo>
                    <a:cubicBezTo>
                      <a:pt x="127" y="80"/>
                      <a:pt x="139" y="65"/>
                      <a:pt x="142" y="55"/>
                    </a:cubicBezTo>
                    <a:cubicBezTo>
                      <a:pt x="131" y="58"/>
                      <a:pt x="126" y="63"/>
                      <a:pt x="116" y="63"/>
                    </a:cubicBezTo>
                    <a:cubicBezTo>
                      <a:pt x="118" y="60"/>
                      <a:pt x="123" y="58"/>
                      <a:pt x="124" y="57"/>
                    </a:cubicBezTo>
                    <a:cubicBezTo>
                      <a:pt x="122" y="57"/>
                      <a:pt x="118" y="56"/>
                      <a:pt x="118" y="56"/>
                    </a:cubicBezTo>
                    <a:cubicBezTo>
                      <a:pt x="119" y="51"/>
                      <a:pt x="121" y="49"/>
                      <a:pt x="124" y="49"/>
                    </a:cubicBezTo>
                    <a:cubicBezTo>
                      <a:pt x="126" y="49"/>
                      <a:pt x="127" y="50"/>
                      <a:pt x="128" y="50"/>
                    </a:cubicBezTo>
                    <a:cubicBezTo>
                      <a:pt x="129" y="47"/>
                      <a:pt x="131" y="46"/>
                      <a:pt x="132" y="44"/>
                    </a:cubicBezTo>
                    <a:cubicBezTo>
                      <a:pt x="134" y="47"/>
                      <a:pt x="135" y="49"/>
                      <a:pt x="133" y="52"/>
                    </a:cubicBezTo>
                    <a:cubicBezTo>
                      <a:pt x="140" y="52"/>
                      <a:pt x="142" y="57"/>
                      <a:pt x="148" y="57"/>
                    </a:cubicBezTo>
                    <a:cubicBezTo>
                      <a:pt x="150" y="57"/>
                      <a:pt x="155" y="46"/>
                      <a:pt x="156" y="46"/>
                    </a:cubicBezTo>
                    <a:cubicBezTo>
                      <a:pt x="153" y="45"/>
                      <a:pt x="153" y="44"/>
                      <a:pt x="149" y="45"/>
                    </a:cubicBezTo>
                    <a:cubicBezTo>
                      <a:pt x="151" y="41"/>
                      <a:pt x="154" y="38"/>
                      <a:pt x="159" y="38"/>
                    </a:cubicBezTo>
                    <a:cubicBezTo>
                      <a:pt x="162" y="38"/>
                      <a:pt x="165" y="39"/>
                      <a:pt x="168" y="37"/>
                    </a:cubicBezTo>
                    <a:cubicBezTo>
                      <a:pt x="165" y="35"/>
                      <a:pt x="166" y="35"/>
                      <a:pt x="164" y="33"/>
                    </a:cubicBezTo>
                    <a:cubicBezTo>
                      <a:pt x="169" y="29"/>
                      <a:pt x="176" y="29"/>
                      <a:pt x="183" y="28"/>
                    </a:cubicBezTo>
                    <a:cubicBezTo>
                      <a:pt x="183" y="33"/>
                      <a:pt x="183" y="33"/>
                      <a:pt x="183" y="33"/>
                    </a:cubicBezTo>
                    <a:cubicBezTo>
                      <a:pt x="189" y="32"/>
                      <a:pt x="190" y="22"/>
                      <a:pt x="199" y="21"/>
                    </a:cubicBezTo>
                    <a:cubicBezTo>
                      <a:pt x="199" y="29"/>
                      <a:pt x="199" y="29"/>
                      <a:pt x="199" y="29"/>
                    </a:cubicBezTo>
                    <a:cubicBezTo>
                      <a:pt x="205" y="18"/>
                      <a:pt x="213" y="21"/>
                      <a:pt x="221" y="17"/>
                    </a:cubicBezTo>
                    <a:cubicBezTo>
                      <a:pt x="217" y="15"/>
                      <a:pt x="214" y="14"/>
                      <a:pt x="214" y="11"/>
                    </a:cubicBezTo>
                    <a:cubicBezTo>
                      <a:pt x="214" y="9"/>
                      <a:pt x="222" y="7"/>
                      <a:pt x="223" y="5"/>
                    </a:cubicBezTo>
                    <a:cubicBezTo>
                      <a:pt x="226" y="8"/>
                      <a:pt x="228" y="11"/>
                      <a:pt x="232" y="11"/>
                    </a:cubicBezTo>
                    <a:cubicBezTo>
                      <a:pt x="239" y="11"/>
                      <a:pt x="256" y="0"/>
                      <a:pt x="256" y="6"/>
                    </a:cubicBezTo>
                    <a:cubicBezTo>
                      <a:pt x="256" y="12"/>
                      <a:pt x="248" y="14"/>
                      <a:pt x="247" y="20"/>
                    </a:cubicBezTo>
                    <a:cubicBezTo>
                      <a:pt x="255" y="21"/>
                      <a:pt x="258" y="11"/>
                      <a:pt x="266" y="7"/>
                    </a:cubicBezTo>
                    <a:cubicBezTo>
                      <a:pt x="267" y="10"/>
                      <a:pt x="267" y="12"/>
                      <a:pt x="268" y="15"/>
                    </a:cubicBezTo>
                    <a:cubicBezTo>
                      <a:pt x="274" y="9"/>
                      <a:pt x="277" y="7"/>
                      <a:pt x="285" y="2"/>
                    </a:cubicBezTo>
                    <a:cubicBezTo>
                      <a:pt x="285" y="8"/>
                      <a:pt x="284" y="12"/>
                      <a:pt x="289" y="13"/>
                    </a:cubicBezTo>
                    <a:cubicBezTo>
                      <a:pt x="290" y="9"/>
                      <a:pt x="292" y="6"/>
                      <a:pt x="296" y="6"/>
                    </a:cubicBezTo>
                    <a:cubicBezTo>
                      <a:pt x="298" y="6"/>
                      <a:pt x="307" y="11"/>
                      <a:pt x="311" y="13"/>
                    </a:cubicBezTo>
                    <a:cubicBezTo>
                      <a:pt x="307" y="24"/>
                      <a:pt x="303" y="20"/>
                      <a:pt x="293" y="24"/>
                    </a:cubicBezTo>
                    <a:cubicBezTo>
                      <a:pt x="298" y="27"/>
                      <a:pt x="301" y="28"/>
                      <a:pt x="301" y="30"/>
                    </a:cubicBezTo>
                    <a:cubicBezTo>
                      <a:pt x="305" y="31"/>
                      <a:pt x="314" y="32"/>
                      <a:pt x="315" y="32"/>
                    </a:cubicBezTo>
                    <a:cubicBezTo>
                      <a:pt x="309" y="36"/>
                      <a:pt x="293" y="44"/>
                      <a:pt x="293" y="55"/>
                    </a:cubicBezTo>
                    <a:cubicBezTo>
                      <a:pt x="293" y="63"/>
                      <a:pt x="309" y="62"/>
                      <a:pt x="309" y="72"/>
                    </a:cubicBezTo>
                    <a:cubicBezTo>
                      <a:pt x="309" y="80"/>
                      <a:pt x="301" y="83"/>
                      <a:pt x="301" y="91"/>
                    </a:cubicBezTo>
                    <a:cubicBezTo>
                      <a:pt x="301" y="99"/>
                      <a:pt x="310" y="104"/>
                      <a:pt x="310" y="113"/>
                    </a:cubicBezTo>
                    <a:cubicBezTo>
                      <a:pt x="310" y="118"/>
                      <a:pt x="305" y="121"/>
                      <a:pt x="305" y="126"/>
                    </a:cubicBezTo>
                    <a:cubicBezTo>
                      <a:pt x="305" y="136"/>
                      <a:pt x="318" y="138"/>
                      <a:pt x="318" y="148"/>
                    </a:cubicBezTo>
                    <a:cubicBezTo>
                      <a:pt x="318" y="151"/>
                      <a:pt x="314" y="153"/>
                      <a:pt x="313" y="154"/>
                    </a:cubicBezTo>
                    <a:cubicBezTo>
                      <a:pt x="317" y="161"/>
                      <a:pt x="327" y="163"/>
                      <a:pt x="327" y="172"/>
                    </a:cubicBezTo>
                    <a:cubicBezTo>
                      <a:pt x="327" y="187"/>
                      <a:pt x="297" y="203"/>
                      <a:pt x="288" y="215"/>
                    </a:cubicBezTo>
                    <a:cubicBezTo>
                      <a:pt x="283" y="224"/>
                      <a:pt x="263" y="226"/>
                      <a:pt x="255" y="224"/>
                    </a:cubicBezTo>
                    <a:cubicBezTo>
                      <a:pt x="246" y="227"/>
                      <a:pt x="236" y="231"/>
                      <a:pt x="228" y="231"/>
                    </a:cubicBezTo>
                    <a:cubicBezTo>
                      <a:pt x="222" y="231"/>
                      <a:pt x="218" y="230"/>
                      <a:pt x="218" y="225"/>
                    </a:cubicBezTo>
                    <a:cubicBezTo>
                      <a:pt x="209" y="225"/>
                      <a:pt x="199" y="219"/>
                      <a:pt x="199" y="210"/>
                    </a:cubicBezTo>
                    <a:cubicBezTo>
                      <a:pt x="199" y="205"/>
                      <a:pt x="204" y="202"/>
                      <a:pt x="206" y="200"/>
                    </a:cubicBezTo>
                    <a:cubicBezTo>
                      <a:pt x="201" y="198"/>
                      <a:pt x="197" y="188"/>
                      <a:pt x="197" y="183"/>
                    </a:cubicBezTo>
                    <a:cubicBezTo>
                      <a:pt x="197" y="180"/>
                      <a:pt x="198" y="178"/>
                      <a:pt x="197" y="174"/>
                    </a:cubicBezTo>
                    <a:cubicBezTo>
                      <a:pt x="216" y="174"/>
                      <a:pt x="225" y="150"/>
                      <a:pt x="237" y="144"/>
                    </a:cubicBezTo>
                    <a:cubicBezTo>
                      <a:pt x="243" y="140"/>
                      <a:pt x="254" y="138"/>
                      <a:pt x="254" y="130"/>
                    </a:cubicBezTo>
                    <a:cubicBezTo>
                      <a:pt x="254" y="119"/>
                      <a:pt x="239" y="117"/>
                      <a:pt x="228" y="117"/>
                    </a:cubicBezTo>
                    <a:cubicBezTo>
                      <a:pt x="213" y="117"/>
                      <a:pt x="202" y="122"/>
                      <a:pt x="202" y="135"/>
                    </a:cubicBezTo>
                    <a:cubicBezTo>
                      <a:pt x="202" y="140"/>
                      <a:pt x="203" y="142"/>
                      <a:pt x="202" y="145"/>
                    </a:cubicBezTo>
                    <a:cubicBezTo>
                      <a:pt x="202" y="155"/>
                      <a:pt x="181" y="164"/>
                      <a:pt x="172" y="169"/>
                    </a:cubicBezTo>
                    <a:cubicBezTo>
                      <a:pt x="165" y="174"/>
                      <a:pt x="157" y="175"/>
                      <a:pt x="152" y="183"/>
                    </a:cubicBezTo>
                    <a:cubicBezTo>
                      <a:pt x="149" y="189"/>
                      <a:pt x="153" y="198"/>
                      <a:pt x="146" y="201"/>
                    </a:cubicBezTo>
                    <a:cubicBezTo>
                      <a:pt x="146" y="210"/>
                      <a:pt x="146" y="210"/>
                      <a:pt x="146" y="210"/>
                    </a:cubicBezTo>
                    <a:cubicBezTo>
                      <a:pt x="149" y="212"/>
                      <a:pt x="150" y="215"/>
                      <a:pt x="150" y="218"/>
                    </a:cubicBezTo>
                    <a:cubicBezTo>
                      <a:pt x="158" y="219"/>
                      <a:pt x="170" y="227"/>
                      <a:pt x="170" y="235"/>
                    </a:cubicBezTo>
                    <a:cubicBezTo>
                      <a:pt x="170" y="242"/>
                      <a:pt x="157" y="253"/>
                      <a:pt x="152" y="253"/>
                    </a:cubicBezTo>
                    <a:cubicBezTo>
                      <a:pt x="143" y="253"/>
                      <a:pt x="140" y="266"/>
                      <a:pt x="140" y="275"/>
                    </a:cubicBezTo>
                    <a:cubicBezTo>
                      <a:pt x="140" y="280"/>
                      <a:pt x="144" y="282"/>
                      <a:pt x="146" y="283"/>
                    </a:cubicBezTo>
                    <a:cubicBezTo>
                      <a:pt x="145" y="294"/>
                      <a:pt x="135" y="295"/>
                      <a:pt x="133" y="304"/>
                    </a:cubicBezTo>
                    <a:cubicBezTo>
                      <a:pt x="127" y="304"/>
                      <a:pt x="125" y="304"/>
                      <a:pt x="121" y="304"/>
                    </a:cubicBezTo>
                    <a:cubicBezTo>
                      <a:pt x="114" y="304"/>
                      <a:pt x="111" y="318"/>
                      <a:pt x="100" y="318"/>
                    </a:cubicBezTo>
                    <a:cubicBezTo>
                      <a:pt x="97" y="318"/>
                      <a:pt x="90" y="299"/>
                      <a:pt x="90" y="297"/>
                    </a:cubicBezTo>
                    <a:cubicBezTo>
                      <a:pt x="90" y="296"/>
                      <a:pt x="91" y="294"/>
                      <a:pt x="91" y="293"/>
                    </a:cubicBezTo>
                    <a:cubicBezTo>
                      <a:pt x="84" y="285"/>
                      <a:pt x="85" y="279"/>
                      <a:pt x="82" y="269"/>
                    </a:cubicBezTo>
                    <a:cubicBezTo>
                      <a:pt x="79" y="263"/>
                      <a:pt x="73" y="261"/>
                      <a:pt x="73" y="253"/>
                    </a:cubicBezTo>
                    <a:cubicBezTo>
                      <a:pt x="73" y="250"/>
                      <a:pt x="75" y="246"/>
                      <a:pt x="76" y="245"/>
                    </a:cubicBezTo>
                    <a:lnTo>
                      <a:pt x="76" y="24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4" name="Freeform 28"/>
              <p:cNvSpPr>
                <a:spLocks/>
              </p:cNvSpPr>
              <p:nvPr/>
            </p:nvSpPr>
            <p:spPr bwMode="auto">
              <a:xfrm>
                <a:off x="4219575" y="1841500"/>
                <a:ext cx="73025" cy="87313"/>
              </a:xfrm>
              <a:custGeom>
                <a:avLst/>
                <a:gdLst/>
                <a:ahLst/>
                <a:cxnLst>
                  <a:cxn ang="0">
                    <a:pos x="9" y="19"/>
                  </a:cxn>
                  <a:cxn ang="0">
                    <a:pos x="22" y="14"/>
                  </a:cxn>
                  <a:cxn ang="0">
                    <a:pos x="19" y="8"/>
                  </a:cxn>
                  <a:cxn ang="0">
                    <a:pos x="32" y="0"/>
                  </a:cxn>
                  <a:cxn ang="0">
                    <a:pos x="40" y="0"/>
                  </a:cxn>
                  <a:cxn ang="0">
                    <a:pos x="55" y="18"/>
                  </a:cxn>
                  <a:cxn ang="0">
                    <a:pos x="47" y="24"/>
                  </a:cxn>
                  <a:cxn ang="0">
                    <a:pos x="47" y="39"/>
                  </a:cxn>
                  <a:cxn ang="0">
                    <a:pos x="47" y="52"/>
                  </a:cxn>
                  <a:cxn ang="0">
                    <a:pos x="35" y="54"/>
                  </a:cxn>
                  <a:cxn ang="0">
                    <a:pos x="19" y="64"/>
                  </a:cxn>
                  <a:cxn ang="0">
                    <a:pos x="11" y="65"/>
                  </a:cxn>
                  <a:cxn ang="0">
                    <a:pos x="0" y="55"/>
                  </a:cxn>
                  <a:cxn ang="0">
                    <a:pos x="13" y="33"/>
                  </a:cxn>
                  <a:cxn ang="0">
                    <a:pos x="4" y="23"/>
                  </a:cxn>
                  <a:cxn ang="0">
                    <a:pos x="9" y="19"/>
                  </a:cxn>
                </a:cxnLst>
                <a:rect l="0" t="0" r="r" b="b"/>
                <a:pathLst>
                  <a:path w="55" h="65">
                    <a:moveTo>
                      <a:pt x="9" y="19"/>
                    </a:moveTo>
                    <a:cubicBezTo>
                      <a:pt x="12" y="19"/>
                      <a:pt x="19" y="16"/>
                      <a:pt x="22" y="14"/>
                    </a:cubicBezTo>
                    <a:cubicBezTo>
                      <a:pt x="20" y="11"/>
                      <a:pt x="19" y="10"/>
                      <a:pt x="19" y="8"/>
                    </a:cubicBezTo>
                    <a:cubicBezTo>
                      <a:pt x="19" y="5"/>
                      <a:pt x="28" y="0"/>
                      <a:pt x="32" y="0"/>
                    </a:cubicBezTo>
                    <a:cubicBezTo>
                      <a:pt x="35" y="0"/>
                      <a:pt x="37" y="0"/>
                      <a:pt x="40" y="0"/>
                    </a:cubicBezTo>
                    <a:cubicBezTo>
                      <a:pt x="50" y="0"/>
                      <a:pt x="55" y="10"/>
                      <a:pt x="55" y="18"/>
                    </a:cubicBezTo>
                    <a:cubicBezTo>
                      <a:pt x="55" y="21"/>
                      <a:pt x="47" y="21"/>
                      <a:pt x="47" y="24"/>
                    </a:cubicBezTo>
                    <a:cubicBezTo>
                      <a:pt x="47" y="27"/>
                      <a:pt x="47" y="39"/>
                      <a:pt x="47" y="39"/>
                    </a:cubicBezTo>
                    <a:cubicBezTo>
                      <a:pt x="47" y="43"/>
                      <a:pt x="50" y="48"/>
                      <a:pt x="47" y="52"/>
                    </a:cubicBezTo>
                    <a:cubicBezTo>
                      <a:pt x="44" y="54"/>
                      <a:pt x="40" y="54"/>
                      <a:pt x="35" y="54"/>
                    </a:cubicBezTo>
                    <a:cubicBezTo>
                      <a:pt x="28" y="54"/>
                      <a:pt x="23" y="61"/>
                      <a:pt x="19" y="64"/>
                    </a:cubicBezTo>
                    <a:cubicBezTo>
                      <a:pt x="17" y="65"/>
                      <a:pt x="13" y="65"/>
                      <a:pt x="11" y="65"/>
                    </a:cubicBezTo>
                    <a:cubicBezTo>
                      <a:pt x="6" y="65"/>
                      <a:pt x="0" y="60"/>
                      <a:pt x="0" y="55"/>
                    </a:cubicBezTo>
                    <a:cubicBezTo>
                      <a:pt x="0" y="44"/>
                      <a:pt x="11" y="43"/>
                      <a:pt x="13" y="33"/>
                    </a:cubicBezTo>
                    <a:cubicBezTo>
                      <a:pt x="8" y="30"/>
                      <a:pt x="4" y="28"/>
                      <a:pt x="4" y="23"/>
                    </a:cubicBezTo>
                    <a:cubicBezTo>
                      <a:pt x="4" y="18"/>
                      <a:pt x="8" y="19"/>
                      <a:pt x="9" y="1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5" name="Freeform 29"/>
              <p:cNvSpPr>
                <a:spLocks/>
              </p:cNvSpPr>
              <p:nvPr/>
            </p:nvSpPr>
            <p:spPr bwMode="auto">
              <a:xfrm>
                <a:off x="4276725" y="1758950"/>
                <a:ext cx="139700" cy="203200"/>
              </a:xfrm>
              <a:custGeom>
                <a:avLst/>
                <a:gdLst/>
                <a:ahLst/>
                <a:cxnLst>
                  <a:cxn ang="0">
                    <a:pos x="96" y="102"/>
                  </a:cxn>
                  <a:cxn ang="0">
                    <a:pos x="91" y="128"/>
                  </a:cxn>
                  <a:cxn ang="0">
                    <a:pos x="100" y="133"/>
                  </a:cxn>
                  <a:cxn ang="0">
                    <a:pos x="70" y="139"/>
                  </a:cxn>
                  <a:cxn ang="0">
                    <a:pos x="39" y="141"/>
                  </a:cxn>
                  <a:cxn ang="0">
                    <a:pos x="26" y="148"/>
                  </a:cxn>
                  <a:cxn ang="0">
                    <a:pos x="16" y="152"/>
                  </a:cxn>
                  <a:cxn ang="0">
                    <a:pos x="32" y="133"/>
                  </a:cxn>
                  <a:cxn ang="0">
                    <a:pos x="46" y="124"/>
                  </a:cxn>
                  <a:cxn ang="0">
                    <a:pos x="26" y="123"/>
                  </a:cxn>
                  <a:cxn ang="0">
                    <a:pos x="19" y="123"/>
                  </a:cxn>
                  <a:cxn ang="0">
                    <a:pos x="28" y="96"/>
                  </a:cxn>
                  <a:cxn ang="0">
                    <a:pos x="48" y="81"/>
                  </a:cxn>
                  <a:cxn ang="0">
                    <a:pos x="40" y="70"/>
                  </a:cxn>
                  <a:cxn ang="0">
                    <a:pos x="26" y="72"/>
                  </a:cxn>
                  <a:cxn ang="0">
                    <a:pos x="23" y="59"/>
                  </a:cxn>
                  <a:cxn ang="0">
                    <a:pos x="16" y="49"/>
                  </a:cxn>
                  <a:cxn ang="0">
                    <a:pos x="12" y="55"/>
                  </a:cxn>
                  <a:cxn ang="0">
                    <a:pos x="14" y="45"/>
                  </a:cxn>
                  <a:cxn ang="0">
                    <a:pos x="8" y="38"/>
                  </a:cxn>
                  <a:cxn ang="0">
                    <a:pos x="11" y="29"/>
                  </a:cxn>
                  <a:cxn ang="0">
                    <a:pos x="8" y="20"/>
                  </a:cxn>
                  <a:cxn ang="0">
                    <a:pos x="12" y="21"/>
                  </a:cxn>
                  <a:cxn ang="0">
                    <a:pos x="16" y="14"/>
                  </a:cxn>
                  <a:cxn ang="0">
                    <a:pos x="25" y="0"/>
                  </a:cxn>
                  <a:cxn ang="0">
                    <a:pos x="42" y="4"/>
                  </a:cxn>
                  <a:cxn ang="0">
                    <a:pos x="33" y="19"/>
                  </a:cxn>
                  <a:cxn ang="0">
                    <a:pos x="47" y="46"/>
                  </a:cxn>
                  <a:cxn ang="0">
                    <a:pos x="53" y="50"/>
                  </a:cxn>
                  <a:cxn ang="0">
                    <a:pos x="84" y="89"/>
                  </a:cxn>
                  <a:cxn ang="0">
                    <a:pos x="87" y="102"/>
                  </a:cxn>
                  <a:cxn ang="0">
                    <a:pos x="92" y="102"/>
                  </a:cxn>
                </a:cxnLst>
                <a:rect l="0" t="0" r="r" b="b"/>
                <a:pathLst>
                  <a:path w="105" h="152">
                    <a:moveTo>
                      <a:pt x="90" y="103"/>
                    </a:moveTo>
                    <a:cubicBezTo>
                      <a:pt x="93" y="101"/>
                      <a:pt x="92" y="102"/>
                      <a:pt x="96" y="102"/>
                    </a:cubicBezTo>
                    <a:cubicBezTo>
                      <a:pt x="101" y="102"/>
                      <a:pt x="105" y="106"/>
                      <a:pt x="105" y="110"/>
                    </a:cubicBezTo>
                    <a:cubicBezTo>
                      <a:pt x="105" y="118"/>
                      <a:pt x="94" y="122"/>
                      <a:pt x="91" y="128"/>
                    </a:cubicBezTo>
                    <a:cubicBezTo>
                      <a:pt x="95" y="129"/>
                      <a:pt x="97" y="130"/>
                      <a:pt x="100" y="130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96" y="137"/>
                      <a:pt x="93" y="139"/>
                      <a:pt x="87" y="139"/>
                    </a:cubicBezTo>
                    <a:cubicBezTo>
                      <a:pt x="82" y="139"/>
                      <a:pt x="72" y="139"/>
                      <a:pt x="70" y="139"/>
                    </a:cubicBezTo>
                    <a:cubicBezTo>
                      <a:pt x="65" y="139"/>
                      <a:pt x="53" y="143"/>
                      <a:pt x="47" y="143"/>
                    </a:cubicBezTo>
                    <a:cubicBezTo>
                      <a:pt x="44" y="143"/>
                      <a:pt x="42" y="141"/>
                      <a:pt x="39" y="141"/>
                    </a:cubicBezTo>
                    <a:cubicBezTo>
                      <a:pt x="34" y="141"/>
                      <a:pt x="32" y="144"/>
                      <a:pt x="32" y="148"/>
                    </a:cubicBezTo>
                    <a:cubicBezTo>
                      <a:pt x="26" y="148"/>
                      <a:pt x="26" y="148"/>
                      <a:pt x="26" y="148"/>
                    </a:cubicBezTo>
                    <a:cubicBezTo>
                      <a:pt x="23" y="148"/>
                      <a:pt x="21" y="150"/>
                      <a:pt x="19" y="152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7" y="147"/>
                      <a:pt x="30" y="133"/>
                      <a:pt x="32" y="133"/>
                    </a:cubicBezTo>
                    <a:cubicBezTo>
                      <a:pt x="38" y="131"/>
                      <a:pt x="47" y="133"/>
                      <a:pt x="47" y="127"/>
                    </a:cubicBezTo>
                    <a:cubicBezTo>
                      <a:pt x="47" y="126"/>
                      <a:pt x="46" y="125"/>
                      <a:pt x="46" y="124"/>
                    </a:cubicBezTo>
                    <a:cubicBezTo>
                      <a:pt x="44" y="126"/>
                      <a:pt x="41" y="128"/>
                      <a:pt x="38" y="128"/>
                    </a:cubicBezTo>
                    <a:cubicBezTo>
                      <a:pt x="32" y="128"/>
                      <a:pt x="30" y="123"/>
                      <a:pt x="26" y="123"/>
                    </a:cubicBezTo>
                    <a:cubicBezTo>
                      <a:pt x="23" y="123"/>
                      <a:pt x="23" y="125"/>
                      <a:pt x="21" y="125"/>
                    </a:cubicBezTo>
                    <a:cubicBezTo>
                      <a:pt x="20" y="125"/>
                      <a:pt x="19" y="124"/>
                      <a:pt x="19" y="123"/>
                    </a:cubicBezTo>
                    <a:cubicBezTo>
                      <a:pt x="19" y="116"/>
                      <a:pt x="31" y="116"/>
                      <a:pt x="31" y="109"/>
                    </a:cubicBezTo>
                    <a:cubicBezTo>
                      <a:pt x="31" y="103"/>
                      <a:pt x="28" y="101"/>
                      <a:pt x="28" y="96"/>
                    </a:cubicBezTo>
                    <a:cubicBezTo>
                      <a:pt x="36" y="96"/>
                      <a:pt x="45" y="92"/>
                      <a:pt x="48" y="88"/>
                    </a:cubicBezTo>
                    <a:cubicBezTo>
                      <a:pt x="48" y="81"/>
                      <a:pt x="48" y="81"/>
                      <a:pt x="48" y="81"/>
                    </a:cubicBezTo>
                    <a:cubicBezTo>
                      <a:pt x="43" y="82"/>
                      <a:pt x="37" y="81"/>
                      <a:pt x="37" y="77"/>
                    </a:cubicBezTo>
                    <a:cubicBezTo>
                      <a:pt x="37" y="73"/>
                      <a:pt x="39" y="72"/>
                      <a:pt x="40" y="70"/>
                    </a:cubicBezTo>
                    <a:cubicBezTo>
                      <a:pt x="39" y="70"/>
                      <a:pt x="38" y="70"/>
                      <a:pt x="36" y="70"/>
                    </a:cubicBezTo>
                    <a:cubicBezTo>
                      <a:pt x="32" y="70"/>
                      <a:pt x="30" y="72"/>
                      <a:pt x="26" y="72"/>
                    </a:cubicBezTo>
                    <a:cubicBezTo>
                      <a:pt x="22" y="72"/>
                      <a:pt x="19" y="72"/>
                      <a:pt x="19" y="69"/>
                    </a:cubicBezTo>
                    <a:cubicBezTo>
                      <a:pt x="19" y="65"/>
                      <a:pt x="23" y="63"/>
                      <a:pt x="23" y="59"/>
                    </a:cubicBezTo>
                    <a:cubicBezTo>
                      <a:pt x="23" y="55"/>
                      <a:pt x="22" y="55"/>
                      <a:pt x="23" y="51"/>
                    </a:cubicBezTo>
                    <a:cubicBezTo>
                      <a:pt x="20" y="51"/>
                      <a:pt x="17" y="50"/>
                      <a:pt x="16" y="49"/>
                    </a:cubicBezTo>
                    <a:cubicBezTo>
                      <a:pt x="14" y="52"/>
                      <a:pt x="15" y="54"/>
                      <a:pt x="16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2" y="52"/>
                      <a:pt x="12" y="51"/>
                      <a:pt x="12" y="48"/>
                    </a:cubicBezTo>
                    <a:cubicBezTo>
                      <a:pt x="12" y="47"/>
                      <a:pt x="13" y="46"/>
                      <a:pt x="14" y="45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2" y="41"/>
                      <a:pt x="8" y="40"/>
                      <a:pt x="8" y="38"/>
                    </a:cubicBezTo>
                    <a:cubicBezTo>
                      <a:pt x="8" y="36"/>
                      <a:pt x="11" y="32"/>
                      <a:pt x="11" y="32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4" y="27"/>
                      <a:pt x="0" y="26"/>
                      <a:pt x="0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3"/>
                      <a:pt x="10" y="24"/>
                      <a:pt x="11" y="24"/>
                    </a:cubicBezTo>
                    <a:cubicBezTo>
                      <a:pt x="12" y="24"/>
                      <a:pt x="12" y="22"/>
                      <a:pt x="12" y="21"/>
                    </a:cubicBezTo>
                    <a:cubicBezTo>
                      <a:pt x="12" y="21"/>
                      <a:pt x="10" y="20"/>
                      <a:pt x="10" y="19"/>
                    </a:cubicBezTo>
                    <a:cubicBezTo>
                      <a:pt x="10" y="15"/>
                      <a:pt x="13" y="14"/>
                      <a:pt x="16" y="14"/>
                    </a:cubicBezTo>
                    <a:cubicBezTo>
                      <a:pt x="16" y="10"/>
                      <a:pt x="18" y="8"/>
                      <a:pt x="18" y="6"/>
                    </a:cubicBezTo>
                    <a:cubicBezTo>
                      <a:pt x="18" y="4"/>
                      <a:pt x="23" y="0"/>
                      <a:pt x="25" y="0"/>
                    </a:cubicBezTo>
                    <a:cubicBezTo>
                      <a:pt x="30" y="0"/>
                      <a:pt x="35" y="0"/>
                      <a:pt x="38" y="0"/>
                    </a:cubicBezTo>
                    <a:cubicBezTo>
                      <a:pt x="40" y="0"/>
                      <a:pt x="42" y="3"/>
                      <a:pt x="42" y="4"/>
                    </a:cubicBezTo>
                    <a:cubicBezTo>
                      <a:pt x="42" y="10"/>
                      <a:pt x="33" y="10"/>
                      <a:pt x="31" y="16"/>
                    </a:cubicBezTo>
                    <a:cubicBezTo>
                      <a:pt x="31" y="17"/>
                      <a:pt x="32" y="18"/>
                      <a:pt x="33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60" y="32"/>
                      <a:pt x="47" y="37"/>
                      <a:pt x="47" y="46"/>
                    </a:cubicBezTo>
                    <a:cubicBezTo>
                      <a:pt x="45" y="47"/>
                      <a:pt x="44" y="48"/>
                      <a:pt x="43" y="50"/>
                    </a:cubicBezTo>
                    <a:cubicBezTo>
                      <a:pt x="48" y="51"/>
                      <a:pt x="50" y="49"/>
                      <a:pt x="53" y="50"/>
                    </a:cubicBezTo>
                    <a:cubicBezTo>
                      <a:pt x="62" y="53"/>
                      <a:pt x="60" y="63"/>
                      <a:pt x="66" y="69"/>
                    </a:cubicBezTo>
                    <a:cubicBezTo>
                      <a:pt x="73" y="76"/>
                      <a:pt x="84" y="79"/>
                      <a:pt x="84" y="89"/>
                    </a:cubicBezTo>
                    <a:cubicBezTo>
                      <a:pt x="84" y="93"/>
                      <a:pt x="89" y="95"/>
                      <a:pt x="89" y="99"/>
                    </a:cubicBezTo>
                    <a:cubicBezTo>
                      <a:pt x="89" y="100"/>
                      <a:pt x="88" y="101"/>
                      <a:pt x="87" y="102"/>
                    </a:cubicBezTo>
                    <a:cubicBezTo>
                      <a:pt x="87" y="105"/>
                      <a:pt x="87" y="105"/>
                      <a:pt x="87" y="105"/>
                    </a:cubicBezTo>
                    <a:cubicBezTo>
                      <a:pt x="90" y="104"/>
                      <a:pt x="90" y="103"/>
                      <a:pt x="92" y="102"/>
                    </a:cubicBezTo>
                    <a:lnTo>
                      <a:pt x="90" y="10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6" name="Freeform 31"/>
              <p:cNvSpPr>
                <a:spLocks/>
              </p:cNvSpPr>
              <p:nvPr/>
            </p:nvSpPr>
            <p:spPr bwMode="auto">
              <a:xfrm>
                <a:off x="4592638" y="2203450"/>
                <a:ext cx="46038" cy="301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8"/>
                  </a:cxn>
                  <a:cxn ang="0">
                    <a:pos x="7" y="10"/>
                  </a:cxn>
                  <a:cxn ang="0">
                    <a:pos x="27" y="21"/>
                  </a:cxn>
                  <a:cxn ang="0">
                    <a:pos x="30" y="23"/>
                  </a:cxn>
                  <a:cxn ang="0">
                    <a:pos x="33" y="20"/>
                  </a:cxn>
                  <a:cxn ang="0">
                    <a:pos x="31" y="13"/>
                  </a:cxn>
                  <a:cxn ang="0">
                    <a:pos x="33" y="8"/>
                  </a:cxn>
                  <a:cxn ang="0">
                    <a:pos x="35" y="3"/>
                  </a:cxn>
                  <a:cxn ang="0">
                    <a:pos x="20" y="6"/>
                  </a:cxn>
                  <a:cxn ang="0">
                    <a:pos x="0" y="5"/>
                  </a:cxn>
                </a:cxnLst>
                <a:rect l="0" t="0" r="r" b="b"/>
                <a:pathLst>
                  <a:path w="35" h="23">
                    <a:moveTo>
                      <a:pt x="0" y="5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10"/>
                      <a:pt x="5" y="10"/>
                      <a:pt x="7" y="10"/>
                    </a:cubicBezTo>
                    <a:cubicBezTo>
                      <a:pt x="14" y="12"/>
                      <a:pt x="19" y="20"/>
                      <a:pt x="27" y="21"/>
                    </a:cubicBezTo>
                    <a:cubicBezTo>
                      <a:pt x="27" y="23"/>
                      <a:pt x="29" y="23"/>
                      <a:pt x="30" y="23"/>
                    </a:cubicBezTo>
                    <a:cubicBezTo>
                      <a:pt x="32" y="23"/>
                      <a:pt x="33" y="21"/>
                      <a:pt x="33" y="20"/>
                    </a:cubicBezTo>
                    <a:cubicBezTo>
                      <a:pt x="33" y="17"/>
                      <a:pt x="31" y="16"/>
                      <a:pt x="31" y="13"/>
                    </a:cubicBezTo>
                    <a:cubicBezTo>
                      <a:pt x="31" y="11"/>
                      <a:pt x="33" y="8"/>
                      <a:pt x="33" y="8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28" y="2"/>
                      <a:pt x="25" y="6"/>
                      <a:pt x="20" y="6"/>
                    </a:cubicBezTo>
                    <a:cubicBezTo>
                      <a:pt x="14" y="6"/>
                      <a:pt x="10" y="0"/>
                      <a:pt x="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7" name="Freeform 32"/>
              <p:cNvSpPr>
                <a:spLocks/>
              </p:cNvSpPr>
              <p:nvPr/>
            </p:nvSpPr>
            <p:spPr bwMode="auto">
              <a:xfrm>
                <a:off x="4527550" y="2111375"/>
                <a:ext cx="15875" cy="30163"/>
              </a:xfrm>
              <a:custGeom>
                <a:avLst/>
                <a:gdLst/>
                <a:ahLst/>
                <a:cxnLst>
                  <a:cxn ang="0">
                    <a:pos x="3" y="5"/>
                  </a:cxn>
                  <a:cxn ang="0">
                    <a:pos x="10" y="0"/>
                  </a:cxn>
                  <a:cxn ang="0">
                    <a:pos x="12" y="5"/>
                  </a:cxn>
                  <a:cxn ang="0">
                    <a:pos x="8" y="23"/>
                  </a:cxn>
                  <a:cxn ang="0">
                    <a:pos x="0" y="6"/>
                  </a:cxn>
                  <a:cxn ang="0">
                    <a:pos x="3" y="5"/>
                  </a:cxn>
                </a:cxnLst>
                <a:rect l="0" t="0" r="r" b="b"/>
                <a:pathLst>
                  <a:path w="12" h="23">
                    <a:moveTo>
                      <a:pt x="3" y="5"/>
                    </a:moveTo>
                    <a:cubicBezTo>
                      <a:pt x="6" y="5"/>
                      <a:pt x="8" y="1"/>
                      <a:pt x="10" y="0"/>
                    </a:cubicBezTo>
                    <a:cubicBezTo>
                      <a:pt x="10" y="3"/>
                      <a:pt x="11" y="5"/>
                      <a:pt x="12" y="5"/>
                    </a:cubicBezTo>
                    <a:cubicBezTo>
                      <a:pt x="11" y="11"/>
                      <a:pt x="10" y="20"/>
                      <a:pt x="8" y="23"/>
                    </a:cubicBezTo>
                    <a:cubicBezTo>
                      <a:pt x="4" y="22"/>
                      <a:pt x="2" y="9"/>
                      <a:pt x="0" y="6"/>
                    </a:cubicBezTo>
                    <a:cubicBezTo>
                      <a:pt x="1" y="6"/>
                      <a:pt x="2" y="5"/>
                      <a:pt x="3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8" name="Freeform 33"/>
              <p:cNvSpPr>
                <a:spLocks/>
              </p:cNvSpPr>
              <p:nvPr/>
            </p:nvSpPr>
            <p:spPr bwMode="auto">
              <a:xfrm>
                <a:off x="4524375" y="2144713"/>
                <a:ext cx="25400" cy="44450"/>
              </a:xfrm>
              <a:custGeom>
                <a:avLst/>
                <a:gdLst/>
                <a:ahLst/>
                <a:cxnLst>
                  <a:cxn ang="0">
                    <a:pos x="5" y="15"/>
                  </a:cxn>
                  <a:cxn ang="0">
                    <a:pos x="0" y="6"/>
                  </a:cxn>
                  <a:cxn ang="0">
                    <a:pos x="9" y="0"/>
                  </a:cxn>
                  <a:cxn ang="0">
                    <a:pos x="15" y="3"/>
                  </a:cxn>
                  <a:cxn ang="0">
                    <a:pos x="18" y="21"/>
                  </a:cxn>
                  <a:cxn ang="0">
                    <a:pos x="6" y="33"/>
                  </a:cxn>
                  <a:cxn ang="0">
                    <a:pos x="2" y="24"/>
                  </a:cxn>
                  <a:cxn ang="0">
                    <a:pos x="5" y="15"/>
                  </a:cxn>
                </a:cxnLst>
                <a:rect l="0" t="0" r="r" b="b"/>
                <a:pathLst>
                  <a:path w="19" h="33">
                    <a:moveTo>
                      <a:pt x="5" y="15"/>
                    </a:moveTo>
                    <a:cubicBezTo>
                      <a:pt x="5" y="12"/>
                      <a:pt x="1" y="9"/>
                      <a:pt x="0" y="6"/>
                    </a:cubicBezTo>
                    <a:cubicBezTo>
                      <a:pt x="5" y="4"/>
                      <a:pt x="5" y="0"/>
                      <a:pt x="9" y="0"/>
                    </a:cubicBezTo>
                    <a:cubicBezTo>
                      <a:pt x="13" y="0"/>
                      <a:pt x="14" y="3"/>
                      <a:pt x="15" y="3"/>
                    </a:cubicBezTo>
                    <a:cubicBezTo>
                      <a:pt x="19" y="10"/>
                      <a:pt x="18" y="14"/>
                      <a:pt x="18" y="21"/>
                    </a:cubicBezTo>
                    <a:cubicBezTo>
                      <a:pt x="18" y="27"/>
                      <a:pt x="10" y="33"/>
                      <a:pt x="6" y="33"/>
                    </a:cubicBezTo>
                    <a:cubicBezTo>
                      <a:pt x="2" y="33"/>
                      <a:pt x="2" y="27"/>
                      <a:pt x="2" y="24"/>
                    </a:cubicBezTo>
                    <a:cubicBezTo>
                      <a:pt x="2" y="20"/>
                      <a:pt x="5" y="18"/>
                      <a:pt x="5" y="1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9" name="Freeform 34"/>
              <p:cNvSpPr>
                <a:spLocks/>
              </p:cNvSpPr>
              <p:nvPr/>
            </p:nvSpPr>
            <p:spPr bwMode="auto">
              <a:xfrm>
                <a:off x="4429125" y="2171700"/>
                <a:ext cx="12700" cy="9525"/>
              </a:xfrm>
              <a:custGeom>
                <a:avLst/>
                <a:gdLst/>
                <a:ahLst/>
                <a:cxnLst>
                  <a:cxn ang="0">
                    <a:pos x="9" y="5"/>
                  </a:cxn>
                  <a:cxn ang="0">
                    <a:pos x="6" y="7"/>
                  </a:cxn>
                  <a:cxn ang="0">
                    <a:pos x="0" y="3"/>
                  </a:cxn>
                  <a:cxn ang="0">
                    <a:pos x="7" y="0"/>
                  </a:cxn>
                  <a:cxn ang="0">
                    <a:pos x="9" y="5"/>
                  </a:cxn>
                </a:cxnLst>
                <a:rect l="0" t="0" r="r" b="b"/>
                <a:pathLst>
                  <a:path w="9" h="7">
                    <a:moveTo>
                      <a:pt x="9" y="5"/>
                    </a:moveTo>
                    <a:cubicBezTo>
                      <a:pt x="9" y="6"/>
                      <a:pt x="7" y="7"/>
                      <a:pt x="6" y="7"/>
                    </a:cubicBezTo>
                    <a:cubicBezTo>
                      <a:pt x="4" y="7"/>
                      <a:pt x="1" y="3"/>
                      <a:pt x="0" y="3"/>
                    </a:cubicBezTo>
                    <a:cubicBezTo>
                      <a:pt x="3" y="2"/>
                      <a:pt x="5" y="0"/>
                      <a:pt x="7" y="0"/>
                    </a:cubicBezTo>
                    <a:cubicBezTo>
                      <a:pt x="7" y="1"/>
                      <a:pt x="9" y="3"/>
                      <a:pt x="9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30" name="Freeform 35"/>
              <p:cNvSpPr>
                <a:spLocks/>
              </p:cNvSpPr>
              <p:nvPr/>
            </p:nvSpPr>
            <p:spPr bwMode="auto">
              <a:xfrm>
                <a:off x="4551363" y="1833563"/>
                <a:ext cx="15875" cy="19050"/>
              </a:xfrm>
              <a:custGeom>
                <a:avLst/>
                <a:gdLst/>
                <a:ahLst/>
                <a:cxnLst>
                  <a:cxn ang="0">
                    <a:pos x="11" y="10"/>
                  </a:cxn>
                  <a:cxn ang="0">
                    <a:pos x="0" y="5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12" y="9"/>
                  </a:cxn>
                  <a:cxn ang="0">
                    <a:pos x="11" y="14"/>
                  </a:cxn>
                  <a:cxn ang="0">
                    <a:pos x="11" y="10"/>
                  </a:cxn>
                </a:cxnLst>
                <a:rect l="0" t="0" r="r" b="b"/>
                <a:pathLst>
                  <a:path w="12" h="14">
                    <a:moveTo>
                      <a:pt x="11" y="10"/>
                    </a:moveTo>
                    <a:cubicBezTo>
                      <a:pt x="5" y="10"/>
                      <a:pt x="0" y="9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6"/>
                      <a:pt x="12" y="5"/>
                      <a:pt x="12" y="9"/>
                    </a:cubicBezTo>
                    <a:cubicBezTo>
                      <a:pt x="12" y="13"/>
                      <a:pt x="11" y="12"/>
                      <a:pt x="11" y="14"/>
                    </a:cubicBezTo>
                    <a:cubicBezTo>
                      <a:pt x="11" y="13"/>
                      <a:pt x="11" y="12"/>
                      <a:pt x="11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31" name="Freeform 37"/>
              <p:cNvSpPr>
                <a:spLocks/>
              </p:cNvSpPr>
              <p:nvPr/>
            </p:nvSpPr>
            <p:spPr bwMode="auto">
              <a:xfrm>
                <a:off x="4684713" y="1773238"/>
                <a:ext cx="15875" cy="23813"/>
              </a:xfrm>
              <a:custGeom>
                <a:avLst/>
                <a:gdLst/>
                <a:ahLst/>
                <a:cxnLst>
                  <a:cxn ang="0">
                    <a:pos x="8" y="6"/>
                  </a:cxn>
                  <a:cxn ang="0">
                    <a:pos x="1" y="17"/>
                  </a:cxn>
                  <a:cxn ang="0">
                    <a:pos x="1" y="11"/>
                  </a:cxn>
                  <a:cxn ang="0">
                    <a:pos x="11" y="0"/>
                  </a:cxn>
                  <a:cxn ang="0">
                    <a:pos x="8" y="6"/>
                  </a:cxn>
                </a:cxnLst>
                <a:rect l="0" t="0" r="r" b="b"/>
                <a:pathLst>
                  <a:path w="11" h="17">
                    <a:moveTo>
                      <a:pt x="8" y="6"/>
                    </a:moveTo>
                    <a:cubicBezTo>
                      <a:pt x="8" y="11"/>
                      <a:pt x="4" y="13"/>
                      <a:pt x="1" y="17"/>
                    </a:cubicBezTo>
                    <a:cubicBezTo>
                      <a:pt x="0" y="15"/>
                      <a:pt x="1" y="14"/>
                      <a:pt x="1" y="11"/>
                    </a:cubicBezTo>
                    <a:cubicBezTo>
                      <a:pt x="1" y="9"/>
                      <a:pt x="3" y="1"/>
                      <a:pt x="11" y="0"/>
                    </a:cubicBezTo>
                    <a:cubicBezTo>
                      <a:pt x="10" y="2"/>
                      <a:pt x="8" y="4"/>
                      <a:pt x="8" y="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32" name="Freeform 38"/>
              <p:cNvSpPr>
                <a:spLocks/>
              </p:cNvSpPr>
              <p:nvPr/>
            </p:nvSpPr>
            <p:spPr bwMode="auto">
              <a:xfrm>
                <a:off x="4746625" y="1744663"/>
                <a:ext cx="20638" cy="26988"/>
              </a:xfrm>
              <a:custGeom>
                <a:avLst/>
                <a:gdLst/>
                <a:ahLst/>
                <a:cxnLst>
                  <a:cxn ang="0">
                    <a:pos x="12" y="10"/>
                  </a:cxn>
                  <a:cxn ang="0">
                    <a:pos x="12" y="16"/>
                  </a:cxn>
                  <a:cxn ang="0">
                    <a:pos x="5" y="20"/>
                  </a:cxn>
                  <a:cxn ang="0">
                    <a:pos x="0" y="13"/>
                  </a:cxn>
                  <a:cxn ang="0">
                    <a:pos x="10" y="10"/>
                  </a:cxn>
                  <a:cxn ang="0">
                    <a:pos x="7" y="5"/>
                  </a:cxn>
                  <a:cxn ang="0">
                    <a:pos x="11" y="0"/>
                  </a:cxn>
                  <a:cxn ang="0">
                    <a:pos x="16" y="5"/>
                  </a:cxn>
                  <a:cxn ang="0">
                    <a:pos x="12" y="10"/>
                  </a:cxn>
                </a:cxnLst>
                <a:rect l="0" t="0" r="r" b="b"/>
                <a:pathLst>
                  <a:path w="16" h="20">
                    <a:moveTo>
                      <a:pt x="12" y="10"/>
                    </a:moveTo>
                    <a:cubicBezTo>
                      <a:pt x="12" y="12"/>
                      <a:pt x="12" y="14"/>
                      <a:pt x="12" y="16"/>
                    </a:cubicBezTo>
                    <a:cubicBezTo>
                      <a:pt x="12" y="17"/>
                      <a:pt x="6" y="20"/>
                      <a:pt x="5" y="20"/>
                    </a:cubicBezTo>
                    <a:cubicBezTo>
                      <a:pt x="1" y="20"/>
                      <a:pt x="0" y="16"/>
                      <a:pt x="0" y="13"/>
                    </a:cubicBezTo>
                    <a:cubicBezTo>
                      <a:pt x="4" y="13"/>
                      <a:pt x="6" y="10"/>
                      <a:pt x="10" y="10"/>
                    </a:cubicBezTo>
                    <a:cubicBezTo>
                      <a:pt x="9" y="8"/>
                      <a:pt x="7" y="7"/>
                      <a:pt x="7" y="5"/>
                    </a:cubicBezTo>
                    <a:cubicBezTo>
                      <a:pt x="7" y="2"/>
                      <a:pt x="11" y="0"/>
                      <a:pt x="11" y="0"/>
                    </a:cubicBezTo>
                    <a:cubicBezTo>
                      <a:pt x="13" y="3"/>
                      <a:pt x="14" y="4"/>
                      <a:pt x="16" y="5"/>
                    </a:cubicBezTo>
                    <a:cubicBezTo>
                      <a:pt x="15" y="7"/>
                      <a:pt x="13" y="10"/>
                      <a:pt x="12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133" name="Freeform 113"/>
          <p:cNvSpPr>
            <a:spLocks/>
          </p:cNvSpPr>
          <p:nvPr/>
        </p:nvSpPr>
        <p:spPr bwMode="auto">
          <a:xfrm>
            <a:off x="5086073" y="5102065"/>
            <a:ext cx="1412892" cy="870812"/>
          </a:xfrm>
          <a:custGeom>
            <a:avLst/>
            <a:gdLst/>
            <a:ahLst/>
            <a:cxnLst>
              <a:cxn ang="0">
                <a:pos x="2667" y="186"/>
              </a:cxn>
              <a:cxn ang="0">
                <a:pos x="2594" y="86"/>
              </a:cxn>
              <a:cxn ang="0">
                <a:pos x="2535" y="205"/>
              </a:cxn>
              <a:cxn ang="0">
                <a:pos x="2487" y="275"/>
              </a:cxn>
              <a:cxn ang="0">
                <a:pos x="2309" y="357"/>
              </a:cxn>
              <a:cxn ang="0">
                <a:pos x="2175" y="458"/>
              </a:cxn>
              <a:cxn ang="0">
                <a:pos x="1986" y="587"/>
              </a:cxn>
              <a:cxn ang="0">
                <a:pos x="1955" y="470"/>
              </a:cxn>
              <a:cxn ang="0">
                <a:pos x="1955" y="357"/>
              </a:cxn>
              <a:cxn ang="0">
                <a:pos x="1866" y="373"/>
              </a:cxn>
              <a:cxn ang="0">
                <a:pos x="1824" y="492"/>
              </a:cxn>
              <a:cxn ang="0">
                <a:pos x="1750" y="428"/>
              </a:cxn>
              <a:cxn ang="0">
                <a:pos x="1931" y="321"/>
              </a:cxn>
              <a:cxn ang="0">
                <a:pos x="1873" y="275"/>
              </a:cxn>
              <a:cxn ang="0">
                <a:pos x="1747" y="241"/>
              </a:cxn>
              <a:cxn ang="0">
                <a:pos x="1607" y="305"/>
              </a:cxn>
              <a:cxn ang="0">
                <a:pos x="1610" y="244"/>
              </a:cxn>
              <a:cxn ang="0">
                <a:pos x="1555" y="196"/>
              </a:cxn>
              <a:cxn ang="0">
                <a:pos x="1417" y="134"/>
              </a:cxn>
              <a:cxn ang="0">
                <a:pos x="238" y="67"/>
              </a:cxn>
              <a:cxn ang="0">
                <a:pos x="140" y="12"/>
              </a:cxn>
              <a:cxn ang="0">
                <a:pos x="143" y="131"/>
              </a:cxn>
              <a:cxn ang="0">
                <a:pos x="43" y="357"/>
              </a:cxn>
              <a:cxn ang="0">
                <a:pos x="6" y="614"/>
              </a:cxn>
              <a:cxn ang="0">
                <a:pos x="64" y="773"/>
              </a:cxn>
              <a:cxn ang="0">
                <a:pos x="88" y="944"/>
              </a:cxn>
              <a:cxn ang="0">
                <a:pos x="232" y="1103"/>
              </a:cxn>
              <a:cxn ang="0">
                <a:pos x="495" y="1219"/>
              </a:cxn>
              <a:cxn ang="0">
                <a:pos x="803" y="1253"/>
              </a:cxn>
              <a:cxn ang="0">
                <a:pos x="971" y="1451"/>
              </a:cxn>
              <a:cxn ang="0">
                <a:pos x="1179" y="1558"/>
              </a:cxn>
              <a:cxn ang="0">
                <a:pos x="1457" y="1436"/>
              </a:cxn>
              <a:cxn ang="0">
                <a:pos x="1650" y="1430"/>
              </a:cxn>
              <a:cxn ang="0">
                <a:pos x="1705" y="1439"/>
              </a:cxn>
              <a:cxn ang="0">
                <a:pos x="1778" y="1436"/>
              </a:cxn>
              <a:cxn ang="0">
                <a:pos x="1729" y="1393"/>
              </a:cxn>
              <a:cxn ang="0">
                <a:pos x="1833" y="1366"/>
              </a:cxn>
              <a:cxn ang="0">
                <a:pos x="2129" y="1402"/>
              </a:cxn>
              <a:cxn ang="0">
                <a:pos x="2163" y="1482"/>
              </a:cxn>
              <a:cxn ang="0">
                <a:pos x="2206" y="1567"/>
              </a:cxn>
              <a:cxn ang="0">
                <a:pos x="2306" y="1634"/>
              </a:cxn>
              <a:cxn ang="0">
                <a:pos x="2309" y="1619"/>
              </a:cxn>
              <a:cxn ang="0">
                <a:pos x="2199" y="1219"/>
              </a:cxn>
              <a:cxn ang="0">
                <a:pos x="2343" y="1054"/>
              </a:cxn>
              <a:cxn ang="0">
                <a:pos x="2398" y="944"/>
              </a:cxn>
              <a:cxn ang="0">
                <a:pos x="2438" y="907"/>
              </a:cxn>
              <a:cxn ang="0">
                <a:pos x="2407" y="840"/>
              </a:cxn>
              <a:cxn ang="0">
                <a:pos x="2386" y="816"/>
              </a:cxn>
              <a:cxn ang="0">
                <a:pos x="2367" y="684"/>
              </a:cxn>
              <a:cxn ang="0">
                <a:pos x="2392" y="776"/>
              </a:cxn>
              <a:cxn ang="0">
                <a:pos x="2426" y="709"/>
              </a:cxn>
              <a:cxn ang="0">
                <a:pos x="2426" y="700"/>
              </a:cxn>
              <a:cxn ang="0">
                <a:pos x="2453" y="580"/>
              </a:cxn>
              <a:cxn ang="0">
                <a:pos x="2578" y="492"/>
              </a:cxn>
              <a:cxn ang="0">
                <a:pos x="2624" y="467"/>
              </a:cxn>
              <a:cxn ang="0">
                <a:pos x="2566" y="437"/>
              </a:cxn>
              <a:cxn ang="0">
                <a:pos x="2621" y="278"/>
              </a:cxn>
              <a:cxn ang="0">
                <a:pos x="2645" y="272"/>
              </a:cxn>
              <a:cxn ang="0">
                <a:pos x="2688" y="208"/>
              </a:cxn>
            </a:cxnLst>
            <a:rect l="0" t="0" r="r" b="b"/>
            <a:pathLst>
              <a:path w="2717" h="1674">
                <a:moveTo>
                  <a:pt x="2688" y="208"/>
                </a:moveTo>
                <a:cubicBezTo>
                  <a:pt x="2679" y="206"/>
                  <a:pt x="2676" y="214"/>
                  <a:pt x="2670" y="208"/>
                </a:cubicBezTo>
                <a:cubicBezTo>
                  <a:pt x="2672" y="197"/>
                  <a:pt x="2665" y="196"/>
                  <a:pt x="2667" y="186"/>
                </a:cubicBezTo>
                <a:cubicBezTo>
                  <a:pt x="2659" y="186"/>
                  <a:pt x="2649" y="188"/>
                  <a:pt x="2645" y="183"/>
                </a:cubicBezTo>
                <a:cubicBezTo>
                  <a:pt x="2640" y="151"/>
                  <a:pt x="2627" y="126"/>
                  <a:pt x="2621" y="95"/>
                </a:cubicBezTo>
                <a:cubicBezTo>
                  <a:pt x="2609" y="95"/>
                  <a:pt x="2603" y="88"/>
                  <a:pt x="2594" y="86"/>
                </a:cubicBezTo>
                <a:cubicBezTo>
                  <a:pt x="2586" y="92"/>
                  <a:pt x="2580" y="101"/>
                  <a:pt x="2569" y="104"/>
                </a:cubicBezTo>
                <a:cubicBezTo>
                  <a:pt x="2560" y="103"/>
                  <a:pt x="2565" y="89"/>
                  <a:pt x="2554" y="92"/>
                </a:cubicBezTo>
                <a:cubicBezTo>
                  <a:pt x="2542" y="121"/>
                  <a:pt x="2520" y="168"/>
                  <a:pt x="2535" y="205"/>
                </a:cubicBezTo>
                <a:cubicBezTo>
                  <a:pt x="2528" y="217"/>
                  <a:pt x="2519" y="229"/>
                  <a:pt x="2520" y="251"/>
                </a:cubicBezTo>
                <a:cubicBezTo>
                  <a:pt x="2509" y="248"/>
                  <a:pt x="2505" y="257"/>
                  <a:pt x="2499" y="251"/>
                </a:cubicBezTo>
                <a:cubicBezTo>
                  <a:pt x="2496" y="260"/>
                  <a:pt x="2497" y="273"/>
                  <a:pt x="2487" y="275"/>
                </a:cubicBezTo>
                <a:cubicBezTo>
                  <a:pt x="2455" y="281"/>
                  <a:pt x="2420" y="295"/>
                  <a:pt x="2386" y="302"/>
                </a:cubicBezTo>
                <a:cubicBezTo>
                  <a:pt x="2370" y="306"/>
                  <a:pt x="2353" y="303"/>
                  <a:pt x="2340" y="312"/>
                </a:cubicBezTo>
                <a:cubicBezTo>
                  <a:pt x="2325" y="321"/>
                  <a:pt x="2320" y="343"/>
                  <a:pt x="2309" y="357"/>
                </a:cubicBezTo>
                <a:cubicBezTo>
                  <a:pt x="2302" y="368"/>
                  <a:pt x="2287" y="369"/>
                  <a:pt x="2291" y="385"/>
                </a:cubicBezTo>
                <a:cubicBezTo>
                  <a:pt x="2305" y="390"/>
                  <a:pt x="2303" y="406"/>
                  <a:pt x="2303" y="415"/>
                </a:cubicBezTo>
                <a:cubicBezTo>
                  <a:pt x="2274" y="457"/>
                  <a:pt x="2221" y="437"/>
                  <a:pt x="2175" y="458"/>
                </a:cubicBezTo>
                <a:cubicBezTo>
                  <a:pt x="2176" y="473"/>
                  <a:pt x="2185" y="479"/>
                  <a:pt x="2190" y="489"/>
                </a:cubicBezTo>
                <a:cubicBezTo>
                  <a:pt x="2151" y="542"/>
                  <a:pt x="2094" y="578"/>
                  <a:pt x="2031" y="608"/>
                </a:cubicBezTo>
                <a:cubicBezTo>
                  <a:pt x="2022" y="595"/>
                  <a:pt x="1991" y="604"/>
                  <a:pt x="1986" y="587"/>
                </a:cubicBezTo>
                <a:cubicBezTo>
                  <a:pt x="2001" y="571"/>
                  <a:pt x="1998" y="530"/>
                  <a:pt x="2022" y="532"/>
                </a:cubicBezTo>
                <a:cubicBezTo>
                  <a:pt x="2019" y="492"/>
                  <a:pt x="2014" y="454"/>
                  <a:pt x="1989" y="437"/>
                </a:cubicBezTo>
                <a:cubicBezTo>
                  <a:pt x="1969" y="439"/>
                  <a:pt x="1971" y="464"/>
                  <a:pt x="1955" y="470"/>
                </a:cubicBezTo>
                <a:cubicBezTo>
                  <a:pt x="1943" y="472"/>
                  <a:pt x="1946" y="459"/>
                  <a:pt x="1946" y="449"/>
                </a:cubicBezTo>
                <a:cubicBezTo>
                  <a:pt x="1981" y="440"/>
                  <a:pt x="1957" y="386"/>
                  <a:pt x="1964" y="370"/>
                </a:cubicBezTo>
                <a:cubicBezTo>
                  <a:pt x="1956" y="371"/>
                  <a:pt x="1956" y="363"/>
                  <a:pt x="1955" y="357"/>
                </a:cubicBezTo>
                <a:cubicBezTo>
                  <a:pt x="1922" y="357"/>
                  <a:pt x="1894" y="321"/>
                  <a:pt x="1876" y="354"/>
                </a:cubicBezTo>
                <a:cubicBezTo>
                  <a:pt x="1873" y="364"/>
                  <a:pt x="1886" y="359"/>
                  <a:pt x="1885" y="367"/>
                </a:cubicBezTo>
                <a:cubicBezTo>
                  <a:pt x="1874" y="364"/>
                  <a:pt x="1872" y="370"/>
                  <a:pt x="1866" y="373"/>
                </a:cubicBezTo>
                <a:cubicBezTo>
                  <a:pt x="1864" y="391"/>
                  <a:pt x="1875" y="404"/>
                  <a:pt x="1857" y="406"/>
                </a:cubicBezTo>
                <a:cubicBezTo>
                  <a:pt x="1853" y="392"/>
                  <a:pt x="1870" y="380"/>
                  <a:pt x="1857" y="376"/>
                </a:cubicBezTo>
                <a:cubicBezTo>
                  <a:pt x="1829" y="406"/>
                  <a:pt x="1828" y="439"/>
                  <a:pt x="1824" y="492"/>
                </a:cubicBezTo>
                <a:cubicBezTo>
                  <a:pt x="1858" y="525"/>
                  <a:pt x="1848" y="607"/>
                  <a:pt x="1802" y="620"/>
                </a:cubicBezTo>
                <a:cubicBezTo>
                  <a:pt x="1738" y="563"/>
                  <a:pt x="1774" y="444"/>
                  <a:pt x="1790" y="379"/>
                </a:cubicBezTo>
                <a:cubicBezTo>
                  <a:pt x="1778" y="394"/>
                  <a:pt x="1765" y="425"/>
                  <a:pt x="1750" y="428"/>
                </a:cubicBezTo>
                <a:cubicBezTo>
                  <a:pt x="1761" y="398"/>
                  <a:pt x="1779" y="377"/>
                  <a:pt x="1787" y="345"/>
                </a:cubicBezTo>
                <a:cubicBezTo>
                  <a:pt x="1813" y="352"/>
                  <a:pt x="1828" y="332"/>
                  <a:pt x="1860" y="324"/>
                </a:cubicBezTo>
                <a:cubicBezTo>
                  <a:pt x="1887" y="328"/>
                  <a:pt x="1911" y="324"/>
                  <a:pt x="1931" y="321"/>
                </a:cubicBezTo>
                <a:cubicBezTo>
                  <a:pt x="1917" y="318"/>
                  <a:pt x="1913" y="306"/>
                  <a:pt x="1915" y="287"/>
                </a:cubicBezTo>
                <a:cubicBezTo>
                  <a:pt x="1899" y="288"/>
                  <a:pt x="1887" y="300"/>
                  <a:pt x="1873" y="293"/>
                </a:cubicBezTo>
                <a:cubicBezTo>
                  <a:pt x="1873" y="287"/>
                  <a:pt x="1873" y="281"/>
                  <a:pt x="1873" y="275"/>
                </a:cubicBezTo>
                <a:cubicBezTo>
                  <a:pt x="1828" y="280"/>
                  <a:pt x="1805" y="309"/>
                  <a:pt x="1766" y="302"/>
                </a:cubicBezTo>
                <a:cubicBezTo>
                  <a:pt x="1760" y="278"/>
                  <a:pt x="1725" y="273"/>
                  <a:pt x="1717" y="284"/>
                </a:cubicBezTo>
                <a:cubicBezTo>
                  <a:pt x="1721" y="264"/>
                  <a:pt x="1737" y="256"/>
                  <a:pt x="1747" y="241"/>
                </a:cubicBezTo>
                <a:cubicBezTo>
                  <a:pt x="1717" y="242"/>
                  <a:pt x="1706" y="262"/>
                  <a:pt x="1692" y="278"/>
                </a:cubicBezTo>
                <a:cubicBezTo>
                  <a:pt x="1671" y="290"/>
                  <a:pt x="1647" y="298"/>
                  <a:pt x="1628" y="312"/>
                </a:cubicBezTo>
                <a:cubicBezTo>
                  <a:pt x="1625" y="300"/>
                  <a:pt x="1610" y="312"/>
                  <a:pt x="1607" y="305"/>
                </a:cubicBezTo>
                <a:cubicBezTo>
                  <a:pt x="1609" y="299"/>
                  <a:pt x="1616" y="296"/>
                  <a:pt x="1616" y="287"/>
                </a:cubicBezTo>
                <a:cubicBezTo>
                  <a:pt x="1600" y="281"/>
                  <a:pt x="1580" y="312"/>
                  <a:pt x="1558" y="299"/>
                </a:cubicBezTo>
                <a:cubicBezTo>
                  <a:pt x="1580" y="287"/>
                  <a:pt x="1589" y="259"/>
                  <a:pt x="1610" y="244"/>
                </a:cubicBezTo>
                <a:cubicBezTo>
                  <a:pt x="1627" y="232"/>
                  <a:pt x="1652" y="234"/>
                  <a:pt x="1665" y="214"/>
                </a:cubicBezTo>
                <a:cubicBezTo>
                  <a:pt x="1647" y="210"/>
                  <a:pt x="1618" y="213"/>
                  <a:pt x="1607" y="202"/>
                </a:cubicBezTo>
                <a:cubicBezTo>
                  <a:pt x="1591" y="218"/>
                  <a:pt x="1559" y="216"/>
                  <a:pt x="1555" y="196"/>
                </a:cubicBezTo>
                <a:cubicBezTo>
                  <a:pt x="1529" y="204"/>
                  <a:pt x="1506" y="166"/>
                  <a:pt x="1482" y="189"/>
                </a:cubicBezTo>
                <a:cubicBezTo>
                  <a:pt x="1469" y="185"/>
                  <a:pt x="1459" y="177"/>
                  <a:pt x="1442" y="177"/>
                </a:cubicBezTo>
                <a:cubicBezTo>
                  <a:pt x="1428" y="168"/>
                  <a:pt x="1441" y="133"/>
                  <a:pt x="1417" y="134"/>
                </a:cubicBezTo>
                <a:cubicBezTo>
                  <a:pt x="1410" y="138"/>
                  <a:pt x="1419" y="156"/>
                  <a:pt x="1411" y="159"/>
                </a:cubicBezTo>
                <a:cubicBezTo>
                  <a:pt x="959" y="167"/>
                  <a:pt x="577" y="89"/>
                  <a:pt x="232" y="0"/>
                </a:cubicBezTo>
                <a:cubicBezTo>
                  <a:pt x="246" y="22"/>
                  <a:pt x="233" y="49"/>
                  <a:pt x="238" y="67"/>
                </a:cubicBezTo>
                <a:cubicBezTo>
                  <a:pt x="224" y="56"/>
                  <a:pt x="231" y="46"/>
                  <a:pt x="232" y="37"/>
                </a:cubicBezTo>
                <a:cubicBezTo>
                  <a:pt x="220" y="35"/>
                  <a:pt x="225" y="50"/>
                  <a:pt x="214" y="49"/>
                </a:cubicBezTo>
                <a:cubicBezTo>
                  <a:pt x="182" y="44"/>
                  <a:pt x="165" y="24"/>
                  <a:pt x="140" y="12"/>
                </a:cubicBezTo>
                <a:cubicBezTo>
                  <a:pt x="138" y="41"/>
                  <a:pt x="136" y="88"/>
                  <a:pt x="150" y="110"/>
                </a:cubicBezTo>
                <a:cubicBezTo>
                  <a:pt x="144" y="110"/>
                  <a:pt x="140" y="111"/>
                  <a:pt x="137" y="113"/>
                </a:cubicBezTo>
                <a:cubicBezTo>
                  <a:pt x="134" y="124"/>
                  <a:pt x="145" y="122"/>
                  <a:pt x="143" y="131"/>
                </a:cubicBezTo>
                <a:cubicBezTo>
                  <a:pt x="131" y="139"/>
                  <a:pt x="126" y="155"/>
                  <a:pt x="140" y="162"/>
                </a:cubicBezTo>
                <a:cubicBezTo>
                  <a:pt x="131" y="159"/>
                  <a:pt x="134" y="170"/>
                  <a:pt x="128" y="171"/>
                </a:cubicBezTo>
                <a:cubicBezTo>
                  <a:pt x="107" y="240"/>
                  <a:pt x="82" y="306"/>
                  <a:pt x="43" y="357"/>
                </a:cubicBezTo>
                <a:cubicBezTo>
                  <a:pt x="43" y="376"/>
                  <a:pt x="39" y="389"/>
                  <a:pt x="37" y="403"/>
                </a:cubicBezTo>
                <a:cubicBezTo>
                  <a:pt x="55" y="451"/>
                  <a:pt x="14" y="488"/>
                  <a:pt x="0" y="522"/>
                </a:cubicBezTo>
                <a:cubicBezTo>
                  <a:pt x="34" y="544"/>
                  <a:pt x="2" y="585"/>
                  <a:pt x="6" y="614"/>
                </a:cubicBezTo>
                <a:cubicBezTo>
                  <a:pt x="8" y="627"/>
                  <a:pt x="29" y="646"/>
                  <a:pt x="30" y="666"/>
                </a:cubicBezTo>
                <a:cubicBezTo>
                  <a:pt x="31" y="685"/>
                  <a:pt x="33" y="691"/>
                  <a:pt x="46" y="703"/>
                </a:cubicBezTo>
                <a:cubicBezTo>
                  <a:pt x="30" y="729"/>
                  <a:pt x="45" y="763"/>
                  <a:pt x="64" y="773"/>
                </a:cubicBezTo>
                <a:cubicBezTo>
                  <a:pt x="62" y="783"/>
                  <a:pt x="50" y="783"/>
                  <a:pt x="49" y="794"/>
                </a:cubicBezTo>
                <a:cubicBezTo>
                  <a:pt x="50" y="834"/>
                  <a:pt x="89" y="866"/>
                  <a:pt x="92" y="901"/>
                </a:cubicBezTo>
                <a:cubicBezTo>
                  <a:pt x="93" y="917"/>
                  <a:pt x="77" y="929"/>
                  <a:pt x="88" y="944"/>
                </a:cubicBezTo>
                <a:cubicBezTo>
                  <a:pt x="142" y="942"/>
                  <a:pt x="148" y="989"/>
                  <a:pt x="186" y="1002"/>
                </a:cubicBezTo>
                <a:cubicBezTo>
                  <a:pt x="188" y="1012"/>
                  <a:pt x="180" y="1011"/>
                  <a:pt x="186" y="1017"/>
                </a:cubicBezTo>
                <a:cubicBezTo>
                  <a:pt x="222" y="1026"/>
                  <a:pt x="234" y="1057"/>
                  <a:pt x="232" y="1103"/>
                </a:cubicBezTo>
                <a:cubicBezTo>
                  <a:pt x="269" y="1116"/>
                  <a:pt x="321" y="1116"/>
                  <a:pt x="363" y="1124"/>
                </a:cubicBezTo>
                <a:cubicBezTo>
                  <a:pt x="363" y="1130"/>
                  <a:pt x="355" y="1128"/>
                  <a:pt x="357" y="1136"/>
                </a:cubicBezTo>
                <a:cubicBezTo>
                  <a:pt x="405" y="1160"/>
                  <a:pt x="451" y="1193"/>
                  <a:pt x="495" y="1219"/>
                </a:cubicBezTo>
                <a:cubicBezTo>
                  <a:pt x="552" y="1252"/>
                  <a:pt x="619" y="1261"/>
                  <a:pt x="706" y="1271"/>
                </a:cubicBezTo>
                <a:cubicBezTo>
                  <a:pt x="707" y="1260"/>
                  <a:pt x="707" y="1248"/>
                  <a:pt x="712" y="1240"/>
                </a:cubicBezTo>
                <a:cubicBezTo>
                  <a:pt x="741" y="1245"/>
                  <a:pt x="771" y="1251"/>
                  <a:pt x="803" y="1253"/>
                </a:cubicBezTo>
                <a:cubicBezTo>
                  <a:pt x="824" y="1279"/>
                  <a:pt x="841" y="1311"/>
                  <a:pt x="874" y="1326"/>
                </a:cubicBezTo>
                <a:cubicBezTo>
                  <a:pt x="891" y="1344"/>
                  <a:pt x="885" y="1364"/>
                  <a:pt x="892" y="1390"/>
                </a:cubicBezTo>
                <a:cubicBezTo>
                  <a:pt x="901" y="1424"/>
                  <a:pt x="944" y="1432"/>
                  <a:pt x="971" y="1451"/>
                </a:cubicBezTo>
                <a:cubicBezTo>
                  <a:pt x="993" y="1437"/>
                  <a:pt x="990" y="1399"/>
                  <a:pt x="1023" y="1396"/>
                </a:cubicBezTo>
                <a:cubicBezTo>
                  <a:pt x="1088" y="1404"/>
                  <a:pt x="1120" y="1444"/>
                  <a:pt x="1130" y="1506"/>
                </a:cubicBezTo>
                <a:cubicBezTo>
                  <a:pt x="1152" y="1518"/>
                  <a:pt x="1158" y="1546"/>
                  <a:pt x="1179" y="1558"/>
                </a:cubicBezTo>
                <a:cubicBezTo>
                  <a:pt x="1166" y="1635"/>
                  <a:pt x="1252" y="1654"/>
                  <a:pt x="1304" y="1665"/>
                </a:cubicBezTo>
                <a:cubicBezTo>
                  <a:pt x="1295" y="1624"/>
                  <a:pt x="1297" y="1584"/>
                  <a:pt x="1301" y="1540"/>
                </a:cubicBezTo>
                <a:cubicBezTo>
                  <a:pt x="1353" y="1505"/>
                  <a:pt x="1416" y="1481"/>
                  <a:pt x="1457" y="1436"/>
                </a:cubicBezTo>
                <a:cubicBezTo>
                  <a:pt x="1501" y="1399"/>
                  <a:pt x="1577" y="1426"/>
                  <a:pt x="1622" y="1427"/>
                </a:cubicBezTo>
                <a:cubicBezTo>
                  <a:pt x="1620" y="1409"/>
                  <a:pt x="1602" y="1426"/>
                  <a:pt x="1598" y="1414"/>
                </a:cubicBezTo>
                <a:cubicBezTo>
                  <a:pt x="1617" y="1397"/>
                  <a:pt x="1632" y="1426"/>
                  <a:pt x="1650" y="1430"/>
                </a:cubicBezTo>
                <a:cubicBezTo>
                  <a:pt x="1650" y="1436"/>
                  <a:pt x="1646" y="1436"/>
                  <a:pt x="1646" y="1442"/>
                </a:cubicBezTo>
                <a:cubicBezTo>
                  <a:pt x="1657" y="1447"/>
                  <a:pt x="1665" y="1454"/>
                  <a:pt x="1680" y="1454"/>
                </a:cubicBezTo>
                <a:cubicBezTo>
                  <a:pt x="1688" y="1448"/>
                  <a:pt x="1692" y="1439"/>
                  <a:pt x="1705" y="1439"/>
                </a:cubicBezTo>
                <a:cubicBezTo>
                  <a:pt x="1715" y="1445"/>
                  <a:pt x="1697" y="1452"/>
                  <a:pt x="1705" y="1454"/>
                </a:cubicBezTo>
                <a:cubicBezTo>
                  <a:pt x="1729" y="1447"/>
                  <a:pt x="1710" y="1431"/>
                  <a:pt x="1729" y="1424"/>
                </a:cubicBezTo>
                <a:cubicBezTo>
                  <a:pt x="1734" y="1438"/>
                  <a:pt x="1775" y="1458"/>
                  <a:pt x="1778" y="1436"/>
                </a:cubicBezTo>
                <a:cubicBezTo>
                  <a:pt x="1769" y="1424"/>
                  <a:pt x="1744" y="1429"/>
                  <a:pt x="1738" y="1414"/>
                </a:cubicBezTo>
                <a:cubicBezTo>
                  <a:pt x="1748" y="1406"/>
                  <a:pt x="1760" y="1404"/>
                  <a:pt x="1753" y="1381"/>
                </a:cubicBezTo>
                <a:cubicBezTo>
                  <a:pt x="1740" y="1380"/>
                  <a:pt x="1746" y="1398"/>
                  <a:pt x="1729" y="1393"/>
                </a:cubicBezTo>
                <a:cubicBezTo>
                  <a:pt x="1743" y="1357"/>
                  <a:pt x="1774" y="1361"/>
                  <a:pt x="1818" y="1359"/>
                </a:cubicBezTo>
                <a:cubicBezTo>
                  <a:pt x="1824" y="1354"/>
                  <a:pt x="1819" y="1338"/>
                  <a:pt x="1830" y="1338"/>
                </a:cubicBezTo>
                <a:cubicBezTo>
                  <a:pt x="1836" y="1343"/>
                  <a:pt x="1845" y="1360"/>
                  <a:pt x="1833" y="1366"/>
                </a:cubicBezTo>
                <a:cubicBezTo>
                  <a:pt x="1883" y="1349"/>
                  <a:pt x="1957" y="1336"/>
                  <a:pt x="1983" y="1384"/>
                </a:cubicBezTo>
                <a:cubicBezTo>
                  <a:pt x="2010" y="1382"/>
                  <a:pt x="2034" y="1370"/>
                  <a:pt x="2038" y="1353"/>
                </a:cubicBezTo>
                <a:cubicBezTo>
                  <a:pt x="2090" y="1348"/>
                  <a:pt x="2086" y="1398"/>
                  <a:pt x="2129" y="1402"/>
                </a:cubicBezTo>
                <a:cubicBezTo>
                  <a:pt x="2155" y="1423"/>
                  <a:pt x="2126" y="1480"/>
                  <a:pt x="2151" y="1500"/>
                </a:cubicBezTo>
                <a:cubicBezTo>
                  <a:pt x="2158" y="1491"/>
                  <a:pt x="2148" y="1479"/>
                  <a:pt x="2151" y="1479"/>
                </a:cubicBezTo>
                <a:cubicBezTo>
                  <a:pt x="2155" y="1479"/>
                  <a:pt x="2162" y="1478"/>
                  <a:pt x="2163" y="1482"/>
                </a:cubicBezTo>
                <a:cubicBezTo>
                  <a:pt x="2164" y="1496"/>
                  <a:pt x="2151" y="1497"/>
                  <a:pt x="2151" y="1509"/>
                </a:cubicBezTo>
                <a:cubicBezTo>
                  <a:pt x="2166" y="1527"/>
                  <a:pt x="2179" y="1548"/>
                  <a:pt x="2190" y="1570"/>
                </a:cubicBezTo>
                <a:cubicBezTo>
                  <a:pt x="2199" y="1573"/>
                  <a:pt x="2198" y="1566"/>
                  <a:pt x="2206" y="1567"/>
                </a:cubicBezTo>
                <a:cubicBezTo>
                  <a:pt x="2212" y="1577"/>
                  <a:pt x="2215" y="1590"/>
                  <a:pt x="2221" y="1601"/>
                </a:cubicBezTo>
                <a:cubicBezTo>
                  <a:pt x="2248" y="1595"/>
                  <a:pt x="2259" y="1624"/>
                  <a:pt x="2267" y="1647"/>
                </a:cubicBezTo>
                <a:cubicBezTo>
                  <a:pt x="2278" y="1643"/>
                  <a:pt x="2298" y="1632"/>
                  <a:pt x="2306" y="1634"/>
                </a:cubicBezTo>
                <a:cubicBezTo>
                  <a:pt x="2302" y="1653"/>
                  <a:pt x="2272" y="1661"/>
                  <a:pt x="2273" y="1674"/>
                </a:cubicBezTo>
                <a:cubicBezTo>
                  <a:pt x="2294" y="1659"/>
                  <a:pt x="2314" y="1642"/>
                  <a:pt x="2319" y="1610"/>
                </a:cubicBezTo>
                <a:cubicBezTo>
                  <a:pt x="2308" y="1605"/>
                  <a:pt x="2317" y="1620"/>
                  <a:pt x="2309" y="1619"/>
                </a:cubicBezTo>
                <a:cubicBezTo>
                  <a:pt x="2332" y="1539"/>
                  <a:pt x="2288" y="1484"/>
                  <a:pt x="2261" y="1436"/>
                </a:cubicBezTo>
                <a:cubicBezTo>
                  <a:pt x="2261" y="1430"/>
                  <a:pt x="2269" y="1432"/>
                  <a:pt x="2267" y="1424"/>
                </a:cubicBezTo>
                <a:cubicBezTo>
                  <a:pt x="2220" y="1382"/>
                  <a:pt x="2172" y="1299"/>
                  <a:pt x="2199" y="1219"/>
                </a:cubicBezTo>
                <a:cubicBezTo>
                  <a:pt x="2206" y="1200"/>
                  <a:pt x="2227" y="1190"/>
                  <a:pt x="2227" y="1170"/>
                </a:cubicBezTo>
                <a:cubicBezTo>
                  <a:pt x="2256" y="1160"/>
                  <a:pt x="2264" y="1129"/>
                  <a:pt x="2288" y="1115"/>
                </a:cubicBezTo>
                <a:cubicBezTo>
                  <a:pt x="2286" y="1075"/>
                  <a:pt x="2308" y="1058"/>
                  <a:pt x="2343" y="1054"/>
                </a:cubicBezTo>
                <a:cubicBezTo>
                  <a:pt x="2340" y="993"/>
                  <a:pt x="2418" y="1005"/>
                  <a:pt x="2419" y="965"/>
                </a:cubicBezTo>
                <a:cubicBezTo>
                  <a:pt x="2417" y="971"/>
                  <a:pt x="2393" y="974"/>
                  <a:pt x="2389" y="965"/>
                </a:cubicBezTo>
                <a:cubicBezTo>
                  <a:pt x="2402" y="976"/>
                  <a:pt x="2410" y="949"/>
                  <a:pt x="2398" y="944"/>
                </a:cubicBezTo>
                <a:cubicBezTo>
                  <a:pt x="2418" y="950"/>
                  <a:pt x="2439" y="941"/>
                  <a:pt x="2441" y="920"/>
                </a:cubicBezTo>
                <a:cubicBezTo>
                  <a:pt x="2436" y="911"/>
                  <a:pt x="2422" y="927"/>
                  <a:pt x="2416" y="916"/>
                </a:cubicBezTo>
                <a:cubicBezTo>
                  <a:pt x="2427" y="917"/>
                  <a:pt x="2435" y="914"/>
                  <a:pt x="2438" y="907"/>
                </a:cubicBezTo>
                <a:cubicBezTo>
                  <a:pt x="2436" y="903"/>
                  <a:pt x="2436" y="903"/>
                  <a:pt x="2436" y="903"/>
                </a:cubicBezTo>
                <a:cubicBezTo>
                  <a:pt x="2441" y="904"/>
                  <a:pt x="2441" y="904"/>
                  <a:pt x="2441" y="904"/>
                </a:cubicBezTo>
                <a:cubicBezTo>
                  <a:pt x="2428" y="885"/>
                  <a:pt x="2417" y="862"/>
                  <a:pt x="2407" y="840"/>
                </a:cubicBezTo>
                <a:cubicBezTo>
                  <a:pt x="2400" y="840"/>
                  <a:pt x="2392" y="839"/>
                  <a:pt x="2388" y="842"/>
                </a:cubicBezTo>
                <a:cubicBezTo>
                  <a:pt x="2400" y="832"/>
                  <a:pt x="2374" y="820"/>
                  <a:pt x="2380" y="813"/>
                </a:cubicBezTo>
                <a:cubicBezTo>
                  <a:pt x="2383" y="813"/>
                  <a:pt x="2383" y="815"/>
                  <a:pt x="2386" y="816"/>
                </a:cubicBezTo>
                <a:cubicBezTo>
                  <a:pt x="2384" y="793"/>
                  <a:pt x="2377" y="775"/>
                  <a:pt x="2361" y="767"/>
                </a:cubicBezTo>
                <a:cubicBezTo>
                  <a:pt x="2370" y="769"/>
                  <a:pt x="2367" y="760"/>
                  <a:pt x="2371" y="758"/>
                </a:cubicBezTo>
                <a:cubicBezTo>
                  <a:pt x="2349" y="744"/>
                  <a:pt x="2346" y="687"/>
                  <a:pt x="2367" y="684"/>
                </a:cubicBezTo>
                <a:cubicBezTo>
                  <a:pt x="2354" y="697"/>
                  <a:pt x="2376" y="712"/>
                  <a:pt x="2361" y="727"/>
                </a:cubicBezTo>
                <a:cubicBezTo>
                  <a:pt x="2375" y="727"/>
                  <a:pt x="2366" y="731"/>
                  <a:pt x="2367" y="748"/>
                </a:cubicBezTo>
                <a:cubicBezTo>
                  <a:pt x="2384" y="750"/>
                  <a:pt x="2380" y="770"/>
                  <a:pt x="2392" y="776"/>
                </a:cubicBezTo>
                <a:cubicBezTo>
                  <a:pt x="2396" y="765"/>
                  <a:pt x="2382" y="758"/>
                  <a:pt x="2389" y="755"/>
                </a:cubicBezTo>
                <a:cubicBezTo>
                  <a:pt x="2421" y="766"/>
                  <a:pt x="2383" y="811"/>
                  <a:pt x="2407" y="828"/>
                </a:cubicBezTo>
                <a:cubicBezTo>
                  <a:pt x="2413" y="788"/>
                  <a:pt x="2442" y="751"/>
                  <a:pt x="2426" y="709"/>
                </a:cubicBezTo>
                <a:cubicBezTo>
                  <a:pt x="2404" y="703"/>
                  <a:pt x="2401" y="678"/>
                  <a:pt x="2389" y="663"/>
                </a:cubicBezTo>
                <a:cubicBezTo>
                  <a:pt x="2397" y="675"/>
                  <a:pt x="2409" y="684"/>
                  <a:pt x="2429" y="684"/>
                </a:cubicBezTo>
                <a:cubicBezTo>
                  <a:pt x="2430" y="692"/>
                  <a:pt x="2423" y="691"/>
                  <a:pt x="2426" y="700"/>
                </a:cubicBezTo>
                <a:cubicBezTo>
                  <a:pt x="2448" y="678"/>
                  <a:pt x="2467" y="638"/>
                  <a:pt x="2456" y="593"/>
                </a:cubicBezTo>
                <a:cubicBezTo>
                  <a:pt x="2452" y="585"/>
                  <a:pt x="2445" y="599"/>
                  <a:pt x="2441" y="590"/>
                </a:cubicBezTo>
                <a:cubicBezTo>
                  <a:pt x="2447" y="589"/>
                  <a:pt x="2447" y="581"/>
                  <a:pt x="2453" y="580"/>
                </a:cubicBezTo>
                <a:cubicBezTo>
                  <a:pt x="2451" y="572"/>
                  <a:pt x="2451" y="572"/>
                  <a:pt x="2451" y="572"/>
                </a:cubicBezTo>
                <a:cubicBezTo>
                  <a:pt x="2456" y="565"/>
                  <a:pt x="2456" y="565"/>
                  <a:pt x="2456" y="565"/>
                </a:cubicBezTo>
                <a:cubicBezTo>
                  <a:pt x="2478" y="522"/>
                  <a:pt x="2541" y="519"/>
                  <a:pt x="2578" y="492"/>
                </a:cubicBezTo>
                <a:cubicBezTo>
                  <a:pt x="2582" y="483"/>
                  <a:pt x="2577" y="477"/>
                  <a:pt x="2590" y="474"/>
                </a:cubicBezTo>
                <a:cubicBezTo>
                  <a:pt x="2592" y="483"/>
                  <a:pt x="2590" y="489"/>
                  <a:pt x="2584" y="492"/>
                </a:cubicBezTo>
                <a:cubicBezTo>
                  <a:pt x="2598" y="484"/>
                  <a:pt x="2605" y="470"/>
                  <a:pt x="2624" y="467"/>
                </a:cubicBezTo>
                <a:cubicBezTo>
                  <a:pt x="2624" y="452"/>
                  <a:pt x="2619" y="440"/>
                  <a:pt x="2603" y="440"/>
                </a:cubicBezTo>
                <a:cubicBezTo>
                  <a:pt x="2604" y="450"/>
                  <a:pt x="2618" y="447"/>
                  <a:pt x="2618" y="458"/>
                </a:cubicBezTo>
                <a:cubicBezTo>
                  <a:pt x="2592" y="482"/>
                  <a:pt x="2586" y="430"/>
                  <a:pt x="2566" y="437"/>
                </a:cubicBezTo>
                <a:cubicBezTo>
                  <a:pt x="2568" y="410"/>
                  <a:pt x="2564" y="373"/>
                  <a:pt x="2578" y="333"/>
                </a:cubicBezTo>
                <a:cubicBezTo>
                  <a:pt x="2595" y="336"/>
                  <a:pt x="2607" y="317"/>
                  <a:pt x="2621" y="309"/>
                </a:cubicBezTo>
                <a:cubicBezTo>
                  <a:pt x="2623" y="298"/>
                  <a:pt x="2618" y="280"/>
                  <a:pt x="2621" y="278"/>
                </a:cubicBezTo>
                <a:cubicBezTo>
                  <a:pt x="2625" y="283"/>
                  <a:pt x="2634" y="282"/>
                  <a:pt x="2633" y="290"/>
                </a:cubicBezTo>
                <a:cubicBezTo>
                  <a:pt x="2626" y="295"/>
                  <a:pt x="2622" y="295"/>
                  <a:pt x="2627" y="305"/>
                </a:cubicBezTo>
                <a:cubicBezTo>
                  <a:pt x="2643" y="302"/>
                  <a:pt x="2635" y="281"/>
                  <a:pt x="2645" y="272"/>
                </a:cubicBezTo>
                <a:cubicBezTo>
                  <a:pt x="2645" y="280"/>
                  <a:pt x="2644" y="287"/>
                  <a:pt x="2655" y="284"/>
                </a:cubicBezTo>
                <a:cubicBezTo>
                  <a:pt x="2660" y="266"/>
                  <a:pt x="2651" y="276"/>
                  <a:pt x="2649" y="266"/>
                </a:cubicBezTo>
                <a:cubicBezTo>
                  <a:pt x="2672" y="277"/>
                  <a:pt x="2717" y="231"/>
                  <a:pt x="2688" y="208"/>
                </a:cubicBezTo>
                <a:close/>
              </a:path>
            </a:pathLst>
          </a:cu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600" dirty="0"/>
          </a:p>
        </p:txBody>
      </p:sp>
      <p:grpSp>
        <p:nvGrpSpPr>
          <p:cNvPr id="134" name="Group 45"/>
          <p:cNvGrpSpPr/>
          <p:nvPr/>
        </p:nvGrpSpPr>
        <p:grpSpPr>
          <a:xfrm>
            <a:off x="8577520" y="1821146"/>
            <a:ext cx="1058716" cy="1169714"/>
            <a:chOff x="766763" y="1246789"/>
            <a:chExt cx="2982913" cy="3295650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135" name="Freeform 5"/>
            <p:cNvSpPr>
              <a:spLocks/>
            </p:cNvSpPr>
            <p:nvPr/>
          </p:nvSpPr>
          <p:spPr bwMode="auto">
            <a:xfrm>
              <a:off x="766763" y="1246789"/>
              <a:ext cx="2982913" cy="3295650"/>
            </a:xfrm>
            <a:custGeom>
              <a:avLst/>
              <a:gdLst/>
              <a:ahLst/>
              <a:cxnLst>
                <a:cxn ang="0">
                  <a:pos x="977" y="424"/>
                </a:cxn>
                <a:cxn ang="0">
                  <a:pos x="914" y="417"/>
                </a:cxn>
                <a:cxn ang="0">
                  <a:pos x="905" y="397"/>
                </a:cxn>
                <a:cxn ang="0">
                  <a:pos x="855" y="354"/>
                </a:cxn>
                <a:cxn ang="0">
                  <a:pos x="814" y="267"/>
                </a:cxn>
                <a:cxn ang="0">
                  <a:pos x="784" y="212"/>
                </a:cxn>
                <a:cxn ang="0">
                  <a:pos x="756" y="142"/>
                </a:cxn>
                <a:cxn ang="0">
                  <a:pos x="763" y="104"/>
                </a:cxn>
                <a:cxn ang="0">
                  <a:pos x="680" y="106"/>
                </a:cxn>
                <a:cxn ang="0">
                  <a:pos x="607" y="86"/>
                </a:cxn>
                <a:cxn ang="0">
                  <a:pos x="556" y="113"/>
                </a:cxn>
                <a:cxn ang="0">
                  <a:pos x="458" y="77"/>
                </a:cxn>
                <a:cxn ang="0">
                  <a:pos x="424" y="37"/>
                </a:cxn>
                <a:cxn ang="0">
                  <a:pos x="412" y="4"/>
                </a:cxn>
                <a:cxn ang="0">
                  <a:pos x="344" y="11"/>
                </a:cxn>
                <a:cxn ang="0">
                  <a:pos x="255" y="25"/>
                </a:cxn>
                <a:cxn ang="0">
                  <a:pos x="187" y="25"/>
                </a:cxn>
                <a:cxn ang="0">
                  <a:pos x="136" y="75"/>
                </a:cxn>
                <a:cxn ang="0">
                  <a:pos x="115" y="130"/>
                </a:cxn>
                <a:cxn ang="0">
                  <a:pos x="55" y="180"/>
                </a:cxn>
                <a:cxn ang="0">
                  <a:pos x="8" y="249"/>
                </a:cxn>
                <a:cxn ang="0">
                  <a:pos x="18" y="306"/>
                </a:cxn>
                <a:cxn ang="0">
                  <a:pos x="5" y="374"/>
                </a:cxn>
                <a:cxn ang="0">
                  <a:pos x="23" y="411"/>
                </a:cxn>
                <a:cxn ang="0">
                  <a:pos x="41" y="438"/>
                </a:cxn>
                <a:cxn ang="0">
                  <a:pos x="62" y="460"/>
                </a:cxn>
                <a:cxn ang="0">
                  <a:pos x="80" y="487"/>
                </a:cxn>
                <a:cxn ang="0">
                  <a:pos x="107" y="505"/>
                </a:cxn>
                <a:cxn ang="0">
                  <a:pos x="152" y="523"/>
                </a:cxn>
                <a:cxn ang="0">
                  <a:pos x="214" y="517"/>
                </a:cxn>
                <a:cxn ang="0">
                  <a:pos x="263" y="506"/>
                </a:cxn>
                <a:cxn ang="0">
                  <a:pos x="317" y="496"/>
                </a:cxn>
                <a:cxn ang="0">
                  <a:pos x="372" y="526"/>
                </a:cxn>
                <a:cxn ang="0">
                  <a:pos x="409" y="547"/>
                </a:cxn>
                <a:cxn ang="0">
                  <a:pos x="402" y="587"/>
                </a:cxn>
                <a:cxn ang="0">
                  <a:pos x="401" y="624"/>
                </a:cxn>
                <a:cxn ang="0">
                  <a:pos x="445" y="680"/>
                </a:cxn>
                <a:cxn ang="0">
                  <a:pos x="461" y="719"/>
                </a:cxn>
                <a:cxn ang="0">
                  <a:pos x="461" y="783"/>
                </a:cxn>
                <a:cxn ang="0">
                  <a:pos x="440" y="831"/>
                </a:cxn>
                <a:cxn ang="0">
                  <a:pos x="464" y="920"/>
                </a:cxn>
                <a:cxn ang="0">
                  <a:pos x="480" y="991"/>
                </a:cxn>
                <a:cxn ang="0">
                  <a:pos x="493" y="1028"/>
                </a:cxn>
                <a:cxn ang="0">
                  <a:pos x="519" y="1068"/>
                </a:cxn>
                <a:cxn ang="0">
                  <a:pos x="528" y="1109"/>
                </a:cxn>
                <a:cxn ang="0">
                  <a:pos x="548" y="1138"/>
                </a:cxn>
                <a:cxn ang="0">
                  <a:pos x="597" y="1130"/>
                </a:cxn>
                <a:cxn ang="0">
                  <a:pos x="633" y="1130"/>
                </a:cxn>
                <a:cxn ang="0">
                  <a:pos x="693" y="1095"/>
                </a:cxn>
                <a:cxn ang="0">
                  <a:pos x="738" y="1041"/>
                </a:cxn>
                <a:cxn ang="0">
                  <a:pos x="758" y="982"/>
                </a:cxn>
                <a:cxn ang="0">
                  <a:pos x="787" y="928"/>
                </a:cxn>
                <a:cxn ang="0">
                  <a:pos x="849" y="851"/>
                </a:cxn>
                <a:cxn ang="0">
                  <a:pos x="873" y="775"/>
                </a:cxn>
                <a:cxn ang="0">
                  <a:pos x="855" y="707"/>
                </a:cxn>
                <a:cxn ang="0">
                  <a:pos x="880" y="624"/>
                </a:cxn>
                <a:cxn ang="0">
                  <a:pos x="951" y="559"/>
                </a:cxn>
                <a:cxn ang="0">
                  <a:pos x="1008" y="483"/>
                </a:cxn>
                <a:cxn ang="0">
                  <a:pos x="1032" y="418"/>
                </a:cxn>
              </a:cxnLst>
              <a:rect l="0" t="0" r="r" b="b"/>
              <a:pathLst>
                <a:path w="1032" h="1140">
                  <a:moveTo>
                    <a:pt x="1032" y="418"/>
                  </a:moveTo>
                  <a:cubicBezTo>
                    <a:pt x="1032" y="417"/>
                    <a:pt x="1031" y="415"/>
                    <a:pt x="1030" y="414"/>
                  </a:cubicBezTo>
                  <a:cubicBezTo>
                    <a:pt x="1030" y="412"/>
                    <a:pt x="1028" y="411"/>
                    <a:pt x="1027" y="410"/>
                  </a:cubicBezTo>
                  <a:cubicBezTo>
                    <a:pt x="1026" y="410"/>
                    <a:pt x="1023" y="413"/>
                    <a:pt x="1021" y="414"/>
                  </a:cubicBezTo>
                  <a:cubicBezTo>
                    <a:pt x="1020" y="414"/>
                    <a:pt x="1015" y="419"/>
                    <a:pt x="1011" y="419"/>
                  </a:cubicBezTo>
                  <a:cubicBezTo>
                    <a:pt x="1007" y="420"/>
                    <a:pt x="1006" y="422"/>
                    <a:pt x="1005" y="421"/>
                  </a:cubicBezTo>
                  <a:cubicBezTo>
                    <a:pt x="1003" y="421"/>
                    <a:pt x="1001" y="421"/>
                    <a:pt x="999" y="421"/>
                  </a:cubicBezTo>
                  <a:cubicBezTo>
                    <a:pt x="998" y="421"/>
                    <a:pt x="996" y="422"/>
                    <a:pt x="995" y="421"/>
                  </a:cubicBezTo>
                  <a:cubicBezTo>
                    <a:pt x="994" y="421"/>
                    <a:pt x="997" y="421"/>
                    <a:pt x="991" y="420"/>
                  </a:cubicBezTo>
                  <a:cubicBezTo>
                    <a:pt x="986" y="420"/>
                    <a:pt x="984" y="421"/>
                    <a:pt x="983" y="421"/>
                  </a:cubicBezTo>
                  <a:cubicBezTo>
                    <a:pt x="982" y="423"/>
                    <a:pt x="981" y="424"/>
                    <a:pt x="980" y="424"/>
                  </a:cubicBezTo>
                  <a:cubicBezTo>
                    <a:pt x="979" y="425"/>
                    <a:pt x="979" y="425"/>
                    <a:pt x="977" y="424"/>
                  </a:cubicBezTo>
                  <a:cubicBezTo>
                    <a:pt x="974" y="423"/>
                    <a:pt x="972" y="424"/>
                    <a:pt x="972" y="423"/>
                  </a:cubicBezTo>
                  <a:cubicBezTo>
                    <a:pt x="971" y="422"/>
                    <a:pt x="970" y="422"/>
                    <a:pt x="969" y="424"/>
                  </a:cubicBezTo>
                  <a:cubicBezTo>
                    <a:pt x="968" y="426"/>
                    <a:pt x="965" y="427"/>
                    <a:pt x="965" y="428"/>
                  </a:cubicBezTo>
                  <a:cubicBezTo>
                    <a:pt x="964" y="429"/>
                    <a:pt x="957" y="430"/>
                    <a:pt x="956" y="430"/>
                  </a:cubicBezTo>
                  <a:cubicBezTo>
                    <a:pt x="955" y="430"/>
                    <a:pt x="955" y="428"/>
                    <a:pt x="953" y="428"/>
                  </a:cubicBezTo>
                  <a:cubicBezTo>
                    <a:pt x="951" y="427"/>
                    <a:pt x="943" y="430"/>
                    <a:pt x="942" y="431"/>
                  </a:cubicBezTo>
                  <a:cubicBezTo>
                    <a:pt x="940" y="433"/>
                    <a:pt x="937" y="436"/>
                    <a:pt x="936" y="436"/>
                  </a:cubicBezTo>
                  <a:cubicBezTo>
                    <a:pt x="935" y="436"/>
                    <a:pt x="933" y="436"/>
                    <a:pt x="932" y="435"/>
                  </a:cubicBezTo>
                  <a:cubicBezTo>
                    <a:pt x="931" y="434"/>
                    <a:pt x="929" y="434"/>
                    <a:pt x="928" y="433"/>
                  </a:cubicBezTo>
                  <a:cubicBezTo>
                    <a:pt x="927" y="432"/>
                    <a:pt x="921" y="430"/>
                    <a:pt x="920" y="428"/>
                  </a:cubicBezTo>
                  <a:cubicBezTo>
                    <a:pt x="919" y="427"/>
                    <a:pt x="916" y="425"/>
                    <a:pt x="916" y="422"/>
                  </a:cubicBezTo>
                  <a:cubicBezTo>
                    <a:pt x="915" y="419"/>
                    <a:pt x="914" y="418"/>
                    <a:pt x="914" y="417"/>
                  </a:cubicBezTo>
                  <a:cubicBezTo>
                    <a:pt x="914" y="417"/>
                    <a:pt x="912" y="414"/>
                    <a:pt x="911" y="415"/>
                  </a:cubicBezTo>
                  <a:cubicBezTo>
                    <a:pt x="909" y="416"/>
                    <a:pt x="911" y="414"/>
                    <a:pt x="907" y="416"/>
                  </a:cubicBezTo>
                  <a:cubicBezTo>
                    <a:pt x="904" y="418"/>
                    <a:pt x="908" y="419"/>
                    <a:pt x="904" y="418"/>
                  </a:cubicBezTo>
                  <a:cubicBezTo>
                    <a:pt x="903" y="417"/>
                    <a:pt x="902" y="417"/>
                    <a:pt x="902" y="417"/>
                  </a:cubicBezTo>
                  <a:cubicBezTo>
                    <a:pt x="908" y="409"/>
                    <a:pt x="908" y="409"/>
                    <a:pt x="908" y="409"/>
                  </a:cubicBezTo>
                  <a:cubicBezTo>
                    <a:pt x="910" y="408"/>
                    <a:pt x="910" y="408"/>
                    <a:pt x="911" y="408"/>
                  </a:cubicBezTo>
                  <a:cubicBezTo>
                    <a:pt x="913" y="409"/>
                    <a:pt x="914" y="411"/>
                    <a:pt x="914" y="408"/>
                  </a:cubicBezTo>
                  <a:cubicBezTo>
                    <a:pt x="914" y="406"/>
                    <a:pt x="915" y="406"/>
                    <a:pt x="914" y="404"/>
                  </a:cubicBezTo>
                  <a:cubicBezTo>
                    <a:pt x="914" y="404"/>
                    <a:pt x="913" y="403"/>
                    <a:pt x="912" y="402"/>
                  </a:cubicBezTo>
                  <a:cubicBezTo>
                    <a:pt x="912" y="402"/>
                    <a:pt x="912" y="402"/>
                    <a:pt x="912" y="401"/>
                  </a:cubicBezTo>
                  <a:cubicBezTo>
                    <a:pt x="912" y="401"/>
                    <a:pt x="912" y="401"/>
                    <a:pt x="912" y="401"/>
                  </a:cubicBezTo>
                  <a:cubicBezTo>
                    <a:pt x="909" y="399"/>
                    <a:pt x="906" y="398"/>
                    <a:pt x="905" y="397"/>
                  </a:cubicBezTo>
                  <a:cubicBezTo>
                    <a:pt x="904" y="396"/>
                    <a:pt x="901" y="393"/>
                    <a:pt x="901" y="393"/>
                  </a:cubicBezTo>
                  <a:cubicBezTo>
                    <a:pt x="901" y="393"/>
                    <a:pt x="897" y="388"/>
                    <a:pt x="896" y="387"/>
                  </a:cubicBezTo>
                  <a:cubicBezTo>
                    <a:pt x="896" y="386"/>
                    <a:pt x="894" y="386"/>
                    <a:pt x="894" y="384"/>
                  </a:cubicBezTo>
                  <a:cubicBezTo>
                    <a:pt x="894" y="383"/>
                    <a:pt x="890" y="380"/>
                    <a:pt x="888" y="378"/>
                  </a:cubicBezTo>
                  <a:cubicBezTo>
                    <a:pt x="886" y="376"/>
                    <a:pt x="885" y="375"/>
                    <a:pt x="884" y="374"/>
                  </a:cubicBezTo>
                  <a:cubicBezTo>
                    <a:pt x="884" y="372"/>
                    <a:pt x="883" y="371"/>
                    <a:pt x="883" y="371"/>
                  </a:cubicBezTo>
                  <a:cubicBezTo>
                    <a:pt x="883" y="371"/>
                    <a:pt x="880" y="370"/>
                    <a:pt x="880" y="369"/>
                  </a:cubicBezTo>
                  <a:cubicBezTo>
                    <a:pt x="879" y="367"/>
                    <a:pt x="876" y="366"/>
                    <a:pt x="876" y="365"/>
                  </a:cubicBezTo>
                  <a:cubicBezTo>
                    <a:pt x="876" y="364"/>
                    <a:pt x="871" y="363"/>
                    <a:pt x="871" y="363"/>
                  </a:cubicBezTo>
                  <a:cubicBezTo>
                    <a:pt x="871" y="363"/>
                    <a:pt x="870" y="363"/>
                    <a:pt x="867" y="362"/>
                  </a:cubicBezTo>
                  <a:cubicBezTo>
                    <a:pt x="864" y="361"/>
                    <a:pt x="861" y="360"/>
                    <a:pt x="860" y="360"/>
                  </a:cubicBezTo>
                  <a:cubicBezTo>
                    <a:pt x="859" y="360"/>
                    <a:pt x="858" y="359"/>
                    <a:pt x="855" y="354"/>
                  </a:cubicBezTo>
                  <a:cubicBezTo>
                    <a:pt x="851" y="349"/>
                    <a:pt x="849" y="348"/>
                    <a:pt x="849" y="346"/>
                  </a:cubicBezTo>
                  <a:cubicBezTo>
                    <a:pt x="848" y="344"/>
                    <a:pt x="847" y="341"/>
                    <a:pt x="847" y="339"/>
                  </a:cubicBezTo>
                  <a:cubicBezTo>
                    <a:pt x="847" y="337"/>
                    <a:pt x="849" y="340"/>
                    <a:pt x="846" y="331"/>
                  </a:cubicBezTo>
                  <a:cubicBezTo>
                    <a:pt x="844" y="323"/>
                    <a:pt x="838" y="320"/>
                    <a:pt x="840" y="320"/>
                  </a:cubicBezTo>
                  <a:cubicBezTo>
                    <a:pt x="842" y="320"/>
                    <a:pt x="835" y="315"/>
                    <a:pt x="834" y="313"/>
                  </a:cubicBezTo>
                  <a:cubicBezTo>
                    <a:pt x="833" y="312"/>
                    <a:pt x="829" y="310"/>
                    <a:pt x="828" y="308"/>
                  </a:cubicBezTo>
                  <a:cubicBezTo>
                    <a:pt x="827" y="307"/>
                    <a:pt x="827" y="307"/>
                    <a:pt x="827" y="307"/>
                  </a:cubicBezTo>
                  <a:cubicBezTo>
                    <a:pt x="827" y="307"/>
                    <a:pt x="827" y="306"/>
                    <a:pt x="824" y="304"/>
                  </a:cubicBezTo>
                  <a:cubicBezTo>
                    <a:pt x="819" y="299"/>
                    <a:pt x="820" y="300"/>
                    <a:pt x="819" y="297"/>
                  </a:cubicBezTo>
                  <a:cubicBezTo>
                    <a:pt x="818" y="294"/>
                    <a:pt x="818" y="294"/>
                    <a:pt x="818" y="293"/>
                  </a:cubicBezTo>
                  <a:cubicBezTo>
                    <a:pt x="818" y="292"/>
                    <a:pt x="818" y="289"/>
                    <a:pt x="819" y="286"/>
                  </a:cubicBezTo>
                  <a:cubicBezTo>
                    <a:pt x="819" y="284"/>
                    <a:pt x="813" y="269"/>
                    <a:pt x="814" y="267"/>
                  </a:cubicBezTo>
                  <a:cubicBezTo>
                    <a:pt x="814" y="266"/>
                    <a:pt x="814" y="265"/>
                    <a:pt x="813" y="261"/>
                  </a:cubicBezTo>
                  <a:cubicBezTo>
                    <a:pt x="812" y="258"/>
                    <a:pt x="812" y="257"/>
                    <a:pt x="811" y="255"/>
                  </a:cubicBezTo>
                  <a:cubicBezTo>
                    <a:pt x="809" y="253"/>
                    <a:pt x="806" y="250"/>
                    <a:pt x="805" y="249"/>
                  </a:cubicBezTo>
                  <a:cubicBezTo>
                    <a:pt x="804" y="248"/>
                    <a:pt x="802" y="247"/>
                    <a:pt x="800" y="245"/>
                  </a:cubicBezTo>
                  <a:cubicBezTo>
                    <a:pt x="799" y="243"/>
                    <a:pt x="798" y="243"/>
                    <a:pt x="796" y="241"/>
                  </a:cubicBezTo>
                  <a:cubicBezTo>
                    <a:pt x="795" y="239"/>
                    <a:pt x="794" y="237"/>
                    <a:pt x="793" y="237"/>
                  </a:cubicBezTo>
                  <a:cubicBezTo>
                    <a:pt x="793" y="236"/>
                    <a:pt x="791" y="235"/>
                    <a:pt x="791" y="234"/>
                  </a:cubicBezTo>
                  <a:cubicBezTo>
                    <a:pt x="791" y="232"/>
                    <a:pt x="790" y="230"/>
                    <a:pt x="790" y="229"/>
                  </a:cubicBezTo>
                  <a:cubicBezTo>
                    <a:pt x="790" y="228"/>
                    <a:pt x="791" y="221"/>
                    <a:pt x="790" y="219"/>
                  </a:cubicBezTo>
                  <a:cubicBezTo>
                    <a:pt x="788" y="217"/>
                    <a:pt x="785" y="214"/>
                    <a:pt x="785" y="213"/>
                  </a:cubicBezTo>
                  <a:cubicBezTo>
                    <a:pt x="785" y="213"/>
                    <a:pt x="784" y="212"/>
                    <a:pt x="784" y="212"/>
                  </a:cubicBezTo>
                  <a:cubicBezTo>
                    <a:pt x="784" y="212"/>
                    <a:pt x="784" y="212"/>
                    <a:pt x="784" y="212"/>
                  </a:cubicBezTo>
                  <a:cubicBezTo>
                    <a:pt x="782" y="210"/>
                    <a:pt x="779" y="207"/>
                    <a:pt x="779" y="206"/>
                  </a:cubicBezTo>
                  <a:cubicBezTo>
                    <a:pt x="778" y="205"/>
                    <a:pt x="777" y="209"/>
                    <a:pt x="776" y="203"/>
                  </a:cubicBezTo>
                  <a:cubicBezTo>
                    <a:pt x="775" y="196"/>
                    <a:pt x="774" y="196"/>
                    <a:pt x="774" y="195"/>
                  </a:cubicBezTo>
                  <a:cubicBezTo>
                    <a:pt x="774" y="193"/>
                    <a:pt x="771" y="188"/>
                    <a:pt x="771" y="187"/>
                  </a:cubicBezTo>
                  <a:cubicBezTo>
                    <a:pt x="771" y="185"/>
                    <a:pt x="767" y="181"/>
                    <a:pt x="766" y="180"/>
                  </a:cubicBezTo>
                  <a:cubicBezTo>
                    <a:pt x="766" y="179"/>
                    <a:pt x="762" y="175"/>
                    <a:pt x="762" y="173"/>
                  </a:cubicBezTo>
                  <a:cubicBezTo>
                    <a:pt x="762" y="171"/>
                    <a:pt x="761" y="170"/>
                    <a:pt x="759" y="167"/>
                  </a:cubicBezTo>
                  <a:cubicBezTo>
                    <a:pt x="757" y="163"/>
                    <a:pt x="756" y="161"/>
                    <a:pt x="756" y="161"/>
                  </a:cubicBezTo>
                  <a:cubicBezTo>
                    <a:pt x="756" y="160"/>
                    <a:pt x="748" y="147"/>
                    <a:pt x="747" y="146"/>
                  </a:cubicBezTo>
                  <a:cubicBezTo>
                    <a:pt x="747" y="146"/>
                    <a:pt x="746" y="146"/>
                    <a:pt x="746" y="145"/>
                  </a:cubicBezTo>
                  <a:cubicBezTo>
                    <a:pt x="752" y="137"/>
                    <a:pt x="752" y="137"/>
                    <a:pt x="752" y="137"/>
                  </a:cubicBezTo>
                  <a:cubicBezTo>
                    <a:pt x="752" y="138"/>
                    <a:pt x="753" y="139"/>
                    <a:pt x="756" y="142"/>
                  </a:cubicBezTo>
                  <a:cubicBezTo>
                    <a:pt x="764" y="152"/>
                    <a:pt x="765" y="154"/>
                    <a:pt x="766" y="155"/>
                  </a:cubicBezTo>
                  <a:cubicBezTo>
                    <a:pt x="768" y="156"/>
                    <a:pt x="769" y="157"/>
                    <a:pt x="769" y="157"/>
                  </a:cubicBezTo>
                  <a:cubicBezTo>
                    <a:pt x="772" y="153"/>
                    <a:pt x="772" y="150"/>
                    <a:pt x="772" y="150"/>
                  </a:cubicBezTo>
                  <a:cubicBezTo>
                    <a:pt x="772" y="150"/>
                    <a:pt x="774" y="139"/>
                    <a:pt x="774" y="137"/>
                  </a:cubicBezTo>
                  <a:cubicBezTo>
                    <a:pt x="774" y="134"/>
                    <a:pt x="776" y="131"/>
                    <a:pt x="776" y="131"/>
                  </a:cubicBezTo>
                  <a:cubicBezTo>
                    <a:pt x="776" y="131"/>
                    <a:pt x="776" y="128"/>
                    <a:pt x="776" y="127"/>
                  </a:cubicBezTo>
                  <a:cubicBezTo>
                    <a:pt x="775" y="125"/>
                    <a:pt x="774" y="124"/>
                    <a:pt x="774" y="123"/>
                  </a:cubicBezTo>
                  <a:cubicBezTo>
                    <a:pt x="774" y="123"/>
                    <a:pt x="771" y="119"/>
                    <a:pt x="771" y="116"/>
                  </a:cubicBezTo>
                  <a:cubicBezTo>
                    <a:pt x="771" y="114"/>
                    <a:pt x="770" y="113"/>
                    <a:pt x="770" y="112"/>
                  </a:cubicBezTo>
                  <a:cubicBezTo>
                    <a:pt x="769" y="111"/>
                    <a:pt x="769" y="110"/>
                    <a:pt x="769" y="110"/>
                  </a:cubicBezTo>
                  <a:cubicBezTo>
                    <a:pt x="768" y="109"/>
                    <a:pt x="767" y="108"/>
                    <a:pt x="767" y="108"/>
                  </a:cubicBezTo>
                  <a:cubicBezTo>
                    <a:pt x="763" y="104"/>
                    <a:pt x="763" y="104"/>
                    <a:pt x="763" y="104"/>
                  </a:cubicBezTo>
                  <a:cubicBezTo>
                    <a:pt x="763" y="104"/>
                    <a:pt x="761" y="103"/>
                    <a:pt x="760" y="103"/>
                  </a:cubicBezTo>
                  <a:cubicBezTo>
                    <a:pt x="759" y="104"/>
                    <a:pt x="758" y="104"/>
                    <a:pt x="758" y="104"/>
                  </a:cubicBezTo>
                  <a:cubicBezTo>
                    <a:pt x="758" y="104"/>
                    <a:pt x="754" y="104"/>
                    <a:pt x="752" y="104"/>
                  </a:cubicBezTo>
                  <a:cubicBezTo>
                    <a:pt x="751" y="104"/>
                    <a:pt x="746" y="105"/>
                    <a:pt x="742" y="104"/>
                  </a:cubicBezTo>
                  <a:cubicBezTo>
                    <a:pt x="739" y="104"/>
                    <a:pt x="742" y="105"/>
                    <a:pt x="737" y="104"/>
                  </a:cubicBezTo>
                  <a:cubicBezTo>
                    <a:pt x="731" y="102"/>
                    <a:pt x="728" y="102"/>
                    <a:pt x="728" y="101"/>
                  </a:cubicBezTo>
                  <a:cubicBezTo>
                    <a:pt x="728" y="99"/>
                    <a:pt x="724" y="97"/>
                    <a:pt x="724" y="97"/>
                  </a:cubicBezTo>
                  <a:cubicBezTo>
                    <a:pt x="724" y="97"/>
                    <a:pt x="727" y="91"/>
                    <a:pt x="717" y="96"/>
                  </a:cubicBezTo>
                  <a:cubicBezTo>
                    <a:pt x="707" y="101"/>
                    <a:pt x="707" y="101"/>
                    <a:pt x="707" y="101"/>
                  </a:cubicBezTo>
                  <a:cubicBezTo>
                    <a:pt x="707" y="101"/>
                    <a:pt x="696" y="111"/>
                    <a:pt x="693" y="111"/>
                  </a:cubicBezTo>
                  <a:cubicBezTo>
                    <a:pt x="689" y="110"/>
                    <a:pt x="687" y="111"/>
                    <a:pt x="686" y="110"/>
                  </a:cubicBezTo>
                  <a:cubicBezTo>
                    <a:pt x="684" y="109"/>
                    <a:pt x="682" y="108"/>
                    <a:pt x="680" y="106"/>
                  </a:cubicBezTo>
                  <a:cubicBezTo>
                    <a:pt x="678" y="105"/>
                    <a:pt x="674" y="106"/>
                    <a:pt x="673" y="105"/>
                  </a:cubicBezTo>
                  <a:cubicBezTo>
                    <a:pt x="672" y="105"/>
                    <a:pt x="671" y="105"/>
                    <a:pt x="668" y="103"/>
                  </a:cubicBezTo>
                  <a:cubicBezTo>
                    <a:pt x="666" y="102"/>
                    <a:pt x="672" y="103"/>
                    <a:pt x="661" y="100"/>
                  </a:cubicBezTo>
                  <a:cubicBezTo>
                    <a:pt x="650" y="97"/>
                    <a:pt x="652" y="99"/>
                    <a:pt x="649" y="97"/>
                  </a:cubicBezTo>
                  <a:cubicBezTo>
                    <a:pt x="646" y="95"/>
                    <a:pt x="642" y="95"/>
                    <a:pt x="642" y="95"/>
                  </a:cubicBezTo>
                  <a:cubicBezTo>
                    <a:pt x="642" y="95"/>
                    <a:pt x="637" y="97"/>
                    <a:pt x="637" y="97"/>
                  </a:cubicBezTo>
                  <a:cubicBezTo>
                    <a:pt x="636" y="98"/>
                    <a:pt x="629" y="98"/>
                    <a:pt x="629" y="98"/>
                  </a:cubicBezTo>
                  <a:cubicBezTo>
                    <a:pt x="629" y="98"/>
                    <a:pt x="627" y="99"/>
                    <a:pt x="627" y="96"/>
                  </a:cubicBezTo>
                  <a:cubicBezTo>
                    <a:pt x="626" y="94"/>
                    <a:pt x="626" y="91"/>
                    <a:pt x="626" y="91"/>
                  </a:cubicBezTo>
                  <a:cubicBezTo>
                    <a:pt x="626" y="91"/>
                    <a:pt x="621" y="91"/>
                    <a:pt x="619" y="90"/>
                  </a:cubicBezTo>
                  <a:cubicBezTo>
                    <a:pt x="617" y="89"/>
                    <a:pt x="613" y="90"/>
                    <a:pt x="611" y="89"/>
                  </a:cubicBezTo>
                  <a:cubicBezTo>
                    <a:pt x="610" y="88"/>
                    <a:pt x="607" y="86"/>
                    <a:pt x="607" y="86"/>
                  </a:cubicBezTo>
                  <a:cubicBezTo>
                    <a:pt x="604" y="83"/>
                    <a:pt x="606" y="84"/>
                    <a:pt x="602" y="82"/>
                  </a:cubicBezTo>
                  <a:cubicBezTo>
                    <a:pt x="599" y="80"/>
                    <a:pt x="600" y="82"/>
                    <a:pt x="599" y="80"/>
                  </a:cubicBezTo>
                  <a:cubicBezTo>
                    <a:pt x="598" y="78"/>
                    <a:pt x="600" y="81"/>
                    <a:pt x="598" y="78"/>
                  </a:cubicBezTo>
                  <a:cubicBezTo>
                    <a:pt x="596" y="76"/>
                    <a:pt x="582" y="78"/>
                    <a:pt x="581" y="78"/>
                  </a:cubicBezTo>
                  <a:cubicBezTo>
                    <a:pt x="580" y="78"/>
                    <a:pt x="575" y="79"/>
                    <a:pt x="574" y="79"/>
                  </a:cubicBezTo>
                  <a:cubicBezTo>
                    <a:pt x="572" y="79"/>
                    <a:pt x="574" y="76"/>
                    <a:pt x="572" y="79"/>
                  </a:cubicBezTo>
                  <a:cubicBezTo>
                    <a:pt x="570" y="82"/>
                    <a:pt x="570" y="80"/>
                    <a:pt x="570" y="80"/>
                  </a:cubicBezTo>
                  <a:cubicBezTo>
                    <a:pt x="570" y="80"/>
                    <a:pt x="559" y="91"/>
                    <a:pt x="559" y="92"/>
                  </a:cubicBezTo>
                  <a:cubicBezTo>
                    <a:pt x="559" y="93"/>
                    <a:pt x="558" y="98"/>
                    <a:pt x="558" y="98"/>
                  </a:cubicBezTo>
                  <a:cubicBezTo>
                    <a:pt x="558" y="99"/>
                    <a:pt x="559" y="103"/>
                    <a:pt x="559" y="104"/>
                  </a:cubicBezTo>
                  <a:cubicBezTo>
                    <a:pt x="559" y="104"/>
                    <a:pt x="559" y="105"/>
                    <a:pt x="558" y="107"/>
                  </a:cubicBezTo>
                  <a:cubicBezTo>
                    <a:pt x="557" y="109"/>
                    <a:pt x="559" y="111"/>
                    <a:pt x="556" y="113"/>
                  </a:cubicBezTo>
                  <a:cubicBezTo>
                    <a:pt x="553" y="115"/>
                    <a:pt x="544" y="117"/>
                    <a:pt x="542" y="117"/>
                  </a:cubicBezTo>
                  <a:cubicBezTo>
                    <a:pt x="540" y="117"/>
                    <a:pt x="537" y="118"/>
                    <a:pt x="535" y="116"/>
                  </a:cubicBezTo>
                  <a:cubicBezTo>
                    <a:pt x="533" y="113"/>
                    <a:pt x="531" y="112"/>
                    <a:pt x="531" y="111"/>
                  </a:cubicBezTo>
                  <a:cubicBezTo>
                    <a:pt x="530" y="110"/>
                    <a:pt x="532" y="112"/>
                    <a:pt x="529" y="109"/>
                  </a:cubicBezTo>
                  <a:cubicBezTo>
                    <a:pt x="525" y="106"/>
                    <a:pt x="503" y="104"/>
                    <a:pt x="501" y="104"/>
                  </a:cubicBezTo>
                  <a:cubicBezTo>
                    <a:pt x="500" y="103"/>
                    <a:pt x="494" y="105"/>
                    <a:pt x="493" y="104"/>
                  </a:cubicBezTo>
                  <a:cubicBezTo>
                    <a:pt x="492" y="103"/>
                    <a:pt x="489" y="101"/>
                    <a:pt x="490" y="100"/>
                  </a:cubicBezTo>
                  <a:cubicBezTo>
                    <a:pt x="490" y="98"/>
                    <a:pt x="488" y="97"/>
                    <a:pt x="488" y="95"/>
                  </a:cubicBezTo>
                  <a:cubicBezTo>
                    <a:pt x="488" y="93"/>
                    <a:pt x="487" y="92"/>
                    <a:pt x="487" y="90"/>
                  </a:cubicBezTo>
                  <a:cubicBezTo>
                    <a:pt x="487" y="88"/>
                    <a:pt x="486" y="86"/>
                    <a:pt x="485" y="85"/>
                  </a:cubicBezTo>
                  <a:cubicBezTo>
                    <a:pt x="483" y="84"/>
                    <a:pt x="469" y="81"/>
                    <a:pt x="468" y="80"/>
                  </a:cubicBezTo>
                  <a:cubicBezTo>
                    <a:pt x="467" y="79"/>
                    <a:pt x="462" y="79"/>
                    <a:pt x="458" y="77"/>
                  </a:cubicBezTo>
                  <a:cubicBezTo>
                    <a:pt x="454" y="74"/>
                    <a:pt x="452" y="75"/>
                    <a:pt x="450" y="75"/>
                  </a:cubicBezTo>
                  <a:cubicBezTo>
                    <a:pt x="448" y="75"/>
                    <a:pt x="448" y="76"/>
                    <a:pt x="446" y="76"/>
                  </a:cubicBezTo>
                  <a:cubicBezTo>
                    <a:pt x="444" y="75"/>
                    <a:pt x="443" y="77"/>
                    <a:pt x="441" y="75"/>
                  </a:cubicBezTo>
                  <a:cubicBezTo>
                    <a:pt x="438" y="73"/>
                    <a:pt x="429" y="71"/>
                    <a:pt x="428" y="70"/>
                  </a:cubicBezTo>
                  <a:cubicBezTo>
                    <a:pt x="427" y="70"/>
                    <a:pt x="422" y="69"/>
                    <a:pt x="420" y="67"/>
                  </a:cubicBezTo>
                  <a:cubicBezTo>
                    <a:pt x="418" y="65"/>
                    <a:pt x="420" y="65"/>
                    <a:pt x="417" y="64"/>
                  </a:cubicBezTo>
                  <a:cubicBezTo>
                    <a:pt x="414" y="62"/>
                    <a:pt x="416" y="65"/>
                    <a:pt x="414" y="62"/>
                  </a:cubicBezTo>
                  <a:cubicBezTo>
                    <a:pt x="412" y="59"/>
                    <a:pt x="415" y="67"/>
                    <a:pt x="412" y="60"/>
                  </a:cubicBezTo>
                  <a:cubicBezTo>
                    <a:pt x="410" y="54"/>
                    <a:pt x="410" y="54"/>
                    <a:pt x="411" y="52"/>
                  </a:cubicBezTo>
                  <a:cubicBezTo>
                    <a:pt x="413" y="50"/>
                    <a:pt x="412" y="49"/>
                    <a:pt x="414" y="48"/>
                  </a:cubicBezTo>
                  <a:cubicBezTo>
                    <a:pt x="417" y="47"/>
                    <a:pt x="418" y="47"/>
                    <a:pt x="420" y="44"/>
                  </a:cubicBezTo>
                  <a:cubicBezTo>
                    <a:pt x="422" y="40"/>
                    <a:pt x="424" y="39"/>
                    <a:pt x="424" y="37"/>
                  </a:cubicBezTo>
                  <a:cubicBezTo>
                    <a:pt x="424" y="34"/>
                    <a:pt x="423" y="33"/>
                    <a:pt x="423" y="32"/>
                  </a:cubicBezTo>
                  <a:cubicBezTo>
                    <a:pt x="424" y="31"/>
                    <a:pt x="423" y="28"/>
                    <a:pt x="422" y="27"/>
                  </a:cubicBezTo>
                  <a:cubicBezTo>
                    <a:pt x="421" y="26"/>
                    <a:pt x="419" y="26"/>
                    <a:pt x="418" y="24"/>
                  </a:cubicBezTo>
                  <a:cubicBezTo>
                    <a:pt x="417" y="22"/>
                    <a:pt x="416" y="22"/>
                    <a:pt x="415" y="21"/>
                  </a:cubicBezTo>
                  <a:cubicBezTo>
                    <a:pt x="415" y="20"/>
                    <a:pt x="411" y="23"/>
                    <a:pt x="415" y="18"/>
                  </a:cubicBezTo>
                  <a:cubicBezTo>
                    <a:pt x="419" y="14"/>
                    <a:pt x="420" y="12"/>
                    <a:pt x="421" y="12"/>
                  </a:cubicBezTo>
                  <a:cubicBezTo>
                    <a:pt x="424" y="10"/>
                    <a:pt x="426" y="6"/>
                    <a:pt x="426" y="5"/>
                  </a:cubicBezTo>
                  <a:cubicBezTo>
                    <a:pt x="426" y="3"/>
                    <a:pt x="428" y="4"/>
                    <a:pt x="426" y="3"/>
                  </a:cubicBezTo>
                  <a:cubicBezTo>
                    <a:pt x="423" y="1"/>
                    <a:pt x="420" y="2"/>
                    <a:pt x="420" y="3"/>
                  </a:cubicBezTo>
                  <a:cubicBezTo>
                    <a:pt x="420" y="4"/>
                    <a:pt x="419" y="5"/>
                    <a:pt x="419" y="6"/>
                  </a:cubicBezTo>
                  <a:cubicBezTo>
                    <a:pt x="418" y="7"/>
                    <a:pt x="417" y="9"/>
                    <a:pt x="414" y="7"/>
                  </a:cubicBezTo>
                  <a:cubicBezTo>
                    <a:pt x="412" y="6"/>
                    <a:pt x="413" y="5"/>
                    <a:pt x="412" y="4"/>
                  </a:cubicBezTo>
                  <a:cubicBezTo>
                    <a:pt x="411" y="2"/>
                    <a:pt x="411" y="0"/>
                    <a:pt x="409" y="0"/>
                  </a:cubicBezTo>
                  <a:cubicBezTo>
                    <a:pt x="407" y="1"/>
                    <a:pt x="400" y="1"/>
                    <a:pt x="397" y="2"/>
                  </a:cubicBezTo>
                  <a:cubicBezTo>
                    <a:pt x="394" y="4"/>
                    <a:pt x="394" y="4"/>
                    <a:pt x="393" y="5"/>
                  </a:cubicBezTo>
                  <a:cubicBezTo>
                    <a:pt x="392" y="5"/>
                    <a:pt x="392" y="7"/>
                    <a:pt x="388" y="6"/>
                  </a:cubicBezTo>
                  <a:cubicBezTo>
                    <a:pt x="384" y="4"/>
                    <a:pt x="386" y="4"/>
                    <a:pt x="383" y="4"/>
                  </a:cubicBezTo>
                  <a:cubicBezTo>
                    <a:pt x="381" y="4"/>
                    <a:pt x="389" y="6"/>
                    <a:pt x="383" y="6"/>
                  </a:cubicBezTo>
                  <a:cubicBezTo>
                    <a:pt x="377" y="6"/>
                    <a:pt x="377" y="6"/>
                    <a:pt x="375" y="6"/>
                  </a:cubicBezTo>
                  <a:cubicBezTo>
                    <a:pt x="369" y="3"/>
                    <a:pt x="367" y="4"/>
                    <a:pt x="367" y="4"/>
                  </a:cubicBezTo>
                  <a:cubicBezTo>
                    <a:pt x="367" y="4"/>
                    <a:pt x="362" y="6"/>
                    <a:pt x="358" y="6"/>
                  </a:cubicBezTo>
                  <a:cubicBezTo>
                    <a:pt x="355" y="6"/>
                    <a:pt x="353" y="5"/>
                    <a:pt x="352" y="6"/>
                  </a:cubicBezTo>
                  <a:cubicBezTo>
                    <a:pt x="351" y="6"/>
                    <a:pt x="347" y="7"/>
                    <a:pt x="346" y="9"/>
                  </a:cubicBezTo>
                  <a:cubicBezTo>
                    <a:pt x="346" y="10"/>
                    <a:pt x="347" y="10"/>
                    <a:pt x="344" y="11"/>
                  </a:cubicBezTo>
                  <a:cubicBezTo>
                    <a:pt x="342" y="11"/>
                    <a:pt x="343" y="13"/>
                    <a:pt x="340" y="12"/>
                  </a:cubicBezTo>
                  <a:cubicBezTo>
                    <a:pt x="338" y="10"/>
                    <a:pt x="337" y="10"/>
                    <a:pt x="337" y="10"/>
                  </a:cubicBezTo>
                  <a:cubicBezTo>
                    <a:pt x="337" y="10"/>
                    <a:pt x="326" y="7"/>
                    <a:pt x="323" y="8"/>
                  </a:cubicBezTo>
                  <a:cubicBezTo>
                    <a:pt x="320" y="8"/>
                    <a:pt x="318" y="10"/>
                    <a:pt x="315" y="10"/>
                  </a:cubicBezTo>
                  <a:cubicBezTo>
                    <a:pt x="313" y="10"/>
                    <a:pt x="308" y="11"/>
                    <a:pt x="306" y="11"/>
                  </a:cubicBezTo>
                  <a:cubicBezTo>
                    <a:pt x="304" y="11"/>
                    <a:pt x="292" y="13"/>
                    <a:pt x="290" y="13"/>
                  </a:cubicBezTo>
                  <a:cubicBezTo>
                    <a:pt x="288" y="13"/>
                    <a:pt x="287" y="14"/>
                    <a:pt x="282" y="14"/>
                  </a:cubicBezTo>
                  <a:cubicBezTo>
                    <a:pt x="277" y="14"/>
                    <a:pt x="275" y="13"/>
                    <a:pt x="273" y="15"/>
                  </a:cubicBezTo>
                  <a:cubicBezTo>
                    <a:pt x="272" y="17"/>
                    <a:pt x="270" y="19"/>
                    <a:pt x="269" y="20"/>
                  </a:cubicBezTo>
                  <a:cubicBezTo>
                    <a:pt x="268" y="20"/>
                    <a:pt x="266" y="26"/>
                    <a:pt x="262" y="25"/>
                  </a:cubicBezTo>
                  <a:cubicBezTo>
                    <a:pt x="259" y="24"/>
                    <a:pt x="257" y="25"/>
                    <a:pt x="256" y="25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4" y="26"/>
                    <a:pt x="253" y="26"/>
                    <a:pt x="249" y="29"/>
                  </a:cubicBezTo>
                  <a:cubicBezTo>
                    <a:pt x="245" y="33"/>
                    <a:pt x="238" y="36"/>
                    <a:pt x="237" y="37"/>
                  </a:cubicBezTo>
                  <a:cubicBezTo>
                    <a:pt x="237" y="37"/>
                    <a:pt x="235" y="40"/>
                    <a:pt x="232" y="39"/>
                  </a:cubicBezTo>
                  <a:cubicBezTo>
                    <a:pt x="230" y="38"/>
                    <a:pt x="228" y="38"/>
                    <a:pt x="227" y="37"/>
                  </a:cubicBezTo>
                  <a:cubicBezTo>
                    <a:pt x="225" y="37"/>
                    <a:pt x="224" y="36"/>
                    <a:pt x="223" y="36"/>
                  </a:cubicBezTo>
                  <a:cubicBezTo>
                    <a:pt x="221" y="35"/>
                    <a:pt x="216" y="36"/>
                    <a:pt x="216" y="36"/>
                  </a:cubicBezTo>
                  <a:cubicBezTo>
                    <a:pt x="216" y="36"/>
                    <a:pt x="211" y="36"/>
                    <a:pt x="208" y="36"/>
                  </a:cubicBezTo>
                  <a:cubicBezTo>
                    <a:pt x="205" y="36"/>
                    <a:pt x="201" y="38"/>
                    <a:pt x="199" y="37"/>
                  </a:cubicBezTo>
                  <a:cubicBezTo>
                    <a:pt x="198" y="36"/>
                    <a:pt x="197" y="36"/>
                    <a:pt x="195" y="35"/>
                  </a:cubicBezTo>
                  <a:cubicBezTo>
                    <a:pt x="193" y="33"/>
                    <a:pt x="190" y="32"/>
                    <a:pt x="190" y="31"/>
                  </a:cubicBezTo>
                  <a:cubicBezTo>
                    <a:pt x="190" y="31"/>
                    <a:pt x="187" y="29"/>
                    <a:pt x="187" y="28"/>
                  </a:cubicBezTo>
                  <a:cubicBezTo>
                    <a:pt x="187" y="27"/>
                    <a:pt x="187" y="25"/>
                    <a:pt x="187" y="25"/>
                  </a:cubicBezTo>
                  <a:cubicBezTo>
                    <a:pt x="187" y="23"/>
                    <a:pt x="187" y="23"/>
                    <a:pt x="187" y="23"/>
                  </a:cubicBezTo>
                  <a:cubicBezTo>
                    <a:pt x="185" y="23"/>
                    <a:pt x="185" y="23"/>
                    <a:pt x="185" y="23"/>
                  </a:cubicBezTo>
                  <a:cubicBezTo>
                    <a:pt x="181" y="26"/>
                    <a:pt x="178" y="24"/>
                    <a:pt x="178" y="26"/>
                  </a:cubicBezTo>
                  <a:cubicBezTo>
                    <a:pt x="178" y="26"/>
                    <a:pt x="177" y="29"/>
                    <a:pt x="176" y="32"/>
                  </a:cubicBezTo>
                  <a:cubicBezTo>
                    <a:pt x="176" y="33"/>
                    <a:pt x="176" y="33"/>
                    <a:pt x="176" y="34"/>
                  </a:cubicBezTo>
                  <a:cubicBezTo>
                    <a:pt x="175" y="35"/>
                    <a:pt x="175" y="37"/>
                    <a:pt x="174" y="38"/>
                  </a:cubicBezTo>
                  <a:cubicBezTo>
                    <a:pt x="172" y="42"/>
                    <a:pt x="168" y="53"/>
                    <a:pt x="164" y="55"/>
                  </a:cubicBezTo>
                  <a:cubicBezTo>
                    <a:pt x="159" y="57"/>
                    <a:pt x="160" y="60"/>
                    <a:pt x="158" y="60"/>
                  </a:cubicBezTo>
                  <a:cubicBezTo>
                    <a:pt x="155" y="60"/>
                    <a:pt x="155" y="60"/>
                    <a:pt x="153" y="62"/>
                  </a:cubicBezTo>
                  <a:cubicBezTo>
                    <a:pt x="151" y="63"/>
                    <a:pt x="152" y="63"/>
                    <a:pt x="148" y="64"/>
                  </a:cubicBezTo>
                  <a:cubicBezTo>
                    <a:pt x="145" y="65"/>
                    <a:pt x="140" y="67"/>
                    <a:pt x="139" y="70"/>
                  </a:cubicBezTo>
                  <a:cubicBezTo>
                    <a:pt x="137" y="72"/>
                    <a:pt x="137" y="74"/>
                    <a:pt x="136" y="75"/>
                  </a:cubicBezTo>
                  <a:cubicBezTo>
                    <a:pt x="135" y="76"/>
                    <a:pt x="131" y="79"/>
                    <a:pt x="130" y="79"/>
                  </a:cubicBezTo>
                  <a:cubicBezTo>
                    <a:pt x="130" y="79"/>
                    <a:pt x="127" y="82"/>
                    <a:pt x="127" y="83"/>
                  </a:cubicBezTo>
                  <a:cubicBezTo>
                    <a:pt x="128" y="84"/>
                    <a:pt x="127" y="86"/>
                    <a:pt x="127" y="86"/>
                  </a:cubicBezTo>
                  <a:cubicBezTo>
                    <a:pt x="126" y="87"/>
                    <a:pt x="127" y="89"/>
                    <a:pt x="125" y="90"/>
                  </a:cubicBezTo>
                  <a:cubicBezTo>
                    <a:pt x="124" y="91"/>
                    <a:pt x="123" y="91"/>
                    <a:pt x="121" y="94"/>
                  </a:cubicBezTo>
                  <a:cubicBezTo>
                    <a:pt x="119" y="96"/>
                    <a:pt x="122" y="94"/>
                    <a:pt x="121" y="97"/>
                  </a:cubicBezTo>
                  <a:cubicBezTo>
                    <a:pt x="121" y="99"/>
                    <a:pt x="119" y="100"/>
                    <a:pt x="118" y="102"/>
                  </a:cubicBezTo>
                  <a:cubicBezTo>
                    <a:pt x="117" y="103"/>
                    <a:pt x="118" y="104"/>
                    <a:pt x="118" y="107"/>
                  </a:cubicBezTo>
                  <a:cubicBezTo>
                    <a:pt x="118" y="110"/>
                    <a:pt x="117" y="111"/>
                    <a:pt x="118" y="112"/>
                  </a:cubicBezTo>
                  <a:cubicBezTo>
                    <a:pt x="119" y="113"/>
                    <a:pt x="120" y="114"/>
                    <a:pt x="120" y="115"/>
                  </a:cubicBezTo>
                  <a:cubicBezTo>
                    <a:pt x="121" y="116"/>
                    <a:pt x="122" y="120"/>
                    <a:pt x="120" y="123"/>
                  </a:cubicBezTo>
                  <a:cubicBezTo>
                    <a:pt x="117" y="126"/>
                    <a:pt x="116" y="129"/>
                    <a:pt x="115" y="130"/>
                  </a:cubicBezTo>
                  <a:cubicBezTo>
                    <a:pt x="113" y="131"/>
                    <a:pt x="111" y="131"/>
                    <a:pt x="111" y="134"/>
                  </a:cubicBezTo>
                  <a:cubicBezTo>
                    <a:pt x="110" y="137"/>
                    <a:pt x="109" y="138"/>
                    <a:pt x="107" y="139"/>
                  </a:cubicBezTo>
                  <a:cubicBezTo>
                    <a:pt x="104" y="141"/>
                    <a:pt x="102" y="141"/>
                    <a:pt x="100" y="143"/>
                  </a:cubicBezTo>
                  <a:cubicBezTo>
                    <a:pt x="97" y="146"/>
                    <a:pt x="95" y="147"/>
                    <a:pt x="94" y="149"/>
                  </a:cubicBezTo>
                  <a:cubicBezTo>
                    <a:pt x="92" y="150"/>
                    <a:pt x="93" y="151"/>
                    <a:pt x="90" y="152"/>
                  </a:cubicBezTo>
                  <a:cubicBezTo>
                    <a:pt x="87" y="154"/>
                    <a:pt x="86" y="154"/>
                    <a:pt x="83" y="154"/>
                  </a:cubicBezTo>
                  <a:cubicBezTo>
                    <a:pt x="80" y="154"/>
                    <a:pt x="80" y="156"/>
                    <a:pt x="77" y="156"/>
                  </a:cubicBezTo>
                  <a:cubicBezTo>
                    <a:pt x="74" y="156"/>
                    <a:pt x="73" y="157"/>
                    <a:pt x="72" y="157"/>
                  </a:cubicBezTo>
                  <a:cubicBezTo>
                    <a:pt x="71" y="156"/>
                    <a:pt x="70" y="154"/>
                    <a:pt x="68" y="158"/>
                  </a:cubicBezTo>
                  <a:cubicBezTo>
                    <a:pt x="66" y="161"/>
                    <a:pt x="67" y="165"/>
                    <a:pt x="64" y="169"/>
                  </a:cubicBezTo>
                  <a:cubicBezTo>
                    <a:pt x="62" y="173"/>
                    <a:pt x="61" y="174"/>
                    <a:pt x="59" y="176"/>
                  </a:cubicBezTo>
                  <a:cubicBezTo>
                    <a:pt x="57" y="177"/>
                    <a:pt x="58" y="178"/>
                    <a:pt x="55" y="180"/>
                  </a:cubicBezTo>
                  <a:cubicBezTo>
                    <a:pt x="53" y="181"/>
                    <a:pt x="52" y="182"/>
                    <a:pt x="51" y="182"/>
                  </a:cubicBezTo>
                  <a:cubicBezTo>
                    <a:pt x="49" y="183"/>
                    <a:pt x="44" y="190"/>
                    <a:pt x="44" y="192"/>
                  </a:cubicBezTo>
                  <a:cubicBezTo>
                    <a:pt x="43" y="194"/>
                    <a:pt x="43" y="195"/>
                    <a:pt x="42" y="198"/>
                  </a:cubicBezTo>
                  <a:cubicBezTo>
                    <a:pt x="42" y="200"/>
                    <a:pt x="41" y="205"/>
                    <a:pt x="40" y="208"/>
                  </a:cubicBezTo>
                  <a:cubicBezTo>
                    <a:pt x="39" y="209"/>
                    <a:pt x="39" y="210"/>
                    <a:pt x="39" y="211"/>
                  </a:cubicBezTo>
                  <a:cubicBezTo>
                    <a:pt x="39" y="212"/>
                    <a:pt x="38" y="212"/>
                    <a:pt x="38" y="213"/>
                  </a:cubicBezTo>
                  <a:cubicBezTo>
                    <a:pt x="38" y="214"/>
                    <a:pt x="37" y="214"/>
                    <a:pt x="36" y="215"/>
                  </a:cubicBezTo>
                  <a:cubicBezTo>
                    <a:pt x="34" y="216"/>
                    <a:pt x="34" y="214"/>
                    <a:pt x="32" y="217"/>
                  </a:cubicBezTo>
                  <a:cubicBezTo>
                    <a:pt x="29" y="220"/>
                    <a:pt x="23" y="229"/>
                    <a:pt x="21" y="232"/>
                  </a:cubicBezTo>
                  <a:cubicBezTo>
                    <a:pt x="20" y="236"/>
                    <a:pt x="19" y="238"/>
                    <a:pt x="17" y="240"/>
                  </a:cubicBezTo>
                  <a:cubicBezTo>
                    <a:pt x="15" y="242"/>
                    <a:pt x="14" y="245"/>
                    <a:pt x="13" y="246"/>
                  </a:cubicBezTo>
                  <a:cubicBezTo>
                    <a:pt x="11" y="246"/>
                    <a:pt x="9" y="248"/>
                    <a:pt x="8" y="249"/>
                  </a:cubicBezTo>
                  <a:cubicBezTo>
                    <a:pt x="8" y="251"/>
                    <a:pt x="7" y="253"/>
                    <a:pt x="6" y="255"/>
                  </a:cubicBezTo>
                  <a:cubicBezTo>
                    <a:pt x="6" y="256"/>
                    <a:pt x="5" y="259"/>
                    <a:pt x="6" y="261"/>
                  </a:cubicBezTo>
                  <a:cubicBezTo>
                    <a:pt x="6" y="263"/>
                    <a:pt x="7" y="265"/>
                    <a:pt x="8" y="267"/>
                  </a:cubicBezTo>
                  <a:cubicBezTo>
                    <a:pt x="9" y="269"/>
                    <a:pt x="9" y="271"/>
                    <a:pt x="10" y="272"/>
                  </a:cubicBezTo>
                  <a:cubicBezTo>
                    <a:pt x="10" y="272"/>
                    <a:pt x="14" y="273"/>
                    <a:pt x="15" y="275"/>
                  </a:cubicBezTo>
                  <a:cubicBezTo>
                    <a:pt x="16" y="277"/>
                    <a:pt x="17" y="278"/>
                    <a:pt x="17" y="280"/>
                  </a:cubicBezTo>
                  <a:cubicBezTo>
                    <a:pt x="18" y="283"/>
                    <a:pt x="19" y="282"/>
                    <a:pt x="18" y="285"/>
                  </a:cubicBezTo>
                  <a:cubicBezTo>
                    <a:pt x="17" y="287"/>
                    <a:pt x="17" y="288"/>
                    <a:pt x="15" y="290"/>
                  </a:cubicBezTo>
                  <a:cubicBezTo>
                    <a:pt x="14" y="292"/>
                    <a:pt x="13" y="294"/>
                    <a:pt x="13" y="296"/>
                  </a:cubicBezTo>
                  <a:cubicBezTo>
                    <a:pt x="13" y="296"/>
                    <a:pt x="13" y="296"/>
                    <a:pt x="13" y="296"/>
                  </a:cubicBezTo>
                  <a:cubicBezTo>
                    <a:pt x="14" y="299"/>
                    <a:pt x="14" y="298"/>
                    <a:pt x="15" y="300"/>
                  </a:cubicBezTo>
                  <a:cubicBezTo>
                    <a:pt x="17" y="303"/>
                    <a:pt x="18" y="302"/>
                    <a:pt x="18" y="306"/>
                  </a:cubicBezTo>
                  <a:cubicBezTo>
                    <a:pt x="19" y="310"/>
                    <a:pt x="20" y="309"/>
                    <a:pt x="19" y="313"/>
                  </a:cubicBezTo>
                  <a:cubicBezTo>
                    <a:pt x="18" y="318"/>
                    <a:pt x="20" y="319"/>
                    <a:pt x="18" y="321"/>
                  </a:cubicBezTo>
                  <a:cubicBezTo>
                    <a:pt x="16" y="323"/>
                    <a:pt x="16" y="326"/>
                    <a:pt x="15" y="327"/>
                  </a:cubicBezTo>
                  <a:cubicBezTo>
                    <a:pt x="14" y="328"/>
                    <a:pt x="12" y="328"/>
                    <a:pt x="13" y="330"/>
                  </a:cubicBezTo>
                  <a:cubicBezTo>
                    <a:pt x="14" y="333"/>
                    <a:pt x="15" y="332"/>
                    <a:pt x="15" y="334"/>
                  </a:cubicBezTo>
                  <a:cubicBezTo>
                    <a:pt x="14" y="335"/>
                    <a:pt x="14" y="337"/>
                    <a:pt x="12" y="339"/>
                  </a:cubicBezTo>
                  <a:cubicBezTo>
                    <a:pt x="11" y="342"/>
                    <a:pt x="14" y="337"/>
                    <a:pt x="11" y="346"/>
                  </a:cubicBezTo>
                  <a:cubicBezTo>
                    <a:pt x="8" y="355"/>
                    <a:pt x="8" y="356"/>
                    <a:pt x="7" y="357"/>
                  </a:cubicBezTo>
                  <a:cubicBezTo>
                    <a:pt x="5" y="358"/>
                    <a:pt x="8" y="355"/>
                    <a:pt x="5" y="358"/>
                  </a:cubicBezTo>
                  <a:cubicBezTo>
                    <a:pt x="3" y="361"/>
                    <a:pt x="2" y="363"/>
                    <a:pt x="2" y="364"/>
                  </a:cubicBezTo>
                  <a:cubicBezTo>
                    <a:pt x="2" y="366"/>
                    <a:pt x="0" y="366"/>
                    <a:pt x="2" y="368"/>
                  </a:cubicBezTo>
                  <a:cubicBezTo>
                    <a:pt x="4" y="371"/>
                    <a:pt x="3" y="371"/>
                    <a:pt x="5" y="374"/>
                  </a:cubicBezTo>
                  <a:cubicBezTo>
                    <a:pt x="6" y="377"/>
                    <a:pt x="6" y="379"/>
                    <a:pt x="7" y="380"/>
                  </a:cubicBezTo>
                  <a:cubicBezTo>
                    <a:pt x="8" y="382"/>
                    <a:pt x="11" y="381"/>
                    <a:pt x="11" y="383"/>
                  </a:cubicBezTo>
                  <a:cubicBezTo>
                    <a:pt x="11" y="385"/>
                    <a:pt x="16" y="385"/>
                    <a:pt x="15" y="388"/>
                  </a:cubicBezTo>
                  <a:cubicBezTo>
                    <a:pt x="14" y="391"/>
                    <a:pt x="12" y="393"/>
                    <a:pt x="10" y="393"/>
                  </a:cubicBezTo>
                  <a:cubicBezTo>
                    <a:pt x="10" y="393"/>
                    <a:pt x="7" y="396"/>
                    <a:pt x="7" y="397"/>
                  </a:cubicBezTo>
                  <a:cubicBezTo>
                    <a:pt x="6" y="398"/>
                    <a:pt x="4" y="399"/>
                    <a:pt x="7" y="400"/>
                  </a:cubicBezTo>
                  <a:cubicBezTo>
                    <a:pt x="9" y="400"/>
                    <a:pt x="11" y="399"/>
                    <a:pt x="11" y="401"/>
                  </a:cubicBezTo>
                  <a:cubicBezTo>
                    <a:pt x="12" y="402"/>
                    <a:pt x="12" y="404"/>
                    <a:pt x="12" y="404"/>
                  </a:cubicBezTo>
                  <a:cubicBezTo>
                    <a:pt x="12" y="404"/>
                    <a:pt x="12" y="409"/>
                    <a:pt x="13" y="409"/>
                  </a:cubicBezTo>
                  <a:cubicBezTo>
                    <a:pt x="14" y="409"/>
                    <a:pt x="17" y="409"/>
                    <a:pt x="17" y="409"/>
                  </a:cubicBezTo>
                  <a:cubicBezTo>
                    <a:pt x="17" y="409"/>
                    <a:pt x="18" y="409"/>
                    <a:pt x="20" y="409"/>
                  </a:cubicBezTo>
                  <a:cubicBezTo>
                    <a:pt x="21" y="410"/>
                    <a:pt x="22" y="411"/>
                    <a:pt x="23" y="411"/>
                  </a:cubicBezTo>
                  <a:cubicBezTo>
                    <a:pt x="25" y="411"/>
                    <a:pt x="27" y="409"/>
                    <a:pt x="28" y="409"/>
                  </a:cubicBezTo>
                  <a:cubicBezTo>
                    <a:pt x="28" y="409"/>
                    <a:pt x="32" y="409"/>
                    <a:pt x="32" y="410"/>
                  </a:cubicBezTo>
                  <a:cubicBezTo>
                    <a:pt x="32" y="411"/>
                    <a:pt x="32" y="411"/>
                    <a:pt x="31" y="414"/>
                  </a:cubicBezTo>
                  <a:cubicBezTo>
                    <a:pt x="31" y="417"/>
                    <a:pt x="27" y="418"/>
                    <a:pt x="27" y="418"/>
                  </a:cubicBezTo>
                  <a:cubicBezTo>
                    <a:pt x="25" y="419"/>
                    <a:pt x="25" y="418"/>
                    <a:pt x="26" y="420"/>
                  </a:cubicBezTo>
                  <a:cubicBezTo>
                    <a:pt x="27" y="423"/>
                    <a:pt x="28" y="423"/>
                    <a:pt x="29" y="423"/>
                  </a:cubicBezTo>
                  <a:cubicBezTo>
                    <a:pt x="31" y="423"/>
                    <a:pt x="32" y="424"/>
                    <a:pt x="33" y="424"/>
                  </a:cubicBezTo>
                  <a:cubicBezTo>
                    <a:pt x="34" y="424"/>
                    <a:pt x="35" y="424"/>
                    <a:pt x="36" y="425"/>
                  </a:cubicBezTo>
                  <a:cubicBezTo>
                    <a:pt x="37" y="427"/>
                    <a:pt x="38" y="426"/>
                    <a:pt x="39" y="428"/>
                  </a:cubicBezTo>
                  <a:cubicBezTo>
                    <a:pt x="40" y="430"/>
                    <a:pt x="41" y="432"/>
                    <a:pt x="40" y="433"/>
                  </a:cubicBezTo>
                  <a:cubicBezTo>
                    <a:pt x="38" y="433"/>
                    <a:pt x="37" y="434"/>
                    <a:pt x="38" y="436"/>
                  </a:cubicBezTo>
                  <a:cubicBezTo>
                    <a:pt x="40" y="437"/>
                    <a:pt x="40" y="437"/>
                    <a:pt x="41" y="438"/>
                  </a:cubicBezTo>
                  <a:cubicBezTo>
                    <a:pt x="43" y="438"/>
                    <a:pt x="43" y="439"/>
                    <a:pt x="44" y="439"/>
                  </a:cubicBezTo>
                  <a:cubicBezTo>
                    <a:pt x="45" y="439"/>
                    <a:pt x="45" y="439"/>
                    <a:pt x="47" y="439"/>
                  </a:cubicBezTo>
                  <a:cubicBezTo>
                    <a:pt x="48" y="439"/>
                    <a:pt x="48" y="439"/>
                    <a:pt x="49" y="440"/>
                  </a:cubicBezTo>
                  <a:cubicBezTo>
                    <a:pt x="49" y="440"/>
                    <a:pt x="51" y="442"/>
                    <a:pt x="51" y="443"/>
                  </a:cubicBezTo>
                  <a:cubicBezTo>
                    <a:pt x="52" y="444"/>
                    <a:pt x="53" y="445"/>
                    <a:pt x="52" y="446"/>
                  </a:cubicBezTo>
                  <a:cubicBezTo>
                    <a:pt x="51" y="447"/>
                    <a:pt x="50" y="448"/>
                    <a:pt x="51" y="448"/>
                  </a:cubicBezTo>
                  <a:cubicBezTo>
                    <a:pt x="52" y="449"/>
                    <a:pt x="55" y="450"/>
                    <a:pt x="55" y="450"/>
                  </a:cubicBezTo>
                  <a:cubicBezTo>
                    <a:pt x="55" y="450"/>
                    <a:pt x="57" y="451"/>
                    <a:pt x="58" y="452"/>
                  </a:cubicBezTo>
                  <a:cubicBezTo>
                    <a:pt x="58" y="452"/>
                    <a:pt x="59" y="455"/>
                    <a:pt x="59" y="456"/>
                  </a:cubicBezTo>
                  <a:cubicBezTo>
                    <a:pt x="59" y="457"/>
                    <a:pt x="59" y="458"/>
                    <a:pt x="59" y="458"/>
                  </a:cubicBezTo>
                  <a:cubicBezTo>
                    <a:pt x="59" y="458"/>
                    <a:pt x="58" y="460"/>
                    <a:pt x="59" y="461"/>
                  </a:cubicBezTo>
                  <a:cubicBezTo>
                    <a:pt x="59" y="462"/>
                    <a:pt x="61" y="459"/>
                    <a:pt x="62" y="460"/>
                  </a:cubicBezTo>
                  <a:cubicBezTo>
                    <a:pt x="64" y="461"/>
                    <a:pt x="63" y="463"/>
                    <a:pt x="63" y="463"/>
                  </a:cubicBezTo>
                  <a:cubicBezTo>
                    <a:pt x="63" y="463"/>
                    <a:pt x="62" y="465"/>
                    <a:pt x="61" y="465"/>
                  </a:cubicBezTo>
                  <a:cubicBezTo>
                    <a:pt x="61" y="466"/>
                    <a:pt x="60" y="467"/>
                    <a:pt x="61" y="468"/>
                  </a:cubicBezTo>
                  <a:cubicBezTo>
                    <a:pt x="62" y="468"/>
                    <a:pt x="62" y="470"/>
                    <a:pt x="64" y="471"/>
                  </a:cubicBezTo>
                  <a:cubicBezTo>
                    <a:pt x="65" y="471"/>
                    <a:pt x="67" y="473"/>
                    <a:pt x="67" y="473"/>
                  </a:cubicBezTo>
                  <a:cubicBezTo>
                    <a:pt x="70" y="474"/>
                    <a:pt x="70" y="474"/>
                    <a:pt x="70" y="474"/>
                  </a:cubicBezTo>
                  <a:cubicBezTo>
                    <a:pt x="70" y="474"/>
                    <a:pt x="70" y="476"/>
                    <a:pt x="70" y="476"/>
                  </a:cubicBezTo>
                  <a:cubicBezTo>
                    <a:pt x="70" y="476"/>
                    <a:pt x="72" y="479"/>
                    <a:pt x="73" y="480"/>
                  </a:cubicBezTo>
                  <a:cubicBezTo>
                    <a:pt x="74" y="481"/>
                    <a:pt x="74" y="481"/>
                    <a:pt x="75" y="481"/>
                  </a:cubicBezTo>
                  <a:cubicBezTo>
                    <a:pt x="76" y="481"/>
                    <a:pt x="77" y="483"/>
                    <a:pt x="77" y="483"/>
                  </a:cubicBezTo>
                  <a:cubicBezTo>
                    <a:pt x="78" y="483"/>
                    <a:pt x="79" y="484"/>
                    <a:pt x="79" y="484"/>
                  </a:cubicBezTo>
                  <a:cubicBezTo>
                    <a:pt x="79" y="484"/>
                    <a:pt x="79" y="486"/>
                    <a:pt x="80" y="487"/>
                  </a:cubicBezTo>
                  <a:cubicBezTo>
                    <a:pt x="81" y="487"/>
                    <a:pt x="82" y="488"/>
                    <a:pt x="82" y="488"/>
                  </a:cubicBezTo>
                  <a:cubicBezTo>
                    <a:pt x="82" y="488"/>
                    <a:pt x="84" y="487"/>
                    <a:pt x="85" y="488"/>
                  </a:cubicBezTo>
                  <a:cubicBezTo>
                    <a:pt x="85" y="488"/>
                    <a:pt x="87" y="490"/>
                    <a:pt x="87" y="491"/>
                  </a:cubicBezTo>
                  <a:cubicBezTo>
                    <a:pt x="87" y="492"/>
                    <a:pt x="89" y="491"/>
                    <a:pt x="90" y="492"/>
                  </a:cubicBezTo>
                  <a:cubicBezTo>
                    <a:pt x="92" y="493"/>
                    <a:pt x="92" y="494"/>
                    <a:pt x="93" y="495"/>
                  </a:cubicBezTo>
                  <a:cubicBezTo>
                    <a:pt x="95" y="496"/>
                    <a:pt x="95" y="496"/>
                    <a:pt x="95" y="497"/>
                  </a:cubicBezTo>
                  <a:cubicBezTo>
                    <a:pt x="98" y="499"/>
                    <a:pt x="97" y="499"/>
                    <a:pt x="98" y="499"/>
                  </a:cubicBezTo>
                  <a:cubicBezTo>
                    <a:pt x="98" y="499"/>
                    <a:pt x="99" y="499"/>
                    <a:pt x="100" y="500"/>
                  </a:cubicBezTo>
                  <a:cubicBezTo>
                    <a:pt x="102" y="500"/>
                    <a:pt x="101" y="500"/>
                    <a:pt x="102" y="500"/>
                  </a:cubicBezTo>
                  <a:cubicBezTo>
                    <a:pt x="104" y="500"/>
                    <a:pt x="102" y="499"/>
                    <a:pt x="104" y="500"/>
                  </a:cubicBezTo>
                  <a:cubicBezTo>
                    <a:pt x="105" y="501"/>
                    <a:pt x="107" y="502"/>
                    <a:pt x="107" y="502"/>
                  </a:cubicBezTo>
                  <a:cubicBezTo>
                    <a:pt x="107" y="504"/>
                    <a:pt x="107" y="504"/>
                    <a:pt x="107" y="505"/>
                  </a:cubicBezTo>
                  <a:cubicBezTo>
                    <a:pt x="110" y="507"/>
                    <a:pt x="105" y="501"/>
                    <a:pt x="110" y="507"/>
                  </a:cubicBezTo>
                  <a:cubicBezTo>
                    <a:pt x="116" y="512"/>
                    <a:pt x="114" y="512"/>
                    <a:pt x="117" y="514"/>
                  </a:cubicBezTo>
                  <a:cubicBezTo>
                    <a:pt x="120" y="516"/>
                    <a:pt x="120" y="517"/>
                    <a:pt x="121" y="517"/>
                  </a:cubicBezTo>
                  <a:cubicBezTo>
                    <a:pt x="121" y="516"/>
                    <a:pt x="122" y="517"/>
                    <a:pt x="124" y="517"/>
                  </a:cubicBezTo>
                  <a:cubicBezTo>
                    <a:pt x="125" y="517"/>
                    <a:pt x="124" y="516"/>
                    <a:pt x="126" y="517"/>
                  </a:cubicBezTo>
                  <a:cubicBezTo>
                    <a:pt x="128" y="519"/>
                    <a:pt x="129" y="519"/>
                    <a:pt x="129" y="519"/>
                  </a:cubicBezTo>
                  <a:cubicBezTo>
                    <a:pt x="131" y="520"/>
                    <a:pt x="131" y="520"/>
                    <a:pt x="131" y="520"/>
                  </a:cubicBezTo>
                  <a:cubicBezTo>
                    <a:pt x="132" y="521"/>
                    <a:pt x="135" y="523"/>
                    <a:pt x="135" y="523"/>
                  </a:cubicBezTo>
                  <a:cubicBezTo>
                    <a:pt x="138" y="524"/>
                    <a:pt x="137" y="524"/>
                    <a:pt x="140" y="525"/>
                  </a:cubicBezTo>
                  <a:cubicBezTo>
                    <a:pt x="142" y="526"/>
                    <a:pt x="142" y="526"/>
                    <a:pt x="142" y="526"/>
                  </a:cubicBezTo>
                  <a:cubicBezTo>
                    <a:pt x="142" y="526"/>
                    <a:pt x="146" y="527"/>
                    <a:pt x="147" y="526"/>
                  </a:cubicBezTo>
                  <a:cubicBezTo>
                    <a:pt x="147" y="526"/>
                    <a:pt x="151" y="524"/>
                    <a:pt x="152" y="523"/>
                  </a:cubicBezTo>
                  <a:cubicBezTo>
                    <a:pt x="154" y="522"/>
                    <a:pt x="161" y="518"/>
                    <a:pt x="162" y="518"/>
                  </a:cubicBezTo>
                  <a:cubicBezTo>
                    <a:pt x="163" y="518"/>
                    <a:pt x="165" y="517"/>
                    <a:pt x="167" y="516"/>
                  </a:cubicBezTo>
                  <a:cubicBezTo>
                    <a:pt x="167" y="516"/>
                    <a:pt x="167" y="516"/>
                    <a:pt x="168" y="516"/>
                  </a:cubicBezTo>
                  <a:cubicBezTo>
                    <a:pt x="169" y="516"/>
                    <a:pt x="171" y="515"/>
                    <a:pt x="172" y="515"/>
                  </a:cubicBezTo>
                  <a:cubicBezTo>
                    <a:pt x="173" y="515"/>
                    <a:pt x="174" y="515"/>
                    <a:pt x="176" y="515"/>
                  </a:cubicBezTo>
                  <a:cubicBezTo>
                    <a:pt x="177" y="515"/>
                    <a:pt x="181" y="514"/>
                    <a:pt x="182" y="514"/>
                  </a:cubicBezTo>
                  <a:cubicBezTo>
                    <a:pt x="183" y="514"/>
                    <a:pt x="184" y="514"/>
                    <a:pt x="186" y="514"/>
                  </a:cubicBezTo>
                  <a:cubicBezTo>
                    <a:pt x="187" y="514"/>
                    <a:pt x="190" y="513"/>
                    <a:pt x="191" y="513"/>
                  </a:cubicBezTo>
                  <a:cubicBezTo>
                    <a:pt x="193" y="513"/>
                    <a:pt x="195" y="513"/>
                    <a:pt x="197" y="514"/>
                  </a:cubicBezTo>
                  <a:cubicBezTo>
                    <a:pt x="198" y="514"/>
                    <a:pt x="199" y="513"/>
                    <a:pt x="203" y="514"/>
                  </a:cubicBezTo>
                  <a:cubicBezTo>
                    <a:pt x="206" y="514"/>
                    <a:pt x="205" y="516"/>
                    <a:pt x="208" y="516"/>
                  </a:cubicBezTo>
                  <a:cubicBezTo>
                    <a:pt x="211" y="516"/>
                    <a:pt x="211" y="517"/>
                    <a:pt x="214" y="517"/>
                  </a:cubicBezTo>
                  <a:cubicBezTo>
                    <a:pt x="216" y="517"/>
                    <a:pt x="212" y="517"/>
                    <a:pt x="216" y="517"/>
                  </a:cubicBezTo>
                  <a:cubicBezTo>
                    <a:pt x="220" y="516"/>
                    <a:pt x="221" y="517"/>
                    <a:pt x="221" y="517"/>
                  </a:cubicBezTo>
                  <a:cubicBezTo>
                    <a:pt x="222" y="517"/>
                    <a:pt x="220" y="517"/>
                    <a:pt x="224" y="519"/>
                  </a:cubicBezTo>
                  <a:cubicBezTo>
                    <a:pt x="227" y="520"/>
                    <a:pt x="227" y="520"/>
                    <a:pt x="228" y="520"/>
                  </a:cubicBezTo>
                  <a:cubicBezTo>
                    <a:pt x="230" y="519"/>
                    <a:pt x="230" y="519"/>
                    <a:pt x="232" y="518"/>
                  </a:cubicBezTo>
                  <a:cubicBezTo>
                    <a:pt x="233" y="518"/>
                    <a:pt x="242" y="513"/>
                    <a:pt x="244" y="513"/>
                  </a:cubicBezTo>
                  <a:cubicBezTo>
                    <a:pt x="246" y="513"/>
                    <a:pt x="246" y="513"/>
                    <a:pt x="249" y="512"/>
                  </a:cubicBezTo>
                  <a:cubicBezTo>
                    <a:pt x="249" y="512"/>
                    <a:pt x="249" y="512"/>
                    <a:pt x="250" y="512"/>
                  </a:cubicBezTo>
                  <a:cubicBezTo>
                    <a:pt x="250" y="512"/>
                    <a:pt x="250" y="512"/>
                    <a:pt x="250" y="512"/>
                  </a:cubicBezTo>
                  <a:cubicBezTo>
                    <a:pt x="252" y="511"/>
                    <a:pt x="254" y="511"/>
                    <a:pt x="254" y="511"/>
                  </a:cubicBezTo>
                  <a:cubicBezTo>
                    <a:pt x="257" y="509"/>
                    <a:pt x="256" y="510"/>
                    <a:pt x="258" y="508"/>
                  </a:cubicBezTo>
                  <a:cubicBezTo>
                    <a:pt x="261" y="506"/>
                    <a:pt x="262" y="507"/>
                    <a:pt x="263" y="506"/>
                  </a:cubicBezTo>
                  <a:cubicBezTo>
                    <a:pt x="265" y="504"/>
                    <a:pt x="268" y="504"/>
                    <a:pt x="270" y="503"/>
                  </a:cubicBezTo>
                  <a:cubicBezTo>
                    <a:pt x="271" y="503"/>
                    <a:pt x="274" y="503"/>
                    <a:pt x="275" y="502"/>
                  </a:cubicBezTo>
                  <a:cubicBezTo>
                    <a:pt x="276" y="501"/>
                    <a:pt x="277" y="500"/>
                    <a:pt x="278" y="499"/>
                  </a:cubicBezTo>
                  <a:cubicBezTo>
                    <a:pt x="280" y="498"/>
                    <a:pt x="280" y="499"/>
                    <a:pt x="282" y="498"/>
                  </a:cubicBezTo>
                  <a:cubicBezTo>
                    <a:pt x="284" y="497"/>
                    <a:pt x="284" y="498"/>
                    <a:pt x="286" y="498"/>
                  </a:cubicBezTo>
                  <a:cubicBezTo>
                    <a:pt x="288" y="497"/>
                    <a:pt x="289" y="497"/>
                    <a:pt x="290" y="497"/>
                  </a:cubicBezTo>
                  <a:cubicBezTo>
                    <a:pt x="291" y="497"/>
                    <a:pt x="293" y="498"/>
                    <a:pt x="295" y="497"/>
                  </a:cubicBezTo>
                  <a:cubicBezTo>
                    <a:pt x="297" y="497"/>
                    <a:pt x="298" y="497"/>
                    <a:pt x="299" y="497"/>
                  </a:cubicBezTo>
                  <a:cubicBezTo>
                    <a:pt x="301" y="497"/>
                    <a:pt x="304" y="498"/>
                    <a:pt x="305" y="497"/>
                  </a:cubicBezTo>
                  <a:cubicBezTo>
                    <a:pt x="307" y="496"/>
                    <a:pt x="308" y="497"/>
                    <a:pt x="309" y="496"/>
                  </a:cubicBezTo>
                  <a:cubicBezTo>
                    <a:pt x="310" y="495"/>
                    <a:pt x="312" y="496"/>
                    <a:pt x="312" y="496"/>
                  </a:cubicBezTo>
                  <a:cubicBezTo>
                    <a:pt x="312" y="496"/>
                    <a:pt x="315" y="496"/>
                    <a:pt x="317" y="496"/>
                  </a:cubicBezTo>
                  <a:cubicBezTo>
                    <a:pt x="318" y="496"/>
                    <a:pt x="319" y="496"/>
                    <a:pt x="321" y="496"/>
                  </a:cubicBezTo>
                  <a:cubicBezTo>
                    <a:pt x="322" y="496"/>
                    <a:pt x="323" y="496"/>
                    <a:pt x="323" y="496"/>
                  </a:cubicBezTo>
                  <a:cubicBezTo>
                    <a:pt x="327" y="498"/>
                    <a:pt x="327" y="498"/>
                    <a:pt x="327" y="498"/>
                  </a:cubicBezTo>
                  <a:cubicBezTo>
                    <a:pt x="327" y="498"/>
                    <a:pt x="331" y="499"/>
                    <a:pt x="333" y="501"/>
                  </a:cubicBezTo>
                  <a:cubicBezTo>
                    <a:pt x="337" y="505"/>
                    <a:pt x="335" y="505"/>
                    <a:pt x="338" y="507"/>
                  </a:cubicBezTo>
                  <a:cubicBezTo>
                    <a:pt x="340" y="510"/>
                    <a:pt x="338" y="513"/>
                    <a:pt x="339" y="515"/>
                  </a:cubicBezTo>
                  <a:cubicBezTo>
                    <a:pt x="340" y="517"/>
                    <a:pt x="349" y="527"/>
                    <a:pt x="349" y="527"/>
                  </a:cubicBezTo>
                  <a:cubicBezTo>
                    <a:pt x="350" y="528"/>
                    <a:pt x="352" y="529"/>
                    <a:pt x="353" y="529"/>
                  </a:cubicBezTo>
                  <a:cubicBezTo>
                    <a:pt x="354" y="528"/>
                    <a:pt x="359" y="528"/>
                    <a:pt x="359" y="528"/>
                  </a:cubicBezTo>
                  <a:cubicBezTo>
                    <a:pt x="359" y="528"/>
                    <a:pt x="362" y="528"/>
                    <a:pt x="363" y="528"/>
                  </a:cubicBezTo>
                  <a:cubicBezTo>
                    <a:pt x="364" y="527"/>
                    <a:pt x="365" y="527"/>
                    <a:pt x="367" y="526"/>
                  </a:cubicBezTo>
                  <a:cubicBezTo>
                    <a:pt x="369" y="526"/>
                    <a:pt x="371" y="526"/>
                    <a:pt x="372" y="526"/>
                  </a:cubicBezTo>
                  <a:cubicBezTo>
                    <a:pt x="372" y="525"/>
                    <a:pt x="372" y="526"/>
                    <a:pt x="374" y="524"/>
                  </a:cubicBezTo>
                  <a:cubicBezTo>
                    <a:pt x="377" y="523"/>
                    <a:pt x="377" y="523"/>
                    <a:pt x="378" y="523"/>
                  </a:cubicBezTo>
                  <a:cubicBezTo>
                    <a:pt x="380" y="522"/>
                    <a:pt x="380" y="522"/>
                    <a:pt x="382" y="521"/>
                  </a:cubicBezTo>
                  <a:cubicBezTo>
                    <a:pt x="383" y="520"/>
                    <a:pt x="382" y="520"/>
                    <a:pt x="384" y="520"/>
                  </a:cubicBezTo>
                  <a:cubicBezTo>
                    <a:pt x="387" y="520"/>
                    <a:pt x="382" y="516"/>
                    <a:pt x="388" y="521"/>
                  </a:cubicBezTo>
                  <a:cubicBezTo>
                    <a:pt x="395" y="525"/>
                    <a:pt x="393" y="527"/>
                    <a:pt x="395" y="527"/>
                  </a:cubicBezTo>
                  <a:cubicBezTo>
                    <a:pt x="397" y="527"/>
                    <a:pt x="396" y="528"/>
                    <a:pt x="399" y="528"/>
                  </a:cubicBezTo>
                  <a:cubicBezTo>
                    <a:pt x="402" y="528"/>
                    <a:pt x="402" y="529"/>
                    <a:pt x="403" y="530"/>
                  </a:cubicBezTo>
                  <a:cubicBezTo>
                    <a:pt x="405" y="531"/>
                    <a:pt x="403" y="527"/>
                    <a:pt x="405" y="532"/>
                  </a:cubicBezTo>
                  <a:cubicBezTo>
                    <a:pt x="407" y="537"/>
                    <a:pt x="407" y="531"/>
                    <a:pt x="407" y="537"/>
                  </a:cubicBezTo>
                  <a:cubicBezTo>
                    <a:pt x="408" y="543"/>
                    <a:pt x="409" y="543"/>
                    <a:pt x="409" y="544"/>
                  </a:cubicBezTo>
                  <a:cubicBezTo>
                    <a:pt x="409" y="545"/>
                    <a:pt x="408" y="546"/>
                    <a:pt x="409" y="547"/>
                  </a:cubicBezTo>
                  <a:cubicBezTo>
                    <a:pt x="409" y="547"/>
                    <a:pt x="411" y="547"/>
                    <a:pt x="410" y="549"/>
                  </a:cubicBezTo>
                  <a:cubicBezTo>
                    <a:pt x="410" y="551"/>
                    <a:pt x="409" y="554"/>
                    <a:pt x="409" y="554"/>
                  </a:cubicBezTo>
                  <a:cubicBezTo>
                    <a:pt x="407" y="557"/>
                    <a:pt x="407" y="557"/>
                    <a:pt x="407" y="557"/>
                  </a:cubicBezTo>
                  <a:cubicBezTo>
                    <a:pt x="407" y="557"/>
                    <a:pt x="409" y="559"/>
                    <a:pt x="409" y="560"/>
                  </a:cubicBezTo>
                  <a:cubicBezTo>
                    <a:pt x="407" y="564"/>
                    <a:pt x="407" y="564"/>
                    <a:pt x="407" y="564"/>
                  </a:cubicBezTo>
                  <a:cubicBezTo>
                    <a:pt x="407" y="564"/>
                    <a:pt x="405" y="565"/>
                    <a:pt x="405" y="566"/>
                  </a:cubicBezTo>
                  <a:cubicBezTo>
                    <a:pt x="405" y="570"/>
                    <a:pt x="405" y="568"/>
                    <a:pt x="405" y="569"/>
                  </a:cubicBezTo>
                  <a:cubicBezTo>
                    <a:pt x="404" y="570"/>
                    <a:pt x="402" y="570"/>
                    <a:pt x="402" y="573"/>
                  </a:cubicBezTo>
                  <a:cubicBezTo>
                    <a:pt x="402" y="575"/>
                    <a:pt x="402" y="573"/>
                    <a:pt x="402" y="576"/>
                  </a:cubicBezTo>
                  <a:cubicBezTo>
                    <a:pt x="403" y="580"/>
                    <a:pt x="402" y="580"/>
                    <a:pt x="402" y="580"/>
                  </a:cubicBezTo>
                  <a:cubicBezTo>
                    <a:pt x="404" y="584"/>
                    <a:pt x="405" y="581"/>
                    <a:pt x="404" y="583"/>
                  </a:cubicBezTo>
                  <a:cubicBezTo>
                    <a:pt x="403" y="586"/>
                    <a:pt x="402" y="586"/>
                    <a:pt x="402" y="587"/>
                  </a:cubicBezTo>
                  <a:cubicBezTo>
                    <a:pt x="402" y="588"/>
                    <a:pt x="406" y="590"/>
                    <a:pt x="405" y="590"/>
                  </a:cubicBezTo>
                  <a:cubicBezTo>
                    <a:pt x="404" y="591"/>
                    <a:pt x="403" y="594"/>
                    <a:pt x="402" y="594"/>
                  </a:cubicBezTo>
                  <a:cubicBezTo>
                    <a:pt x="402" y="594"/>
                    <a:pt x="399" y="596"/>
                    <a:pt x="399" y="596"/>
                  </a:cubicBezTo>
                  <a:cubicBezTo>
                    <a:pt x="399" y="600"/>
                    <a:pt x="399" y="600"/>
                    <a:pt x="399" y="600"/>
                  </a:cubicBezTo>
                  <a:cubicBezTo>
                    <a:pt x="399" y="600"/>
                    <a:pt x="397" y="600"/>
                    <a:pt x="396" y="603"/>
                  </a:cubicBezTo>
                  <a:cubicBezTo>
                    <a:pt x="395" y="606"/>
                    <a:pt x="397" y="608"/>
                    <a:pt x="396" y="610"/>
                  </a:cubicBezTo>
                  <a:cubicBezTo>
                    <a:pt x="396" y="612"/>
                    <a:pt x="394" y="612"/>
                    <a:pt x="395" y="614"/>
                  </a:cubicBezTo>
                  <a:cubicBezTo>
                    <a:pt x="395" y="616"/>
                    <a:pt x="394" y="617"/>
                    <a:pt x="396" y="618"/>
                  </a:cubicBezTo>
                  <a:cubicBezTo>
                    <a:pt x="398" y="618"/>
                    <a:pt x="395" y="617"/>
                    <a:pt x="398" y="618"/>
                  </a:cubicBezTo>
                  <a:cubicBezTo>
                    <a:pt x="398" y="619"/>
                    <a:pt x="399" y="619"/>
                    <a:pt x="399" y="619"/>
                  </a:cubicBezTo>
                  <a:cubicBezTo>
                    <a:pt x="399" y="619"/>
                    <a:pt x="399" y="619"/>
                    <a:pt x="399" y="619"/>
                  </a:cubicBezTo>
                  <a:cubicBezTo>
                    <a:pt x="400" y="622"/>
                    <a:pt x="401" y="624"/>
                    <a:pt x="401" y="624"/>
                  </a:cubicBezTo>
                  <a:cubicBezTo>
                    <a:pt x="401" y="624"/>
                    <a:pt x="405" y="630"/>
                    <a:pt x="406" y="631"/>
                  </a:cubicBezTo>
                  <a:cubicBezTo>
                    <a:pt x="408" y="632"/>
                    <a:pt x="410" y="635"/>
                    <a:pt x="411" y="635"/>
                  </a:cubicBezTo>
                  <a:cubicBezTo>
                    <a:pt x="411" y="635"/>
                    <a:pt x="415" y="639"/>
                    <a:pt x="415" y="640"/>
                  </a:cubicBezTo>
                  <a:cubicBezTo>
                    <a:pt x="415" y="640"/>
                    <a:pt x="416" y="642"/>
                    <a:pt x="416" y="643"/>
                  </a:cubicBezTo>
                  <a:cubicBezTo>
                    <a:pt x="416" y="643"/>
                    <a:pt x="418" y="645"/>
                    <a:pt x="421" y="646"/>
                  </a:cubicBezTo>
                  <a:cubicBezTo>
                    <a:pt x="423" y="647"/>
                    <a:pt x="423" y="648"/>
                    <a:pt x="425" y="650"/>
                  </a:cubicBezTo>
                  <a:cubicBezTo>
                    <a:pt x="427" y="651"/>
                    <a:pt x="431" y="656"/>
                    <a:pt x="432" y="656"/>
                  </a:cubicBezTo>
                  <a:cubicBezTo>
                    <a:pt x="433" y="657"/>
                    <a:pt x="434" y="660"/>
                    <a:pt x="435" y="660"/>
                  </a:cubicBezTo>
                  <a:cubicBezTo>
                    <a:pt x="437" y="661"/>
                    <a:pt x="438" y="666"/>
                    <a:pt x="438" y="666"/>
                  </a:cubicBezTo>
                  <a:cubicBezTo>
                    <a:pt x="438" y="666"/>
                    <a:pt x="439" y="668"/>
                    <a:pt x="440" y="669"/>
                  </a:cubicBezTo>
                  <a:cubicBezTo>
                    <a:pt x="441" y="670"/>
                    <a:pt x="442" y="671"/>
                    <a:pt x="443" y="673"/>
                  </a:cubicBezTo>
                  <a:cubicBezTo>
                    <a:pt x="444" y="675"/>
                    <a:pt x="442" y="678"/>
                    <a:pt x="445" y="680"/>
                  </a:cubicBezTo>
                  <a:cubicBezTo>
                    <a:pt x="447" y="682"/>
                    <a:pt x="448" y="682"/>
                    <a:pt x="449" y="682"/>
                  </a:cubicBezTo>
                  <a:cubicBezTo>
                    <a:pt x="450" y="682"/>
                    <a:pt x="452" y="683"/>
                    <a:pt x="452" y="683"/>
                  </a:cubicBezTo>
                  <a:cubicBezTo>
                    <a:pt x="452" y="683"/>
                    <a:pt x="453" y="682"/>
                    <a:pt x="454" y="682"/>
                  </a:cubicBezTo>
                  <a:cubicBezTo>
                    <a:pt x="455" y="682"/>
                    <a:pt x="456" y="685"/>
                    <a:pt x="456" y="685"/>
                  </a:cubicBezTo>
                  <a:cubicBezTo>
                    <a:pt x="456" y="685"/>
                    <a:pt x="454" y="689"/>
                    <a:pt x="452" y="689"/>
                  </a:cubicBezTo>
                  <a:cubicBezTo>
                    <a:pt x="451" y="688"/>
                    <a:pt x="448" y="688"/>
                    <a:pt x="448" y="689"/>
                  </a:cubicBezTo>
                  <a:cubicBezTo>
                    <a:pt x="447" y="691"/>
                    <a:pt x="449" y="693"/>
                    <a:pt x="449" y="694"/>
                  </a:cubicBezTo>
                  <a:cubicBezTo>
                    <a:pt x="450" y="694"/>
                    <a:pt x="449" y="694"/>
                    <a:pt x="451" y="697"/>
                  </a:cubicBezTo>
                  <a:cubicBezTo>
                    <a:pt x="453" y="699"/>
                    <a:pt x="453" y="705"/>
                    <a:pt x="454" y="706"/>
                  </a:cubicBezTo>
                  <a:cubicBezTo>
                    <a:pt x="455" y="707"/>
                    <a:pt x="457" y="711"/>
                    <a:pt x="458" y="712"/>
                  </a:cubicBezTo>
                  <a:cubicBezTo>
                    <a:pt x="458" y="713"/>
                    <a:pt x="459" y="716"/>
                    <a:pt x="460" y="718"/>
                  </a:cubicBezTo>
                  <a:cubicBezTo>
                    <a:pt x="461" y="719"/>
                    <a:pt x="460" y="716"/>
                    <a:pt x="461" y="719"/>
                  </a:cubicBezTo>
                  <a:cubicBezTo>
                    <a:pt x="462" y="722"/>
                    <a:pt x="462" y="718"/>
                    <a:pt x="462" y="722"/>
                  </a:cubicBezTo>
                  <a:cubicBezTo>
                    <a:pt x="462" y="725"/>
                    <a:pt x="461" y="725"/>
                    <a:pt x="461" y="726"/>
                  </a:cubicBezTo>
                  <a:cubicBezTo>
                    <a:pt x="461" y="727"/>
                    <a:pt x="460" y="728"/>
                    <a:pt x="459" y="728"/>
                  </a:cubicBezTo>
                  <a:cubicBezTo>
                    <a:pt x="458" y="728"/>
                    <a:pt x="457" y="728"/>
                    <a:pt x="457" y="728"/>
                  </a:cubicBezTo>
                  <a:cubicBezTo>
                    <a:pt x="457" y="728"/>
                    <a:pt x="457" y="732"/>
                    <a:pt x="457" y="733"/>
                  </a:cubicBezTo>
                  <a:cubicBezTo>
                    <a:pt x="459" y="738"/>
                    <a:pt x="459" y="738"/>
                    <a:pt x="459" y="738"/>
                  </a:cubicBezTo>
                  <a:cubicBezTo>
                    <a:pt x="459" y="738"/>
                    <a:pt x="463" y="748"/>
                    <a:pt x="464" y="750"/>
                  </a:cubicBezTo>
                  <a:cubicBezTo>
                    <a:pt x="465" y="751"/>
                    <a:pt x="465" y="755"/>
                    <a:pt x="467" y="756"/>
                  </a:cubicBezTo>
                  <a:cubicBezTo>
                    <a:pt x="468" y="757"/>
                    <a:pt x="468" y="762"/>
                    <a:pt x="468" y="763"/>
                  </a:cubicBezTo>
                  <a:cubicBezTo>
                    <a:pt x="468" y="764"/>
                    <a:pt x="468" y="768"/>
                    <a:pt x="468" y="768"/>
                  </a:cubicBezTo>
                  <a:cubicBezTo>
                    <a:pt x="468" y="769"/>
                    <a:pt x="467" y="771"/>
                    <a:pt x="467" y="773"/>
                  </a:cubicBezTo>
                  <a:cubicBezTo>
                    <a:pt x="466" y="774"/>
                    <a:pt x="464" y="782"/>
                    <a:pt x="461" y="783"/>
                  </a:cubicBezTo>
                  <a:cubicBezTo>
                    <a:pt x="459" y="784"/>
                    <a:pt x="457" y="788"/>
                    <a:pt x="456" y="788"/>
                  </a:cubicBezTo>
                  <a:cubicBezTo>
                    <a:pt x="455" y="787"/>
                    <a:pt x="453" y="788"/>
                    <a:pt x="453" y="789"/>
                  </a:cubicBezTo>
                  <a:cubicBezTo>
                    <a:pt x="453" y="791"/>
                    <a:pt x="453" y="787"/>
                    <a:pt x="453" y="791"/>
                  </a:cubicBezTo>
                  <a:cubicBezTo>
                    <a:pt x="452" y="794"/>
                    <a:pt x="452" y="794"/>
                    <a:pt x="452" y="794"/>
                  </a:cubicBezTo>
                  <a:cubicBezTo>
                    <a:pt x="452" y="795"/>
                    <a:pt x="451" y="798"/>
                    <a:pt x="451" y="798"/>
                  </a:cubicBezTo>
                  <a:cubicBezTo>
                    <a:pt x="451" y="798"/>
                    <a:pt x="449" y="801"/>
                    <a:pt x="448" y="803"/>
                  </a:cubicBezTo>
                  <a:cubicBezTo>
                    <a:pt x="448" y="805"/>
                    <a:pt x="448" y="805"/>
                    <a:pt x="447" y="807"/>
                  </a:cubicBezTo>
                  <a:cubicBezTo>
                    <a:pt x="446" y="809"/>
                    <a:pt x="444" y="810"/>
                    <a:pt x="445" y="812"/>
                  </a:cubicBezTo>
                  <a:cubicBezTo>
                    <a:pt x="445" y="813"/>
                    <a:pt x="445" y="816"/>
                    <a:pt x="445" y="817"/>
                  </a:cubicBezTo>
                  <a:cubicBezTo>
                    <a:pt x="444" y="819"/>
                    <a:pt x="443" y="823"/>
                    <a:pt x="442" y="824"/>
                  </a:cubicBezTo>
                  <a:cubicBezTo>
                    <a:pt x="441" y="825"/>
                    <a:pt x="441" y="822"/>
                    <a:pt x="441" y="826"/>
                  </a:cubicBezTo>
                  <a:cubicBezTo>
                    <a:pt x="440" y="830"/>
                    <a:pt x="443" y="828"/>
                    <a:pt x="440" y="831"/>
                  </a:cubicBezTo>
                  <a:cubicBezTo>
                    <a:pt x="437" y="833"/>
                    <a:pt x="437" y="833"/>
                    <a:pt x="437" y="833"/>
                  </a:cubicBezTo>
                  <a:cubicBezTo>
                    <a:pt x="437" y="833"/>
                    <a:pt x="435" y="837"/>
                    <a:pt x="435" y="838"/>
                  </a:cubicBezTo>
                  <a:cubicBezTo>
                    <a:pt x="435" y="839"/>
                    <a:pt x="435" y="837"/>
                    <a:pt x="436" y="843"/>
                  </a:cubicBezTo>
                  <a:cubicBezTo>
                    <a:pt x="437" y="848"/>
                    <a:pt x="437" y="857"/>
                    <a:pt x="437" y="857"/>
                  </a:cubicBezTo>
                  <a:cubicBezTo>
                    <a:pt x="436" y="858"/>
                    <a:pt x="436" y="866"/>
                    <a:pt x="436" y="866"/>
                  </a:cubicBezTo>
                  <a:cubicBezTo>
                    <a:pt x="437" y="870"/>
                    <a:pt x="435" y="867"/>
                    <a:pt x="437" y="870"/>
                  </a:cubicBezTo>
                  <a:cubicBezTo>
                    <a:pt x="439" y="873"/>
                    <a:pt x="438" y="870"/>
                    <a:pt x="441" y="875"/>
                  </a:cubicBezTo>
                  <a:cubicBezTo>
                    <a:pt x="444" y="880"/>
                    <a:pt x="444" y="879"/>
                    <a:pt x="447" y="884"/>
                  </a:cubicBezTo>
                  <a:cubicBezTo>
                    <a:pt x="450" y="888"/>
                    <a:pt x="454" y="900"/>
                    <a:pt x="456" y="903"/>
                  </a:cubicBezTo>
                  <a:cubicBezTo>
                    <a:pt x="458" y="905"/>
                    <a:pt x="459" y="909"/>
                    <a:pt x="459" y="910"/>
                  </a:cubicBezTo>
                  <a:cubicBezTo>
                    <a:pt x="461" y="917"/>
                    <a:pt x="458" y="913"/>
                    <a:pt x="460" y="916"/>
                  </a:cubicBezTo>
                  <a:cubicBezTo>
                    <a:pt x="462" y="918"/>
                    <a:pt x="464" y="920"/>
                    <a:pt x="464" y="920"/>
                  </a:cubicBezTo>
                  <a:cubicBezTo>
                    <a:pt x="464" y="920"/>
                    <a:pt x="465" y="922"/>
                    <a:pt x="467" y="923"/>
                  </a:cubicBezTo>
                  <a:cubicBezTo>
                    <a:pt x="468" y="923"/>
                    <a:pt x="468" y="925"/>
                    <a:pt x="470" y="927"/>
                  </a:cubicBezTo>
                  <a:cubicBezTo>
                    <a:pt x="471" y="928"/>
                    <a:pt x="468" y="922"/>
                    <a:pt x="471" y="928"/>
                  </a:cubicBezTo>
                  <a:cubicBezTo>
                    <a:pt x="475" y="935"/>
                    <a:pt x="475" y="937"/>
                    <a:pt x="476" y="938"/>
                  </a:cubicBezTo>
                  <a:cubicBezTo>
                    <a:pt x="478" y="943"/>
                    <a:pt x="478" y="940"/>
                    <a:pt x="478" y="943"/>
                  </a:cubicBezTo>
                  <a:cubicBezTo>
                    <a:pt x="475" y="950"/>
                    <a:pt x="476" y="954"/>
                    <a:pt x="476" y="956"/>
                  </a:cubicBezTo>
                  <a:cubicBezTo>
                    <a:pt x="476" y="958"/>
                    <a:pt x="476" y="960"/>
                    <a:pt x="477" y="962"/>
                  </a:cubicBezTo>
                  <a:cubicBezTo>
                    <a:pt x="477" y="964"/>
                    <a:pt x="478" y="962"/>
                    <a:pt x="478" y="967"/>
                  </a:cubicBezTo>
                  <a:cubicBezTo>
                    <a:pt x="477" y="972"/>
                    <a:pt x="474" y="968"/>
                    <a:pt x="478" y="974"/>
                  </a:cubicBezTo>
                  <a:cubicBezTo>
                    <a:pt x="481" y="979"/>
                    <a:pt x="481" y="979"/>
                    <a:pt x="481" y="981"/>
                  </a:cubicBezTo>
                  <a:cubicBezTo>
                    <a:pt x="481" y="982"/>
                    <a:pt x="482" y="985"/>
                    <a:pt x="481" y="986"/>
                  </a:cubicBezTo>
                  <a:cubicBezTo>
                    <a:pt x="480" y="987"/>
                    <a:pt x="480" y="990"/>
                    <a:pt x="480" y="991"/>
                  </a:cubicBezTo>
                  <a:cubicBezTo>
                    <a:pt x="480" y="991"/>
                    <a:pt x="482" y="994"/>
                    <a:pt x="482" y="994"/>
                  </a:cubicBezTo>
                  <a:cubicBezTo>
                    <a:pt x="483" y="1000"/>
                    <a:pt x="483" y="1000"/>
                    <a:pt x="483" y="1000"/>
                  </a:cubicBezTo>
                  <a:cubicBezTo>
                    <a:pt x="483" y="1000"/>
                    <a:pt x="485" y="1000"/>
                    <a:pt x="485" y="1001"/>
                  </a:cubicBezTo>
                  <a:cubicBezTo>
                    <a:pt x="485" y="1003"/>
                    <a:pt x="485" y="1005"/>
                    <a:pt x="485" y="1006"/>
                  </a:cubicBezTo>
                  <a:cubicBezTo>
                    <a:pt x="485" y="1006"/>
                    <a:pt x="485" y="1009"/>
                    <a:pt x="485" y="1009"/>
                  </a:cubicBezTo>
                  <a:cubicBezTo>
                    <a:pt x="487" y="1011"/>
                    <a:pt x="485" y="1010"/>
                    <a:pt x="487" y="1011"/>
                  </a:cubicBezTo>
                  <a:cubicBezTo>
                    <a:pt x="488" y="1013"/>
                    <a:pt x="488" y="1013"/>
                    <a:pt x="488" y="1013"/>
                  </a:cubicBezTo>
                  <a:cubicBezTo>
                    <a:pt x="489" y="1013"/>
                    <a:pt x="489" y="1014"/>
                    <a:pt x="489" y="1015"/>
                  </a:cubicBezTo>
                  <a:cubicBezTo>
                    <a:pt x="489" y="1016"/>
                    <a:pt x="489" y="1018"/>
                    <a:pt x="489" y="1018"/>
                  </a:cubicBezTo>
                  <a:cubicBezTo>
                    <a:pt x="489" y="1020"/>
                    <a:pt x="488" y="1018"/>
                    <a:pt x="489" y="1020"/>
                  </a:cubicBezTo>
                  <a:cubicBezTo>
                    <a:pt x="491" y="1023"/>
                    <a:pt x="491" y="1023"/>
                    <a:pt x="491" y="1024"/>
                  </a:cubicBezTo>
                  <a:cubicBezTo>
                    <a:pt x="492" y="1025"/>
                    <a:pt x="492" y="1028"/>
                    <a:pt x="493" y="1028"/>
                  </a:cubicBezTo>
                  <a:cubicBezTo>
                    <a:pt x="494" y="1028"/>
                    <a:pt x="495" y="1029"/>
                    <a:pt x="495" y="1029"/>
                  </a:cubicBezTo>
                  <a:cubicBezTo>
                    <a:pt x="497" y="1031"/>
                    <a:pt x="497" y="1031"/>
                    <a:pt x="497" y="1031"/>
                  </a:cubicBezTo>
                  <a:cubicBezTo>
                    <a:pt x="507" y="1042"/>
                    <a:pt x="506" y="1041"/>
                    <a:pt x="507" y="1042"/>
                  </a:cubicBezTo>
                  <a:cubicBezTo>
                    <a:pt x="508" y="1044"/>
                    <a:pt x="509" y="1045"/>
                    <a:pt x="510" y="1047"/>
                  </a:cubicBezTo>
                  <a:cubicBezTo>
                    <a:pt x="510" y="1048"/>
                    <a:pt x="510" y="1050"/>
                    <a:pt x="510" y="1051"/>
                  </a:cubicBezTo>
                  <a:cubicBezTo>
                    <a:pt x="510" y="1052"/>
                    <a:pt x="510" y="1054"/>
                    <a:pt x="510" y="1054"/>
                  </a:cubicBezTo>
                  <a:cubicBezTo>
                    <a:pt x="510" y="1054"/>
                    <a:pt x="511" y="1056"/>
                    <a:pt x="511" y="1057"/>
                  </a:cubicBezTo>
                  <a:cubicBezTo>
                    <a:pt x="512" y="1057"/>
                    <a:pt x="512" y="1059"/>
                    <a:pt x="513" y="1060"/>
                  </a:cubicBezTo>
                  <a:cubicBezTo>
                    <a:pt x="514" y="1060"/>
                    <a:pt x="514" y="1061"/>
                    <a:pt x="515" y="1061"/>
                  </a:cubicBezTo>
                  <a:cubicBezTo>
                    <a:pt x="515" y="1062"/>
                    <a:pt x="516" y="1064"/>
                    <a:pt x="517" y="1065"/>
                  </a:cubicBezTo>
                  <a:cubicBezTo>
                    <a:pt x="519" y="1067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21" y="1071"/>
                    <a:pt x="521" y="1071"/>
                    <a:pt x="521" y="1071"/>
                  </a:cubicBezTo>
                  <a:cubicBezTo>
                    <a:pt x="522" y="1074"/>
                    <a:pt x="522" y="1074"/>
                    <a:pt x="522" y="1074"/>
                  </a:cubicBezTo>
                  <a:cubicBezTo>
                    <a:pt x="523" y="1077"/>
                    <a:pt x="523" y="1077"/>
                    <a:pt x="523" y="1077"/>
                  </a:cubicBezTo>
                  <a:cubicBezTo>
                    <a:pt x="524" y="1079"/>
                    <a:pt x="524" y="1079"/>
                    <a:pt x="524" y="1079"/>
                  </a:cubicBezTo>
                  <a:cubicBezTo>
                    <a:pt x="526" y="1084"/>
                    <a:pt x="526" y="1084"/>
                    <a:pt x="526" y="1084"/>
                  </a:cubicBezTo>
                  <a:cubicBezTo>
                    <a:pt x="527" y="1088"/>
                    <a:pt x="527" y="1088"/>
                    <a:pt x="527" y="1088"/>
                  </a:cubicBezTo>
                  <a:cubicBezTo>
                    <a:pt x="530" y="1091"/>
                    <a:pt x="530" y="1091"/>
                    <a:pt x="530" y="1091"/>
                  </a:cubicBezTo>
                  <a:cubicBezTo>
                    <a:pt x="532" y="1098"/>
                    <a:pt x="532" y="1098"/>
                    <a:pt x="532" y="1098"/>
                  </a:cubicBezTo>
                  <a:cubicBezTo>
                    <a:pt x="532" y="1098"/>
                    <a:pt x="532" y="1101"/>
                    <a:pt x="532" y="1103"/>
                  </a:cubicBezTo>
                  <a:cubicBezTo>
                    <a:pt x="532" y="1104"/>
                    <a:pt x="531" y="1107"/>
                    <a:pt x="530" y="1107"/>
                  </a:cubicBezTo>
                  <a:cubicBezTo>
                    <a:pt x="530" y="1107"/>
                    <a:pt x="529" y="1109"/>
                    <a:pt x="528" y="1109"/>
                  </a:cubicBezTo>
                  <a:cubicBezTo>
                    <a:pt x="526" y="1109"/>
                    <a:pt x="525" y="1110"/>
                    <a:pt x="525" y="1110"/>
                  </a:cubicBezTo>
                  <a:cubicBezTo>
                    <a:pt x="525" y="1110"/>
                    <a:pt x="524" y="1111"/>
                    <a:pt x="526" y="1113"/>
                  </a:cubicBezTo>
                  <a:cubicBezTo>
                    <a:pt x="529" y="1117"/>
                    <a:pt x="529" y="1117"/>
                    <a:pt x="529" y="1117"/>
                  </a:cubicBezTo>
                  <a:cubicBezTo>
                    <a:pt x="529" y="1117"/>
                    <a:pt x="529" y="1118"/>
                    <a:pt x="531" y="1120"/>
                  </a:cubicBezTo>
                  <a:cubicBezTo>
                    <a:pt x="532" y="1122"/>
                    <a:pt x="531" y="1120"/>
                    <a:pt x="532" y="1122"/>
                  </a:cubicBezTo>
                  <a:cubicBezTo>
                    <a:pt x="534" y="1123"/>
                    <a:pt x="532" y="1124"/>
                    <a:pt x="533" y="1125"/>
                  </a:cubicBezTo>
                  <a:cubicBezTo>
                    <a:pt x="533" y="1126"/>
                    <a:pt x="532" y="1129"/>
                    <a:pt x="533" y="1129"/>
                  </a:cubicBezTo>
                  <a:cubicBezTo>
                    <a:pt x="538" y="1130"/>
                    <a:pt x="540" y="1131"/>
                    <a:pt x="540" y="1131"/>
                  </a:cubicBezTo>
                  <a:cubicBezTo>
                    <a:pt x="541" y="1133"/>
                    <a:pt x="541" y="1133"/>
                    <a:pt x="541" y="1133"/>
                  </a:cubicBezTo>
                  <a:cubicBezTo>
                    <a:pt x="541" y="1133"/>
                    <a:pt x="539" y="1134"/>
                    <a:pt x="542" y="1135"/>
                  </a:cubicBezTo>
                  <a:cubicBezTo>
                    <a:pt x="545" y="1136"/>
                    <a:pt x="546" y="1136"/>
                    <a:pt x="546" y="1136"/>
                  </a:cubicBezTo>
                  <a:cubicBezTo>
                    <a:pt x="548" y="1138"/>
                    <a:pt x="548" y="1138"/>
                    <a:pt x="548" y="1138"/>
                  </a:cubicBezTo>
                  <a:cubicBezTo>
                    <a:pt x="548" y="1138"/>
                    <a:pt x="548" y="1139"/>
                    <a:pt x="550" y="1139"/>
                  </a:cubicBezTo>
                  <a:cubicBezTo>
                    <a:pt x="551" y="1140"/>
                    <a:pt x="549" y="1138"/>
                    <a:pt x="554" y="1139"/>
                  </a:cubicBezTo>
                  <a:cubicBezTo>
                    <a:pt x="559" y="1140"/>
                    <a:pt x="559" y="1140"/>
                    <a:pt x="560" y="1139"/>
                  </a:cubicBezTo>
                  <a:cubicBezTo>
                    <a:pt x="561" y="1138"/>
                    <a:pt x="559" y="1138"/>
                    <a:pt x="563" y="1138"/>
                  </a:cubicBezTo>
                  <a:cubicBezTo>
                    <a:pt x="567" y="1137"/>
                    <a:pt x="572" y="1136"/>
                    <a:pt x="572" y="1136"/>
                  </a:cubicBezTo>
                  <a:cubicBezTo>
                    <a:pt x="573" y="1136"/>
                    <a:pt x="576" y="1137"/>
                    <a:pt x="576" y="1137"/>
                  </a:cubicBezTo>
                  <a:cubicBezTo>
                    <a:pt x="576" y="1137"/>
                    <a:pt x="578" y="1139"/>
                    <a:pt x="579" y="1138"/>
                  </a:cubicBezTo>
                  <a:cubicBezTo>
                    <a:pt x="581" y="1137"/>
                    <a:pt x="582" y="1135"/>
                    <a:pt x="583" y="1135"/>
                  </a:cubicBezTo>
                  <a:cubicBezTo>
                    <a:pt x="584" y="1135"/>
                    <a:pt x="585" y="1134"/>
                    <a:pt x="585" y="1133"/>
                  </a:cubicBezTo>
                  <a:cubicBezTo>
                    <a:pt x="586" y="1133"/>
                    <a:pt x="584" y="1133"/>
                    <a:pt x="588" y="1132"/>
                  </a:cubicBezTo>
                  <a:cubicBezTo>
                    <a:pt x="592" y="1131"/>
                    <a:pt x="591" y="1131"/>
                    <a:pt x="594" y="1131"/>
                  </a:cubicBezTo>
                  <a:cubicBezTo>
                    <a:pt x="597" y="1130"/>
                    <a:pt x="592" y="1129"/>
                    <a:pt x="597" y="1130"/>
                  </a:cubicBezTo>
                  <a:cubicBezTo>
                    <a:pt x="602" y="1131"/>
                    <a:pt x="598" y="1130"/>
                    <a:pt x="598" y="1130"/>
                  </a:cubicBezTo>
                  <a:cubicBezTo>
                    <a:pt x="604" y="1131"/>
                    <a:pt x="604" y="1131"/>
                    <a:pt x="604" y="1131"/>
                  </a:cubicBezTo>
                  <a:cubicBezTo>
                    <a:pt x="604" y="1131"/>
                    <a:pt x="605" y="1131"/>
                    <a:pt x="608" y="1132"/>
                  </a:cubicBezTo>
                  <a:cubicBezTo>
                    <a:pt x="611" y="1133"/>
                    <a:pt x="616" y="1130"/>
                    <a:pt x="618" y="1131"/>
                  </a:cubicBezTo>
                  <a:cubicBezTo>
                    <a:pt x="620" y="1131"/>
                    <a:pt x="619" y="1131"/>
                    <a:pt x="621" y="1131"/>
                  </a:cubicBezTo>
                  <a:cubicBezTo>
                    <a:pt x="624" y="1132"/>
                    <a:pt x="624" y="1132"/>
                    <a:pt x="624" y="1132"/>
                  </a:cubicBezTo>
                  <a:cubicBezTo>
                    <a:pt x="627" y="1132"/>
                    <a:pt x="625" y="1134"/>
                    <a:pt x="627" y="1132"/>
                  </a:cubicBezTo>
                  <a:cubicBezTo>
                    <a:pt x="627" y="1132"/>
                    <a:pt x="627" y="1132"/>
                    <a:pt x="627" y="1132"/>
                  </a:cubicBezTo>
                  <a:cubicBezTo>
                    <a:pt x="627" y="1132"/>
                    <a:pt x="627" y="1132"/>
                    <a:pt x="628" y="1132"/>
                  </a:cubicBezTo>
                  <a:cubicBezTo>
                    <a:pt x="630" y="1131"/>
                    <a:pt x="627" y="1132"/>
                    <a:pt x="630" y="1131"/>
                  </a:cubicBezTo>
                  <a:cubicBezTo>
                    <a:pt x="632" y="1130"/>
                    <a:pt x="632" y="1130"/>
                    <a:pt x="632" y="1130"/>
                  </a:cubicBezTo>
                  <a:cubicBezTo>
                    <a:pt x="632" y="1130"/>
                    <a:pt x="632" y="1130"/>
                    <a:pt x="633" y="1130"/>
                  </a:cubicBezTo>
                  <a:cubicBezTo>
                    <a:pt x="634" y="1129"/>
                    <a:pt x="631" y="1129"/>
                    <a:pt x="634" y="1129"/>
                  </a:cubicBezTo>
                  <a:cubicBezTo>
                    <a:pt x="638" y="1129"/>
                    <a:pt x="637" y="1129"/>
                    <a:pt x="640" y="1128"/>
                  </a:cubicBezTo>
                  <a:cubicBezTo>
                    <a:pt x="643" y="1128"/>
                    <a:pt x="645" y="1128"/>
                    <a:pt x="645" y="1126"/>
                  </a:cubicBezTo>
                  <a:cubicBezTo>
                    <a:pt x="645" y="1124"/>
                    <a:pt x="645" y="1124"/>
                    <a:pt x="645" y="1124"/>
                  </a:cubicBezTo>
                  <a:cubicBezTo>
                    <a:pt x="645" y="1124"/>
                    <a:pt x="646" y="1124"/>
                    <a:pt x="649" y="1124"/>
                  </a:cubicBezTo>
                  <a:cubicBezTo>
                    <a:pt x="649" y="1124"/>
                    <a:pt x="649" y="1124"/>
                    <a:pt x="649" y="1124"/>
                  </a:cubicBezTo>
                  <a:cubicBezTo>
                    <a:pt x="650" y="1124"/>
                    <a:pt x="650" y="1124"/>
                    <a:pt x="649" y="1124"/>
                  </a:cubicBezTo>
                  <a:cubicBezTo>
                    <a:pt x="650" y="1124"/>
                    <a:pt x="650" y="1124"/>
                    <a:pt x="650" y="1124"/>
                  </a:cubicBezTo>
                  <a:cubicBezTo>
                    <a:pt x="651" y="1124"/>
                    <a:pt x="652" y="1124"/>
                    <a:pt x="652" y="1125"/>
                  </a:cubicBezTo>
                  <a:cubicBezTo>
                    <a:pt x="653" y="1126"/>
                    <a:pt x="653" y="1126"/>
                    <a:pt x="656" y="1124"/>
                  </a:cubicBezTo>
                  <a:cubicBezTo>
                    <a:pt x="660" y="1122"/>
                    <a:pt x="686" y="1098"/>
                    <a:pt x="687" y="1098"/>
                  </a:cubicBezTo>
                  <a:cubicBezTo>
                    <a:pt x="689" y="1098"/>
                    <a:pt x="692" y="1095"/>
                    <a:pt x="693" y="1095"/>
                  </a:cubicBezTo>
                  <a:cubicBezTo>
                    <a:pt x="694" y="1094"/>
                    <a:pt x="695" y="1093"/>
                    <a:pt x="696" y="1091"/>
                  </a:cubicBezTo>
                  <a:cubicBezTo>
                    <a:pt x="697" y="1090"/>
                    <a:pt x="691" y="1091"/>
                    <a:pt x="697" y="1090"/>
                  </a:cubicBezTo>
                  <a:cubicBezTo>
                    <a:pt x="702" y="1088"/>
                    <a:pt x="705" y="1080"/>
                    <a:pt x="707" y="1078"/>
                  </a:cubicBezTo>
                  <a:cubicBezTo>
                    <a:pt x="710" y="1076"/>
                    <a:pt x="712" y="1074"/>
                    <a:pt x="712" y="1073"/>
                  </a:cubicBezTo>
                  <a:cubicBezTo>
                    <a:pt x="712" y="1072"/>
                    <a:pt x="714" y="1069"/>
                    <a:pt x="714" y="1069"/>
                  </a:cubicBezTo>
                  <a:cubicBezTo>
                    <a:pt x="717" y="1064"/>
                    <a:pt x="717" y="1064"/>
                    <a:pt x="717" y="1064"/>
                  </a:cubicBezTo>
                  <a:cubicBezTo>
                    <a:pt x="717" y="1064"/>
                    <a:pt x="719" y="1062"/>
                    <a:pt x="720" y="1060"/>
                  </a:cubicBezTo>
                  <a:cubicBezTo>
                    <a:pt x="720" y="1059"/>
                    <a:pt x="721" y="1059"/>
                    <a:pt x="721" y="1058"/>
                  </a:cubicBezTo>
                  <a:cubicBezTo>
                    <a:pt x="721" y="1057"/>
                    <a:pt x="722" y="1056"/>
                    <a:pt x="722" y="1055"/>
                  </a:cubicBezTo>
                  <a:cubicBezTo>
                    <a:pt x="723" y="1053"/>
                    <a:pt x="727" y="1049"/>
                    <a:pt x="729" y="1048"/>
                  </a:cubicBezTo>
                  <a:cubicBezTo>
                    <a:pt x="731" y="1046"/>
                    <a:pt x="733" y="1046"/>
                    <a:pt x="735" y="1044"/>
                  </a:cubicBezTo>
                  <a:cubicBezTo>
                    <a:pt x="737" y="1043"/>
                    <a:pt x="738" y="1043"/>
                    <a:pt x="738" y="1041"/>
                  </a:cubicBezTo>
                  <a:cubicBezTo>
                    <a:pt x="739" y="1040"/>
                    <a:pt x="740" y="1037"/>
                    <a:pt x="741" y="1036"/>
                  </a:cubicBezTo>
                  <a:cubicBezTo>
                    <a:pt x="742" y="1034"/>
                    <a:pt x="742" y="1031"/>
                    <a:pt x="742" y="1029"/>
                  </a:cubicBezTo>
                  <a:cubicBezTo>
                    <a:pt x="743" y="1027"/>
                    <a:pt x="742" y="1029"/>
                    <a:pt x="743" y="1026"/>
                  </a:cubicBezTo>
                  <a:cubicBezTo>
                    <a:pt x="744" y="1023"/>
                    <a:pt x="744" y="1025"/>
                    <a:pt x="744" y="1023"/>
                  </a:cubicBezTo>
                  <a:cubicBezTo>
                    <a:pt x="745" y="1021"/>
                    <a:pt x="745" y="1019"/>
                    <a:pt x="746" y="1018"/>
                  </a:cubicBezTo>
                  <a:cubicBezTo>
                    <a:pt x="747" y="1017"/>
                    <a:pt x="747" y="1014"/>
                    <a:pt x="747" y="1012"/>
                  </a:cubicBezTo>
                  <a:cubicBezTo>
                    <a:pt x="748" y="1011"/>
                    <a:pt x="751" y="1013"/>
                    <a:pt x="749" y="1007"/>
                  </a:cubicBezTo>
                  <a:cubicBezTo>
                    <a:pt x="748" y="1001"/>
                    <a:pt x="749" y="1003"/>
                    <a:pt x="748" y="1001"/>
                  </a:cubicBezTo>
                  <a:cubicBezTo>
                    <a:pt x="746" y="999"/>
                    <a:pt x="744" y="1000"/>
                    <a:pt x="743" y="997"/>
                  </a:cubicBezTo>
                  <a:cubicBezTo>
                    <a:pt x="743" y="995"/>
                    <a:pt x="749" y="990"/>
                    <a:pt x="749" y="989"/>
                  </a:cubicBezTo>
                  <a:cubicBezTo>
                    <a:pt x="750" y="989"/>
                    <a:pt x="752" y="987"/>
                    <a:pt x="753" y="986"/>
                  </a:cubicBezTo>
                  <a:cubicBezTo>
                    <a:pt x="755" y="984"/>
                    <a:pt x="757" y="983"/>
                    <a:pt x="758" y="982"/>
                  </a:cubicBezTo>
                  <a:cubicBezTo>
                    <a:pt x="759" y="982"/>
                    <a:pt x="760" y="981"/>
                    <a:pt x="763" y="981"/>
                  </a:cubicBezTo>
                  <a:cubicBezTo>
                    <a:pt x="765" y="981"/>
                    <a:pt x="774" y="978"/>
                    <a:pt x="777" y="977"/>
                  </a:cubicBezTo>
                  <a:cubicBezTo>
                    <a:pt x="780" y="975"/>
                    <a:pt x="780" y="975"/>
                    <a:pt x="783" y="974"/>
                  </a:cubicBezTo>
                  <a:cubicBezTo>
                    <a:pt x="785" y="972"/>
                    <a:pt x="788" y="967"/>
                    <a:pt x="788" y="966"/>
                  </a:cubicBezTo>
                  <a:cubicBezTo>
                    <a:pt x="789" y="965"/>
                    <a:pt x="789" y="964"/>
                    <a:pt x="788" y="961"/>
                  </a:cubicBezTo>
                  <a:cubicBezTo>
                    <a:pt x="787" y="958"/>
                    <a:pt x="786" y="960"/>
                    <a:pt x="787" y="958"/>
                  </a:cubicBezTo>
                  <a:cubicBezTo>
                    <a:pt x="787" y="955"/>
                    <a:pt x="788" y="954"/>
                    <a:pt x="788" y="954"/>
                  </a:cubicBezTo>
                  <a:cubicBezTo>
                    <a:pt x="788" y="954"/>
                    <a:pt x="789" y="953"/>
                    <a:pt x="789" y="951"/>
                  </a:cubicBezTo>
                  <a:cubicBezTo>
                    <a:pt x="790" y="950"/>
                    <a:pt x="790" y="948"/>
                    <a:pt x="790" y="945"/>
                  </a:cubicBezTo>
                  <a:cubicBezTo>
                    <a:pt x="791" y="943"/>
                    <a:pt x="792" y="945"/>
                    <a:pt x="791" y="941"/>
                  </a:cubicBezTo>
                  <a:cubicBezTo>
                    <a:pt x="791" y="937"/>
                    <a:pt x="791" y="935"/>
                    <a:pt x="790" y="933"/>
                  </a:cubicBezTo>
                  <a:cubicBezTo>
                    <a:pt x="789" y="931"/>
                    <a:pt x="787" y="931"/>
                    <a:pt x="787" y="928"/>
                  </a:cubicBezTo>
                  <a:cubicBezTo>
                    <a:pt x="786" y="925"/>
                    <a:pt x="785" y="923"/>
                    <a:pt x="785" y="921"/>
                  </a:cubicBezTo>
                  <a:cubicBezTo>
                    <a:pt x="785" y="920"/>
                    <a:pt x="784" y="916"/>
                    <a:pt x="784" y="915"/>
                  </a:cubicBezTo>
                  <a:cubicBezTo>
                    <a:pt x="784" y="914"/>
                    <a:pt x="784" y="914"/>
                    <a:pt x="781" y="910"/>
                  </a:cubicBezTo>
                  <a:cubicBezTo>
                    <a:pt x="779" y="906"/>
                    <a:pt x="777" y="904"/>
                    <a:pt x="778" y="904"/>
                  </a:cubicBezTo>
                  <a:cubicBezTo>
                    <a:pt x="779" y="904"/>
                    <a:pt x="792" y="895"/>
                    <a:pt x="793" y="893"/>
                  </a:cubicBezTo>
                  <a:cubicBezTo>
                    <a:pt x="793" y="891"/>
                    <a:pt x="795" y="888"/>
                    <a:pt x="796" y="887"/>
                  </a:cubicBezTo>
                  <a:cubicBezTo>
                    <a:pt x="797" y="886"/>
                    <a:pt x="815" y="870"/>
                    <a:pt x="816" y="869"/>
                  </a:cubicBezTo>
                  <a:cubicBezTo>
                    <a:pt x="816" y="868"/>
                    <a:pt x="818" y="866"/>
                    <a:pt x="819" y="866"/>
                  </a:cubicBezTo>
                  <a:cubicBezTo>
                    <a:pt x="821" y="865"/>
                    <a:pt x="821" y="864"/>
                    <a:pt x="823" y="862"/>
                  </a:cubicBezTo>
                  <a:cubicBezTo>
                    <a:pt x="826" y="860"/>
                    <a:pt x="824" y="859"/>
                    <a:pt x="828" y="859"/>
                  </a:cubicBezTo>
                  <a:cubicBezTo>
                    <a:pt x="831" y="859"/>
                    <a:pt x="832" y="859"/>
                    <a:pt x="832" y="859"/>
                  </a:cubicBezTo>
                  <a:cubicBezTo>
                    <a:pt x="832" y="859"/>
                    <a:pt x="847" y="853"/>
                    <a:pt x="849" y="851"/>
                  </a:cubicBezTo>
                  <a:cubicBezTo>
                    <a:pt x="851" y="850"/>
                    <a:pt x="851" y="850"/>
                    <a:pt x="854" y="849"/>
                  </a:cubicBezTo>
                  <a:cubicBezTo>
                    <a:pt x="856" y="847"/>
                    <a:pt x="856" y="847"/>
                    <a:pt x="858" y="846"/>
                  </a:cubicBezTo>
                  <a:cubicBezTo>
                    <a:pt x="859" y="844"/>
                    <a:pt x="858" y="847"/>
                    <a:pt x="859" y="843"/>
                  </a:cubicBezTo>
                  <a:cubicBezTo>
                    <a:pt x="860" y="840"/>
                    <a:pt x="861" y="839"/>
                    <a:pt x="861" y="838"/>
                  </a:cubicBezTo>
                  <a:cubicBezTo>
                    <a:pt x="861" y="838"/>
                    <a:pt x="859" y="840"/>
                    <a:pt x="865" y="834"/>
                  </a:cubicBezTo>
                  <a:cubicBezTo>
                    <a:pt x="871" y="829"/>
                    <a:pt x="871" y="829"/>
                    <a:pt x="871" y="829"/>
                  </a:cubicBezTo>
                  <a:cubicBezTo>
                    <a:pt x="871" y="829"/>
                    <a:pt x="871" y="831"/>
                    <a:pt x="872" y="825"/>
                  </a:cubicBezTo>
                  <a:cubicBezTo>
                    <a:pt x="873" y="818"/>
                    <a:pt x="869" y="806"/>
                    <a:pt x="869" y="802"/>
                  </a:cubicBezTo>
                  <a:cubicBezTo>
                    <a:pt x="869" y="798"/>
                    <a:pt x="869" y="796"/>
                    <a:pt x="869" y="794"/>
                  </a:cubicBezTo>
                  <a:cubicBezTo>
                    <a:pt x="870" y="792"/>
                    <a:pt x="867" y="794"/>
                    <a:pt x="869" y="788"/>
                  </a:cubicBezTo>
                  <a:cubicBezTo>
                    <a:pt x="872" y="782"/>
                    <a:pt x="872" y="781"/>
                    <a:pt x="873" y="779"/>
                  </a:cubicBezTo>
                  <a:cubicBezTo>
                    <a:pt x="874" y="777"/>
                    <a:pt x="873" y="775"/>
                    <a:pt x="873" y="775"/>
                  </a:cubicBezTo>
                  <a:cubicBezTo>
                    <a:pt x="873" y="773"/>
                    <a:pt x="873" y="773"/>
                    <a:pt x="873" y="773"/>
                  </a:cubicBezTo>
                  <a:cubicBezTo>
                    <a:pt x="873" y="773"/>
                    <a:pt x="872" y="771"/>
                    <a:pt x="872" y="770"/>
                  </a:cubicBezTo>
                  <a:cubicBezTo>
                    <a:pt x="872" y="769"/>
                    <a:pt x="871" y="761"/>
                    <a:pt x="871" y="760"/>
                  </a:cubicBezTo>
                  <a:cubicBezTo>
                    <a:pt x="872" y="759"/>
                    <a:pt x="868" y="748"/>
                    <a:pt x="868" y="748"/>
                  </a:cubicBezTo>
                  <a:cubicBezTo>
                    <a:pt x="868" y="748"/>
                    <a:pt x="865" y="746"/>
                    <a:pt x="864" y="745"/>
                  </a:cubicBezTo>
                  <a:cubicBezTo>
                    <a:pt x="864" y="745"/>
                    <a:pt x="861" y="741"/>
                    <a:pt x="860" y="740"/>
                  </a:cubicBezTo>
                  <a:cubicBezTo>
                    <a:pt x="859" y="739"/>
                    <a:pt x="857" y="738"/>
                    <a:pt x="857" y="738"/>
                  </a:cubicBezTo>
                  <a:cubicBezTo>
                    <a:pt x="856" y="735"/>
                    <a:pt x="856" y="735"/>
                    <a:pt x="856" y="735"/>
                  </a:cubicBezTo>
                  <a:cubicBezTo>
                    <a:pt x="856" y="735"/>
                    <a:pt x="858" y="739"/>
                    <a:pt x="856" y="729"/>
                  </a:cubicBezTo>
                  <a:cubicBezTo>
                    <a:pt x="854" y="719"/>
                    <a:pt x="855" y="721"/>
                    <a:pt x="855" y="719"/>
                  </a:cubicBezTo>
                  <a:cubicBezTo>
                    <a:pt x="854" y="717"/>
                    <a:pt x="854" y="716"/>
                    <a:pt x="854" y="714"/>
                  </a:cubicBezTo>
                  <a:cubicBezTo>
                    <a:pt x="855" y="712"/>
                    <a:pt x="855" y="708"/>
                    <a:pt x="855" y="707"/>
                  </a:cubicBezTo>
                  <a:cubicBezTo>
                    <a:pt x="855" y="707"/>
                    <a:pt x="855" y="710"/>
                    <a:pt x="855" y="705"/>
                  </a:cubicBezTo>
                  <a:cubicBezTo>
                    <a:pt x="855" y="701"/>
                    <a:pt x="854" y="700"/>
                    <a:pt x="854" y="699"/>
                  </a:cubicBezTo>
                  <a:cubicBezTo>
                    <a:pt x="854" y="697"/>
                    <a:pt x="854" y="697"/>
                    <a:pt x="852" y="695"/>
                  </a:cubicBezTo>
                  <a:cubicBezTo>
                    <a:pt x="851" y="692"/>
                    <a:pt x="847" y="678"/>
                    <a:pt x="847" y="677"/>
                  </a:cubicBezTo>
                  <a:cubicBezTo>
                    <a:pt x="847" y="676"/>
                    <a:pt x="848" y="676"/>
                    <a:pt x="848" y="674"/>
                  </a:cubicBezTo>
                  <a:cubicBezTo>
                    <a:pt x="849" y="673"/>
                    <a:pt x="855" y="659"/>
                    <a:pt x="857" y="656"/>
                  </a:cubicBezTo>
                  <a:cubicBezTo>
                    <a:pt x="859" y="654"/>
                    <a:pt x="858" y="653"/>
                    <a:pt x="861" y="651"/>
                  </a:cubicBezTo>
                  <a:cubicBezTo>
                    <a:pt x="864" y="648"/>
                    <a:pt x="864" y="649"/>
                    <a:pt x="865" y="646"/>
                  </a:cubicBezTo>
                  <a:cubicBezTo>
                    <a:pt x="866" y="643"/>
                    <a:pt x="866" y="641"/>
                    <a:pt x="866" y="641"/>
                  </a:cubicBezTo>
                  <a:cubicBezTo>
                    <a:pt x="866" y="641"/>
                    <a:pt x="866" y="641"/>
                    <a:pt x="869" y="637"/>
                  </a:cubicBezTo>
                  <a:cubicBezTo>
                    <a:pt x="875" y="627"/>
                    <a:pt x="871" y="630"/>
                    <a:pt x="876" y="627"/>
                  </a:cubicBezTo>
                  <a:cubicBezTo>
                    <a:pt x="882" y="623"/>
                    <a:pt x="876" y="627"/>
                    <a:pt x="880" y="624"/>
                  </a:cubicBezTo>
                  <a:cubicBezTo>
                    <a:pt x="884" y="620"/>
                    <a:pt x="868" y="639"/>
                    <a:pt x="885" y="619"/>
                  </a:cubicBezTo>
                  <a:cubicBezTo>
                    <a:pt x="902" y="598"/>
                    <a:pt x="898" y="603"/>
                    <a:pt x="902" y="598"/>
                  </a:cubicBezTo>
                  <a:cubicBezTo>
                    <a:pt x="907" y="594"/>
                    <a:pt x="905" y="597"/>
                    <a:pt x="908" y="594"/>
                  </a:cubicBezTo>
                  <a:cubicBezTo>
                    <a:pt x="911" y="590"/>
                    <a:pt x="910" y="591"/>
                    <a:pt x="912" y="589"/>
                  </a:cubicBezTo>
                  <a:cubicBezTo>
                    <a:pt x="914" y="586"/>
                    <a:pt x="912" y="591"/>
                    <a:pt x="914" y="588"/>
                  </a:cubicBezTo>
                  <a:cubicBezTo>
                    <a:pt x="916" y="585"/>
                    <a:pt x="915" y="586"/>
                    <a:pt x="917" y="584"/>
                  </a:cubicBezTo>
                  <a:cubicBezTo>
                    <a:pt x="919" y="582"/>
                    <a:pt x="918" y="583"/>
                    <a:pt x="918" y="583"/>
                  </a:cubicBezTo>
                  <a:cubicBezTo>
                    <a:pt x="921" y="579"/>
                    <a:pt x="921" y="579"/>
                    <a:pt x="921" y="579"/>
                  </a:cubicBezTo>
                  <a:cubicBezTo>
                    <a:pt x="921" y="579"/>
                    <a:pt x="927" y="576"/>
                    <a:pt x="928" y="575"/>
                  </a:cubicBezTo>
                  <a:cubicBezTo>
                    <a:pt x="929" y="574"/>
                    <a:pt x="931" y="568"/>
                    <a:pt x="933" y="568"/>
                  </a:cubicBezTo>
                  <a:cubicBezTo>
                    <a:pt x="936" y="567"/>
                    <a:pt x="943" y="564"/>
                    <a:pt x="945" y="563"/>
                  </a:cubicBezTo>
                  <a:cubicBezTo>
                    <a:pt x="947" y="561"/>
                    <a:pt x="948" y="560"/>
                    <a:pt x="951" y="559"/>
                  </a:cubicBezTo>
                  <a:cubicBezTo>
                    <a:pt x="954" y="558"/>
                    <a:pt x="954" y="557"/>
                    <a:pt x="954" y="557"/>
                  </a:cubicBezTo>
                  <a:cubicBezTo>
                    <a:pt x="956" y="556"/>
                    <a:pt x="956" y="556"/>
                    <a:pt x="956" y="556"/>
                  </a:cubicBezTo>
                  <a:cubicBezTo>
                    <a:pt x="956" y="556"/>
                    <a:pt x="970" y="542"/>
                    <a:pt x="971" y="541"/>
                  </a:cubicBezTo>
                  <a:cubicBezTo>
                    <a:pt x="972" y="540"/>
                    <a:pt x="976" y="536"/>
                    <a:pt x="977" y="536"/>
                  </a:cubicBezTo>
                  <a:cubicBezTo>
                    <a:pt x="978" y="535"/>
                    <a:pt x="981" y="528"/>
                    <a:pt x="981" y="528"/>
                  </a:cubicBezTo>
                  <a:cubicBezTo>
                    <a:pt x="983" y="524"/>
                    <a:pt x="983" y="524"/>
                    <a:pt x="983" y="524"/>
                  </a:cubicBezTo>
                  <a:cubicBezTo>
                    <a:pt x="983" y="524"/>
                    <a:pt x="992" y="512"/>
                    <a:pt x="995" y="509"/>
                  </a:cubicBezTo>
                  <a:cubicBezTo>
                    <a:pt x="997" y="507"/>
                    <a:pt x="997" y="507"/>
                    <a:pt x="999" y="504"/>
                  </a:cubicBezTo>
                  <a:cubicBezTo>
                    <a:pt x="1000" y="502"/>
                    <a:pt x="1000" y="501"/>
                    <a:pt x="1001" y="499"/>
                  </a:cubicBezTo>
                  <a:cubicBezTo>
                    <a:pt x="1001" y="497"/>
                    <a:pt x="1001" y="496"/>
                    <a:pt x="1002" y="494"/>
                  </a:cubicBezTo>
                  <a:cubicBezTo>
                    <a:pt x="1002" y="493"/>
                    <a:pt x="1004" y="488"/>
                    <a:pt x="1004" y="487"/>
                  </a:cubicBezTo>
                  <a:cubicBezTo>
                    <a:pt x="1005" y="486"/>
                    <a:pt x="1007" y="483"/>
                    <a:pt x="1008" y="483"/>
                  </a:cubicBezTo>
                  <a:cubicBezTo>
                    <a:pt x="1008" y="482"/>
                    <a:pt x="1012" y="474"/>
                    <a:pt x="1013" y="471"/>
                  </a:cubicBezTo>
                  <a:cubicBezTo>
                    <a:pt x="1014" y="468"/>
                    <a:pt x="1006" y="476"/>
                    <a:pt x="1015" y="468"/>
                  </a:cubicBezTo>
                  <a:cubicBezTo>
                    <a:pt x="1023" y="459"/>
                    <a:pt x="1023" y="458"/>
                    <a:pt x="1023" y="458"/>
                  </a:cubicBezTo>
                  <a:cubicBezTo>
                    <a:pt x="1023" y="458"/>
                    <a:pt x="1023" y="455"/>
                    <a:pt x="1024" y="454"/>
                  </a:cubicBezTo>
                  <a:cubicBezTo>
                    <a:pt x="1025" y="452"/>
                    <a:pt x="1025" y="451"/>
                    <a:pt x="1025" y="450"/>
                  </a:cubicBezTo>
                  <a:cubicBezTo>
                    <a:pt x="1026" y="449"/>
                    <a:pt x="1026" y="447"/>
                    <a:pt x="1027" y="446"/>
                  </a:cubicBezTo>
                  <a:cubicBezTo>
                    <a:pt x="1027" y="445"/>
                    <a:pt x="1027" y="444"/>
                    <a:pt x="1028" y="442"/>
                  </a:cubicBezTo>
                  <a:cubicBezTo>
                    <a:pt x="1029" y="441"/>
                    <a:pt x="1030" y="437"/>
                    <a:pt x="1030" y="437"/>
                  </a:cubicBezTo>
                  <a:cubicBezTo>
                    <a:pt x="1030" y="436"/>
                    <a:pt x="1027" y="433"/>
                    <a:pt x="1028" y="431"/>
                  </a:cubicBezTo>
                  <a:cubicBezTo>
                    <a:pt x="1030" y="430"/>
                    <a:pt x="1031" y="429"/>
                    <a:pt x="1031" y="427"/>
                  </a:cubicBezTo>
                  <a:cubicBezTo>
                    <a:pt x="1031" y="426"/>
                    <a:pt x="1031" y="427"/>
                    <a:pt x="1031" y="423"/>
                  </a:cubicBezTo>
                  <a:cubicBezTo>
                    <a:pt x="1031" y="420"/>
                    <a:pt x="1032" y="419"/>
                    <a:pt x="1032" y="41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36" name="Freeform 6"/>
            <p:cNvSpPr>
              <a:spLocks/>
            </p:cNvSpPr>
            <p:nvPr/>
          </p:nvSpPr>
          <p:spPr bwMode="auto">
            <a:xfrm>
              <a:off x="3390901" y="3496277"/>
              <a:ext cx="327025" cy="630238"/>
            </a:xfrm>
            <a:custGeom>
              <a:avLst/>
              <a:gdLst/>
              <a:ahLst/>
              <a:cxnLst>
                <a:cxn ang="0">
                  <a:pos x="107" y="33"/>
                </a:cxn>
                <a:cxn ang="0">
                  <a:pos x="106" y="21"/>
                </a:cxn>
                <a:cxn ang="0">
                  <a:pos x="99" y="5"/>
                </a:cxn>
                <a:cxn ang="0">
                  <a:pos x="90" y="4"/>
                </a:cxn>
                <a:cxn ang="0">
                  <a:pos x="86" y="20"/>
                </a:cxn>
                <a:cxn ang="0">
                  <a:pos x="75" y="31"/>
                </a:cxn>
                <a:cxn ang="0">
                  <a:pos x="60" y="48"/>
                </a:cxn>
                <a:cxn ang="0">
                  <a:pos x="50" y="55"/>
                </a:cxn>
                <a:cxn ang="0">
                  <a:pos x="40" y="60"/>
                </a:cxn>
                <a:cxn ang="0">
                  <a:pos x="30" y="62"/>
                </a:cxn>
                <a:cxn ang="0">
                  <a:pos x="20" y="66"/>
                </a:cxn>
                <a:cxn ang="0">
                  <a:pos x="21" y="73"/>
                </a:cxn>
                <a:cxn ang="0">
                  <a:pos x="14" y="83"/>
                </a:cxn>
                <a:cxn ang="0">
                  <a:pos x="13" y="93"/>
                </a:cxn>
                <a:cxn ang="0">
                  <a:pos x="18" y="107"/>
                </a:cxn>
                <a:cxn ang="0">
                  <a:pos x="19" y="127"/>
                </a:cxn>
                <a:cxn ang="0">
                  <a:pos x="3" y="146"/>
                </a:cxn>
                <a:cxn ang="0">
                  <a:pos x="1" y="160"/>
                </a:cxn>
                <a:cxn ang="0">
                  <a:pos x="4" y="174"/>
                </a:cxn>
                <a:cxn ang="0">
                  <a:pos x="6" y="184"/>
                </a:cxn>
                <a:cxn ang="0">
                  <a:pos x="4" y="197"/>
                </a:cxn>
                <a:cxn ang="0">
                  <a:pos x="12" y="206"/>
                </a:cxn>
                <a:cxn ang="0">
                  <a:pos x="33" y="215"/>
                </a:cxn>
                <a:cxn ang="0">
                  <a:pos x="42" y="207"/>
                </a:cxn>
                <a:cxn ang="0">
                  <a:pos x="63" y="186"/>
                </a:cxn>
                <a:cxn ang="0">
                  <a:pos x="71" y="151"/>
                </a:cxn>
                <a:cxn ang="0">
                  <a:pos x="79" y="134"/>
                </a:cxn>
                <a:cxn ang="0">
                  <a:pos x="84" y="123"/>
                </a:cxn>
                <a:cxn ang="0">
                  <a:pos x="94" y="95"/>
                </a:cxn>
                <a:cxn ang="0">
                  <a:pos x="94" y="84"/>
                </a:cxn>
                <a:cxn ang="0">
                  <a:pos x="100" y="68"/>
                </a:cxn>
                <a:cxn ang="0">
                  <a:pos x="98" y="53"/>
                </a:cxn>
                <a:cxn ang="0">
                  <a:pos x="105" y="59"/>
                </a:cxn>
                <a:cxn ang="0">
                  <a:pos x="111" y="44"/>
                </a:cxn>
              </a:cxnLst>
              <a:rect l="0" t="0" r="r" b="b"/>
              <a:pathLst>
                <a:path w="113" h="218">
                  <a:moveTo>
                    <a:pt x="108" y="39"/>
                  </a:moveTo>
                  <a:cubicBezTo>
                    <a:pt x="108" y="37"/>
                    <a:pt x="108" y="36"/>
                    <a:pt x="107" y="33"/>
                  </a:cubicBezTo>
                  <a:cubicBezTo>
                    <a:pt x="107" y="31"/>
                    <a:pt x="107" y="31"/>
                    <a:pt x="107" y="28"/>
                  </a:cubicBezTo>
                  <a:cubicBezTo>
                    <a:pt x="107" y="25"/>
                    <a:pt x="107" y="26"/>
                    <a:pt x="106" y="21"/>
                  </a:cubicBezTo>
                  <a:cubicBezTo>
                    <a:pt x="105" y="16"/>
                    <a:pt x="103" y="14"/>
                    <a:pt x="103" y="12"/>
                  </a:cubicBezTo>
                  <a:cubicBezTo>
                    <a:pt x="102" y="10"/>
                    <a:pt x="100" y="8"/>
                    <a:pt x="99" y="5"/>
                  </a:cubicBezTo>
                  <a:cubicBezTo>
                    <a:pt x="98" y="3"/>
                    <a:pt x="97" y="0"/>
                    <a:pt x="95" y="1"/>
                  </a:cubicBezTo>
                  <a:cubicBezTo>
                    <a:pt x="94" y="1"/>
                    <a:pt x="90" y="1"/>
                    <a:pt x="90" y="4"/>
                  </a:cubicBezTo>
                  <a:cubicBezTo>
                    <a:pt x="90" y="7"/>
                    <a:pt x="89" y="12"/>
                    <a:pt x="88" y="14"/>
                  </a:cubicBezTo>
                  <a:cubicBezTo>
                    <a:pt x="88" y="16"/>
                    <a:pt x="87" y="19"/>
                    <a:pt x="86" y="20"/>
                  </a:cubicBezTo>
                  <a:cubicBezTo>
                    <a:pt x="85" y="22"/>
                    <a:pt x="82" y="24"/>
                    <a:pt x="81" y="25"/>
                  </a:cubicBezTo>
                  <a:cubicBezTo>
                    <a:pt x="79" y="27"/>
                    <a:pt x="77" y="29"/>
                    <a:pt x="75" y="31"/>
                  </a:cubicBezTo>
                  <a:cubicBezTo>
                    <a:pt x="74" y="33"/>
                    <a:pt x="72" y="41"/>
                    <a:pt x="68" y="43"/>
                  </a:cubicBezTo>
                  <a:cubicBezTo>
                    <a:pt x="64" y="45"/>
                    <a:pt x="61" y="47"/>
                    <a:pt x="60" y="48"/>
                  </a:cubicBezTo>
                  <a:cubicBezTo>
                    <a:pt x="58" y="50"/>
                    <a:pt x="57" y="52"/>
                    <a:pt x="55" y="53"/>
                  </a:cubicBezTo>
                  <a:cubicBezTo>
                    <a:pt x="54" y="54"/>
                    <a:pt x="50" y="55"/>
                    <a:pt x="50" y="55"/>
                  </a:cubicBezTo>
                  <a:cubicBezTo>
                    <a:pt x="50" y="55"/>
                    <a:pt x="47" y="56"/>
                    <a:pt x="46" y="57"/>
                  </a:cubicBezTo>
                  <a:cubicBezTo>
                    <a:pt x="44" y="58"/>
                    <a:pt x="41" y="60"/>
                    <a:pt x="40" y="60"/>
                  </a:cubicBezTo>
                  <a:cubicBezTo>
                    <a:pt x="38" y="60"/>
                    <a:pt x="37" y="61"/>
                    <a:pt x="35" y="61"/>
                  </a:cubicBezTo>
                  <a:cubicBezTo>
                    <a:pt x="35" y="61"/>
                    <a:pt x="35" y="60"/>
                    <a:pt x="30" y="62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25" y="64"/>
                    <a:pt x="20" y="65"/>
                    <a:pt x="20" y="66"/>
                  </a:cubicBezTo>
                  <a:cubicBezTo>
                    <a:pt x="20" y="66"/>
                    <a:pt x="20" y="70"/>
                    <a:pt x="20" y="70"/>
                  </a:cubicBezTo>
                  <a:cubicBezTo>
                    <a:pt x="21" y="73"/>
                    <a:pt x="21" y="73"/>
                    <a:pt x="21" y="73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4" y="83"/>
                    <a:pt x="12" y="86"/>
                    <a:pt x="12" y="87"/>
                  </a:cubicBezTo>
                  <a:cubicBezTo>
                    <a:pt x="12" y="88"/>
                    <a:pt x="12" y="91"/>
                    <a:pt x="13" y="93"/>
                  </a:cubicBezTo>
                  <a:cubicBezTo>
                    <a:pt x="14" y="94"/>
                    <a:pt x="14" y="98"/>
                    <a:pt x="15" y="100"/>
                  </a:cubicBezTo>
                  <a:cubicBezTo>
                    <a:pt x="16" y="102"/>
                    <a:pt x="17" y="106"/>
                    <a:pt x="18" y="107"/>
                  </a:cubicBezTo>
                  <a:cubicBezTo>
                    <a:pt x="19" y="108"/>
                    <a:pt x="18" y="117"/>
                    <a:pt x="19" y="119"/>
                  </a:cubicBezTo>
                  <a:cubicBezTo>
                    <a:pt x="19" y="122"/>
                    <a:pt x="19" y="127"/>
                    <a:pt x="19" y="127"/>
                  </a:cubicBezTo>
                  <a:cubicBezTo>
                    <a:pt x="19" y="127"/>
                    <a:pt x="18" y="130"/>
                    <a:pt x="16" y="132"/>
                  </a:cubicBezTo>
                  <a:cubicBezTo>
                    <a:pt x="14" y="134"/>
                    <a:pt x="3" y="144"/>
                    <a:pt x="3" y="146"/>
                  </a:cubicBezTo>
                  <a:cubicBezTo>
                    <a:pt x="2" y="148"/>
                    <a:pt x="1" y="152"/>
                    <a:pt x="1" y="152"/>
                  </a:cubicBezTo>
                  <a:cubicBezTo>
                    <a:pt x="1" y="152"/>
                    <a:pt x="2" y="159"/>
                    <a:pt x="1" y="160"/>
                  </a:cubicBezTo>
                  <a:cubicBezTo>
                    <a:pt x="0" y="161"/>
                    <a:pt x="0" y="167"/>
                    <a:pt x="0" y="167"/>
                  </a:cubicBezTo>
                  <a:cubicBezTo>
                    <a:pt x="0" y="167"/>
                    <a:pt x="4" y="173"/>
                    <a:pt x="4" y="174"/>
                  </a:cubicBezTo>
                  <a:cubicBezTo>
                    <a:pt x="4" y="174"/>
                    <a:pt x="6" y="180"/>
                    <a:pt x="6" y="182"/>
                  </a:cubicBezTo>
                  <a:cubicBezTo>
                    <a:pt x="6" y="184"/>
                    <a:pt x="6" y="184"/>
                    <a:pt x="6" y="184"/>
                  </a:cubicBezTo>
                  <a:cubicBezTo>
                    <a:pt x="6" y="184"/>
                    <a:pt x="4" y="189"/>
                    <a:pt x="4" y="190"/>
                  </a:cubicBezTo>
                  <a:cubicBezTo>
                    <a:pt x="4" y="191"/>
                    <a:pt x="2" y="195"/>
                    <a:pt x="4" y="197"/>
                  </a:cubicBezTo>
                  <a:cubicBezTo>
                    <a:pt x="7" y="199"/>
                    <a:pt x="7" y="200"/>
                    <a:pt x="8" y="201"/>
                  </a:cubicBezTo>
                  <a:cubicBezTo>
                    <a:pt x="10" y="203"/>
                    <a:pt x="10" y="204"/>
                    <a:pt x="12" y="206"/>
                  </a:cubicBezTo>
                  <a:cubicBezTo>
                    <a:pt x="14" y="208"/>
                    <a:pt x="19" y="211"/>
                    <a:pt x="24" y="212"/>
                  </a:cubicBezTo>
                  <a:cubicBezTo>
                    <a:pt x="28" y="213"/>
                    <a:pt x="31" y="218"/>
                    <a:pt x="33" y="215"/>
                  </a:cubicBezTo>
                  <a:cubicBezTo>
                    <a:pt x="34" y="212"/>
                    <a:pt x="35" y="211"/>
                    <a:pt x="37" y="210"/>
                  </a:cubicBezTo>
                  <a:cubicBezTo>
                    <a:pt x="38" y="209"/>
                    <a:pt x="35" y="207"/>
                    <a:pt x="42" y="207"/>
                  </a:cubicBezTo>
                  <a:cubicBezTo>
                    <a:pt x="48" y="207"/>
                    <a:pt x="56" y="198"/>
                    <a:pt x="57" y="195"/>
                  </a:cubicBezTo>
                  <a:cubicBezTo>
                    <a:pt x="59" y="191"/>
                    <a:pt x="62" y="188"/>
                    <a:pt x="63" y="186"/>
                  </a:cubicBezTo>
                  <a:cubicBezTo>
                    <a:pt x="64" y="184"/>
                    <a:pt x="64" y="180"/>
                    <a:pt x="65" y="178"/>
                  </a:cubicBezTo>
                  <a:cubicBezTo>
                    <a:pt x="66" y="176"/>
                    <a:pt x="69" y="155"/>
                    <a:pt x="71" y="151"/>
                  </a:cubicBezTo>
                  <a:cubicBezTo>
                    <a:pt x="73" y="146"/>
                    <a:pt x="74" y="144"/>
                    <a:pt x="76" y="141"/>
                  </a:cubicBezTo>
                  <a:cubicBezTo>
                    <a:pt x="78" y="137"/>
                    <a:pt x="77" y="137"/>
                    <a:pt x="79" y="134"/>
                  </a:cubicBezTo>
                  <a:cubicBezTo>
                    <a:pt x="81" y="131"/>
                    <a:pt x="81" y="132"/>
                    <a:pt x="82" y="128"/>
                  </a:cubicBezTo>
                  <a:cubicBezTo>
                    <a:pt x="84" y="125"/>
                    <a:pt x="83" y="130"/>
                    <a:pt x="84" y="123"/>
                  </a:cubicBezTo>
                  <a:cubicBezTo>
                    <a:pt x="86" y="116"/>
                    <a:pt x="89" y="104"/>
                    <a:pt x="90" y="101"/>
                  </a:cubicBezTo>
                  <a:cubicBezTo>
                    <a:pt x="92" y="98"/>
                    <a:pt x="93" y="98"/>
                    <a:pt x="94" y="95"/>
                  </a:cubicBezTo>
                  <a:cubicBezTo>
                    <a:pt x="95" y="92"/>
                    <a:pt x="96" y="90"/>
                    <a:pt x="95" y="88"/>
                  </a:cubicBezTo>
                  <a:cubicBezTo>
                    <a:pt x="94" y="85"/>
                    <a:pt x="93" y="90"/>
                    <a:pt x="94" y="84"/>
                  </a:cubicBezTo>
                  <a:cubicBezTo>
                    <a:pt x="96" y="78"/>
                    <a:pt x="94" y="79"/>
                    <a:pt x="97" y="75"/>
                  </a:cubicBezTo>
                  <a:cubicBezTo>
                    <a:pt x="101" y="71"/>
                    <a:pt x="101" y="70"/>
                    <a:pt x="100" y="68"/>
                  </a:cubicBezTo>
                  <a:cubicBezTo>
                    <a:pt x="100" y="65"/>
                    <a:pt x="99" y="63"/>
                    <a:pt x="99" y="61"/>
                  </a:cubicBezTo>
                  <a:cubicBezTo>
                    <a:pt x="99" y="58"/>
                    <a:pt x="95" y="56"/>
                    <a:pt x="98" y="53"/>
                  </a:cubicBezTo>
                  <a:cubicBezTo>
                    <a:pt x="102" y="49"/>
                    <a:pt x="103" y="49"/>
                    <a:pt x="104" y="52"/>
                  </a:cubicBezTo>
                  <a:cubicBezTo>
                    <a:pt x="104" y="55"/>
                    <a:pt x="101" y="62"/>
                    <a:pt x="105" y="59"/>
                  </a:cubicBezTo>
                  <a:cubicBezTo>
                    <a:pt x="109" y="56"/>
                    <a:pt x="113" y="52"/>
                    <a:pt x="113" y="50"/>
                  </a:cubicBezTo>
                  <a:cubicBezTo>
                    <a:pt x="113" y="48"/>
                    <a:pt x="111" y="47"/>
                    <a:pt x="111" y="44"/>
                  </a:cubicBezTo>
                  <a:cubicBezTo>
                    <a:pt x="111" y="42"/>
                    <a:pt x="108" y="41"/>
                    <a:pt x="108" y="3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4874276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0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500"/>
                            </p:stCondLst>
                            <p:childTnLst>
                              <p:par>
                                <p:cTn id="8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9000"/>
                            </p:stCondLst>
                            <p:childTnLst>
                              <p:par>
                                <p:cTn id="9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9500"/>
                            </p:stCondLst>
                            <p:childTnLst>
                              <p:par>
                                <p:cTn id="9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0000"/>
                            </p:stCondLst>
                            <p:childTnLst>
                              <p:par>
                                <p:cTn id="10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1000"/>
                            </p:stCondLst>
                            <p:childTnLst>
                              <p:par>
                                <p:cTn id="1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1500"/>
                            </p:stCondLst>
                            <p:childTnLst>
                              <p:par>
                                <p:cTn id="1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2000"/>
                            </p:stCondLst>
                            <p:childTnLst>
                              <p:par>
                                <p:cTn id="1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2500"/>
                            </p:stCondLst>
                            <p:childTnLst>
                              <p:par>
                                <p:cTn id="1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13000"/>
                            </p:stCondLst>
                            <p:childTnLst>
                              <p:par>
                                <p:cTn id="1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3500"/>
                            </p:stCondLst>
                            <p:childTnLst>
                              <p:par>
                                <p:cTn id="1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14000"/>
                            </p:stCondLst>
                            <p:childTnLst>
                              <p:par>
                                <p:cTn id="1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14500"/>
                            </p:stCondLst>
                            <p:childTnLst>
                              <p:par>
                                <p:cTn id="1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15000"/>
                            </p:stCondLst>
                            <p:childTnLst>
                              <p:par>
                                <p:cTn id="1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15500"/>
                            </p:stCondLst>
                            <p:childTnLst>
                              <p:par>
                                <p:cTn id="1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>
                            <p:stCondLst>
                              <p:cond delay="16000"/>
                            </p:stCondLst>
                            <p:childTnLst>
                              <p:par>
                                <p:cTn id="1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16500"/>
                            </p:stCondLst>
                            <p:childTnLst>
                              <p:par>
                                <p:cTn id="1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7000"/>
                            </p:stCondLst>
                            <p:childTnLst>
                              <p:par>
                                <p:cTn id="16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>
                            <p:stCondLst>
                              <p:cond delay="17500"/>
                            </p:stCondLst>
                            <p:childTnLst>
                              <p:par>
                                <p:cTn id="1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2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  <p:bldP spid="14" grpId="0" animBg="1"/>
      <p:bldP spid="64" grpId="0"/>
      <p:bldP spid="68" grpId="0"/>
      <p:bldP spid="72" grpId="0"/>
      <p:bldP spid="76" grpId="0"/>
      <p:bldP spid="80" grpId="0"/>
      <p:bldP spid="84" grpId="0"/>
      <p:bldP spid="88" grpId="0"/>
      <p:bldP spid="92" grpId="0"/>
      <p:bldP spid="96" grpId="0"/>
      <p:bldP spid="100" grpId="0"/>
      <p:bldP spid="104" grpId="0"/>
      <p:bldP spid="108" grpId="0"/>
      <p:bldP spid="133" grpId="0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Text Placeholder 3"/>
          <p:cNvSpPr txBox="1">
            <a:spLocks/>
          </p:cNvSpPr>
          <p:nvPr/>
        </p:nvSpPr>
        <p:spPr>
          <a:xfrm>
            <a:off x="9294805" y="3793296"/>
            <a:ext cx="1267976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($700,000)</a:t>
            </a:r>
          </a:p>
        </p:txBody>
      </p:sp>
      <p:sp>
        <p:nvSpPr>
          <p:cNvPr id="9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Australia Commodity Info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3" name="Rectangle 9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5" name="Shape 2909"/>
          <p:cNvSpPr/>
          <p:nvPr/>
        </p:nvSpPr>
        <p:spPr>
          <a:xfrm>
            <a:off x="1326775" y="1652628"/>
            <a:ext cx="3920678" cy="348722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46" h="21497" extrusionOk="0">
                <a:moveTo>
                  <a:pt x="17620" y="19683"/>
                </a:moveTo>
                <a:cubicBezTo>
                  <a:pt x="17306" y="19722"/>
                  <a:pt x="16834" y="19360"/>
                  <a:pt x="16724" y="19394"/>
                </a:cubicBezTo>
                <a:cubicBezTo>
                  <a:pt x="16596" y="19434"/>
                  <a:pt x="17131" y="20339"/>
                  <a:pt x="16968" y="20575"/>
                </a:cubicBezTo>
                <a:cubicBezTo>
                  <a:pt x="16805" y="20811"/>
                  <a:pt x="17445" y="21455"/>
                  <a:pt x="17667" y="21494"/>
                </a:cubicBezTo>
                <a:cubicBezTo>
                  <a:pt x="17888" y="21533"/>
                  <a:pt x="17806" y="21245"/>
                  <a:pt x="17958" y="21257"/>
                </a:cubicBezTo>
                <a:cubicBezTo>
                  <a:pt x="18109" y="21271"/>
                  <a:pt x="18051" y="21087"/>
                  <a:pt x="18074" y="20956"/>
                </a:cubicBezTo>
                <a:cubicBezTo>
                  <a:pt x="18098" y="20825"/>
                  <a:pt x="18249" y="21100"/>
                  <a:pt x="18377" y="21022"/>
                </a:cubicBezTo>
                <a:cubicBezTo>
                  <a:pt x="18505" y="20943"/>
                  <a:pt x="18342" y="20378"/>
                  <a:pt x="18529" y="20378"/>
                </a:cubicBezTo>
                <a:cubicBezTo>
                  <a:pt x="18715" y="20378"/>
                  <a:pt x="18564" y="19696"/>
                  <a:pt x="18505" y="19473"/>
                </a:cubicBezTo>
                <a:cubicBezTo>
                  <a:pt x="18447" y="19249"/>
                  <a:pt x="17935" y="19643"/>
                  <a:pt x="17620" y="19683"/>
                </a:cubicBezTo>
                <a:close/>
                <a:moveTo>
                  <a:pt x="12357" y="16034"/>
                </a:moveTo>
                <a:cubicBezTo>
                  <a:pt x="12485" y="16166"/>
                  <a:pt x="12916" y="16126"/>
                  <a:pt x="12986" y="15943"/>
                </a:cubicBezTo>
                <a:cubicBezTo>
                  <a:pt x="13056" y="15759"/>
                  <a:pt x="12242" y="15917"/>
                  <a:pt x="12357" y="16034"/>
                </a:cubicBezTo>
                <a:close/>
                <a:moveTo>
                  <a:pt x="9737" y="497"/>
                </a:moveTo>
                <a:cubicBezTo>
                  <a:pt x="9714" y="340"/>
                  <a:pt x="8885" y="522"/>
                  <a:pt x="9062" y="681"/>
                </a:cubicBezTo>
                <a:cubicBezTo>
                  <a:pt x="9178" y="786"/>
                  <a:pt x="9761" y="655"/>
                  <a:pt x="9737" y="497"/>
                </a:cubicBezTo>
                <a:close/>
                <a:moveTo>
                  <a:pt x="21404" y="10772"/>
                </a:moveTo>
                <a:cubicBezTo>
                  <a:pt x="21498" y="10694"/>
                  <a:pt x="21358" y="10274"/>
                  <a:pt x="21276" y="10339"/>
                </a:cubicBezTo>
                <a:cubicBezTo>
                  <a:pt x="21195" y="10405"/>
                  <a:pt x="21195" y="9683"/>
                  <a:pt x="21253" y="9355"/>
                </a:cubicBezTo>
                <a:cubicBezTo>
                  <a:pt x="21312" y="9027"/>
                  <a:pt x="21276" y="9066"/>
                  <a:pt x="21125" y="9237"/>
                </a:cubicBezTo>
                <a:cubicBezTo>
                  <a:pt x="20974" y="9408"/>
                  <a:pt x="20811" y="8909"/>
                  <a:pt x="20776" y="8778"/>
                </a:cubicBezTo>
                <a:cubicBezTo>
                  <a:pt x="20741" y="8647"/>
                  <a:pt x="20566" y="8279"/>
                  <a:pt x="20368" y="8331"/>
                </a:cubicBezTo>
                <a:cubicBezTo>
                  <a:pt x="20170" y="8384"/>
                  <a:pt x="20298" y="8017"/>
                  <a:pt x="20112" y="8056"/>
                </a:cubicBezTo>
                <a:cubicBezTo>
                  <a:pt x="19926" y="8095"/>
                  <a:pt x="19891" y="7754"/>
                  <a:pt x="19926" y="7439"/>
                </a:cubicBezTo>
                <a:cubicBezTo>
                  <a:pt x="19961" y="7124"/>
                  <a:pt x="19798" y="7374"/>
                  <a:pt x="19716" y="7243"/>
                </a:cubicBezTo>
                <a:cubicBezTo>
                  <a:pt x="19635" y="7111"/>
                  <a:pt x="19542" y="7216"/>
                  <a:pt x="19413" y="7269"/>
                </a:cubicBezTo>
                <a:cubicBezTo>
                  <a:pt x="19285" y="7321"/>
                  <a:pt x="19250" y="6993"/>
                  <a:pt x="19285" y="6862"/>
                </a:cubicBezTo>
                <a:cubicBezTo>
                  <a:pt x="19320" y="6731"/>
                  <a:pt x="19262" y="6573"/>
                  <a:pt x="19088" y="6429"/>
                </a:cubicBezTo>
                <a:cubicBezTo>
                  <a:pt x="18913" y="6284"/>
                  <a:pt x="18901" y="6166"/>
                  <a:pt x="18913" y="5995"/>
                </a:cubicBezTo>
                <a:cubicBezTo>
                  <a:pt x="18925" y="5825"/>
                  <a:pt x="17923" y="5248"/>
                  <a:pt x="17702" y="5195"/>
                </a:cubicBezTo>
                <a:cubicBezTo>
                  <a:pt x="17481" y="5143"/>
                  <a:pt x="17667" y="4880"/>
                  <a:pt x="17574" y="4789"/>
                </a:cubicBezTo>
                <a:cubicBezTo>
                  <a:pt x="17481" y="4697"/>
                  <a:pt x="17445" y="4355"/>
                  <a:pt x="17445" y="4067"/>
                </a:cubicBezTo>
                <a:cubicBezTo>
                  <a:pt x="17445" y="3778"/>
                  <a:pt x="17120" y="3686"/>
                  <a:pt x="17131" y="3450"/>
                </a:cubicBezTo>
                <a:cubicBezTo>
                  <a:pt x="17143" y="3213"/>
                  <a:pt x="17038" y="2990"/>
                  <a:pt x="17062" y="2728"/>
                </a:cubicBezTo>
                <a:cubicBezTo>
                  <a:pt x="17085" y="2465"/>
                  <a:pt x="16724" y="2400"/>
                  <a:pt x="16712" y="2256"/>
                </a:cubicBezTo>
                <a:cubicBezTo>
                  <a:pt x="16701" y="2111"/>
                  <a:pt x="16502" y="2242"/>
                  <a:pt x="16305" y="2269"/>
                </a:cubicBezTo>
                <a:cubicBezTo>
                  <a:pt x="16107" y="2295"/>
                  <a:pt x="16118" y="1980"/>
                  <a:pt x="16142" y="1678"/>
                </a:cubicBezTo>
                <a:cubicBezTo>
                  <a:pt x="16165" y="1376"/>
                  <a:pt x="16060" y="878"/>
                  <a:pt x="15897" y="734"/>
                </a:cubicBezTo>
                <a:cubicBezTo>
                  <a:pt x="15734" y="589"/>
                  <a:pt x="15722" y="90"/>
                  <a:pt x="15641" y="12"/>
                </a:cubicBezTo>
                <a:cubicBezTo>
                  <a:pt x="15559" y="-67"/>
                  <a:pt x="15291" y="274"/>
                  <a:pt x="15303" y="445"/>
                </a:cubicBezTo>
                <a:cubicBezTo>
                  <a:pt x="15315" y="616"/>
                  <a:pt x="15280" y="812"/>
                  <a:pt x="15175" y="917"/>
                </a:cubicBezTo>
                <a:cubicBezTo>
                  <a:pt x="15070" y="1022"/>
                  <a:pt x="15245" y="1429"/>
                  <a:pt x="15105" y="1573"/>
                </a:cubicBezTo>
                <a:cubicBezTo>
                  <a:pt x="14965" y="1718"/>
                  <a:pt x="15094" y="2295"/>
                  <a:pt x="15059" y="2623"/>
                </a:cubicBezTo>
                <a:cubicBezTo>
                  <a:pt x="15024" y="2951"/>
                  <a:pt x="15035" y="3305"/>
                  <a:pt x="14896" y="3528"/>
                </a:cubicBezTo>
                <a:cubicBezTo>
                  <a:pt x="14756" y="3751"/>
                  <a:pt x="14733" y="4106"/>
                  <a:pt x="14453" y="4224"/>
                </a:cubicBezTo>
                <a:cubicBezTo>
                  <a:pt x="14174" y="4342"/>
                  <a:pt x="13801" y="4093"/>
                  <a:pt x="13813" y="3922"/>
                </a:cubicBezTo>
                <a:cubicBezTo>
                  <a:pt x="13824" y="3751"/>
                  <a:pt x="13510" y="3647"/>
                  <a:pt x="13347" y="3673"/>
                </a:cubicBezTo>
                <a:cubicBezTo>
                  <a:pt x="13184" y="3699"/>
                  <a:pt x="13091" y="3437"/>
                  <a:pt x="12835" y="3213"/>
                </a:cubicBezTo>
                <a:cubicBezTo>
                  <a:pt x="12578" y="2990"/>
                  <a:pt x="12380" y="3266"/>
                  <a:pt x="12299" y="3004"/>
                </a:cubicBezTo>
                <a:cubicBezTo>
                  <a:pt x="12217" y="2741"/>
                  <a:pt x="12136" y="2702"/>
                  <a:pt x="11949" y="2557"/>
                </a:cubicBezTo>
                <a:cubicBezTo>
                  <a:pt x="11764" y="2413"/>
                  <a:pt x="11821" y="2413"/>
                  <a:pt x="11996" y="2269"/>
                </a:cubicBezTo>
                <a:cubicBezTo>
                  <a:pt x="12171" y="2125"/>
                  <a:pt x="12136" y="1941"/>
                  <a:pt x="12043" y="1770"/>
                </a:cubicBezTo>
                <a:cubicBezTo>
                  <a:pt x="11949" y="1599"/>
                  <a:pt x="12147" y="1639"/>
                  <a:pt x="12380" y="1494"/>
                </a:cubicBezTo>
                <a:cubicBezTo>
                  <a:pt x="12613" y="1350"/>
                  <a:pt x="12380" y="1180"/>
                  <a:pt x="12555" y="1101"/>
                </a:cubicBezTo>
                <a:cubicBezTo>
                  <a:pt x="12730" y="1022"/>
                  <a:pt x="12625" y="852"/>
                  <a:pt x="12439" y="812"/>
                </a:cubicBezTo>
                <a:cubicBezTo>
                  <a:pt x="12252" y="773"/>
                  <a:pt x="12311" y="1022"/>
                  <a:pt x="12241" y="1048"/>
                </a:cubicBezTo>
                <a:cubicBezTo>
                  <a:pt x="12171" y="1075"/>
                  <a:pt x="12101" y="720"/>
                  <a:pt x="12043" y="734"/>
                </a:cubicBezTo>
                <a:cubicBezTo>
                  <a:pt x="11984" y="747"/>
                  <a:pt x="11764" y="1088"/>
                  <a:pt x="11647" y="917"/>
                </a:cubicBezTo>
                <a:cubicBezTo>
                  <a:pt x="11530" y="747"/>
                  <a:pt x="10878" y="602"/>
                  <a:pt x="10622" y="563"/>
                </a:cubicBezTo>
                <a:cubicBezTo>
                  <a:pt x="10366" y="524"/>
                  <a:pt x="10285" y="156"/>
                  <a:pt x="10133" y="222"/>
                </a:cubicBezTo>
                <a:cubicBezTo>
                  <a:pt x="9982" y="288"/>
                  <a:pt x="10156" y="405"/>
                  <a:pt x="10331" y="616"/>
                </a:cubicBezTo>
                <a:cubicBezTo>
                  <a:pt x="10506" y="825"/>
                  <a:pt x="9749" y="970"/>
                  <a:pt x="9528" y="891"/>
                </a:cubicBezTo>
                <a:cubicBezTo>
                  <a:pt x="9306" y="812"/>
                  <a:pt x="9563" y="1075"/>
                  <a:pt x="9376" y="1062"/>
                </a:cubicBezTo>
                <a:cubicBezTo>
                  <a:pt x="9190" y="1048"/>
                  <a:pt x="9155" y="1416"/>
                  <a:pt x="9004" y="1599"/>
                </a:cubicBezTo>
                <a:cubicBezTo>
                  <a:pt x="8852" y="1783"/>
                  <a:pt x="8957" y="1915"/>
                  <a:pt x="8794" y="2032"/>
                </a:cubicBezTo>
                <a:cubicBezTo>
                  <a:pt x="8631" y="2150"/>
                  <a:pt x="8619" y="2282"/>
                  <a:pt x="8817" y="2531"/>
                </a:cubicBezTo>
                <a:cubicBezTo>
                  <a:pt x="9015" y="2780"/>
                  <a:pt x="8724" y="2794"/>
                  <a:pt x="8549" y="2597"/>
                </a:cubicBezTo>
                <a:cubicBezTo>
                  <a:pt x="8375" y="2400"/>
                  <a:pt x="8200" y="2400"/>
                  <a:pt x="8212" y="2623"/>
                </a:cubicBezTo>
                <a:cubicBezTo>
                  <a:pt x="8223" y="2846"/>
                  <a:pt x="8002" y="2741"/>
                  <a:pt x="8037" y="2492"/>
                </a:cubicBezTo>
                <a:cubicBezTo>
                  <a:pt x="8072" y="2242"/>
                  <a:pt x="7793" y="2361"/>
                  <a:pt x="7746" y="2216"/>
                </a:cubicBezTo>
                <a:cubicBezTo>
                  <a:pt x="7699" y="2072"/>
                  <a:pt x="7455" y="1836"/>
                  <a:pt x="7303" y="1849"/>
                </a:cubicBezTo>
                <a:cubicBezTo>
                  <a:pt x="7152" y="1862"/>
                  <a:pt x="7152" y="2046"/>
                  <a:pt x="7001" y="2046"/>
                </a:cubicBezTo>
                <a:cubicBezTo>
                  <a:pt x="6850" y="2046"/>
                  <a:pt x="6814" y="2138"/>
                  <a:pt x="6838" y="2321"/>
                </a:cubicBezTo>
                <a:cubicBezTo>
                  <a:pt x="6861" y="2505"/>
                  <a:pt x="6605" y="2308"/>
                  <a:pt x="6430" y="2334"/>
                </a:cubicBezTo>
                <a:cubicBezTo>
                  <a:pt x="6256" y="2361"/>
                  <a:pt x="6430" y="2584"/>
                  <a:pt x="6337" y="2597"/>
                </a:cubicBezTo>
                <a:cubicBezTo>
                  <a:pt x="6244" y="2610"/>
                  <a:pt x="6244" y="2794"/>
                  <a:pt x="6093" y="2794"/>
                </a:cubicBezTo>
                <a:cubicBezTo>
                  <a:pt x="5941" y="2794"/>
                  <a:pt x="5964" y="3174"/>
                  <a:pt x="5988" y="3371"/>
                </a:cubicBezTo>
                <a:cubicBezTo>
                  <a:pt x="6011" y="3568"/>
                  <a:pt x="5755" y="3279"/>
                  <a:pt x="5604" y="3332"/>
                </a:cubicBezTo>
                <a:cubicBezTo>
                  <a:pt x="5452" y="3384"/>
                  <a:pt x="5638" y="3555"/>
                  <a:pt x="5685" y="3778"/>
                </a:cubicBezTo>
                <a:cubicBezTo>
                  <a:pt x="5732" y="4001"/>
                  <a:pt x="5604" y="3988"/>
                  <a:pt x="5522" y="4080"/>
                </a:cubicBezTo>
                <a:cubicBezTo>
                  <a:pt x="5441" y="4172"/>
                  <a:pt x="5312" y="3830"/>
                  <a:pt x="5312" y="3634"/>
                </a:cubicBezTo>
                <a:cubicBezTo>
                  <a:pt x="5312" y="3437"/>
                  <a:pt x="5115" y="3620"/>
                  <a:pt x="4905" y="3870"/>
                </a:cubicBezTo>
                <a:cubicBezTo>
                  <a:pt x="4695" y="4119"/>
                  <a:pt x="4975" y="4500"/>
                  <a:pt x="4882" y="4565"/>
                </a:cubicBezTo>
                <a:cubicBezTo>
                  <a:pt x="4788" y="4631"/>
                  <a:pt x="4369" y="5077"/>
                  <a:pt x="4125" y="5405"/>
                </a:cubicBezTo>
                <a:cubicBezTo>
                  <a:pt x="3880" y="5733"/>
                  <a:pt x="3356" y="5536"/>
                  <a:pt x="3193" y="5694"/>
                </a:cubicBezTo>
                <a:cubicBezTo>
                  <a:pt x="3030" y="5851"/>
                  <a:pt x="2855" y="5733"/>
                  <a:pt x="2692" y="5878"/>
                </a:cubicBezTo>
                <a:cubicBezTo>
                  <a:pt x="2529" y="6022"/>
                  <a:pt x="2227" y="6298"/>
                  <a:pt x="2192" y="6127"/>
                </a:cubicBezTo>
                <a:cubicBezTo>
                  <a:pt x="2157" y="5956"/>
                  <a:pt x="1738" y="6088"/>
                  <a:pt x="1563" y="6298"/>
                </a:cubicBezTo>
                <a:cubicBezTo>
                  <a:pt x="1388" y="6508"/>
                  <a:pt x="1109" y="6691"/>
                  <a:pt x="911" y="6705"/>
                </a:cubicBezTo>
                <a:cubicBezTo>
                  <a:pt x="713" y="6718"/>
                  <a:pt x="713" y="7059"/>
                  <a:pt x="632" y="7137"/>
                </a:cubicBezTo>
                <a:cubicBezTo>
                  <a:pt x="550" y="7216"/>
                  <a:pt x="573" y="6862"/>
                  <a:pt x="573" y="6770"/>
                </a:cubicBezTo>
                <a:cubicBezTo>
                  <a:pt x="573" y="6678"/>
                  <a:pt x="387" y="6928"/>
                  <a:pt x="305" y="7203"/>
                </a:cubicBezTo>
                <a:cubicBezTo>
                  <a:pt x="224" y="7479"/>
                  <a:pt x="503" y="7583"/>
                  <a:pt x="329" y="7872"/>
                </a:cubicBezTo>
                <a:cubicBezTo>
                  <a:pt x="154" y="8161"/>
                  <a:pt x="-9" y="8449"/>
                  <a:pt x="236" y="8817"/>
                </a:cubicBezTo>
                <a:cubicBezTo>
                  <a:pt x="480" y="9185"/>
                  <a:pt x="620" y="9421"/>
                  <a:pt x="538" y="9604"/>
                </a:cubicBezTo>
                <a:cubicBezTo>
                  <a:pt x="457" y="9788"/>
                  <a:pt x="282" y="9237"/>
                  <a:pt x="224" y="9303"/>
                </a:cubicBezTo>
                <a:cubicBezTo>
                  <a:pt x="166" y="9368"/>
                  <a:pt x="445" y="9604"/>
                  <a:pt x="375" y="9722"/>
                </a:cubicBezTo>
                <a:cubicBezTo>
                  <a:pt x="305" y="9841"/>
                  <a:pt x="55" y="9276"/>
                  <a:pt x="3" y="9408"/>
                </a:cubicBezTo>
                <a:cubicBezTo>
                  <a:pt x="-44" y="9526"/>
                  <a:pt x="527" y="10418"/>
                  <a:pt x="538" y="10746"/>
                </a:cubicBezTo>
                <a:cubicBezTo>
                  <a:pt x="550" y="11074"/>
                  <a:pt x="1004" y="11389"/>
                  <a:pt x="981" y="11862"/>
                </a:cubicBezTo>
                <a:cubicBezTo>
                  <a:pt x="958" y="12334"/>
                  <a:pt x="1377" y="13095"/>
                  <a:pt x="1447" y="13213"/>
                </a:cubicBezTo>
                <a:cubicBezTo>
                  <a:pt x="1516" y="13331"/>
                  <a:pt x="1284" y="13646"/>
                  <a:pt x="1330" y="14001"/>
                </a:cubicBezTo>
                <a:cubicBezTo>
                  <a:pt x="1377" y="14355"/>
                  <a:pt x="1225" y="14486"/>
                  <a:pt x="1027" y="14486"/>
                </a:cubicBezTo>
                <a:cubicBezTo>
                  <a:pt x="829" y="14486"/>
                  <a:pt x="946" y="14854"/>
                  <a:pt x="1167" y="14880"/>
                </a:cubicBezTo>
                <a:cubicBezTo>
                  <a:pt x="1388" y="14906"/>
                  <a:pt x="1307" y="15077"/>
                  <a:pt x="1551" y="15261"/>
                </a:cubicBezTo>
                <a:cubicBezTo>
                  <a:pt x="1796" y="15444"/>
                  <a:pt x="2378" y="15378"/>
                  <a:pt x="2576" y="15378"/>
                </a:cubicBezTo>
                <a:cubicBezTo>
                  <a:pt x="2774" y="15378"/>
                  <a:pt x="2832" y="15037"/>
                  <a:pt x="3100" y="15024"/>
                </a:cubicBezTo>
                <a:cubicBezTo>
                  <a:pt x="3368" y="15011"/>
                  <a:pt x="3344" y="14919"/>
                  <a:pt x="3472" y="14736"/>
                </a:cubicBezTo>
                <a:cubicBezTo>
                  <a:pt x="3601" y="14552"/>
                  <a:pt x="4206" y="14604"/>
                  <a:pt x="4823" y="14644"/>
                </a:cubicBezTo>
                <a:cubicBezTo>
                  <a:pt x="5441" y="14683"/>
                  <a:pt x="5708" y="14473"/>
                  <a:pt x="5802" y="14184"/>
                </a:cubicBezTo>
                <a:cubicBezTo>
                  <a:pt x="5881" y="13938"/>
                  <a:pt x="6325" y="13922"/>
                  <a:pt x="6500" y="13738"/>
                </a:cubicBezTo>
                <a:cubicBezTo>
                  <a:pt x="6675" y="13554"/>
                  <a:pt x="6826" y="13542"/>
                  <a:pt x="7280" y="13567"/>
                </a:cubicBezTo>
                <a:cubicBezTo>
                  <a:pt x="7734" y="13594"/>
                  <a:pt x="8153" y="13318"/>
                  <a:pt x="8445" y="13187"/>
                </a:cubicBezTo>
                <a:cubicBezTo>
                  <a:pt x="8736" y="13056"/>
                  <a:pt x="9272" y="13108"/>
                  <a:pt x="9551" y="13030"/>
                </a:cubicBezTo>
                <a:cubicBezTo>
                  <a:pt x="9830" y="12951"/>
                  <a:pt x="9877" y="13423"/>
                  <a:pt x="10191" y="13384"/>
                </a:cubicBezTo>
                <a:cubicBezTo>
                  <a:pt x="10506" y="13344"/>
                  <a:pt x="10645" y="13489"/>
                  <a:pt x="10808" y="13476"/>
                </a:cubicBezTo>
                <a:cubicBezTo>
                  <a:pt x="10971" y="13463"/>
                  <a:pt x="10948" y="13607"/>
                  <a:pt x="11111" y="13646"/>
                </a:cubicBezTo>
                <a:cubicBezTo>
                  <a:pt x="11274" y="13686"/>
                  <a:pt x="11251" y="13843"/>
                  <a:pt x="11146" y="14014"/>
                </a:cubicBezTo>
                <a:cubicBezTo>
                  <a:pt x="11041" y="14184"/>
                  <a:pt x="11391" y="14171"/>
                  <a:pt x="11612" y="14513"/>
                </a:cubicBezTo>
                <a:cubicBezTo>
                  <a:pt x="11833" y="14854"/>
                  <a:pt x="11624" y="14906"/>
                  <a:pt x="11740" y="15168"/>
                </a:cubicBezTo>
                <a:cubicBezTo>
                  <a:pt x="11856" y="15431"/>
                  <a:pt x="11938" y="15365"/>
                  <a:pt x="12171" y="14998"/>
                </a:cubicBezTo>
                <a:cubicBezTo>
                  <a:pt x="12404" y="14631"/>
                  <a:pt x="12660" y="14867"/>
                  <a:pt x="12695" y="14552"/>
                </a:cubicBezTo>
                <a:cubicBezTo>
                  <a:pt x="12730" y="14237"/>
                  <a:pt x="12974" y="13870"/>
                  <a:pt x="13137" y="14027"/>
                </a:cubicBezTo>
                <a:cubicBezTo>
                  <a:pt x="13300" y="14184"/>
                  <a:pt x="13021" y="14263"/>
                  <a:pt x="12916" y="14867"/>
                </a:cubicBezTo>
                <a:cubicBezTo>
                  <a:pt x="12811" y="15470"/>
                  <a:pt x="12625" y="15155"/>
                  <a:pt x="12590" y="15326"/>
                </a:cubicBezTo>
                <a:cubicBezTo>
                  <a:pt x="12555" y="15496"/>
                  <a:pt x="13079" y="15588"/>
                  <a:pt x="13079" y="15273"/>
                </a:cubicBezTo>
                <a:cubicBezTo>
                  <a:pt x="13079" y="14959"/>
                  <a:pt x="13172" y="14814"/>
                  <a:pt x="13370" y="15103"/>
                </a:cubicBezTo>
                <a:cubicBezTo>
                  <a:pt x="13568" y="15391"/>
                  <a:pt x="13254" y="15628"/>
                  <a:pt x="13300" y="15759"/>
                </a:cubicBezTo>
                <a:cubicBezTo>
                  <a:pt x="13347" y="15890"/>
                  <a:pt x="13568" y="15719"/>
                  <a:pt x="13685" y="15733"/>
                </a:cubicBezTo>
                <a:cubicBezTo>
                  <a:pt x="13892" y="15756"/>
                  <a:pt x="14174" y="16271"/>
                  <a:pt x="14127" y="16546"/>
                </a:cubicBezTo>
                <a:cubicBezTo>
                  <a:pt x="14081" y="16822"/>
                  <a:pt x="14011" y="17084"/>
                  <a:pt x="14407" y="17308"/>
                </a:cubicBezTo>
                <a:cubicBezTo>
                  <a:pt x="14802" y="17531"/>
                  <a:pt x="14651" y="17570"/>
                  <a:pt x="14942" y="17570"/>
                </a:cubicBezTo>
                <a:cubicBezTo>
                  <a:pt x="15233" y="17570"/>
                  <a:pt x="15839" y="17832"/>
                  <a:pt x="16002" y="17990"/>
                </a:cubicBezTo>
                <a:cubicBezTo>
                  <a:pt x="16165" y="18147"/>
                  <a:pt x="16584" y="17872"/>
                  <a:pt x="16665" y="17557"/>
                </a:cubicBezTo>
                <a:cubicBezTo>
                  <a:pt x="16747" y="17242"/>
                  <a:pt x="17050" y="17544"/>
                  <a:pt x="16887" y="17649"/>
                </a:cubicBezTo>
                <a:cubicBezTo>
                  <a:pt x="16724" y="17754"/>
                  <a:pt x="16968" y="18003"/>
                  <a:pt x="16980" y="17832"/>
                </a:cubicBezTo>
                <a:cubicBezTo>
                  <a:pt x="16991" y="17662"/>
                  <a:pt x="17062" y="17517"/>
                  <a:pt x="17120" y="17715"/>
                </a:cubicBezTo>
                <a:cubicBezTo>
                  <a:pt x="17178" y="17911"/>
                  <a:pt x="17388" y="17911"/>
                  <a:pt x="17469" y="18069"/>
                </a:cubicBezTo>
                <a:cubicBezTo>
                  <a:pt x="17551" y="18226"/>
                  <a:pt x="17644" y="18344"/>
                  <a:pt x="17644" y="18213"/>
                </a:cubicBezTo>
                <a:cubicBezTo>
                  <a:pt x="17644" y="18082"/>
                  <a:pt x="17690" y="17963"/>
                  <a:pt x="17877" y="17885"/>
                </a:cubicBezTo>
                <a:cubicBezTo>
                  <a:pt x="18063" y="17806"/>
                  <a:pt x="18179" y="17662"/>
                  <a:pt x="18377" y="17478"/>
                </a:cubicBezTo>
                <a:cubicBezTo>
                  <a:pt x="18575" y="17294"/>
                  <a:pt x="19390" y="17255"/>
                  <a:pt x="19472" y="17255"/>
                </a:cubicBezTo>
                <a:cubicBezTo>
                  <a:pt x="19553" y="17255"/>
                  <a:pt x="19600" y="16468"/>
                  <a:pt x="19646" y="16061"/>
                </a:cubicBezTo>
                <a:cubicBezTo>
                  <a:pt x="19693" y="15654"/>
                  <a:pt x="19996" y="15588"/>
                  <a:pt x="20042" y="15155"/>
                </a:cubicBezTo>
                <a:cubicBezTo>
                  <a:pt x="20089" y="14722"/>
                  <a:pt x="20496" y="13922"/>
                  <a:pt x="20601" y="13883"/>
                </a:cubicBezTo>
                <a:cubicBezTo>
                  <a:pt x="20706" y="13843"/>
                  <a:pt x="20904" y="13725"/>
                  <a:pt x="20916" y="13476"/>
                </a:cubicBezTo>
                <a:cubicBezTo>
                  <a:pt x="20927" y="13227"/>
                  <a:pt x="21195" y="12951"/>
                  <a:pt x="21195" y="12649"/>
                </a:cubicBezTo>
                <a:cubicBezTo>
                  <a:pt x="21195" y="12347"/>
                  <a:pt x="21347" y="11993"/>
                  <a:pt x="21323" y="11901"/>
                </a:cubicBezTo>
                <a:cubicBezTo>
                  <a:pt x="21300" y="11809"/>
                  <a:pt x="21207" y="11520"/>
                  <a:pt x="21382" y="11310"/>
                </a:cubicBezTo>
                <a:cubicBezTo>
                  <a:pt x="21556" y="11100"/>
                  <a:pt x="21312" y="10851"/>
                  <a:pt x="21404" y="10772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6" name="Text Placeholder 2"/>
          <p:cNvSpPr txBox="1">
            <a:spLocks/>
          </p:cNvSpPr>
          <p:nvPr/>
        </p:nvSpPr>
        <p:spPr>
          <a:xfrm>
            <a:off x="6833446" y="1817741"/>
            <a:ext cx="1924118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Commodity Case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7" name="TextBox 96"/>
          <p:cNvSpPr txBox="1"/>
          <p:nvPr/>
        </p:nvSpPr>
        <p:spPr>
          <a:xfrm>
            <a:off x="6833490" y="2069851"/>
            <a:ext cx="39096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8" name="TextBox 97"/>
          <p:cNvSpPr txBox="1"/>
          <p:nvPr/>
        </p:nvSpPr>
        <p:spPr>
          <a:xfrm>
            <a:off x="1519519" y="5199260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6955701" y="3067050"/>
            <a:ext cx="1157785" cy="520003"/>
            <a:chOff x="6955701" y="3067050"/>
            <a:chExt cx="1157785" cy="520003"/>
          </a:xfrm>
        </p:grpSpPr>
        <p:sp>
          <p:nvSpPr>
            <p:cNvPr id="80" name="Freeform 79"/>
            <p:cNvSpPr/>
            <p:nvPr/>
          </p:nvSpPr>
          <p:spPr>
            <a:xfrm rot="10800000">
              <a:off x="6955701" y="3067050"/>
              <a:ext cx="1157785" cy="52000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195993 w 1324964"/>
                <a:gd name="connsiteY7" fmla="*/ 688586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195993" y="688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9" name="Freeform 63"/>
            <p:cNvSpPr>
              <a:spLocks/>
            </p:cNvSpPr>
            <p:nvPr/>
          </p:nvSpPr>
          <p:spPr bwMode="auto">
            <a:xfrm>
              <a:off x="7143544" y="3227570"/>
              <a:ext cx="633891" cy="200701"/>
            </a:xfrm>
            <a:custGeom>
              <a:avLst/>
              <a:gdLst>
                <a:gd name="T0" fmla="*/ 618 w 723"/>
                <a:gd name="T1" fmla="*/ 132 h 227"/>
                <a:gd name="T2" fmla="*/ 611 w 723"/>
                <a:gd name="T3" fmla="*/ 115 h 227"/>
                <a:gd name="T4" fmla="*/ 560 w 723"/>
                <a:gd name="T5" fmla="*/ 21 h 227"/>
                <a:gd name="T6" fmla="*/ 526 w 723"/>
                <a:gd name="T7" fmla="*/ 1 h 227"/>
                <a:gd name="T8" fmla="*/ 491 w 723"/>
                <a:gd name="T9" fmla="*/ 0 h 227"/>
                <a:gd name="T10" fmla="*/ 456 w 723"/>
                <a:gd name="T11" fmla="*/ 21 h 227"/>
                <a:gd name="T12" fmla="*/ 439 w 723"/>
                <a:gd name="T13" fmla="*/ 52 h 227"/>
                <a:gd name="T14" fmla="*/ 445 w 723"/>
                <a:gd name="T15" fmla="*/ 61 h 227"/>
                <a:gd name="T16" fmla="*/ 464 w 723"/>
                <a:gd name="T17" fmla="*/ 25 h 227"/>
                <a:gd name="T18" fmla="*/ 491 w 723"/>
                <a:gd name="T19" fmla="*/ 8 h 227"/>
                <a:gd name="T20" fmla="*/ 517 w 723"/>
                <a:gd name="T21" fmla="*/ 25 h 227"/>
                <a:gd name="T22" fmla="*/ 568 w 723"/>
                <a:gd name="T23" fmla="*/ 118 h 227"/>
                <a:gd name="T24" fmla="*/ 572 w 723"/>
                <a:gd name="T25" fmla="*/ 156 h 227"/>
                <a:gd name="T26" fmla="*/ 542 w 723"/>
                <a:gd name="T27" fmla="*/ 169 h 227"/>
                <a:gd name="T28" fmla="*/ 457 w 723"/>
                <a:gd name="T29" fmla="*/ 169 h 227"/>
                <a:gd name="T30" fmla="*/ 467 w 723"/>
                <a:gd name="T31" fmla="*/ 159 h 227"/>
                <a:gd name="T32" fmla="*/ 464 w 723"/>
                <a:gd name="T33" fmla="*/ 115 h 227"/>
                <a:gd name="T34" fmla="*/ 428 w 723"/>
                <a:gd name="T35" fmla="*/ 48 h 227"/>
                <a:gd name="T36" fmla="*/ 413 w 723"/>
                <a:gd name="T37" fmla="*/ 21 h 227"/>
                <a:gd name="T38" fmla="*/ 379 w 723"/>
                <a:gd name="T39" fmla="*/ 1 h 227"/>
                <a:gd name="T40" fmla="*/ 344 w 723"/>
                <a:gd name="T41" fmla="*/ 0 h 227"/>
                <a:gd name="T42" fmla="*/ 310 w 723"/>
                <a:gd name="T43" fmla="*/ 21 h 227"/>
                <a:gd name="T44" fmla="*/ 293 w 723"/>
                <a:gd name="T45" fmla="*/ 51 h 227"/>
                <a:gd name="T46" fmla="*/ 298 w 723"/>
                <a:gd name="T47" fmla="*/ 61 h 227"/>
                <a:gd name="T48" fmla="*/ 318 w 723"/>
                <a:gd name="T49" fmla="*/ 25 h 227"/>
                <a:gd name="T50" fmla="*/ 344 w 723"/>
                <a:gd name="T51" fmla="*/ 8 h 227"/>
                <a:gd name="T52" fmla="*/ 371 w 723"/>
                <a:gd name="T53" fmla="*/ 25 h 227"/>
                <a:gd name="T54" fmla="*/ 422 w 723"/>
                <a:gd name="T55" fmla="*/ 118 h 227"/>
                <a:gd name="T56" fmla="*/ 425 w 723"/>
                <a:gd name="T57" fmla="*/ 156 h 227"/>
                <a:gd name="T58" fmla="*/ 395 w 723"/>
                <a:gd name="T59" fmla="*/ 169 h 227"/>
                <a:gd name="T60" fmla="*/ 311 w 723"/>
                <a:gd name="T61" fmla="*/ 169 h 227"/>
                <a:gd name="T62" fmla="*/ 321 w 723"/>
                <a:gd name="T63" fmla="*/ 159 h 227"/>
                <a:gd name="T64" fmla="*/ 317 w 723"/>
                <a:gd name="T65" fmla="*/ 115 h 227"/>
                <a:gd name="T66" fmla="*/ 266 w 723"/>
                <a:gd name="T67" fmla="*/ 21 h 227"/>
                <a:gd name="T68" fmla="*/ 232 w 723"/>
                <a:gd name="T69" fmla="*/ 1 h 227"/>
                <a:gd name="T70" fmla="*/ 198 w 723"/>
                <a:gd name="T71" fmla="*/ 0 h 227"/>
                <a:gd name="T72" fmla="*/ 163 w 723"/>
                <a:gd name="T73" fmla="*/ 21 h 227"/>
                <a:gd name="T74" fmla="*/ 112 w 723"/>
                <a:gd name="T75" fmla="*/ 115 h 227"/>
                <a:gd name="T76" fmla="*/ 108 w 723"/>
                <a:gd name="T77" fmla="*/ 122 h 227"/>
                <a:gd name="T78" fmla="*/ 119 w 723"/>
                <a:gd name="T79" fmla="*/ 120 h 227"/>
                <a:gd name="T80" fmla="*/ 120 w 723"/>
                <a:gd name="T81" fmla="*/ 118 h 227"/>
                <a:gd name="T82" fmla="*/ 171 w 723"/>
                <a:gd name="T83" fmla="*/ 25 h 227"/>
                <a:gd name="T84" fmla="*/ 198 w 723"/>
                <a:gd name="T85" fmla="*/ 8 h 227"/>
                <a:gd name="T86" fmla="*/ 224 w 723"/>
                <a:gd name="T87" fmla="*/ 25 h 227"/>
                <a:gd name="T88" fmla="*/ 275 w 723"/>
                <a:gd name="T89" fmla="*/ 118 h 227"/>
                <a:gd name="T90" fmla="*/ 279 w 723"/>
                <a:gd name="T91" fmla="*/ 156 h 227"/>
                <a:gd name="T92" fmla="*/ 249 w 723"/>
                <a:gd name="T93" fmla="*/ 169 h 227"/>
                <a:gd name="T94" fmla="*/ 147 w 723"/>
                <a:gd name="T95" fmla="*/ 169 h 227"/>
                <a:gd name="T96" fmla="*/ 116 w 723"/>
                <a:gd name="T97" fmla="*/ 156 h 227"/>
                <a:gd name="T98" fmla="*/ 115 w 723"/>
                <a:gd name="T99" fmla="*/ 130 h 227"/>
                <a:gd name="T100" fmla="*/ 105 w 723"/>
                <a:gd name="T101" fmla="*/ 132 h 227"/>
                <a:gd name="T102" fmla="*/ 0 w 723"/>
                <a:gd name="T103" fmla="*/ 177 h 227"/>
                <a:gd name="T104" fmla="*/ 238 w 723"/>
                <a:gd name="T105" fmla="*/ 227 h 227"/>
                <a:gd name="T106" fmla="*/ 485 w 723"/>
                <a:gd name="T107" fmla="*/ 227 h 227"/>
                <a:gd name="T108" fmla="*/ 723 w 723"/>
                <a:gd name="T109" fmla="*/ 177 h 227"/>
                <a:gd name="T110" fmla="*/ 618 w 723"/>
                <a:gd name="T111" fmla="*/ 132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23" h="227">
                  <a:moveTo>
                    <a:pt x="618" y="132"/>
                  </a:moveTo>
                  <a:cubicBezTo>
                    <a:pt x="616" y="126"/>
                    <a:pt x="613" y="120"/>
                    <a:pt x="611" y="115"/>
                  </a:cubicBezTo>
                  <a:cubicBezTo>
                    <a:pt x="560" y="21"/>
                    <a:pt x="560" y="21"/>
                    <a:pt x="560" y="21"/>
                  </a:cubicBezTo>
                  <a:cubicBezTo>
                    <a:pt x="553" y="9"/>
                    <a:pt x="540" y="1"/>
                    <a:pt x="526" y="1"/>
                  </a:cubicBezTo>
                  <a:cubicBezTo>
                    <a:pt x="526" y="1"/>
                    <a:pt x="503" y="0"/>
                    <a:pt x="491" y="0"/>
                  </a:cubicBezTo>
                  <a:cubicBezTo>
                    <a:pt x="476" y="0"/>
                    <a:pt x="463" y="8"/>
                    <a:pt x="456" y="21"/>
                  </a:cubicBezTo>
                  <a:cubicBezTo>
                    <a:pt x="439" y="52"/>
                    <a:pt x="439" y="52"/>
                    <a:pt x="439" y="52"/>
                  </a:cubicBezTo>
                  <a:cubicBezTo>
                    <a:pt x="445" y="61"/>
                    <a:pt x="445" y="61"/>
                    <a:pt x="445" y="61"/>
                  </a:cubicBezTo>
                  <a:cubicBezTo>
                    <a:pt x="464" y="25"/>
                    <a:pt x="464" y="25"/>
                    <a:pt x="464" y="25"/>
                  </a:cubicBezTo>
                  <a:cubicBezTo>
                    <a:pt x="470" y="15"/>
                    <a:pt x="480" y="8"/>
                    <a:pt x="491" y="8"/>
                  </a:cubicBezTo>
                  <a:cubicBezTo>
                    <a:pt x="502" y="8"/>
                    <a:pt x="512" y="15"/>
                    <a:pt x="517" y="25"/>
                  </a:cubicBezTo>
                  <a:cubicBezTo>
                    <a:pt x="568" y="118"/>
                    <a:pt x="568" y="118"/>
                    <a:pt x="568" y="118"/>
                  </a:cubicBezTo>
                  <a:cubicBezTo>
                    <a:pt x="574" y="129"/>
                    <a:pt x="580" y="144"/>
                    <a:pt x="572" y="156"/>
                  </a:cubicBezTo>
                  <a:cubicBezTo>
                    <a:pt x="564" y="168"/>
                    <a:pt x="548" y="169"/>
                    <a:pt x="542" y="169"/>
                  </a:cubicBezTo>
                  <a:cubicBezTo>
                    <a:pt x="457" y="169"/>
                    <a:pt x="457" y="169"/>
                    <a:pt x="457" y="169"/>
                  </a:cubicBezTo>
                  <a:cubicBezTo>
                    <a:pt x="461" y="166"/>
                    <a:pt x="465" y="163"/>
                    <a:pt x="467" y="159"/>
                  </a:cubicBezTo>
                  <a:cubicBezTo>
                    <a:pt x="478" y="144"/>
                    <a:pt x="470" y="127"/>
                    <a:pt x="464" y="115"/>
                  </a:cubicBezTo>
                  <a:cubicBezTo>
                    <a:pt x="428" y="48"/>
                    <a:pt x="428" y="48"/>
                    <a:pt x="428" y="48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06" y="9"/>
                    <a:pt x="393" y="1"/>
                    <a:pt x="379" y="1"/>
                  </a:cubicBezTo>
                  <a:cubicBezTo>
                    <a:pt x="379" y="1"/>
                    <a:pt x="347" y="0"/>
                    <a:pt x="344" y="0"/>
                  </a:cubicBezTo>
                  <a:cubicBezTo>
                    <a:pt x="330" y="0"/>
                    <a:pt x="317" y="8"/>
                    <a:pt x="310" y="21"/>
                  </a:cubicBezTo>
                  <a:cubicBezTo>
                    <a:pt x="293" y="51"/>
                    <a:pt x="293" y="51"/>
                    <a:pt x="293" y="51"/>
                  </a:cubicBezTo>
                  <a:cubicBezTo>
                    <a:pt x="298" y="61"/>
                    <a:pt x="298" y="61"/>
                    <a:pt x="298" y="61"/>
                  </a:cubicBezTo>
                  <a:cubicBezTo>
                    <a:pt x="318" y="25"/>
                    <a:pt x="318" y="25"/>
                    <a:pt x="318" y="25"/>
                  </a:cubicBezTo>
                  <a:cubicBezTo>
                    <a:pt x="323" y="15"/>
                    <a:pt x="333" y="8"/>
                    <a:pt x="344" y="8"/>
                  </a:cubicBezTo>
                  <a:cubicBezTo>
                    <a:pt x="355" y="8"/>
                    <a:pt x="365" y="15"/>
                    <a:pt x="371" y="25"/>
                  </a:cubicBezTo>
                  <a:cubicBezTo>
                    <a:pt x="422" y="118"/>
                    <a:pt x="422" y="118"/>
                    <a:pt x="422" y="118"/>
                  </a:cubicBezTo>
                  <a:cubicBezTo>
                    <a:pt x="427" y="129"/>
                    <a:pt x="434" y="144"/>
                    <a:pt x="425" y="156"/>
                  </a:cubicBezTo>
                  <a:cubicBezTo>
                    <a:pt x="417" y="168"/>
                    <a:pt x="402" y="169"/>
                    <a:pt x="395" y="169"/>
                  </a:cubicBezTo>
                  <a:cubicBezTo>
                    <a:pt x="311" y="169"/>
                    <a:pt x="311" y="169"/>
                    <a:pt x="311" y="169"/>
                  </a:cubicBezTo>
                  <a:cubicBezTo>
                    <a:pt x="315" y="166"/>
                    <a:pt x="318" y="163"/>
                    <a:pt x="321" y="159"/>
                  </a:cubicBezTo>
                  <a:cubicBezTo>
                    <a:pt x="331" y="144"/>
                    <a:pt x="324" y="127"/>
                    <a:pt x="317" y="115"/>
                  </a:cubicBezTo>
                  <a:cubicBezTo>
                    <a:pt x="266" y="21"/>
                    <a:pt x="266" y="21"/>
                    <a:pt x="266" y="21"/>
                  </a:cubicBezTo>
                  <a:cubicBezTo>
                    <a:pt x="260" y="9"/>
                    <a:pt x="246" y="1"/>
                    <a:pt x="232" y="1"/>
                  </a:cubicBezTo>
                  <a:cubicBezTo>
                    <a:pt x="232" y="1"/>
                    <a:pt x="200" y="0"/>
                    <a:pt x="198" y="0"/>
                  </a:cubicBezTo>
                  <a:cubicBezTo>
                    <a:pt x="183" y="0"/>
                    <a:pt x="170" y="8"/>
                    <a:pt x="163" y="21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11" y="117"/>
                    <a:pt x="109" y="119"/>
                    <a:pt x="108" y="122"/>
                  </a:cubicBezTo>
                  <a:cubicBezTo>
                    <a:pt x="111" y="121"/>
                    <a:pt x="115" y="121"/>
                    <a:pt x="119" y="120"/>
                  </a:cubicBezTo>
                  <a:cubicBezTo>
                    <a:pt x="119" y="120"/>
                    <a:pt x="120" y="119"/>
                    <a:pt x="120" y="118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7" y="15"/>
                    <a:pt x="187" y="8"/>
                    <a:pt x="198" y="8"/>
                  </a:cubicBezTo>
                  <a:cubicBezTo>
                    <a:pt x="208" y="8"/>
                    <a:pt x="219" y="15"/>
                    <a:pt x="224" y="25"/>
                  </a:cubicBezTo>
                  <a:cubicBezTo>
                    <a:pt x="275" y="118"/>
                    <a:pt x="275" y="118"/>
                    <a:pt x="275" y="118"/>
                  </a:cubicBezTo>
                  <a:cubicBezTo>
                    <a:pt x="281" y="129"/>
                    <a:pt x="287" y="144"/>
                    <a:pt x="279" y="156"/>
                  </a:cubicBezTo>
                  <a:cubicBezTo>
                    <a:pt x="270" y="168"/>
                    <a:pt x="255" y="169"/>
                    <a:pt x="249" y="169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40" y="169"/>
                    <a:pt x="125" y="168"/>
                    <a:pt x="116" y="156"/>
                  </a:cubicBezTo>
                  <a:cubicBezTo>
                    <a:pt x="111" y="147"/>
                    <a:pt x="112" y="138"/>
                    <a:pt x="115" y="130"/>
                  </a:cubicBezTo>
                  <a:cubicBezTo>
                    <a:pt x="112" y="130"/>
                    <a:pt x="106" y="132"/>
                    <a:pt x="105" y="132"/>
                  </a:cubicBezTo>
                  <a:cubicBezTo>
                    <a:pt x="42" y="151"/>
                    <a:pt x="0" y="177"/>
                    <a:pt x="0" y="177"/>
                  </a:cubicBezTo>
                  <a:cubicBezTo>
                    <a:pt x="0" y="177"/>
                    <a:pt x="107" y="227"/>
                    <a:pt x="238" y="227"/>
                  </a:cubicBezTo>
                  <a:cubicBezTo>
                    <a:pt x="485" y="227"/>
                    <a:pt x="485" y="227"/>
                    <a:pt x="485" y="227"/>
                  </a:cubicBezTo>
                  <a:cubicBezTo>
                    <a:pt x="617" y="227"/>
                    <a:pt x="723" y="177"/>
                    <a:pt x="723" y="177"/>
                  </a:cubicBezTo>
                  <a:cubicBezTo>
                    <a:pt x="723" y="177"/>
                    <a:pt x="681" y="151"/>
                    <a:pt x="618" y="13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955701" y="3679430"/>
            <a:ext cx="1157785" cy="520003"/>
            <a:chOff x="6955701" y="3679430"/>
            <a:chExt cx="1157785" cy="520003"/>
          </a:xfrm>
        </p:grpSpPr>
        <p:sp>
          <p:nvSpPr>
            <p:cNvPr id="78" name="Freeform 77"/>
            <p:cNvSpPr/>
            <p:nvPr/>
          </p:nvSpPr>
          <p:spPr>
            <a:xfrm rot="10800000">
              <a:off x="6955701" y="3679430"/>
              <a:ext cx="1157785" cy="52000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195993 w 1324964"/>
                <a:gd name="connsiteY7" fmla="*/ 688586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195993" y="688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0" name="Freeform 5"/>
            <p:cNvSpPr>
              <a:spLocks noEditPoints="1"/>
            </p:cNvSpPr>
            <p:nvPr/>
          </p:nvSpPr>
          <p:spPr bwMode="auto">
            <a:xfrm>
              <a:off x="7171304" y="3843454"/>
              <a:ext cx="637342" cy="207462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4" name="Text Placeholder 3"/>
          <p:cNvSpPr txBox="1">
            <a:spLocks/>
          </p:cNvSpPr>
          <p:nvPr/>
        </p:nvSpPr>
        <p:spPr>
          <a:xfrm>
            <a:off x="9294806" y="4414592"/>
            <a:ext cx="1267975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($670,000)</a:t>
            </a:r>
          </a:p>
        </p:txBody>
      </p:sp>
      <p:sp>
        <p:nvSpPr>
          <p:cNvPr id="105" name="Text Placeholder 3"/>
          <p:cNvSpPr txBox="1">
            <a:spLocks/>
          </p:cNvSpPr>
          <p:nvPr/>
        </p:nvSpPr>
        <p:spPr>
          <a:xfrm>
            <a:off x="9294806" y="3196087"/>
            <a:ext cx="1267975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($840,000)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6955701" y="4308386"/>
            <a:ext cx="1157785" cy="520003"/>
            <a:chOff x="6955701" y="4308386"/>
            <a:chExt cx="1157785" cy="520003"/>
          </a:xfrm>
        </p:grpSpPr>
        <p:sp>
          <p:nvSpPr>
            <p:cNvPr id="102" name="Freeform 101"/>
            <p:cNvSpPr/>
            <p:nvPr/>
          </p:nvSpPr>
          <p:spPr>
            <a:xfrm rot="10800000">
              <a:off x="6955701" y="4308386"/>
              <a:ext cx="1157785" cy="52000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195993 w 1324964"/>
                <a:gd name="connsiteY7" fmla="*/ 688586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195993" y="688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6" name="Shape 1094"/>
            <p:cNvSpPr/>
            <p:nvPr/>
          </p:nvSpPr>
          <p:spPr>
            <a:xfrm>
              <a:off x="7272722" y="4424117"/>
              <a:ext cx="405432" cy="28954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7" name="Text Placeholder 3"/>
          <p:cNvSpPr txBox="1">
            <a:spLocks/>
          </p:cNvSpPr>
          <p:nvPr/>
        </p:nvSpPr>
        <p:spPr>
          <a:xfrm>
            <a:off x="8453294" y="3793296"/>
            <a:ext cx="467756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anose="020B0606030504020204" pitchFamily="34" charset="0"/>
              </a:rPr>
              <a:t>Fish</a:t>
            </a:r>
          </a:p>
        </p:txBody>
      </p:sp>
      <p:sp>
        <p:nvSpPr>
          <p:cNvPr id="108" name="Text Placeholder 3"/>
          <p:cNvSpPr txBox="1">
            <a:spLocks/>
          </p:cNvSpPr>
          <p:nvPr/>
        </p:nvSpPr>
        <p:spPr>
          <a:xfrm>
            <a:off x="8360801" y="4414592"/>
            <a:ext cx="652743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anose="020B0606030504020204" pitchFamily="34" charset="0"/>
              </a:rPr>
              <a:t>Wood</a:t>
            </a:r>
          </a:p>
        </p:txBody>
      </p:sp>
      <p:sp>
        <p:nvSpPr>
          <p:cNvPr id="109" name="Text Placeholder 3"/>
          <p:cNvSpPr txBox="1">
            <a:spLocks/>
          </p:cNvSpPr>
          <p:nvPr/>
        </p:nvSpPr>
        <p:spPr>
          <a:xfrm>
            <a:off x="8447203" y="3196087"/>
            <a:ext cx="479940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anose="020B0606030504020204" pitchFamily="34" charset="0"/>
              </a:rPr>
              <a:t>Rice</a:t>
            </a:r>
          </a:p>
        </p:txBody>
      </p:sp>
    </p:spTree>
    <p:extLst>
      <p:ext uri="{BB962C8B-B14F-4D97-AF65-F5344CB8AC3E}">
        <p14:creationId xmlns:p14="http://schemas.microsoft.com/office/powerpoint/2010/main" val="32357423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/>
      <p:bldP spid="90" grpId="0"/>
      <p:bldP spid="91" grpId="0"/>
      <p:bldP spid="93" grpId="0"/>
      <p:bldP spid="93" grpId="1"/>
      <p:bldP spid="93" grpId="2"/>
      <p:bldP spid="93" grpId="3"/>
      <p:bldP spid="93" grpId="4"/>
      <p:bldP spid="93" grpId="5"/>
      <p:bldP spid="93" grpId="6"/>
      <p:bldP spid="93" grpId="7"/>
      <p:bldP spid="93" grpId="8"/>
      <p:bldP spid="93" grpId="9"/>
      <p:bldP spid="93" grpId="10"/>
      <p:bldP spid="93" grpId="11"/>
      <p:bldP spid="93" grpId="12"/>
      <p:bldP spid="95" grpId="0" animBg="1"/>
      <p:bldP spid="96" grpId="0"/>
      <p:bldP spid="97" grpId="0"/>
      <p:bldP spid="98" grpId="0"/>
      <p:bldP spid="104" grpId="0"/>
      <p:bldP spid="105" grpId="0"/>
      <p:bldP spid="107" grpId="0"/>
      <p:bldP spid="108" grpId="0"/>
      <p:bldP spid="109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extBox 23"/>
          <p:cNvSpPr txBox="1"/>
          <p:nvPr/>
        </p:nvSpPr>
        <p:spPr>
          <a:xfrm>
            <a:off x="2398558" y="1874394"/>
            <a:ext cx="7473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Africa</a:t>
            </a:r>
            <a:endParaRPr lang="id-ID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3106271" y="2412883"/>
            <a:ext cx="262690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1532403" y="5325475"/>
            <a:ext cx="404672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6475875" y="5325475"/>
            <a:ext cx="404672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7271704" y="1860947"/>
            <a:ext cx="84350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Europe</a:t>
            </a:r>
            <a:endParaRPr lang="id-ID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sp>
        <p:nvSpPr>
          <p:cNvPr id="54" name="TextBox 53"/>
          <p:cNvSpPr txBox="1"/>
          <p:nvPr/>
        </p:nvSpPr>
        <p:spPr>
          <a:xfrm>
            <a:off x="7992864" y="2412883"/>
            <a:ext cx="262690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5" name="Group 45"/>
          <p:cNvGrpSpPr/>
          <p:nvPr/>
        </p:nvGrpSpPr>
        <p:grpSpPr>
          <a:xfrm>
            <a:off x="1934738" y="2369426"/>
            <a:ext cx="877627" cy="969639"/>
            <a:chOff x="766763" y="1246789"/>
            <a:chExt cx="2982913" cy="3295650"/>
          </a:xfrm>
          <a:solidFill>
            <a:schemeClr val="accent5"/>
          </a:solidFill>
        </p:grpSpPr>
        <p:sp>
          <p:nvSpPr>
            <p:cNvPr id="56" name="Freeform 5"/>
            <p:cNvSpPr>
              <a:spLocks/>
            </p:cNvSpPr>
            <p:nvPr/>
          </p:nvSpPr>
          <p:spPr bwMode="auto">
            <a:xfrm>
              <a:off x="766763" y="1246789"/>
              <a:ext cx="2982913" cy="3295650"/>
            </a:xfrm>
            <a:custGeom>
              <a:avLst/>
              <a:gdLst/>
              <a:ahLst/>
              <a:cxnLst>
                <a:cxn ang="0">
                  <a:pos x="977" y="424"/>
                </a:cxn>
                <a:cxn ang="0">
                  <a:pos x="914" y="417"/>
                </a:cxn>
                <a:cxn ang="0">
                  <a:pos x="905" y="397"/>
                </a:cxn>
                <a:cxn ang="0">
                  <a:pos x="855" y="354"/>
                </a:cxn>
                <a:cxn ang="0">
                  <a:pos x="814" y="267"/>
                </a:cxn>
                <a:cxn ang="0">
                  <a:pos x="784" y="212"/>
                </a:cxn>
                <a:cxn ang="0">
                  <a:pos x="756" y="142"/>
                </a:cxn>
                <a:cxn ang="0">
                  <a:pos x="763" y="104"/>
                </a:cxn>
                <a:cxn ang="0">
                  <a:pos x="680" y="106"/>
                </a:cxn>
                <a:cxn ang="0">
                  <a:pos x="607" y="86"/>
                </a:cxn>
                <a:cxn ang="0">
                  <a:pos x="556" y="113"/>
                </a:cxn>
                <a:cxn ang="0">
                  <a:pos x="458" y="77"/>
                </a:cxn>
                <a:cxn ang="0">
                  <a:pos x="424" y="37"/>
                </a:cxn>
                <a:cxn ang="0">
                  <a:pos x="412" y="4"/>
                </a:cxn>
                <a:cxn ang="0">
                  <a:pos x="344" y="11"/>
                </a:cxn>
                <a:cxn ang="0">
                  <a:pos x="255" y="25"/>
                </a:cxn>
                <a:cxn ang="0">
                  <a:pos x="187" y="25"/>
                </a:cxn>
                <a:cxn ang="0">
                  <a:pos x="136" y="75"/>
                </a:cxn>
                <a:cxn ang="0">
                  <a:pos x="115" y="130"/>
                </a:cxn>
                <a:cxn ang="0">
                  <a:pos x="55" y="180"/>
                </a:cxn>
                <a:cxn ang="0">
                  <a:pos x="8" y="249"/>
                </a:cxn>
                <a:cxn ang="0">
                  <a:pos x="18" y="306"/>
                </a:cxn>
                <a:cxn ang="0">
                  <a:pos x="5" y="374"/>
                </a:cxn>
                <a:cxn ang="0">
                  <a:pos x="23" y="411"/>
                </a:cxn>
                <a:cxn ang="0">
                  <a:pos x="41" y="438"/>
                </a:cxn>
                <a:cxn ang="0">
                  <a:pos x="62" y="460"/>
                </a:cxn>
                <a:cxn ang="0">
                  <a:pos x="80" y="487"/>
                </a:cxn>
                <a:cxn ang="0">
                  <a:pos x="107" y="505"/>
                </a:cxn>
                <a:cxn ang="0">
                  <a:pos x="152" y="523"/>
                </a:cxn>
                <a:cxn ang="0">
                  <a:pos x="214" y="517"/>
                </a:cxn>
                <a:cxn ang="0">
                  <a:pos x="263" y="506"/>
                </a:cxn>
                <a:cxn ang="0">
                  <a:pos x="317" y="496"/>
                </a:cxn>
                <a:cxn ang="0">
                  <a:pos x="372" y="526"/>
                </a:cxn>
                <a:cxn ang="0">
                  <a:pos x="409" y="547"/>
                </a:cxn>
                <a:cxn ang="0">
                  <a:pos x="402" y="587"/>
                </a:cxn>
                <a:cxn ang="0">
                  <a:pos x="401" y="624"/>
                </a:cxn>
                <a:cxn ang="0">
                  <a:pos x="445" y="680"/>
                </a:cxn>
                <a:cxn ang="0">
                  <a:pos x="461" y="719"/>
                </a:cxn>
                <a:cxn ang="0">
                  <a:pos x="461" y="783"/>
                </a:cxn>
                <a:cxn ang="0">
                  <a:pos x="440" y="831"/>
                </a:cxn>
                <a:cxn ang="0">
                  <a:pos x="464" y="920"/>
                </a:cxn>
                <a:cxn ang="0">
                  <a:pos x="480" y="991"/>
                </a:cxn>
                <a:cxn ang="0">
                  <a:pos x="493" y="1028"/>
                </a:cxn>
                <a:cxn ang="0">
                  <a:pos x="519" y="1068"/>
                </a:cxn>
                <a:cxn ang="0">
                  <a:pos x="528" y="1109"/>
                </a:cxn>
                <a:cxn ang="0">
                  <a:pos x="548" y="1138"/>
                </a:cxn>
                <a:cxn ang="0">
                  <a:pos x="597" y="1130"/>
                </a:cxn>
                <a:cxn ang="0">
                  <a:pos x="633" y="1130"/>
                </a:cxn>
                <a:cxn ang="0">
                  <a:pos x="693" y="1095"/>
                </a:cxn>
                <a:cxn ang="0">
                  <a:pos x="738" y="1041"/>
                </a:cxn>
                <a:cxn ang="0">
                  <a:pos x="758" y="982"/>
                </a:cxn>
                <a:cxn ang="0">
                  <a:pos x="787" y="928"/>
                </a:cxn>
                <a:cxn ang="0">
                  <a:pos x="849" y="851"/>
                </a:cxn>
                <a:cxn ang="0">
                  <a:pos x="873" y="775"/>
                </a:cxn>
                <a:cxn ang="0">
                  <a:pos x="855" y="707"/>
                </a:cxn>
                <a:cxn ang="0">
                  <a:pos x="880" y="624"/>
                </a:cxn>
                <a:cxn ang="0">
                  <a:pos x="951" y="559"/>
                </a:cxn>
                <a:cxn ang="0">
                  <a:pos x="1008" y="483"/>
                </a:cxn>
                <a:cxn ang="0">
                  <a:pos x="1032" y="418"/>
                </a:cxn>
              </a:cxnLst>
              <a:rect l="0" t="0" r="r" b="b"/>
              <a:pathLst>
                <a:path w="1032" h="1140">
                  <a:moveTo>
                    <a:pt x="1032" y="418"/>
                  </a:moveTo>
                  <a:cubicBezTo>
                    <a:pt x="1032" y="417"/>
                    <a:pt x="1031" y="415"/>
                    <a:pt x="1030" y="414"/>
                  </a:cubicBezTo>
                  <a:cubicBezTo>
                    <a:pt x="1030" y="412"/>
                    <a:pt x="1028" y="411"/>
                    <a:pt x="1027" y="410"/>
                  </a:cubicBezTo>
                  <a:cubicBezTo>
                    <a:pt x="1026" y="410"/>
                    <a:pt x="1023" y="413"/>
                    <a:pt x="1021" y="414"/>
                  </a:cubicBezTo>
                  <a:cubicBezTo>
                    <a:pt x="1020" y="414"/>
                    <a:pt x="1015" y="419"/>
                    <a:pt x="1011" y="419"/>
                  </a:cubicBezTo>
                  <a:cubicBezTo>
                    <a:pt x="1007" y="420"/>
                    <a:pt x="1006" y="422"/>
                    <a:pt x="1005" y="421"/>
                  </a:cubicBezTo>
                  <a:cubicBezTo>
                    <a:pt x="1003" y="421"/>
                    <a:pt x="1001" y="421"/>
                    <a:pt x="999" y="421"/>
                  </a:cubicBezTo>
                  <a:cubicBezTo>
                    <a:pt x="998" y="421"/>
                    <a:pt x="996" y="422"/>
                    <a:pt x="995" y="421"/>
                  </a:cubicBezTo>
                  <a:cubicBezTo>
                    <a:pt x="994" y="421"/>
                    <a:pt x="997" y="421"/>
                    <a:pt x="991" y="420"/>
                  </a:cubicBezTo>
                  <a:cubicBezTo>
                    <a:pt x="986" y="420"/>
                    <a:pt x="984" y="421"/>
                    <a:pt x="983" y="421"/>
                  </a:cubicBezTo>
                  <a:cubicBezTo>
                    <a:pt x="982" y="423"/>
                    <a:pt x="981" y="424"/>
                    <a:pt x="980" y="424"/>
                  </a:cubicBezTo>
                  <a:cubicBezTo>
                    <a:pt x="979" y="425"/>
                    <a:pt x="979" y="425"/>
                    <a:pt x="977" y="424"/>
                  </a:cubicBezTo>
                  <a:cubicBezTo>
                    <a:pt x="974" y="423"/>
                    <a:pt x="972" y="424"/>
                    <a:pt x="972" y="423"/>
                  </a:cubicBezTo>
                  <a:cubicBezTo>
                    <a:pt x="971" y="422"/>
                    <a:pt x="970" y="422"/>
                    <a:pt x="969" y="424"/>
                  </a:cubicBezTo>
                  <a:cubicBezTo>
                    <a:pt x="968" y="426"/>
                    <a:pt x="965" y="427"/>
                    <a:pt x="965" y="428"/>
                  </a:cubicBezTo>
                  <a:cubicBezTo>
                    <a:pt x="964" y="429"/>
                    <a:pt x="957" y="430"/>
                    <a:pt x="956" y="430"/>
                  </a:cubicBezTo>
                  <a:cubicBezTo>
                    <a:pt x="955" y="430"/>
                    <a:pt x="955" y="428"/>
                    <a:pt x="953" y="428"/>
                  </a:cubicBezTo>
                  <a:cubicBezTo>
                    <a:pt x="951" y="427"/>
                    <a:pt x="943" y="430"/>
                    <a:pt x="942" y="431"/>
                  </a:cubicBezTo>
                  <a:cubicBezTo>
                    <a:pt x="940" y="433"/>
                    <a:pt x="937" y="436"/>
                    <a:pt x="936" y="436"/>
                  </a:cubicBezTo>
                  <a:cubicBezTo>
                    <a:pt x="935" y="436"/>
                    <a:pt x="933" y="436"/>
                    <a:pt x="932" y="435"/>
                  </a:cubicBezTo>
                  <a:cubicBezTo>
                    <a:pt x="931" y="434"/>
                    <a:pt x="929" y="434"/>
                    <a:pt x="928" y="433"/>
                  </a:cubicBezTo>
                  <a:cubicBezTo>
                    <a:pt x="927" y="432"/>
                    <a:pt x="921" y="430"/>
                    <a:pt x="920" y="428"/>
                  </a:cubicBezTo>
                  <a:cubicBezTo>
                    <a:pt x="919" y="427"/>
                    <a:pt x="916" y="425"/>
                    <a:pt x="916" y="422"/>
                  </a:cubicBezTo>
                  <a:cubicBezTo>
                    <a:pt x="915" y="419"/>
                    <a:pt x="914" y="418"/>
                    <a:pt x="914" y="417"/>
                  </a:cubicBezTo>
                  <a:cubicBezTo>
                    <a:pt x="914" y="417"/>
                    <a:pt x="912" y="414"/>
                    <a:pt x="911" y="415"/>
                  </a:cubicBezTo>
                  <a:cubicBezTo>
                    <a:pt x="909" y="416"/>
                    <a:pt x="911" y="414"/>
                    <a:pt x="907" y="416"/>
                  </a:cubicBezTo>
                  <a:cubicBezTo>
                    <a:pt x="904" y="418"/>
                    <a:pt x="908" y="419"/>
                    <a:pt x="904" y="418"/>
                  </a:cubicBezTo>
                  <a:cubicBezTo>
                    <a:pt x="903" y="417"/>
                    <a:pt x="902" y="417"/>
                    <a:pt x="902" y="417"/>
                  </a:cubicBezTo>
                  <a:cubicBezTo>
                    <a:pt x="908" y="409"/>
                    <a:pt x="908" y="409"/>
                    <a:pt x="908" y="409"/>
                  </a:cubicBezTo>
                  <a:cubicBezTo>
                    <a:pt x="910" y="408"/>
                    <a:pt x="910" y="408"/>
                    <a:pt x="911" y="408"/>
                  </a:cubicBezTo>
                  <a:cubicBezTo>
                    <a:pt x="913" y="409"/>
                    <a:pt x="914" y="411"/>
                    <a:pt x="914" y="408"/>
                  </a:cubicBezTo>
                  <a:cubicBezTo>
                    <a:pt x="914" y="406"/>
                    <a:pt x="915" y="406"/>
                    <a:pt x="914" y="404"/>
                  </a:cubicBezTo>
                  <a:cubicBezTo>
                    <a:pt x="914" y="404"/>
                    <a:pt x="913" y="403"/>
                    <a:pt x="912" y="402"/>
                  </a:cubicBezTo>
                  <a:cubicBezTo>
                    <a:pt x="912" y="402"/>
                    <a:pt x="912" y="402"/>
                    <a:pt x="912" y="401"/>
                  </a:cubicBezTo>
                  <a:cubicBezTo>
                    <a:pt x="912" y="401"/>
                    <a:pt x="912" y="401"/>
                    <a:pt x="912" y="401"/>
                  </a:cubicBezTo>
                  <a:cubicBezTo>
                    <a:pt x="909" y="399"/>
                    <a:pt x="906" y="398"/>
                    <a:pt x="905" y="397"/>
                  </a:cubicBezTo>
                  <a:cubicBezTo>
                    <a:pt x="904" y="396"/>
                    <a:pt x="901" y="393"/>
                    <a:pt x="901" y="393"/>
                  </a:cubicBezTo>
                  <a:cubicBezTo>
                    <a:pt x="901" y="393"/>
                    <a:pt x="897" y="388"/>
                    <a:pt x="896" y="387"/>
                  </a:cubicBezTo>
                  <a:cubicBezTo>
                    <a:pt x="896" y="386"/>
                    <a:pt x="894" y="386"/>
                    <a:pt x="894" y="384"/>
                  </a:cubicBezTo>
                  <a:cubicBezTo>
                    <a:pt x="894" y="383"/>
                    <a:pt x="890" y="380"/>
                    <a:pt x="888" y="378"/>
                  </a:cubicBezTo>
                  <a:cubicBezTo>
                    <a:pt x="886" y="376"/>
                    <a:pt x="885" y="375"/>
                    <a:pt x="884" y="374"/>
                  </a:cubicBezTo>
                  <a:cubicBezTo>
                    <a:pt x="884" y="372"/>
                    <a:pt x="883" y="371"/>
                    <a:pt x="883" y="371"/>
                  </a:cubicBezTo>
                  <a:cubicBezTo>
                    <a:pt x="883" y="371"/>
                    <a:pt x="880" y="370"/>
                    <a:pt x="880" y="369"/>
                  </a:cubicBezTo>
                  <a:cubicBezTo>
                    <a:pt x="879" y="367"/>
                    <a:pt x="876" y="366"/>
                    <a:pt x="876" y="365"/>
                  </a:cubicBezTo>
                  <a:cubicBezTo>
                    <a:pt x="876" y="364"/>
                    <a:pt x="871" y="363"/>
                    <a:pt x="871" y="363"/>
                  </a:cubicBezTo>
                  <a:cubicBezTo>
                    <a:pt x="871" y="363"/>
                    <a:pt x="870" y="363"/>
                    <a:pt x="867" y="362"/>
                  </a:cubicBezTo>
                  <a:cubicBezTo>
                    <a:pt x="864" y="361"/>
                    <a:pt x="861" y="360"/>
                    <a:pt x="860" y="360"/>
                  </a:cubicBezTo>
                  <a:cubicBezTo>
                    <a:pt x="859" y="360"/>
                    <a:pt x="858" y="359"/>
                    <a:pt x="855" y="354"/>
                  </a:cubicBezTo>
                  <a:cubicBezTo>
                    <a:pt x="851" y="349"/>
                    <a:pt x="849" y="348"/>
                    <a:pt x="849" y="346"/>
                  </a:cubicBezTo>
                  <a:cubicBezTo>
                    <a:pt x="848" y="344"/>
                    <a:pt x="847" y="341"/>
                    <a:pt x="847" y="339"/>
                  </a:cubicBezTo>
                  <a:cubicBezTo>
                    <a:pt x="847" y="337"/>
                    <a:pt x="849" y="340"/>
                    <a:pt x="846" y="331"/>
                  </a:cubicBezTo>
                  <a:cubicBezTo>
                    <a:pt x="844" y="323"/>
                    <a:pt x="838" y="320"/>
                    <a:pt x="840" y="320"/>
                  </a:cubicBezTo>
                  <a:cubicBezTo>
                    <a:pt x="842" y="320"/>
                    <a:pt x="835" y="315"/>
                    <a:pt x="834" y="313"/>
                  </a:cubicBezTo>
                  <a:cubicBezTo>
                    <a:pt x="833" y="312"/>
                    <a:pt x="829" y="310"/>
                    <a:pt x="828" y="308"/>
                  </a:cubicBezTo>
                  <a:cubicBezTo>
                    <a:pt x="827" y="307"/>
                    <a:pt x="827" y="307"/>
                    <a:pt x="827" y="307"/>
                  </a:cubicBezTo>
                  <a:cubicBezTo>
                    <a:pt x="827" y="307"/>
                    <a:pt x="827" y="306"/>
                    <a:pt x="824" y="304"/>
                  </a:cubicBezTo>
                  <a:cubicBezTo>
                    <a:pt x="819" y="299"/>
                    <a:pt x="820" y="300"/>
                    <a:pt x="819" y="297"/>
                  </a:cubicBezTo>
                  <a:cubicBezTo>
                    <a:pt x="818" y="294"/>
                    <a:pt x="818" y="294"/>
                    <a:pt x="818" y="293"/>
                  </a:cubicBezTo>
                  <a:cubicBezTo>
                    <a:pt x="818" y="292"/>
                    <a:pt x="818" y="289"/>
                    <a:pt x="819" y="286"/>
                  </a:cubicBezTo>
                  <a:cubicBezTo>
                    <a:pt x="819" y="284"/>
                    <a:pt x="813" y="269"/>
                    <a:pt x="814" y="267"/>
                  </a:cubicBezTo>
                  <a:cubicBezTo>
                    <a:pt x="814" y="266"/>
                    <a:pt x="814" y="265"/>
                    <a:pt x="813" y="261"/>
                  </a:cubicBezTo>
                  <a:cubicBezTo>
                    <a:pt x="812" y="258"/>
                    <a:pt x="812" y="257"/>
                    <a:pt x="811" y="255"/>
                  </a:cubicBezTo>
                  <a:cubicBezTo>
                    <a:pt x="809" y="253"/>
                    <a:pt x="806" y="250"/>
                    <a:pt x="805" y="249"/>
                  </a:cubicBezTo>
                  <a:cubicBezTo>
                    <a:pt x="804" y="248"/>
                    <a:pt x="802" y="247"/>
                    <a:pt x="800" y="245"/>
                  </a:cubicBezTo>
                  <a:cubicBezTo>
                    <a:pt x="799" y="243"/>
                    <a:pt x="798" y="243"/>
                    <a:pt x="796" y="241"/>
                  </a:cubicBezTo>
                  <a:cubicBezTo>
                    <a:pt x="795" y="239"/>
                    <a:pt x="794" y="237"/>
                    <a:pt x="793" y="237"/>
                  </a:cubicBezTo>
                  <a:cubicBezTo>
                    <a:pt x="793" y="236"/>
                    <a:pt x="791" y="235"/>
                    <a:pt x="791" y="234"/>
                  </a:cubicBezTo>
                  <a:cubicBezTo>
                    <a:pt x="791" y="232"/>
                    <a:pt x="790" y="230"/>
                    <a:pt x="790" y="229"/>
                  </a:cubicBezTo>
                  <a:cubicBezTo>
                    <a:pt x="790" y="228"/>
                    <a:pt x="791" y="221"/>
                    <a:pt x="790" y="219"/>
                  </a:cubicBezTo>
                  <a:cubicBezTo>
                    <a:pt x="788" y="217"/>
                    <a:pt x="785" y="214"/>
                    <a:pt x="785" y="213"/>
                  </a:cubicBezTo>
                  <a:cubicBezTo>
                    <a:pt x="785" y="213"/>
                    <a:pt x="784" y="212"/>
                    <a:pt x="784" y="212"/>
                  </a:cubicBezTo>
                  <a:cubicBezTo>
                    <a:pt x="784" y="212"/>
                    <a:pt x="784" y="212"/>
                    <a:pt x="784" y="212"/>
                  </a:cubicBezTo>
                  <a:cubicBezTo>
                    <a:pt x="782" y="210"/>
                    <a:pt x="779" y="207"/>
                    <a:pt x="779" y="206"/>
                  </a:cubicBezTo>
                  <a:cubicBezTo>
                    <a:pt x="778" y="205"/>
                    <a:pt x="777" y="209"/>
                    <a:pt x="776" y="203"/>
                  </a:cubicBezTo>
                  <a:cubicBezTo>
                    <a:pt x="775" y="196"/>
                    <a:pt x="774" y="196"/>
                    <a:pt x="774" y="195"/>
                  </a:cubicBezTo>
                  <a:cubicBezTo>
                    <a:pt x="774" y="193"/>
                    <a:pt x="771" y="188"/>
                    <a:pt x="771" y="187"/>
                  </a:cubicBezTo>
                  <a:cubicBezTo>
                    <a:pt x="771" y="185"/>
                    <a:pt x="767" y="181"/>
                    <a:pt x="766" y="180"/>
                  </a:cubicBezTo>
                  <a:cubicBezTo>
                    <a:pt x="766" y="179"/>
                    <a:pt x="762" y="175"/>
                    <a:pt x="762" y="173"/>
                  </a:cubicBezTo>
                  <a:cubicBezTo>
                    <a:pt x="762" y="171"/>
                    <a:pt x="761" y="170"/>
                    <a:pt x="759" y="167"/>
                  </a:cubicBezTo>
                  <a:cubicBezTo>
                    <a:pt x="757" y="163"/>
                    <a:pt x="756" y="161"/>
                    <a:pt x="756" y="161"/>
                  </a:cubicBezTo>
                  <a:cubicBezTo>
                    <a:pt x="756" y="160"/>
                    <a:pt x="748" y="147"/>
                    <a:pt x="747" y="146"/>
                  </a:cubicBezTo>
                  <a:cubicBezTo>
                    <a:pt x="747" y="146"/>
                    <a:pt x="746" y="146"/>
                    <a:pt x="746" y="145"/>
                  </a:cubicBezTo>
                  <a:cubicBezTo>
                    <a:pt x="752" y="137"/>
                    <a:pt x="752" y="137"/>
                    <a:pt x="752" y="137"/>
                  </a:cubicBezTo>
                  <a:cubicBezTo>
                    <a:pt x="752" y="138"/>
                    <a:pt x="753" y="139"/>
                    <a:pt x="756" y="142"/>
                  </a:cubicBezTo>
                  <a:cubicBezTo>
                    <a:pt x="764" y="152"/>
                    <a:pt x="765" y="154"/>
                    <a:pt x="766" y="155"/>
                  </a:cubicBezTo>
                  <a:cubicBezTo>
                    <a:pt x="768" y="156"/>
                    <a:pt x="769" y="157"/>
                    <a:pt x="769" y="157"/>
                  </a:cubicBezTo>
                  <a:cubicBezTo>
                    <a:pt x="772" y="153"/>
                    <a:pt x="772" y="150"/>
                    <a:pt x="772" y="150"/>
                  </a:cubicBezTo>
                  <a:cubicBezTo>
                    <a:pt x="772" y="150"/>
                    <a:pt x="774" y="139"/>
                    <a:pt x="774" y="137"/>
                  </a:cubicBezTo>
                  <a:cubicBezTo>
                    <a:pt x="774" y="134"/>
                    <a:pt x="776" y="131"/>
                    <a:pt x="776" y="131"/>
                  </a:cubicBezTo>
                  <a:cubicBezTo>
                    <a:pt x="776" y="131"/>
                    <a:pt x="776" y="128"/>
                    <a:pt x="776" y="127"/>
                  </a:cubicBezTo>
                  <a:cubicBezTo>
                    <a:pt x="775" y="125"/>
                    <a:pt x="774" y="124"/>
                    <a:pt x="774" y="123"/>
                  </a:cubicBezTo>
                  <a:cubicBezTo>
                    <a:pt x="774" y="123"/>
                    <a:pt x="771" y="119"/>
                    <a:pt x="771" y="116"/>
                  </a:cubicBezTo>
                  <a:cubicBezTo>
                    <a:pt x="771" y="114"/>
                    <a:pt x="770" y="113"/>
                    <a:pt x="770" y="112"/>
                  </a:cubicBezTo>
                  <a:cubicBezTo>
                    <a:pt x="769" y="111"/>
                    <a:pt x="769" y="110"/>
                    <a:pt x="769" y="110"/>
                  </a:cubicBezTo>
                  <a:cubicBezTo>
                    <a:pt x="768" y="109"/>
                    <a:pt x="767" y="108"/>
                    <a:pt x="767" y="108"/>
                  </a:cubicBezTo>
                  <a:cubicBezTo>
                    <a:pt x="763" y="104"/>
                    <a:pt x="763" y="104"/>
                    <a:pt x="763" y="104"/>
                  </a:cubicBezTo>
                  <a:cubicBezTo>
                    <a:pt x="763" y="104"/>
                    <a:pt x="761" y="103"/>
                    <a:pt x="760" y="103"/>
                  </a:cubicBezTo>
                  <a:cubicBezTo>
                    <a:pt x="759" y="104"/>
                    <a:pt x="758" y="104"/>
                    <a:pt x="758" y="104"/>
                  </a:cubicBezTo>
                  <a:cubicBezTo>
                    <a:pt x="758" y="104"/>
                    <a:pt x="754" y="104"/>
                    <a:pt x="752" y="104"/>
                  </a:cubicBezTo>
                  <a:cubicBezTo>
                    <a:pt x="751" y="104"/>
                    <a:pt x="746" y="105"/>
                    <a:pt x="742" y="104"/>
                  </a:cubicBezTo>
                  <a:cubicBezTo>
                    <a:pt x="739" y="104"/>
                    <a:pt x="742" y="105"/>
                    <a:pt x="737" y="104"/>
                  </a:cubicBezTo>
                  <a:cubicBezTo>
                    <a:pt x="731" y="102"/>
                    <a:pt x="728" y="102"/>
                    <a:pt x="728" y="101"/>
                  </a:cubicBezTo>
                  <a:cubicBezTo>
                    <a:pt x="728" y="99"/>
                    <a:pt x="724" y="97"/>
                    <a:pt x="724" y="97"/>
                  </a:cubicBezTo>
                  <a:cubicBezTo>
                    <a:pt x="724" y="97"/>
                    <a:pt x="727" y="91"/>
                    <a:pt x="717" y="96"/>
                  </a:cubicBezTo>
                  <a:cubicBezTo>
                    <a:pt x="707" y="101"/>
                    <a:pt x="707" y="101"/>
                    <a:pt x="707" y="101"/>
                  </a:cubicBezTo>
                  <a:cubicBezTo>
                    <a:pt x="707" y="101"/>
                    <a:pt x="696" y="111"/>
                    <a:pt x="693" y="111"/>
                  </a:cubicBezTo>
                  <a:cubicBezTo>
                    <a:pt x="689" y="110"/>
                    <a:pt x="687" y="111"/>
                    <a:pt x="686" y="110"/>
                  </a:cubicBezTo>
                  <a:cubicBezTo>
                    <a:pt x="684" y="109"/>
                    <a:pt x="682" y="108"/>
                    <a:pt x="680" y="106"/>
                  </a:cubicBezTo>
                  <a:cubicBezTo>
                    <a:pt x="678" y="105"/>
                    <a:pt x="674" y="106"/>
                    <a:pt x="673" y="105"/>
                  </a:cubicBezTo>
                  <a:cubicBezTo>
                    <a:pt x="672" y="105"/>
                    <a:pt x="671" y="105"/>
                    <a:pt x="668" y="103"/>
                  </a:cubicBezTo>
                  <a:cubicBezTo>
                    <a:pt x="666" y="102"/>
                    <a:pt x="672" y="103"/>
                    <a:pt x="661" y="100"/>
                  </a:cubicBezTo>
                  <a:cubicBezTo>
                    <a:pt x="650" y="97"/>
                    <a:pt x="652" y="99"/>
                    <a:pt x="649" y="97"/>
                  </a:cubicBezTo>
                  <a:cubicBezTo>
                    <a:pt x="646" y="95"/>
                    <a:pt x="642" y="95"/>
                    <a:pt x="642" y="95"/>
                  </a:cubicBezTo>
                  <a:cubicBezTo>
                    <a:pt x="642" y="95"/>
                    <a:pt x="637" y="97"/>
                    <a:pt x="637" y="97"/>
                  </a:cubicBezTo>
                  <a:cubicBezTo>
                    <a:pt x="636" y="98"/>
                    <a:pt x="629" y="98"/>
                    <a:pt x="629" y="98"/>
                  </a:cubicBezTo>
                  <a:cubicBezTo>
                    <a:pt x="629" y="98"/>
                    <a:pt x="627" y="99"/>
                    <a:pt x="627" y="96"/>
                  </a:cubicBezTo>
                  <a:cubicBezTo>
                    <a:pt x="626" y="94"/>
                    <a:pt x="626" y="91"/>
                    <a:pt x="626" y="91"/>
                  </a:cubicBezTo>
                  <a:cubicBezTo>
                    <a:pt x="626" y="91"/>
                    <a:pt x="621" y="91"/>
                    <a:pt x="619" y="90"/>
                  </a:cubicBezTo>
                  <a:cubicBezTo>
                    <a:pt x="617" y="89"/>
                    <a:pt x="613" y="90"/>
                    <a:pt x="611" y="89"/>
                  </a:cubicBezTo>
                  <a:cubicBezTo>
                    <a:pt x="610" y="88"/>
                    <a:pt x="607" y="86"/>
                    <a:pt x="607" y="86"/>
                  </a:cubicBezTo>
                  <a:cubicBezTo>
                    <a:pt x="604" y="83"/>
                    <a:pt x="606" y="84"/>
                    <a:pt x="602" y="82"/>
                  </a:cubicBezTo>
                  <a:cubicBezTo>
                    <a:pt x="599" y="80"/>
                    <a:pt x="600" y="82"/>
                    <a:pt x="599" y="80"/>
                  </a:cubicBezTo>
                  <a:cubicBezTo>
                    <a:pt x="598" y="78"/>
                    <a:pt x="600" y="81"/>
                    <a:pt x="598" y="78"/>
                  </a:cubicBezTo>
                  <a:cubicBezTo>
                    <a:pt x="596" y="76"/>
                    <a:pt x="582" y="78"/>
                    <a:pt x="581" y="78"/>
                  </a:cubicBezTo>
                  <a:cubicBezTo>
                    <a:pt x="580" y="78"/>
                    <a:pt x="575" y="79"/>
                    <a:pt x="574" y="79"/>
                  </a:cubicBezTo>
                  <a:cubicBezTo>
                    <a:pt x="572" y="79"/>
                    <a:pt x="574" y="76"/>
                    <a:pt x="572" y="79"/>
                  </a:cubicBezTo>
                  <a:cubicBezTo>
                    <a:pt x="570" y="82"/>
                    <a:pt x="570" y="80"/>
                    <a:pt x="570" y="80"/>
                  </a:cubicBezTo>
                  <a:cubicBezTo>
                    <a:pt x="570" y="80"/>
                    <a:pt x="559" y="91"/>
                    <a:pt x="559" y="92"/>
                  </a:cubicBezTo>
                  <a:cubicBezTo>
                    <a:pt x="559" y="93"/>
                    <a:pt x="558" y="98"/>
                    <a:pt x="558" y="98"/>
                  </a:cubicBezTo>
                  <a:cubicBezTo>
                    <a:pt x="558" y="99"/>
                    <a:pt x="559" y="103"/>
                    <a:pt x="559" y="104"/>
                  </a:cubicBezTo>
                  <a:cubicBezTo>
                    <a:pt x="559" y="104"/>
                    <a:pt x="559" y="105"/>
                    <a:pt x="558" y="107"/>
                  </a:cubicBezTo>
                  <a:cubicBezTo>
                    <a:pt x="557" y="109"/>
                    <a:pt x="559" y="111"/>
                    <a:pt x="556" y="113"/>
                  </a:cubicBezTo>
                  <a:cubicBezTo>
                    <a:pt x="553" y="115"/>
                    <a:pt x="544" y="117"/>
                    <a:pt x="542" y="117"/>
                  </a:cubicBezTo>
                  <a:cubicBezTo>
                    <a:pt x="540" y="117"/>
                    <a:pt x="537" y="118"/>
                    <a:pt x="535" y="116"/>
                  </a:cubicBezTo>
                  <a:cubicBezTo>
                    <a:pt x="533" y="113"/>
                    <a:pt x="531" y="112"/>
                    <a:pt x="531" y="111"/>
                  </a:cubicBezTo>
                  <a:cubicBezTo>
                    <a:pt x="530" y="110"/>
                    <a:pt x="532" y="112"/>
                    <a:pt x="529" y="109"/>
                  </a:cubicBezTo>
                  <a:cubicBezTo>
                    <a:pt x="525" y="106"/>
                    <a:pt x="503" y="104"/>
                    <a:pt x="501" y="104"/>
                  </a:cubicBezTo>
                  <a:cubicBezTo>
                    <a:pt x="500" y="103"/>
                    <a:pt x="494" y="105"/>
                    <a:pt x="493" y="104"/>
                  </a:cubicBezTo>
                  <a:cubicBezTo>
                    <a:pt x="492" y="103"/>
                    <a:pt x="489" y="101"/>
                    <a:pt x="490" y="100"/>
                  </a:cubicBezTo>
                  <a:cubicBezTo>
                    <a:pt x="490" y="98"/>
                    <a:pt x="488" y="97"/>
                    <a:pt x="488" y="95"/>
                  </a:cubicBezTo>
                  <a:cubicBezTo>
                    <a:pt x="488" y="93"/>
                    <a:pt x="487" y="92"/>
                    <a:pt x="487" y="90"/>
                  </a:cubicBezTo>
                  <a:cubicBezTo>
                    <a:pt x="487" y="88"/>
                    <a:pt x="486" y="86"/>
                    <a:pt x="485" y="85"/>
                  </a:cubicBezTo>
                  <a:cubicBezTo>
                    <a:pt x="483" y="84"/>
                    <a:pt x="469" y="81"/>
                    <a:pt x="468" y="80"/>
                  </a:cubicBezTo>
                  <a:cubicBezTo>
                    <a:pt x="467" y="79"/>
                    <a:pt x="462" y="79"/>
                    <a:pt x="458" y="77"/>
                  </a:cubicBezTo>
                  <a:cubicBezTo>
                    <a:pt x="454" y="74"/>
                    <a:pt x="452" y="75"/>
                    <a:pt x="450" y="75"/>
                  </a:cubicBezTo>
                  <a:cubicBezTo>
                    <a:pt x="448" y="75"/>
                    <a:pt x="448" y="76"/>
                    <a:pt x="446" y="76"/>
                  </a:cubicBezTo>
                  <a:cubicBezTo>
                    <a:pt x="444" y="75"/>
                    <a:pt x="443" y="77"/>
                    <a:pt x="441" y="75"/>
                  </a:cubicBezTo>
                  <a:cubicBezTo>
                    <a:pt x="438" y="73"/>
                    <a:pt x="429" y="71"/>
                    <a:pt x="428" y="70"/>
                  </a:cubicBezTo>
                  <a:cubicBezTo>
                    <a:pt x="427" y="70"/>
                    <a:pt x="422" y="69"/>
                    <a:pt x="420" y="67"/>
                  </a:cubicBezTo>
                  <a:cubicBezTo>
                    <a:pt x="418" y="65"/>
                    <a:pt x="420" y="65"/>
                    <a:pt x="417" y="64"/>
                  </a:cubicBezTo>
                  <a:cubicBezTo>
                    <a:pt x="414" y="62"/>
                    <a:pt x="416" y="65"/>
                    <a:pt x="414" y="62"/>
                  </a:cubicBezTo>
                  <a:cubicBezTo>
                    <a:pt x="412" y="59"/>
                    <a:pt x="415" y="67"/>
                    <a:pt x="412" y="60"/>
                  </a:cubicBezTo>
                  <a:cubicBezTo>
                    <a:pt x="410" y="54"/>
                    <a:pt x="410" y="54"/>
                    <a:pt x="411" y="52"/>
                  </a:cubicBezTo>
                  <a:cubicBezTo>
                    <a:pt x="413" y="50"/>
                    <a:pt x="412" y="49"/>
                    <a:pt x="414" y="48"/>
                  </a:cubicBezTo>
                  <a:cubicBezTo>
                    <a:pt x="417" y="47"/>
                    <a:pt x="418" y="47"/>
                    <a:pt x="420" y="44"/>
                  </a:cubicBezTo>
                  <a:cubicBezTo>
                    <a:pt x="422" y="40"/>
                    <a:pt x="424" y="39"/>
                    <a:pt x="424" y="37"/>
                  </a:cubicBezTo>
                  <a:cubicBezTo>
                    <a:pt x="424" y="34"/>
                    <a:pt x="423" y="33"/>
                    <a:pt x="423" y="32"/>
                  </a:cubicBezTo>
                  <a:cubicBezTo>
                    <a:pt x="424" y="31"/>
                    <a:pt x="423" y="28"/>
                    <a:pt x="422" y="27"/>
                  </a:cubicBezTo>
                  <a:cubicBezTo>
                    <a:pt x="421" y="26"/>
                    <a:pt x="419" y="26"/>
                    <a:pt x="418" y="24"/>
                  </a:cubicBezTo>
                  <a:cubicBezTo>
                    <a:pt x="417" y="22"/>
                    <a:pt x="416" y="22"/>
                    <a:pt x="415" y="21"/>
                  </a:cubicBezTo>
                  <a:cubicBezTo>
                    <a:pt x="415" y="20"/>
                    <a:pt x="411" y="23"/>
                    <a:pt x="415" y="18"/>
                  </a:cubicBezTo>
                  <a:cubicBezTo>
                    <a:pt x="419" y="14"/>
                    <a:pt x="420" y="12"/>
                    <a:pt x="421" y="12"/>
                  </a:cubicBezTo>
                  <a:cubicBezTo>
                    <a:pt x="424" y="10"/>
                    <a:pt x="426" y="6"/>
                    <a:pt x="426" y="5"/>
                  </a:cubicBezTo>
                  <a:cubicBezTo>
                    <a:pt x="426" y="3"/>
                    <a:pt x="428" y="4"/>
                    <a:pt x="426" y="3"/>
                  </a:cubicBezTo>
                  <a:cubicBezTo>
                    <a:pt x="423" y="1"/>
                    <a:pt x="420" y="2"/>
                    <a:pt x="420" y="3"/>
                  </a:cubicBezTo>
                  <a:cubicBezTo>
                    <a:pt x="420" y="4"/>
                    <a:pt x="419" y="5"/>
                    <a:pt x="419" y="6"/>
                  </a:cubicBezTo>
                  <a:cubicBezTo>
                    <a:pt x="418" y="7"/>
                    <a:pt x="417" y="9"/>
                    <a:pt x="414" y="7"/>
                  </a:cubicBezTo>
                  <a:cubicBezTo>
                    <a:pt x="412" y="6"/>
                    <a:pt x="413" y="5"/>
                    <a:pt x="412" y="4"/>
                  </a:cubicBezTo>
                  <a:cubicBezTo>
                    <a:pt x="411" y="2"/>
                    <a:pt x="411" y="0"/>
                    <a:pt x="409" y="0"/>
                  </a:cubicBezTo>
                  <a:cubicBezTo>
                    <a:pt x="407" y="1"/>
                    <a:pt x="400" y="1"/>
                    <a:pt x="397" y="2"/>
                  </a:cubicBezTo>
                  <a:cubicBezTo>
                    <a:pt x="394" y="4"/>
                    <a:pt x="394" y="4"/>
                    <a:pt x="393" y="5"/>
                  </a:cubicBezTo>
                  <a:cubicBezTo>
                    <a:pt x="392" y="5"/>
                    <a:pt x="392" y="7"/>
                    <a:pt x="388" y="6"/>
                  </a:cubicBezTo>
                  <a:cubicBezTo>
                    <a:pt x="384" y="4"/>
                    <a:pt x="386" y="4"/>
                    <a:pt x="383" y="4"/>
                  </a:cubicBezTo>
                  <a:cubicBezTo>
                    <a:pt x="381" y="4"/>
                    <a:pt x="389" y="6"/>
                    <a:pt x="383" y="6"/>
                  </a:cubicBezTo>
                  <a:cubicBezTo>
                    <a:pt x="377" y="6"/>
                    <a:pt x="377" y="6"/>
                    <a:pt x="375" y="6"/>
                  </a:cubicBezTo>
                  <a:cubicBezTo>
                    <a:pt x="369" y="3"/>
                    <a:pt x="367" y="4"/>
                    <a:pt x="367" y="4"/>
                  </a:cubicBezTo>
                  <a:cubicBezTo>
                    <a:pt x="367" y="4"/>
                    <a:pt x="362" y="6"/>
                    <a:pt x="358" y="6"/>
                  </a:cubicBezTo>
                  <a:cubicBezTo>
                    <a:pt x="355" y="6"/>
                    <a:pt x="353" y="5"/>
                    <a:pt x="352" y="6"/>
                  </a:cubicBezTo>
                  <a:cubicBezTo>
                    <a:pt x="351" y="6"/>
                    <a:pt x="347" y="7"/>
                    <a:pt x="346" y="9"/>
                  </a:cubicBezTo>
                  <a:cubicBezTo>
                    <a:pt x="346" y="10"/>
                    <a:pt x="347" y="10"/>
                    <a:pt x="344" y="11"/>
                  </a:cubicBezTo>
                  <a:cubicBezTo>
                    <a:pt x="342" y="11"/>
                    <a:pt x="343" y="13"/>
                    <a:pt x="340" y="12"/>
                  </a:cubicBezTo>
                  <a:cubicBezTo>
                    <a:pt x="338" y="10"/>
                    <a:pt x="337" y="10"/>
                    <a:pt x="337" y="10"/>
                  </a:cubicBezTo>
                  <a:cubicBezTo>
                    <a:pt x="337" y="10"/>
                    <a:pt x="326" y="7"/>
                    <a:pt x="323" y="8"/>
                  </a:cubicBezTo>
                  <a:cubicBezTo>
                    <a:pt x="320" y="8"/>
                    <a:pt x="318" y="10"/>
                    <a:pt x="315" y="10"/>
                  </a:cubicBezTo>
                  <a:cubicBezTo>
                    <a:pt x="313" y="10"/>
                    <a:pt x="308" y="11"/>
                    <a:pt x="306" y="11"/>
                  </a:cubicBezTo>
                  <a:cubicBezTo>
                    <a:pt x="304" y="11"/>
                    <a:pt x="292" y="13"/>
                    <a:pt x="290" y="13"/>
                  </a:cubicBezTo>
                  <a:cubicBezTo>
                    <a:pt x="288" y="13"/>
                    <a:pt x="287" y="14"/>
                    <a:pt x="282" y="14"/>
                  </a:cubicBezTo>
                  <a:cubicBezTo>
                    <a:pt x="277" y="14"/>
                    <a:pt x="275" y="13"/>
                    <a:pt x="273" y="15"/>
                  </a:cubicBezTo>
                  <a:cubicBezTo>
                    <a:pt x="272" y="17"/>
                    <a:pt x="270" y="19"/>
                    <a:pt x="269" y="20"/>
                  </a:cubicBezTo>
                  <a:cubicBezTo>
                    <a:pt x="268" y="20"/>
                    <a:pt x="266" y="26"/>
                    <a:pt x="262" y="25"/>
                  </a:cubicBezTo>
                  <a:cubicBezTo>
                    <a:pt x="259" y="24"/>
                    <a:pt x="257" y="25"/>
                    <a:pt x="256" y="25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4" y="26"/>
                    <a:pt x="253" y="26"/>
                    <a:pt x="249" y="29"/>
                  </a:cubicBezTo>
                  <a:cubicBezTo>
                    <a:pt x="245" y="33"/>
                    <a:pt x="238" y="36"/>
                    <a:pt x="237" y="37"/>
                  </a:cubicBezTo>
                  <a:cubicBezTo>
                    <a:pt x="237" y="37"/>
                    <a:pt x="235" y="40"/>
                    <a:pt x="232" y="39"/>
                  </a:cubicBezTo>
                  <a:cubicBezTo>
                    <a:pt x="230" y="38"/>
                    <a:pt x="228" y="38"/>
                    <a:pt x="227" y="37"/>
                  </a:cubicBezTo>
                  <a:cubicBezTo>
                    <a:pt x="225" y="37"/>
                    <a:pt x="224" y="36"/>
                    <a:pt x="223" y="36"/>
                  </a:cubicBezTo>
                  <a:cubicBezTo>
                    <a:pt x="221" y="35"/>
                    <a:pt x="216" y="36"/>
                    <a:pt x="216" y="36"/>
                  </a:cubicBezTo>
                  <a:cubicBezTo>
                    <a:pt x="216" y="36"/>
                    <a:pt x="211" y="36"/>
                    <a:pt x="208" y="36"/>
                  </a:cubicBezTo>
                  <a:cubicBezTo>
                    <a:pt x="205" y="36"/>
                    <a:pt x="201" y="38"/>
                    <a:pt x="199" y="37"/>
                  </a:cubicBezTo>
                  <a:cubicBezTo>
                    <a:pt x="198" y="36"/>
                    <a:pt x="197" y="36"/>
                    <a:pt x="195" y="35"/>
                  </a:cubicBezTo>
                  <a:cubicBezTo>
                    <a:pt x="193" y="33"/>
                    <a:pt x="190" y="32"/>
                    <a:pt x="190" y="31"/>
                  </a:cubicBezTo>
                  <a:cubicBezTo>
                    <a:pt x="190" y="31"/>
                    <a:pt x="187" y="29"/>
                    <a:pt x="187" y="28"/>
                  </a:cubicBezTo>
                  <a:cubicBezTo>
                    <a:pt x="187" y="27"/>
                    <a:pt x="187" y="25"/>
                    <a:pt x="187" y="25"/>
                  </a:cubicBezTo>
                  <a:cubicBezTo>
                    <a:pt x="187" y="23"/>
                    <a:pt x="187" y="23"/>
                    <a:pt x="187" y="23"/>
                  </a:cubicBezTo>
                  <a:cubicBezTo>
                    <a:pt x="185" y="23"/>
                    <a:pt x="185" y="23"/>
                    <a:pt x="185" y="23"/>
                  </a:cubicBezTo>
                  <a:cubicBezTo>
                    <a:pt x="181" y="26"/>
                    <a:pt x="178" y="24"/>
                    <a:pt x="178" y="26"/>
                  </a:cubicBezTo>
                  <a:cubicBezTo>
                    <a:pt x="178" y="26"/>
                    <a:pt x="177" y="29"/>
                    <a:pt x="176" y="32"/>
                  </a:cubicBezTo>
                  <a:cubicBezTo>
                    <a:pt x="176" y="33"/>
                    <a:pt x="176" y="33"/>
                    <a:pt x="176" y="34"/>
                  </a:cubicBezTo>
                  <a:cubicBezTo>
                    <a:pt x="175" y="35"/>
                    <a:pt x="175" y="37"/>
                    <a:pt x="174" y="38"/>
                  </a:cubicBezTo>
                  <a:cubicBezTo>
                    <a:pt x="172" y="42"/>
                    <a:pt x="168" y="53"/>
                    <a:pt x="164" y="55"/>
                  </a:cubicBezTo>
                  <a:cubicBezTo>
                    <a:pt x="159" y="57"/>
                    <a:pt x="160" y="60"/>
                    <a:pt x="158" y="60"/>
                  </a:cubicBezTo>
                  <a:cubicBezTo>
                    <a:pt x="155" y="60"/>
                    <a:pt x="155" y="60"/>
                    <a:pt x="153" y="62"/>
                  </a:cubicBezTo>
                  <a:cubicBezTo>
                    <a:pt x="151" y="63"/>
                    <a:pt x="152" y="63"/>
                    <a:pt x="148" y="64"/>
                  </a:cubicBezTo>
                  <a:cubicBezTo>
                    <a:pt x="145" y="65"/>
                    <a:pt x="140" y="67"/>
                    <a:pt x="139" y="70"/>
                  </a:cubicBezTo>
                  <a:cubicBezTo>
                    <a:pt x="137" y="72"/>
                    <a:pt x="137" y="74"/>
                    <a:pt x="136" y="75"/>
                  </a:cubicBezTo>
                  <a:cubicBezTo>
                    <a:pt x="135" y="76"/>
                    <a:pt x="131" y="79"/>
                    <a:pt x="130" y="79"/>
                  </a:cubicBezTo>
                  <a:cubicBezTo>
                    <a:pt x="130" y="79"/>
                    <a:pt x="127" y="82"/>
                    <a:pt x="127" y="83"/>
                  </a:cubicBezTo>
                  <a:cubicBezTo>
                    <a:pt x="128" y="84"/>
                    <a:pt x="127" y="86"/>
                    <a:pt x="127" y="86"/>
                  </a:cubicBezTo>
                  <a:cubicBezTo>
                    <a:pt x="126" y="87"/>
                    <a:pt x="127" y="89"/>
                    <a:pt x="125" y="90"/>
                  </a:cubicBezTo>
                  <a:cubicBezTo>
                    <a:pt x="124" y="91"/>
                    <a:pt x="123" y="91"/>
                    <a:pt x="121" y="94"/>
                  </a:cubicBezTo>
                  <a:cubicBezTo>
                    <a:pt x="119" y="96"/>
                    <a:pt x="122" y="94"/>
                    <a:pt x="121" y="97"/>
                  </a:cubicBezTo>
                  <a:cubicBezTo>
                    <a:pt x="121" y="99"/>
                    <a:pt x="119" y="100"/>
                    <a:pt x="118" y="102"/>
                  </a:cubicBezTo>
                  <a:cubicBezTo>
                    <a:pt x="117" y="103"/>
                    <a:pt x="118" y="104"/>
                    <a:pt x="118" y="107"/>
                  </a:cubicBezTo>
                  <a:cubicBezTo>
                    <a:pt x="118" y="110"/>
                    <a:pt x="117" y="111"/>
                    <a:pt x="118" y="112"/>
                  </a:cubicBezTo>
                  <a:cubicBezTo>
                    <a:pt x="119" y="113"/>
                    <a:pt x="120" y="114"/>
                    <a:pt x="120" y="115"/>
                  </a:cubicBezTo>
                  <a:cubicBezTo>
                    <a:pt x="121" y="116"/>
                    <a:pt x="122" y="120"/>
                    <a:pt x="120" y="123"/>
                  </a:cubicBezTo>
                  <a:cubicBezTo>
                    <a:pt x="117" y="126"/>
                    <a:pt x="116" y="129"/>
                    <a:pt x="115" y="130"/>
                  </a:cubicBezTo>
                  <a:cubicBezTo>
                    <a:pt x="113" y="131"/>
                    <a:pt x="111" y="131"/>
                    <a:pt x="111" y="134"/>
                  </a:cubicBezTo>
                  <a:cubicBezTo>
                    <a:pt x="110" y="137"/>
                    <a:pt x="109" y="138"/>
                    <a:pt x="107" y="139"/>
                  </a:cubicBezTo>
                  <a:cubicBezTo>
                    <a:pt x="104" y="141"/>
                    <a:pt x="102" y="141"/>
                    <a:pt x="100" y="143"/>
                  </a:cubicBezTo>
                  <a:cubicBezTo>
                    <a:pt x="97" y="146"/>
                    <a:pt x="95" y="147"/>
                    <a:pt x="94" y="149"/>
                  </a:cubicBezTo>
                  <a:cubicBezTo>
                    <a:pt x="92" y="150"/>
                    <a:pt x="93" y="151"/>
                    <a:pt x="90" y="152"/>
                  </a:cubicBezTo>
                  <a:cubicBezTo>
                    <a:pt x="87" y="154"/>
                    <a:pt x="86" y="154"/>
                    <a:pt x="83" y="154"/>
                  </a:cubicBezTo>
                  <a:cubicBezTo>
                    <a:pt x="80" y="154"/>
                    <a:pt x="80" y="156"/>
                    <a:pt x="77" y="156"/>
                  </a:cubicBezTo>
                  <a:cubicBezTo>
                    <a:pt x="74" y="156"/>
                    <a:pt x="73" y="157"/>
                    <a:pt x="72" y="157"/>
                  </a:cubicBezTo>
                  <a:cubicBezTo>
                    <a:pt x="71" y="156"/>
                    <a:pt x="70" y="154"/>
                    <a:pt x="68" y="158"/>
                  </a:cubicBezTo>
                  <a:cubicBezTo>
                    <a:pt x="66" y="161"/>
                    <a:pt x="67" y="165"/>
                    <a:pt x="64" y="169"/>
                  </a:cubicBezTo>
                  <a:cubicBezTo>
                    <a:pt x="62" y="173"/>
                    <a:pt x="61" y="174"/>
                    <a:pt x="59" y="176"/>
                  </a:cubicBezTo>
                  <a:cubicBezTo>
                    <a:pt x="57" y="177"/>
                    <a:pt x="58" y="178"/>
                    <a:pt x="55" y="180"/>
                  </a:cubicBezTo>
                  <a:cubicBezTo>
                    <a:pt x="53" y="181"/>
                    <a:pt x="52" y="182"/>
                    <a:pt x="51" y="182"/>
                  </a:cubicBezTo>
                  <a:cubicBezTo>
                    <a:pt x="49" y="183"/>
                    <a:pt x="44" y="190"/>
                    <a:pt x="44" y="192"/>
                  </a:cubicBezTo>
                  <a:cubicBezTo>
                    <a:pt x="43" y="194"/>
                    <a:pt x="43" y="195"/>
                    <a:pt x="42" y="198"/>
                  </a:cubicBezTo>
                  <a:cubicBezTo>
                    <a:pt x="42" y="200"/>
                    <a:pt x="41" y="205"/>
                    <a:pt x="40" y="208"/>
                  </a:cubicBezTo>
                  <a:cubicBezTo>
                    <a:pt x="39" y="209"/>
                    <a:pt x="39" y="210"/>
                    <a:pt x="39" y="211"/>
                  </a:cubicBezTo>
                  <a:cubicBezTo>
                    <a:pt x="39" y="212"/>
                    <a:pt x="38" y="212"/>
                    <a:pt x="38" y="213"/>
                  </a:cubicBezTo>
                  <a:cubicBezTo>
                    <a:pt x="38" y="214"/>
                    <a:pt x="37" y="214"/>
                    <a:pt x="36" y="215"/>
                  </a:cubicBezTo>
                  <a:cubicBezTo>
                    <a:pt x="34" y="216"/>
                    <a:pt x="34" y="214"/>
                    <a:pt x="32" y="217"/>
                  </a:cubicBezTo>
                  <a:cubicBezTo>
                    <a:pt x="29" y="220"/>
                    <a:pt x="23" y="229"/>
                    <a:pt x="21" y="232"/>
                  </a:cubicBezTo>
                  <a:cubicBezTo>
                    <a:pt x="20" y="236"/>
                    <a:pt x="19" y="238"/>
                    <a:pt x="17" y="240"/>
                  </a:cubicBezTo>
                  <a:cubicBezTo>
                    <a:pt x="15" y="242"/>
                    <a:pt x="14" y="245"/>
                    <a:pt x="13" y="246"/>
                  </a:cubicBezTo>
                  <a:cubicBezTo>
                    <a:pt x="11" y="246"/>
                    <a:pt x="9" y="248"/>
                    <a:pt x="8" y="249"/>
                  </a:cubicBezTo>
                  <a:cubicBezTo>
                    <a:pt x="8" y="251"/>
                    <a:pt x="7" y="253"/>
                    <a:pt x="6" y="255"/>
                  </a:cubicBezTo>
                  <a:cubicBezTo>
                    <a:pt x="6" y="256"/>
                    <a:pt x="5" y="259"/>
                    <a:pt x="6" y="261"/>
                  </a:cubicBezTo>
                  <a:cubicBezTo>
                    <a:pt x="6" y="263"/>
                    <a:pt x="7" y="265"/>
                    <a:pt x="8" y="267"/>
                  </a:cubicBezTo>
                  <a:cubicBezTo>
                    <a:pt x="9" y="269"/>
                    <a:pt x="9" y="271"/>
                    <a:pt x="10" y="272"/>
                  </a:cubicBezTo>
                  <a:cubicBezTo>
                    <a:pt x="10" y="272"/>
                    <a:pt x="14" y="273"/>
                    <a:pt x="15" y="275"/>
                  </a:cubicBezTo>
                  <a:cubicBezTo>
                    <a:pt x="16" y="277"/>
                    <a:pt x="17" y="278"/>
                    <a:pt x="17" y="280"/>
                  </a:cubicBezTo>
                  <a:cubicBezTo>
                    <a:pt x="18" y="283"/>
                    <a:pt x="19" y="282"/>
                    <a:pt x="18" y="285"/>
                  </a:cubicBezTo>
                  <a:cubicBezTo>
                    <a:pt x="17" y="287"/>
                    <a:pt x="17" y="288"/>
                    <a:pt x="15" y="290"/>
                  </a:cubicBezTo>
                  <a:cubicBezTo>
                    <a:pt x="14" y="292"/>
                    <a:pt x="13" y="294"/>
                    <a:pt x="13" y="296"/>
                  </a:cubicBezTo>
                  <a:cubicBezTo>
                    <a:pt x="13" y="296"/>
                    <a:pt x="13" y="296"/>
                    <a:pt x="13" y="296"/>
                  </a:cubicBezTo>
                  <a:cubicBezTo>
                    <a:pt x="14" y="299"/>
                    <a:pt x="14" y="298"/>
                    <a:pt x="15" y="300"/>
                  </a:cubicBezTo>
                  <a:cubicBezTo>
                    <a:pt x="17" y="303"/>
                    <a:pt x="18" y="302"/>
                    <a:pt x="18" y="306"/>
                  </a:cubicBezTo>
                  <a:cubicBezTo>
                    <a:pt x="19" y="310"/>
                    <a:pt x="20" y="309"/>
                    <a:pt x="19" y="313"/>
                  </a:cubicBezTo>
                  <a:cubicBezTo>
                    <a:pt x="18" y="318"/>
                    <a:pt x="20" y="319"/>
                    <a:pt x="18" y="321"/>
                  </a:cubicBezTo>
                  <a:cubicBezTo>
                    <a:pt x="16" y="323"/>
                    <a:pt x="16" y="326"/>
                    <a:pt x="15" y="327"/>
                  </a:cubicBezTo>
                  <a:cubicBezTo>
                    <a:pt x="14" y="328"/>
                    <a:pt x="12" y="328"/>
                    <a:pt x="13" y="330"/>
                  </a:cubicBezTo>
                  <a:cubicBezTo>
                    <a:pt x="14" y="333"/>
                    <a:pt x="15" y="332"/>
                    <a:pt x="15" y="334"/>
                  </a:cubicBezTo>
                  <a:cubicBezTo>
                    <a:pt x="14" y="335"/>
                    <a:pt x="14" y="337"/>
                    <a:pt x="12" y="339"/>
                  </a:cubicBezTo>
                  <a:cubicBezTo>
                    <a:pt x="11" y="342"/>
                    <a:pt x="14" y="337"/>
                    <a:pt x="11" y="346"/>
                  </a:cubicBezTo>
                  <a:cubicBezTo>
                    <a:pt x="8" y="355"/>
                    <a:pt x="8" y="356"/>
                    <a:pt x="7" y="357"/>
                  </a:cubicBezTo>
                  <a:cubicBezTo>
                    <a:pt x="5" y="358"/>
                    <a:pt x="8" y="355"/>
                    <a:pt x="5" y="358"/>
                  </a:cubicBezTo>
                  <a:cubicBezTo>
                    <a:pt x="3" y="361"/>
                    <a:pt x="2" y="363"/>
                    <a:pt x="2" y="364"/>
                  </a:cubicBezTo>
                  <a:cubicBezTo>
                    <a:pt x="2" y="366"/>
                    <a:pt x="0" y="366"/>
                    <a:pt x="2" y="368"/>
                  </a:cubicBezTo>
                  <a:cubicBezTo>
                    <a:pt x="4" y="371"/>
                    <a:pt x="3" y="371"/>
                    <a:pt x="5" y="374"/>
                  </a:cubicBezTo>
                  <a:cubicBezTo>
                    <a:pt x="6" y="377"/>
                    <a:pt x="6" y="379"/>
                    <a:pt x="7" y="380"/>
                  </a:cubicBezTo>
                  <a:cubicBezTo>
                    <a:pt x="8" y="382"/>
                    <a:pt x="11" y="381"/>
                    <a:pt x="11" y="383"/>
                  </a:cubicBezTo>
                  <a:cubicBezTo>
                    <a:pt x="11" y="385"/>
                    <a:pt x="16" y="385"/>
                    <a:pt x="15" y="388"/>
                  </a:cubicBezTo>
                  <a:cubicBezTo>
                    <a:pt x="14" y="391"/>
                    <a:pt x="12" y="393"/>
                    <a:pt x="10" y="393"/>
                  </a:cubicBezTo>
                  <a:cubicBezTo>
                    <a:pt x="10" y="393"/>
                    <a:pt x="7" y="396"/>
                    <a:pt x="7" y="397"/>
                  </a:cubicBezTo>
                  <a:cubicBezTo>
                    <a:pt x="6" y="398"/>
                    <a:pt x="4" y="399"/>
                    <a:pt x="7" y="400"/>
                  </a:cubicBezTo>
                  <a:cubicBezTo>
                    <a:pt x="9" y="400"/>
                    <a:pt x="11" y="399"/>
                    <a:pt x="11" y="401"/>
                  </a:cubicBezTo>
                  <a:cubicBezTo>
                    <a:pt x="12" y="402"/>
                    <a:pt x="12" y="404"/>
                    <a:pt x="12" y="404"/>
                  </a:cubicBezTo>
                  <a:cubicBezTo>
                    <a:pt x="12" y="404"/>
                    <a:pt x="12" y="409"/>
                    <a:pt x="13" y="409"/>
                  </a:cubicBezTo>
                  <a:cubicBezTo>
                    <a:pt x="14" y="409"/>
                    <a:pt x="17" y="409"/>
                    <a:pt x="17" y="409"/>
                  </a:cubicBezTo>
                  <a:cubicBezTo>
                    <a:pt x="17" y="409"/>
                    <a:pt x="18" y="409"/>
                    <a:pt x="20" y="409"/>
                  </a:cubicBezTo>
                  <a:cubicBezTo>
                    <a:pt x="21" y="410"/>
                    <a:pt x="22" y="411"/>
                    <a:pt x="23" y="411"/>
                  </a:cubicBezTo>
                  <a:cubicBezTo>
                    <a:pt x="25" y="411"/>
                    <a:pt x="27" y="409"/>
                    <a:pt x="28" y="409"/>
                  </a:cubicBezTo>
                  <a:cubicBezTo>
                    <a:pt x="28" y="409"/>
                    <a:pt x="32" y="409"/>
                    <a:pt x="32" y="410"/>
                  </a:cubicBezTo>
                  <a:cubicBezTo>
                    <a:pt x="32" y="411"/>
                    <a:pt x="32" y="411"/>
                    <a:pt x="31" y="414"/>
                  </a:cubicBezTo>
                  <a:cubicBezTo>
                    <a:pt x="31" y="417"/>
                    <a:pt x="27" y="418"/>
                    <a:pt x="27" y="418"/>
                  </a:cubicBezTo>
                  <a:cubicBezTo>
                    <a:pt x="25" y="419"/>
                    <a:pt x="25" y="418"/>
                    <a:pt x="26" y="420"/>
                  </a:cubicBezTo>
                  <a:cubicBezTo>
                    <a:pt x="27" y="423"/>
                    <a:pt x="28" y="423"/>
                    <a:pt x="29" y="423"/>
                  </a:cubicBezTo>
                  <a:cubicBezTo>
                    <a:pt x="31" y="423"/>
                    <a:pt x="32" y="424"/>
                    <a:pt x="33" y="424"/>
                  </a:cubicBezTo>
                  <a:cubicBezTo>
                    <a:pt x="34" y="424"/>
                    <a:pt x="35" y="424"/>
                    <a:pt x="36" y="425"/>
                  </a:cubicBezTo>
                  <a:cubicBezTo>
                    <a:pt x="37" y="427"/>
                    <a:pt x="38" y="426"/>
                    <a:pt x="39" y="428"/>
                  </a:cubicBezTo>
                  <a:cubicBezTo>
                    <a:pt x="40" y="430"/>
                    <a:pt x="41" y="432"/>
                    <a:pt x="40" y="433"/>
                  </a:cubicBezTo>
                  <a:cubicBezTo>
                    <a:pt x="38" y="433"/>
                    <a:pt x="37" y="434"/>
                    <a:pt x="38" y="436"/>
                  </a:cubicBezTo>
                  <a:cubicBezTo>
                    <a:pt x="40" y="437"/>
                    <a:pt x="40" y="437"/>
                    <a:pt x="41" y="438"/>
                  </a:cubicBezTo>
                  <a:cubicBezTo>
                    <a:pt x="43" y="438"/>
                    <a:pt x="43" y="439"/>
                    <a:pt x="44" y="439"/>
                  </a:cubicBezTo>
                  <a:cubicBezTo>
                    <a:pt x="45" y="439"/>
                    <a:pt x="45" y="439"/>
                    <a:pt x="47" y="439"/>
                  </a:cubicBezTo>
                  <a:cubicBezTo>
                    <a:pt x="48" y="439"/>
                    <a:pt x="48" y="439"/>
                    <a:pt x="49" y="440"/>
                  </a:cubicBezTo>
                  <a:cubicBezTo>
                    <a:pt x="49" y="440"/>
                    <a:pt x="51" y="442"/>
                    <a:pt x="51" y="443"/>
                  </a:cubicBezTo>
                  <a:cubicBezTo>
                    <a:pt x="52" y="444"/>
                    <a:pt x="53" y="445"/>
                    <a:pt x="52" y="446"/>
                  </a:cubicBezTo>
                  <a:cubicBezTo>
                    <a:pt x="51" y="447"/>
                    <a:pt x="50" y="448"/>
                    <a:pt x="51" y="448"/>
                  </a:cubicBezTo>
                  <a:cubicBezTo>
                    <a:pt x="52" y="449"/>
                    <a:pt x="55" y="450"/>
                    <a:pt x="55" y="450"/>
                  </a:cubicBezTo>
                  <a:cubicBezTo>
                    <a:pt x="55" y="450"/>
                    <a:pt x="57" y="451"/>
                    <a:pt x="58" y="452"/>
                  </a:cubicBezTo>
                  <a:cubicBezTo>
                    <a:pt x="58" y="452"/>
                    <a:pt x="59" y="455"/>
                    <a:pt x="59" y="456"/>
                  </a:cubicBezTo>
                  <a:cubicBezTo>
                    <a:pt x="59" y="457"/>
                    <a:pt x="59" y="458"/>
                    <a:pt x="59" y="458"/>
                  </a:cubicBezTo>
                  <a:cubicBezTo>
                    <a:pt x="59" y="458"/>
                    <a:pt x="58" y="460"/>
                    <a:pt x="59" y="461"/>
                  </a:cubicBezTo>
                  <a:cubicBezTo>
                    <a:pt x="59" y="462"/>
                    <a:pt x="61" y="459"/>
                    <a:pt x="62" y="460"/>
                  </a:cubicBezTo>
                  <a:cubicBezTo>
                    <a:pt x="64" y="461"/>
                    <a:pt x="63" y="463"/>
                    <a:pt x="63" y="463"/>
                  </a:cubicBezTo>
                  <a:cubicBezTo>
                    <a:pt x="63" y="463"/>
                    <a:pt x="62" y="465"/>
                    <a:pt x="61" y="465"/>
                  </a:cubicBezTo>
                  <a:cubicBezTo>
                    <a:pt x="61" y="466"/>
                    <a:pt x="60" y="467"/>
                    <a:pt x="61" y="468"/>
                  </a:cubicBezTo>
                  <a:cubicBezTo>
                    <a:pt x="62" y="468"/>
                    <a:pt x="62" y="470"/>
                    <a:pt x="64" y="471"/>
                  </a:cubicBezTo>
                  <a:cubicBezTo>
                    <a:pt x="65" y="471"/>
                    <a:pt x="67" y="473"/>
                    <a:pt x="67" y="473"/>
                  </a:cubicBezTo>
                  <a:cubicBezTo>
                    <a:pt x="70" y="474"/>
                    <a:pt x="70" y="474"/>
                    <a:pt x="70" y="474"/>
                  </a:cubicBezTo>
                  <a:cubicBezTo>
                    <a:pt x="70" y="474"/>
                    <a:pt x="70" y="476"/>
                    <a:pt x="70" y="476"/>
                  </a:cubicBezTo>
                  <a:cubicBezTo>
                    <a:pt x="70" y="476"/>
                    <a:pt x="72" y="479"/>
                    <a:pt x="73" y="480"/>
                  </a:cubicBezTo>
                  <a:cubicBezTo>
                    <a:pt x="74" y="481"/>
                    <a:pt x="74" y="481"/>
                    <a:pt x="75" y="481"/>
                  </a:cubicBezTo>
                  <a:cubicBezTo>
                    <a:pt x="76" y="481"/>
                    <a:pt x="77" y="483"/>
                    <a:pt x="77" y="483"/>
                  </a:cubicBezTo>
                  <a:cubicBezTo>
                    <a:pt x="78" y="483"/>
                    <a:pt x="79" y="484"/>
                    <a:pt x="79" y="484"/>
                  </a:cubicBezTo>
                  <a:cubicBezTo>
                    <a:pt x="79" y="484"/>
                    <a:pt x="79" y="486"/>
                    <a:pt x="80" y="487"/>
                  </a:cubicBezTo>
                  <a:cubicBezTo>
                    <a:pt x="81" y="487"/>
                    <a:pt x="82" y="488"/>
                    <a:pt x="82" y="488"/>
                  </a:cubicBezTo>
                  <a:cubicBezTo>
                    <a:pt x="82" y="488"/>
                    <a:pt x="84" y="487"/>
                    <a:pt x="85" y="488"/>
                  </a:cubicBezTo>
                  <a:cubicBezTo>
                    <a:pt x="85" y="488"/>
                    <a:pt x="87" y="490"/>
                    <a:pt x="87" y="491"/>
                  </a:cubicBezTo>
                  <a:cubicBezTo>
                    <a:pt x="87" y="492"/>
                    <a:pt x="89" y="491"/>
                    <a:pt x="90" y="492"/>
                  </a:cubicBezTo>
                  <a:cubicBezTo>
                    <a:pt x="92" y="493"/>
                    <a:pt x="92" y="494"/>
                    <a:pt x="93" y="495"/>
                  </a:cubicBezTo>
                  <a:cubicBezTo>
                    <a:pt x="95" y="496"/>
                    <a:pt x="95" y="496"/>
                    <a:pt x="95" y="497"/>
                  </a:cubicBezTo>
                  <a:cubicBezTo>
                    <a:pt x="98" y="499"/>
                    <a:pt x="97" y="499"/>
                    <a:pt x="98" y="499"/>
                  </a:cubicBezTo>
                  <a:cubicBezTo>
                    <a:pt x="98" y="499"/>
                    <a:pt x="99" y="499"/>
                    <a:pt x="100" y="500"/>
                  </a:cubicBezTo>
                  <a:cubicBezTo>
                    <a:pt x="102" y="500"/>
                    <a:pt x="101" y="500"/>
                    <a:pt x="102" y="500"/>
                  </a:cubicBezTo>
                  <a:cubicBezTo>
                    <a:pt x="104" y="500"/>
                    <a:pt x="102" y="499"/>
                    <a:pt x="104" y="500"/>
                  </a:cubicBezTo>
                  <a:cubicBezTo>
                    <a:pt x="105" y="501"/>
                    <a:pt x="107" y="502"/>
                    <a:pt x="107" y="502"/>
                  </a:cubicBezTo>
                  <a:cubicBezTo>
                    <a:pt x="107" y="504"/>
                    <a:pt x="107" y="504"/>
                    <a:pt x="107" y="505"/>
                  </a:cubicBezTo>
                  <a:cubicBezTo>
                    <a:pt x="110" y="507"/>
                    <a:pt x="105" y="501"/>
                    <a:pt x="110" y="507"/>
                  </a:cubicBezTo>
                  <a:cubicBezTo>
                    <a:pt x="116" y="512"/>
                    <a:pt x="114" y="512"/>
                    <a:pt x="117" y="514"/>
                  </a:cubicBezTo>
                  <a:cubicBezTo>
                    <a:pt x="120" y="516"/>
                    <a:pt x="120" y="517"/>
                    <a:pt x="121" y="517"/>
                  </a:cubicBezTo>
                  <a:cubicBezTo>
                    <a:pt x="121" y="516"/>
                    <a:pt x="122" y="517"/>
                    <a:pt x="124" y="517"/>
                  </a:cubicBezTo>
                  <a:cubicBezTo>
                    <a:pt x="125" y="517"/>
                    <a:pt x="124" y="516"/>
                    <a:pt x="126" y="517"/>
                  </a:cubicBezTo>
                  <a:cubicBezTo>
                    <a:pt x="128" y="519"/>
                    <a:pt x="129" y="519"/>
                    <a:pt x="129" y="519"/>
                  </a:cubicBezTo>
                  <a:cubicBezTo>
                    <a:pt x="131" y="520"/>
                    <a:pt x="131" y="520"/>
                    <a:pt x="131" y="520"/>
                  </a:cubicBezTo>
                  <a:cubicBezTo>
                    <a:pt x="132" y="521"/>
                    <a:pt x="135" y="523"/>
                    <a:pt x="135" y="523"/>
                  </a:cubicBezTo>
                  <a:cubicBezTo>
                    <a:pt x="138" y="524"/>
                    <a:pt x="137" y="524"/>
                    <a:pt x="140" y="525"/>
                  </a:cubicBezTo>
                  <a:cubicBezTo>
                    <a:pt x="142" y="526"/>
                    <a:pt x="142" y="526"/>
                    <a:pt x="142" y="526"/>
                  </a:cubicBezTo>
                  <a:cubicBezTo>
                    <a:pt x="142" y="526"/>
                    <a:pt x="146" y="527"/>
                    <a:pt x="147" y="526"/>
                  </a:cubicBezTo>
                  <a:cubicBezTo>
                    <a:pt x="147" y="526"/>
                    <a:pt x="151" y="524"/>
                    <a:pt x="152" y="523"/>
                  </a:cubicBezTo>
                  <a:cubicBezTo>
                    <a:pt x="154" y="522"/>
                    <a:pt x="161" y="518"/>
                    <a:pt x="162" y="518"/>
                  </a:cubicBezTo>
                  <a:cubicBezTo>
                    <a:pt x="163" y="518"/>
                    <a:pt x="165" y="517"/>
                    <a:pt x="167" y="516"/>
                  </a:cubicBezTo>
                  <a:cubicBezTo>
                    <a:pt x="167" y="516"/>
                    <a:pt x="167" y="516"/>
                    <a:pt x="168" y="516"/>
                  </a:cubicBezTo>
                  <a:cubicBezTo>
                    <a:pt x="169" y="516"/>
                    <a:pt x="171" y="515"/>
                    <a:pt x="172" y="515"/>
                  </a:cubicBezTo>
                  <a:cubicBezTo>
                    <a:pt x="173" y="515"/>
                    <a:pt x="174" y="515"/>
                    <a:pt x="176" y="515"/>
                  </a:cubicBezTo>
                  <a:cubicBezTo>
                    <a:pt x="177" y="515"/>
                    <a:pt x="181" y="514"/>
                    <a:pt x="182" y="514"/>
                  </a:cubicBezTo>
                  <a:cubicBezTo>
                    <a:pt x="183" y="514"/>
                    <a:pt x="184" y="514"/>
                    <a:pt x="186" y="514"/>
                  </a:cubicBezTo>
                  <a:cubicBezTo>
                    <a:pt x="187" y="514"/>
                    <a:pt x="190" y="513"/>
                    <a:pt x="191" y="513"/>
                  </a:cubicBezTo>
                  <a:cubicBezTo>
                    <a:pt x="193" y="513"/>
                    <a:pt x="195" y="513"/>
                    <a:pt x="197" y="514"/>
                  </a:cubicBezTo>
                  <a:cubicBezTo>
                    <a:pt x="198" y="514"/>
                    <a:pt x="199" y="513"/>
                    <a:pt x="203" y="514"/>
                  </a:cubicBezTo>
                  <a:cubicBezTo>
                    <a:pt x="206" y="514"/>
                    <a:pt x="205" y="516"/>
                    <a:pt x="208" y="516"/>
                  </a:cubicBezTo>
                  <a:cubicBezTo>
                    <a:pt x="211" y="516"/>
                    <a:pt x="211" y="517"/>
                    <a:pt x="214" y="517"/>
                  </a:cubicBezTo>
                  <a:cubicBezTo>
                    <a:pt x="216" y="517"/>
                    <a:pt x="212" y="517"/>
                    <a:pt x="216" y="517"/>
                  </a:cubicBezTo>
                  <a:cubicBezTo>
                    <a:pt x="220" y="516"/>
                    <a:pt x="221" y="517"/>
                    <a:pt x="221" y="517"/>
                  </a:cubicBezTo>
                  <a:cubicBezTo>
                    <a:pt x="222" y="517"/>
                    <a:pt x="220" y="517"/>
                    <a:pt x="224" y="519"/>
                  </a:cubicBezTo>
                  <a:cubicBezTo>
                    <a:pt x="227" y="520"/>
                    <a:pt x="227" y="520"/>
                    <a:pt x="228" y="520"/>
                  </a:cubicBezTo>
                  <a:cubicBezTo>
                    <a:pt x="230" y="519"/>
                    <a:pt x="230" y="519"/>
                    <a:pt x="232" y="518"/>
                  </a:cubicBezTo>
                  <a:cubicBezTo>
                    <a:pt x="233" y="518"/>
                    <a:pt x="242" y="513"/>
                    <a:pt x="244" y="513"/>
                  </a:cubicBezTo>
                  <a:cubicBezTo>
                    <a:pt x="246" y="513"/>
                    <a:pt x="246" y="513"/>
                    <a:pt x="249" y="512"/>
                  </a:cubicBezTo>
                  <a:cubicBezTo>
                    <a:pt x="249" y="512"/>
                    <a:pt x="249" y="512"/>
                    <a:pt x="250" y="512"/>
                  </a:cubicBezTo>
                  <a:cubicBezTo>
                    <a:pt x="250" y="512"/>
                    <a:pt x="250" y="512"/>
                    <a:pt x="250" y="512"/>
                  </a:cubicBezTo>
                  <a:cubicBezTo>
                    <a:pt x="252" y="511"/>
                    <a:pt x="254" y="511"/>
                    <a:pt x="254" y="511"/>
                  </a:cubicBezTo>
                  <a:cubicBezTo>
                    <a:pt x="257" y="509"/>
                    <a:pt x="256" y="510"/>
                    <a:pt x="258" y="508"/>
                  </a:cubicBezTo>
                  <a:cubicBezTo>
                    <a:pt x="261" y="506"/>
                    <a:pt x="262" y="507"/>
                    <a:pt x="263" y="506"/>
                  </a:cubicBezTo>
                  <a:cubicBezTo>
                    <a:pt x="265" y="504"/>
                    <a:pt x="268" y="504"/>
                    <a:pt x="270" y="503"/>
                  </a:cubicBezTo>
                  <a:cubicBezTo>
                    <a:pt x="271" y="503"/>
                    <a:pt x="274" y="503"/>
                    <a:pt x="275" y="502"/>
                  </a:cubicBezTo>
                  <a:cubicBezTo>
                    <a:pt x="276" y="501"/>
                    <a:pt x="277" y="500"/>
                    <a:pt x="278" y="499"/>
                  </a:cubicBezTo>
                  <a:cubicBezTo>
                    <a:pt x="280" y="498"/>
                    <a:pt x="280" y="499"/>
                    <a:pt x="282" y="498"/>
                  </a:cubicBezTo>
                  <a:cubicBezTo>
                    <a:pt x="284" y="497"/>
                    <a:pt x="284" y="498"/>
                    <a:pt x="286" y="498"/>
                  </a:cubicBezTo>
                  <a:cubicBezTo>
                    <a:pt x="288" y="497"/>
                    <a:pt x="289" y="497"/>
                    <a:pt x="290" y="497"/>
                  </a:cubicBezTo>
                  <a:cubicBezTo>
                    <a:pt x="291" y="497"/>
                    <a:pt x="293" y="498"/>
                    <a:pt x="295" y="497"/>
                  </a:cubicBezTo>
                  <a:cubicBezTo>
                    <a:pt x="297" y="497"/>
                    <a:pt x="298" y="497"/>
                    <a:pt x="299" y="497"/>
                  </a:cubicBezTo>
                  <a:cubicBezTo>
                    <a:pt x="301" y="497"/>
                    <a:pt x="304" y="498"/>
                    <a:pt x="305" y="497"/>
                  </a:cubicBezTo>
                  <a:cubicBezTo>
                    <a:pt x="307" y="496"/>
                    <a:pt x="308" y="497"/>
                    <a:pt x="309" y="496"/>
                  </a:cubicBezTo>
                  <a:cubicBezTo>
                    <a:pt x="310" y="495"/>
                    <a:pt x="312" y="496"/>
                    <a:pt x="312" y="496"/>
                  </a:cubicBezTo>
                  <a:cubicBezTo>
                    <a:pt x="312" y="496"/>
                    <a:pt x="315" y="496"/>
                    <a:pt x="317" y="496"/>
                  </a:cubicBezTo>
                  <a:cubicBezTo>
                    <a:pt x="318" y="496"/>
                    <a:pt x="319" y="496"/>
                    <a:pt x="321" y="496"/>
                  </a:cubicBezTo>
                  <a:cubicBezTo>
                    <a:pt x="322" y="496"/>
                    <a:pt x="323" y="496"/>
                    <a:pt x="323" y="496"/>
                  </a:cubicBezTo>
                  <a:cubicBezTo>
                    <a:pt x="327" y="498"/>
                    <a:pt x="327" y="498"/>
                    <a:pt x="327" y="498"/>
                  </a:cubicBezTo>
                  <a:cubicBezTo>
                    <a:pt x="327" y="498"/>
                    <a:pt x="331" y="499"/>
                    <a:pt x="333" y="501"/>
                  </a:cubicBezTo>
                  <a:cubicBezTo>
                    <a:pt x="337" y="505"/>
                    <a:pt x="335" y="505"/>
                    <a:pt x="338" y="507"/>
                  </a:cubicBezTo>
                  <a:cubicBezTo>
                    <a:pt x="340" y="510"/>
                    <a:pt x="338" y="513"/>
                    <a:pt x="339" y="515"/>
                  </a:cubicBezTo>
                  <a:cubicBezTo>
                    <a:pt x="340" y="517"/>
                    <a:pt x="349" y="527"/>
                    <a:pt x="349" y="527"/>
                  </a:cubicBezTo>
                  <a:cubicBezTo>
                    <a:pt x="350" y="528"/>
                    <a:pt x="352" y="529"/>
                    <a:pt x="353" y="529"/>
                  </a:cubicBezTo>
                  <a:cubicBezTo>
                    <a:pt x="354" y="528"/>
                    <a:pt x="359" y="528"/>
                    <a:pt x="359" y="528"/>
                  </a:cubicBezTo>
                  <a:cubicBezTo>
                    <a:pt x="359" y="528"/>
                    <a:pt x="362" y="528"/>
                    <a:pt x="363" y="528"/>
                  </a:cubicBezTo>
                  <a:cubicBezTo>
                    <a:pt x="364" y="527"/>
                    <a:pt x="365" y="527"/>
                    <a:pt x="367" y="526"/>
                  </a:cubicBezTo>
                  <a:cubicBezTo>
                    <a:pt x="369" y="526"/>
                    <a:pt x="371" y="526"/>
                    <a:pt x="372" y="526"/>
                  </a:cubicBezTo>
                  <a:cubicBezTo>
                    <a:pt x="372" y="525"/>
                    <a:pt x="372" y="526"/>
                    <a:pt x="374" y="524"/>
                  </a:cubicBezTo>
                  <a:cubicBezTo>
                    <a:pt x="377" y="523"/>
                    <a:pt x="377" y="523"/>
                    <a:pt x="378" y="523"/>
                  </a:cubicBezTo>
                  <a:cubicBezTo>
                    <a:pt x="380" y="522"/>
                    <a:pt x="380" y="522"/>
                    <a:pt x="382" y="521"/>
                  </a:cubicBezTo>
                  <a:cubicBezTo>
                    <a:pt x="383" y="520"/>
                    <a:pt x="382" y="520"/>
                    <a:pt x="384" y="520"/>
                  </a:cubicBezTo>
                  <a:cubicBezTo>
                    <a:pt x="387" y="520"/>
                    <a:pt x="382" y="516"/>
                    <a:pt x="388" y="521"/>
                  </a:cubicBezTo>
                  <a:cubicBezTo>
                    <a:pt x="395" y="525"/>
                    <a:pt x="393" y="527"/>
                    <a:pt x="395" y="527"/>
                  </a:cubicBezTo>
                  <a:cubicBezTo>
                    <a:pt x="397" y="527"/>
                    <a:pt x="396" y="528"/>
                    <a:pt x="399" y="528"/>
                  </a:cubicBezTo>
                  <a:cubicBezTo>
                    <a:pt x="402" y="528"/>
                    <a:pt x="402" y="529"/>
                    <a:pt x="403" y="530"/>
                  </a:cubicBezTo>
                  <a:cubicBezTo>
                    <a:pt x="405" y="531"/>
                    <a:pt x="403" y="527"/>
                    <a:pt x="405" y="532"/>
                  </a:cubicBezTo>
                  <a:cubicBezTo>
                    <a:pt x="407" y="537"/>
                    <a:pt x="407" y="531"/>
                    <a:pt x="407" y="537"/>
                  </a:cubicBezTo>
                  <a:cubicBezTo>
                    <a:pt x="408" y="543"/>
                    <a:pt x="409" y="543"/>
                    <a:pt x="409" y="544"/>
                  </a:cubicBezTo>
                  <a:cubicBezTo>
                    <a:pt x="409" y="545"/>
                    <a:pt x="408" y="546"/>
                    <a:pt x="409" y="547"/>
                  </a:cubicBezTo>
                  <a:cubicBezTo>
                    <a:pt x="409" y="547"/>
                    <a:pt x="411" y="547"/>
                    <a:pt x="410" y="549"/>
                  </a:cubicBezTo>
                  <a:cubicBezTo>
                    <a:pt x="410" y="551"/>
                    <a:pt x="409" y="554"/>
                    <a:pt x="409" y="554"/>
                  </a:cubicBezTo>
                  <a:cubicBezTo>
                    <a:pt x="407" y="557"/>
                    <a:pt x="407" y="557"/>
                    <a:pt x="407" y="557"/>
                  </a:cubicBezTo>
                  <a:cubicBezTo>
                    <a:pt x="407" y="557"/>
                    <a:pt x="409" y="559"/>
                    <a:pt x="409" y="560"/>
                  </a:cubicBezTo>
                  <a:cubicBezTo>
                    <a:pt x="407" y="564"/>
                    <a:pt x="407" y="564"/>
                    <a:pt x="407" y="564"/>
                  </a:cubicBezTo>
                  <a:cubicBezTo>
                    <a:pt x="407" y="564"/>
                    <a:pt x="405" y="565"/>
                    <a:pt x="405" y="566"/>
                  </a:cubicBezTo>
                  <a:cubicBezTo>
                    <a:pt x="405" y="570"/>
                    <a:pt x="405" y="568"/>
                    <a:pt x="405" y="569"/>
                  </a:cubicBezTo>
                  <a:cubicBezTo>
                    <a:pt x="404" y="570"/>
                    <a:pt x="402" y="570"/>
                    <a:pt x="402" y="573"/>
                  </a:cubicBezTo>
                  <a:cubicBezTo>
                    <a:pt x="402" y="575"/>
                    <a:pt x="402" y="573"/>
                    <a:pt x="402" y="576"/>
                  </a:cubicBezTo>
                  <a:cubicBezTo>
                    <a:pt x="403" y="580"/>
                    <a:pt x="402" y="580"/>
                    <a:pt x="402" y="580"/>
                  </a:cubicBezTo>
                  <a:cubicBezTo>
                    <a:pt x="404" y="584"/>
                    <a:pt x="405" y="581"/>
                    <a:pt x="404" y="583"/>
                  </a:cubicBezTo>
                  <a:cubicBezTo>
                    <a:pt x="403" y="586"/>
                    <a:pt x="402" y="586"/>
                    <a:pt x="402" y="587"/>
                  </a:cubicBezTo>
                  <a:cubicBezTo>
                    <a:pt x="402" y="588"/>
                    <a:pt x="406" y="590"/>
                    <a:pt x="405" y="590"/>
                  </a:cubicBezTo>
                  <a:cubicBezTo>
                    <a:pt x="404" y="591"/>
                    <a:pt x="403" y="594"/>
                    <a:pt x="402" y="594"/>
                  </a:cubicBezTo>
                  <a:cubicBezTo>
                    <a:pt x="402" y="594"/>
                    <a:pt x="399" y="596"/>
                    <a:pt x="399" y="596"/>
                  </a:cubicBezTo>
                  <a:cubicBezTo>
                    <a:pt x="399" y="600"/>
                    <a:pt x="399" y="600"/>
                    <a:pt x="399" y="600"/>
                  </a:cubicBezTo>
                  <a:cubicBezTo>
                    <a:pt x="399" y="600"/>
                    <a:pt x="397" y="600"/>
                    <a:pt x="396" y="603"/>
                  </a:cubicBezTo>
                  <a:cubicBezTo>
                    <a:pt x="395" y="606"/>
                    <a:pt x="397" y="608"/>
                    <a:pt x="396" y="610"/>
                  </a:cubicBezTo>
                  <a:cubicBezTo>
                    <a:pt x="396" y="612"/>
                    <a:pt x="394" y="612"/>
                    <a:pt x="395" y="614"/>
                  </a:cubicBezTo>
                  <a:cubicBezTo>
                    <a:pt x="395" y="616"/>
                    <a:pt x="394" y="617"/>
                    <a:pt x="396" y="618"/>
                  </a:cubicBezTo>
                  <a:cubicBezTo>
                    <a:pt x="398" y="618"/>
                    <a:pt x="395" y="617"/>
                    <a:pt x="398" y="618"/>
                  </a:cubicBezTo>
                  <a:cubicBezTo>
                    <a:pt x="398" y="619"/>
                    <a:pt x="399" y="619"/>
                    <a:pt x="399" y="619"/>
                  </a:cubicBezTo>
                  <a:cubicBezTo>
                    <a:pt x="399" y="619"/>
                    <a:pt x="399" y="619"/>
                    <a:pt x="399" y="619"/>
                  </a:cubicBezTo>
                  <a:cubicBezTo>
                    <a:pt x="400" y="622"/>
                    <a:pt x="401" y="624"/>
                    <a:pt x="401" y="624"/>
                  </a:cubicBezTo>
                  <a:cubicBezTo>
                    <a:pt x="401" y="624"/>
                    <a:pt x="405" y="630"/>
                    <a:pt x="406" y="631"/>
                  </a:cubicBezTo>
                  <a:cubicBezTo>
                    <a:pt x="408" y="632"/>
                    <a:pt x="410" y="635"/>
                    <a:pt x="411" y="635"/>
                  </a:cubicBezTo>
                  <a:cubicBezTo>
                    <a:pt x="411" y="635"/>
                    <a:pt x="415" y="639"/>
                    <a:pt x="415" y="640"/>
                  </a:cubicBezTo>
                  <a:cubicBezTo>
                    <a:pt x="415" y="640"/>
                    <a:pt x="416" y="642"/>
                    <a:pt x="416" y="643"/>
                  </a:cubicBezTo>
                  <a:cubicBezTo>
                    <a:pt x="416" y="643"/>
                    <a:pt x="418" y="645"/>
                    <a:pt x="421" y="646"/>
                  </a:cubicBezTo>
                  <a:cubicBezTo>
                    <a:pt x="423" y="647"/>
                    <a:pt x="423" y="648"/>
                    <a:pt x="425" y="650"/>
                  </a:cubicBezTo>
                  <a:cubicBezTo>
                    <a:pt x="427" y="651"/>
                    <a:pt x="431" y="656"/>
                    <a:pt x="432" y="656"/>
                  </a:cubicBezTo>
                  <a:cubicBezTo>
                    <a:pt x="433" y="657"/>
                    <a:pt x="434" y="660"/>
                    <a:pt x="435" y="660"/>
                  </a:cubicBezTo>
                  <a:cubicBezTo>
                    <a:pt x="437" y="661"/>
                    <a:pt x="438" y="666"/>
                    <a:pt x="438" y="666"/>
                  </a:cubicBezTo>
                  <a:cubicBezTo>
                    <a:pt x="438" y="666"/>
                    <a:pt x="439" y="668"/>
                    <a:pt x="440" y="669"/>
                  </a:cubicBezTo>
                  <a:cubicBezTo>
                    <a:pt x="441" y="670"/>
                    <a:pt x="442" y="671"/>
                    <a:pt x="443" y="673"/>
                  </a:cubicBezTo>
                  <a:cubicBezTo>
                    <a:pt x="444" y="675"/>
                    <a:pt x="442" y="678"/>
                    <a:pt x="445" y="680"/>
                  </a:cubicBezTo>
                  <a:cubicBezTo>
                    <a:pt x="447" y="682"/>
                    <a:pt x="448" y="682"/>
                    <a:pt x="449" y="682"/>
                  </a:cubicBezTo>
                  <a:cubicBezTo>
                    <a:pt x="450" y="682"/>
                    <a:pt x="452" y="683"/>
                    <a:pt x="452" y="683"/>
                  </a:cubicBezTo>
                  <a:cubicBezTo>
                    <a:pt x="452" y="683"/>
                    <a:pt x="453" y="682"/>
                    <a:pt x="454" y="682"/>
                  </a:cubicBezTo>
                  <a:cubicBezTo>
                    <a:pt x="455" y="682"/>
                    <a:pt x="456" y="685"/>
                    <a:pt x="456" y="685"/>
                  </a:cubicBezTo>
                  <a:cubicBezTo>
                    <a:pt x="456" y="685"/>
                    <a:pt x="454" y="689"/>
                    <a:pt x="452" y="689"/>
                  </a:cubicBezTo>
                  <a:cubicBezTo>
                    <a:pt x="451" y="688"/>
                    <a:pt x="448" y="688"/>
                    <a:pt x="448" y="689"/>
                  </a:cubicBezTo>
                  <a:cubicBezTo>
                    <a:pt x="447" y="691"/>
                    <a:pt x="449" y="693"/>
                    <a:pt x="449" y="694"/>
                  </a:cubicBezTo>
                  <a:cubicBezTo>
                    <a:pt x="450" y="694"/>
                    <a:pt x="449" y="694"/>
                    <a:pt x="451" y="697"/>
                  </a:cubicBezTo>
                  <a:cubicBezTo>
                    <a:pt x="453" y="699"/>
                    <a:pt x="453" y="705"/>
                    <a:pt x="454" y="706"/>
                  </a:cubicBezTo>
                  <a:cubicBezTo>
                    <a:pt x="455" y="707"/>
                    <a:pt x="457" y="711"/>
                    <a:pt x="458" y="712"/>
                  </a:cubicBezTo>
                  <a:cubicBezTo>
                    <a:pt x="458" y="713"/>
                    <a:pt x="459" y="716"/>
                    <a:pt x="460" y="718"/>
                  </a:cubicBezTo>
                  <a:cubicBezTo>
                    <a:pt x="461" y="719"/>
                    <a:pt x="460" y="716"/>
                    <a:pt x="461" y="719"/>
                  </a:cubicBezTo>
                  <a:cubicBezTo>
                    <a:pt x="462" y="722"/>
                    <a:pt x="462" y="718"/>
                    <a:pt x="462" y="722"/>
                  </a:cubicBezTo>
                  <a:cubicBezTo>
                    <a:pt x="462" y="725"/>
                    <a:pt x="461" y="725"/>
                    <a:pt x="461" y="726"/>
                  </a:cubicBezTo>
                  <a:cubicBezTo>
                    <a:pt x="461" y="727"/>
                    <a:pt x="460" y="728"/>
                    <a:pt x="459" y="728"/>
                  </a:cubicBezTo>
                  <a:cubicBezTo>
                    <a:pt x="458" y="728"/>
                    <a:pt x="457" y="728"/>
                    <a:pt x="457" y="728"/>
                  </a:cubicBezTo>
                  <a:cubicBezTo>
                    <a:pt x="457" y="728"/>
                    <a:pt x="457" y="732"/>
                    <a:pt x="457" y="733"/>
                  </a:cubicBezTo>
                  <a:cubicBezTo>
                    <a:pt x="459" y="738"/>
                    <a:pt x="459" y="738"/>
                    <a:pt x="459" y="738"/>
                  </a:cubicBezTo>
                  <a:cubicBezTo>
                    <a:pt x="459" y="738"/>
                    <a:pt x="463" y="748"/>
                    <a:pt x="464" y="750"/>
                  </a:cubicBezTo>
                  <a:cubicBezTo>
                    <a:pt x="465" y="751"/>
                    <a:pt x="465" y="755"/>
                    <a:pt x="467" y="756"/>
                  </a:cubicBezTo>
                  <a:cubicBezTo>
                    <a:pt x="468" y="757"/>
                    <a:pt x="468" y="762"/>
                    <a:pt x="468" y="763"/>
                  </a:cubicBezTo>
                  <a:cubicBezTo>
                    <a:pt x="468" y="764"/>
                    <a:pt x="468" y="768"/>
                    <a:pt x="468" y="768"/>
                  </a:cubicBezTo>
                  <a:cubicBezTo>
                    <a:pt x="468" y="769"/>
                    <a:pt x="467" y="771"/>
                    <a:pt x="467" y="773"/>
                  </a:cubicBezTo>
                  <a:cubicBezTo>
                    <a:pt x="466" y="774"/>
                    <a:pt x="464" y="782"/>
                    <a:pt x="461" y="783"/>
                  </a:cubicBezTo>
                  <a:cubicBezTo>
                    <a:pt x="459" y="784"/>
                    <a:pt x="457" y="788"/>
                    <a:pt x="456" y="788"/>
                  </a:cubicBezTo>
                  <a:cubicBezTo>
                    <a:pt x="455" y="787"/>
                    <a:pt x="453" y="788"/>
                    <a:pt x="453" y="789"/>
                  </a:cubicBezTo>
                  <a:cubicBezTo>
                    <a:pt x="453" y="791"/>
                    <a:pt x="453" y="787"/>
                    <a:pt x="453" y="791"/>
                  </a:cubicBezTo>
                  <a:cubicBezTo>
                    <a:pt x="452" y="794"/>
                    <a:pt x="452" y="794"/>
                    <a:pt x="452" y="794"/>
                  </a:cubicBezTo>
                  <a:cubicBezTo>
                    <a:pt x="452" y="795"/>
                    <a:pt x="451" y="798"/>
                    <a:pt x="451" y="798"/>
                  </a:cubicBezTo>
                  <a:cubicBezTo>
                    <a:pt x="451" y="798"/>
                    <a:pt x="449" y="801"/>
                    <a:pt x="448" y="803"/>
                  </a:cubicBezTo>
                  <a:cubicBezTo>
                    <a:pt x="448" y="805"/>
                    <a:pt x="448" y="805"/>
                    <a:pt x="447" y="807"/>
                  </a:cubicBezTo>
                  <a:cubicBezTo>
                    <a:pt x="446" y="809"/>
                    <a:pt x="444" y="810"/>
                    <a:pt x="445" y="812"/>
                  </a:cubicBezTo>
                  <a:cubicBezTo>
                    <a:pt x="445" y="813"/>
                    <a:pt x="445" y="816"/>
                    <a:pt x="445" y="817"/>
                  </a:cubicBezTo>
                  <a:cubicBezTo>
                    <a:pt x="444" y="819"/>
                    <a:pt x="443" y="823"/>
                    <a:pt x="442" y="824"/>
                  </a:cubicBezTo>
                  <a:cubicBezTo>
                    <a:pt x="441" y="825"/>
                    <a:pt x="441" y="822"/>
                    <a:pt x="441" y="826"/>
                  </a:cubicBezTo>
                  <a:cubicBezTo>
                    <a:pt x="440" y="830"/>
                    <a:pt x="443" y="828"/>
                    <a:pt x="440" y="831"/>
                  </a:cubicBezTo>
                  <a:cubicBezTo>
                    <a:pt x="437" y="833"/>
                    <a:pt x="437" y="833"/>
                    <a:pt x="437" y="833"/>
                  </a:cubicBezTo>
                  <a:cubicBezTo>
                    <a:pt x="437" y="833"/>
                    <a:pt x="435" y="837"/>
                    <a:pt x="435" y="838"/>
                  </a:cubicBezTo>
                  <a:cubicBezTo>
                    <a:pt x="435" y="839"/>
                    <a:pt x="435" y="837"/>
                    <a:pt x="436" y="843"/>
                  </a:cubicBezTo>
                  <a:cubicBezTo>
                    <a:pt x="437" y="848"/>
                    <a:pt x="437" y="857"/>
                    <a:pt x="437" y="857"/>
                  </a:cubicBezTo>
                  <a:cubicBezTo>
                    <a:pt x="436" y="858"/>
                    <a:pt x="436" y="866"/>
                    <a:pt x="436" y="866"/>
                  </a:cubicBezTo>
                  <a:cubicBezTo>
                    <a:pt x="437" y="870"/>
                    <a:pt x="435" y="867"/>
                    <a:pt x="437" y="870"/>
                  </a:cubicBezTo>
                  <a:cubicBezTo>
                    <a:pt x="439" y="873"/>
                    <a:pt x="438" y="870"/>
                    <a:pt x="441" y="875"/>
                  </a:cubicBezTo>
                  <a:cubicBezTo>
                    <a:pt x="444" y="880"/>
                    <a:pt x="444" y="879"/>
                    <a:pt x="447" y="884"/>
                  </a:cubicBezTo>
                  <a:cubicBezTo>
                    <a:pt x="450" y="888"/>
                    <a:pt x="454" y="900"/>
                    <a:pt x="456" y="903"/>
                  </a:cubicBezTo>
                  <a:cubicBezTo>
                    <a:pt x="458" y="905"/>
                    <a:pt x="459" y="909"/>
                    <a:pt x="459" y="910"/>
                  </a:cubicBezTo>
                  <a:cubicBezTo>
                    <a:pt x="461" y="917"/>
                    <a:pt x="458" y="913"/>
                    <a:pt x="460" y="916"/>
                  </a:cubicBezTo>
                  <a:cubicBezTo>
                    <a:pt x="462" y="918"/>
                    <a:pt x="464" y="920"/>
                    <a:pt x="464" y="920"/>
                  </a:cubicBezTo>
                  <a:cubicBezTo>
                    <a:pt x="464" y="920"/>
                    <a:pt x="465" y="922"/>
                    <a:pt x="467" y="923"/>
                  </a:cubicBezTo>
                  <a:cubicBezTo>
                    <a:pt x="468" y="923"/>
                    <a:pt x="468" y="925"/>
                    <a:pt x="470" y="927"/>
                  </a:cubicBezTo>
                  <a:cubicBezTo>
                    <a:pt x="471" y="928"/>
                    <a:pt x="468" y="922"/>
                    <a:pt x="471" y="928"/>
                  </a:cubicBezTo>
                  <a:cubicBezTo>
                    <a:pt x="475" y="935"/>
                    <a:pt x="475" y="937"/>
                    <a:pt x="476" y="938"/>
                  </a:cubicBezTo>
                  <a:cubicBezTo>
                    <a:pt x="478" y="943"/>
                    <a:pt x="478" y="940"/>
                    <a:pt x="478" y="943"/>
                  </a:cubicBezTo>
                  <a:cubicBezTo>
                    <a:pt x="475" y="950"/>
                    <a:pt x="476" y="954"/>
                    <a:pt x="476" y="956"/>
                  </a:cubicBezTo>
                  <a:cubicBezTo>
                    <a:pt x="476" y="958"/>
                    <a:pt x="476" y="960"/>
                    <a:pt x="477" y="962"/>
                  </a:cubicBezTo>
                  <a:cubicBezTo>
                    <a:pt x="477" y="964"/>
                    <a:pt x="478" y="962"/>
                    <a:pt x="478" y="967"/>
                  </a:cubicBezTo>
                  <a:cubicBezTo>
                    <a:pt x="477" y="972"/>
                    <a:pt x="474" y="968"/>
                    <a:pt x="478" y="974"/>
                  </a:cubicBezTo>
                  <a:cubicBezTo>
                    <a:pt x="481" y="979"/>
                    <a:pt x="481" y="979"/>
                    <a:pt x="481" y="981"/>
                  </a:cubicBezTo>
                  <a:cubicBezTo>
                    <a:pt x="481" y="982"/>
                    <a:pt x="482" y="985"/>
                    <a:pt x="481" y="986"/>
                  </a:cubicBezTo>
                  <a:cubicBezTo>
                    <a:pt x="480" y="987"/>
                    <a:pt x="480" y="990"/>
                    <a:pt x="480" y="991"/>
                  </a:cubicBezTo>
                  <a:cubicBezTo>
                    <a:pt x="480" y="991"/>
                    <a:pt x="482" y="994"/>
                    <a:pt x="482" y="994"/>
                  </a:cubicBezTo>
                  <a:cubicBezTo>
                    <a:pt x="483" y="1000"/>
                    <a:pt x="483" y="1000"/>
                    <a:pt x="483" y="1000"/>
                  </a:cubicBezTo>
                  <a:cubicBezTo>
                    <a:pt x="483" y="1000"/>
                    <a:pt x="485" y="1000"/>
                    <a:pt x="485" y="1001"/>
                  </a:cubicBezTo>
                  <a:cubicBezTo>
                    <a:pt x="485" y="1003"/>
                    <a:pt x="485" y="1005"/>
                    <a:pt x="485" y="1006"/>
                  </a:cubicBezTo>
                  <a:cubicBezTo>
                    <a:pt x="485" y="1006"/>
                    <a:pt x="485" y="1009"/>
                    <a:pt x="485" y="1009"/>
                  </a:cubicBezTo>
                  <a:cubicBezTo>
                    <a:pt x="487" y="1011"/>
                    <a:pt x="485" y="1010"/>
                    <a:pt x="487" y="1011"/>
                  </a:cubicBezTo>
                  <a:cubicBezTo>
                    <a:pt x="488" y="1013"/>
                    <a:pt x="488" y="1013"/>
                    <a:pt x="488" y="1013"/>
                  </a:cubicBezTo>
                  <a:cubicBezTo>
                    <a:pt x="489" y="1013"/>
                    <a:pt x="489" y="1014"/>
                    <a:pt x="489" y="1015"/>
                  </a:cubicBezTo>
                  <a:cubicBezTo>
                    <a:pt x="489" y="1016"/>
                    <a:pt x="489" y="1018"/>
                    <a:pt x="489" y="1018"/>
                  </a:cubicBezTo>
                  <a:cubicBezTo>
                    <a:pt x="489" y="1020"/>
                    <a:pt x="488" y="1018"/>
                    <a:pt x="489" y="1020"/>
                  </a:cubicBezTo>
                  <a:cubicBezTo>
                    <a:pt x="491" y="1023"/>
                    <a:pt x="491" y="1023"/>
                    <a:pt x="491" y="1024"/>
                  </a:cubicBezTo>
                  <a:cubicBezTo>
                    <a:pt x="492" y="1025"/>
                    <a:pt x="492" y="1028"/>
                    <a:pt x="493" y="1028"/>
                  </a:cubicBezTo>
                  <a:cubicBezTo>
                    <a:pt x="494" y="1028"/>
                    <a:pt x="495" y="1029"/>
                    <a:pt x="495" y="1029"/>
                  </a:cubicBezTo>
                  <a:cubicBezTo>
                    <a:pt x="497" y="1031"/>
                    <a:pt x="497" y="1031"/>
                    <a:pt x="497" y="1031"/>
                  </a:cubicBezTo>
                  <a:cubicBezTo>
                    <a:pt x="507" y="1042"/>
                    <a:pt x="506" y="1041"/>
                    <a:pt x="507" y="1042"/>
                  </a:cubicBezTo>
                  <a:cubicBezTo>
                    <a:pt x="508" y="1044"/>
                    <a:pt x="509" y="1045"/>
                    <a:pt x="510" y="1047"/>
                  </a:cubicBezTo>
                  <a:cubicBezTo>
                    <a:pt x="510" y="1048"/>
                    <a:pt x="510" y="1050"/>
                    <a:pt x="510" y="1051"/>
                  </a:cubicBezTo>
                  <a:cubicBezTo>
                    <a:pt x="510" y="1052"/>
                    <a:pt x="510" y="1054"/>
                    <a:pt x="510" y="1054"/>
                  </a:cubicBezTo>
                  <a:cubicBezTo>
                    <a:pt x="510" y="1054"/>
                    <a:pt x="511" y="1056"/>
                    <a:pt x="511" y="1057"/>
                  </a:cubicBezTo>
                  <a:cubicBezTo>
                    <a:pt x="512" y="1057"/>
                    <a:pt x="512" y="1059"/>
                    <a:pt x="513" y="1060"/>
                  </a:cubicBezTo>
                  <a:cubicBezTo>
                    <a:pt x="514" y="1060"/>
                    <a:pt x="514" y="1061"/>
                    <a:pt x="515" y="1061"/>
                  </a:cubicBezTo>
                  <a:cubicBezTo>
                    <a:pt x="515" y="1062"/>
                    <a:pt x="516" y="1064"/>
                    <a:pt x="517" y="1065"/>
                  </a:cubicBezTo>
                  <a:cubicBezTo>
                    <a:pt x="519" y="1067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21" y="1071"/>
                    <a:pt x="521" y="1071"/>
                    <a:pt x="521" y="1071"/>
                  </a:cubicBezTo>
                  <a:cubicBezTo>
                    <a:pt x="522" y="1074"/>
                    <a:pt x="522" y="1074"/>
                    <a:pt x="522" y="1074"/>
                  </a:cubicBezTo>
                  <a:cubicBezTo>
                    <a:pt x="523" y="1077"/>
                    <a:pt x="523" y="1077"/>
                    <a:pt x="523" y="1077"/>
                  </a:cubicBezTo>
                  <a:cubicBezTo>
                    <a:pt x="524" y="1079"/>
                    <a:pt x="524" y="1079"/>
                    <a:pt x="524" y="1079"/>
                  </a:cubicBezTo>
                  <a:cubicBezTo>
                    <a:pt x="526" y="1084"/>
                    <a:pt x="526" y="1084"/>
                    <a:pt x="526" y="1084"/>
                  </a:cubicBezTo>
                  <a:cubicBezTo>
                    <a:pt x="527" y="1088"/>
                    <a:pt x="527" y="1088"/>
                    <a:pt x="527" y="1088"/>
                  </a:cubicBezTo>
                  <a:cubicBezTo>
                    <a:pt x="530" y="1091"/>
                    <a:pt x="530" y="1091"/>
                    <a:pt x="530" y="1091"/>
                  </a:cubicBezTo>
                  <a:cubicBezTo>
                    <a:pt x="532" y="1098"/>
                    <a:pt x="532" y="1098"/>
                    <a:pt x="532" y="1098"/>
                  </a:cubicBezTo>
                  <a:cubicBezTo>
                    <a:pt x="532" y="1098"/>
                    <a:pt x="532" y="1101"/>
                    <a:pt x="532" y="1103"/>
                  </a:cubicBezTo>
                  <a:cubicBezTo>
                    <a:pt x="532" y="1104"/>
                    <a:pt x="531" y="1107"/>
                    <a:pt x="530" y="1107"/>
                  </a:cubicBezTo>
                  <a:cubicBezTo>
                    <a:pt x="530" y="1107"/>
                    <a:pt x="529" y="1109"/>
                    <a:pt x="528" y="1109"/>
                  </a:cubicBezTo>
                  <a:cubicBezTo>
                    <a:pt x="526" y="1109"/>
                    <a:pt x="525" y="1110"/>
                    <a:pt x="525" y="1110"/>
                  </a:cubicBezTo>
                  <a:cubicBezTo>
                    <a:pt x="525" y="1110"/>
                    <a:pt x="524" y="1111"/>
                    <a:pt x="526" y="1113"/>
                  </a:cubicBezTo>
                  <a:cubicBezTo>
                    <a:pt x="529" y="1117"/>
                    <a:pt x="529" y="1117"/>
                    <a:pt x="529" y="1117"/>
                  </a:cubicBezTo>
                  <a:cubicBezTo>
                    <a:pt x="529" y="1117"/>
                    <a:pt x="529" y="1118"/>
                    <a:pt x="531" y="1120"/>
                  </a:cubicBezTo>
                  <a:cubicBezTo>
                    <a:pt x="532" y="1122"/>
                    <a:pt x="531" y="1120"/>
                    <a:pt x="532" y="1122"/>
                  </a:cubicBezTo>
                  <a:cubicBezTo>
                    <a:pt x="534" y="1123"/>
                    <a:pt x="532" y="1124"/>
                    <a:pt x="533" y="1125"/>
                  </a:cubicBezTo>
                  <a:cubicBezTo>
                    <a:pt x="533" y="1126"/>
                    <a:pt x="532" y="1129"/>
                    <a:pt x="533" y="1129"/>
                  </a:cubicBezTo>
                  <a:cubicBezTo>
                    <a:pt x="538" y="1130"/>
                    <a:pt x="540" y="1131"/>
                    <a:pt x="540" y="1131"/>
                  </a:cubicBezTo>
                  <a:cubicBezTo>
                    <a:pt x="541" y="1133"/>
                    <a:pt x="541" y="1133"/>
                    <a:pt x="541" y="1133"/>
                  </a:cubicBezTo>
                  <a:cubicBezTo>
                    <a:pt x="541" y="1133"/>
                    <a:pt x="539" y="1134"/>
                    <a:pt x="542" y="1135"/>
                  </a:cubicBezTo>
                  <a:cubicBezTo>
                    <a:pt x="545" y="1136"/>
                    <a:pt x="546" y="1136"/>
                    <a:pt x="546" y="1136"/>
                  </a:cubicBezTo>
                  <a:cubicBezTo>
                    <a:pt x="548" y="1138"/>
                    <a:pt x="548" y="1138"/>
                    <a:pt x="548" y="1138"/>
                  </a:cubicBezTo>
                  <a:cubicBezTo>
                    <a:pt x="548" y="1138"/>
                    <a:pt x="548" y="1139"/>
                    <a:pt x="550" y="1139"/>
                  </a:cubicBezTo>
                  <a:cubicBezTo>
                    <a:pt x="551" y="1140"/>
                    <a:pt x="549" y="1138"/>
                    <a:pt x="554" y="1139"/>
                  </a:cubicBezTo>
                  <a:cubicBezTo>
                    <a:pt x="559" y="1140"/>
                    <a:pt x="559" y="1140"/>
                    <a:pt x="560" y="1139"/>
                  </a:cubicBezTo>
                  <a:cubicBezTo>
                    <a:pt x="561" y="1138"/>
                    <a:pt x="559" y="1138"/>
                    <a:pt x="563" y="1138"/>
                  </a:cubicBezTo>
                  <a:cubicBezTo>
                    <a:pt x="567" y="1137"/>
                    <a:pt x="572" y="1136"/>
                    <a:pt x="572" y="1136"/>
                  </a:cubicBezTo>
                  <a:cubicBezTo>
                    <a:pt x="573" y="1136"/>
                    <a:pt x="576" y="1137"/>
                    <a:pt x="576" y="1137"/>
                  </a:cubicBezTo>
                  <a:cubicBezTo>
                    <a:pt x="576" y="1137"/>
                    <a:pt x="578" y="1139"/>
                    <a:pt x="579" y="1138"/>
                  </a:cubicBezTo>
                  <a:cubicBezTo>
                    <a:pt x="581" y="1137"/>
                    <a:pt x="582" y="1135"/>
                    <a:pt x="583" y="1135"/>
                  </a:cubicBezTo>
                  <a:cubicBezTo>
                    <a:pt x="584" y="1135"/>
                    <a:pt x="585" y="1134"/>
                    <a:pt x="585" y="1133"/>
                  </a:cubicBezTo>
                  <a:cubicBezTo>
                    <a:pt x="586" y="1133"/>
                    <a:pt x="584" y="1133"/>
                    <a:pt x="588" y="1132"/>
                  </a:cubicBezTo>
                  <a:cubicBezTo>
                    <a:pt x="592" y="1131"/>
                    <a:pt x="591" y="1131"/>
                    <a:pt x="594" y="1131"/>
                  </a:cubicBezTo>
                  <a:cubicBezTo>
                    <a:pt x="597" y="1130"/>
                    <a:pt x="592" y="1129"/>
                    <a:pt x="597" y="1130"/>
                  </a:cubicBezTo>
                  <a:cubicBezTo>
                    <a:pt x="602" y="1131"/>
                    <a:pt x="598" y="1130"/>
                    <a:pt x="598" y="1130"/>
                  </a:cubicBezTo>
                  <a:cubicBezTo>
                    <a:pt x="604" y="1131"/>
                    <a:pt x="604" y="1131"/>
                    <a:pt x="604" y="1131"/>
                  </a:cubicBezTo>
                  <a:cubicBezTo>
                    <a:pt x="604" y="1131"/>
                    <a:pt x="605" y="1131"/>
                    <a:pt x="608" y="1132"/>
                  </a:cubicBezTo>
                  <a:cubicBezTo>
                    <a:pt x="611" y="1133"/>
                    <a:pt x="616" y="1130"/>
                    <a:pt x="618" y="1131"/>
                  </a:cubicBezTo>
                  <a:cubicBezTo>
                    <a:pt x="620" y="1131"/>
                    <a:pt x="619" y="1131"/>
                    <a:pt x="621" y="1131"/>
                  </a:cubicBezTo>
                  <a:cubicBezTo>
                    <a:pt x="624" y="1132"/>
                    <a:pt x="624" y="1132"/>
                    <a:pt x="624" y="1132"/>
                  </a:cubicBezTo>
                  <a:cubicBezTo>
                    <a:pt x="627" y="1132"/>
                    <a:pt x="625" y="1134"/>
                    <a:pt x="627" y="1132"/>
                  </a:cubicBezTo>
                  <a:cubicBezTo>
                    <a:pt x="627" y="1132"/>
                    <a:pt x="627" y="1132"/>
                    <a:pt x="627" y="1132"/>
                  </a:cubicBezTo>
                  <a:cubicBezTo>
                    <a:pt x="627" y="1132"/>
                    <a:pt x="627" y="1132"/>
                    <a:pt x="628" y="1132"/>
                  </a:cubicBezTo>
                  <a:cubicBezTo>
                    <a:pt x="630" y="1131"/>
                    <a:pt x="627" y="1132"/>
                    <a:pt x="630" y="1131"/>
                  </a:cubicBezTo>
                  <a:cubicBezTo>
                    <a:pt x="632" y="1130"/>
                    <a:pt x="632" y="1130"/>
                    <a:pt x="632" y="1130"/>
                  </a:cubicBezTo>
                  <a:cubicBezTo>
                    <a:pt x="632" y="1130"/>
                    <a:pt x="632" y="1130"/>
                    <a:pt x="633" y="1130"/>
                  </a:cubicBezTo>
                  <a:cubicBezTo>
                    <a:pt x="634" y="1129"/>
                    <a:pt x="631" y="1129"/>
                    <a:pt x="634" y="1129"/>
                  </a:cubicBezTo>
                  <a:cubicBezTo>
                    <a:pt x="638" y="1129"/>
                    <a:pt x="637" y="1129"/>
                    <a:pt x="640" y="1128"/>
                  </a:cubicBezTo>
                  <a:cubicBezTo>
                    <a:pt x="643" y="1128"/>
                    <a:pt x="645" y="1128"/>
                    <a:pt x="645" y="1126"/>
                  </a:cubicBezTo>
                  <a:cubicBezTo>
                    <a:pt x="645" y="1124"/>
                    <a:pt x="645" y="1124"/>
                    <a:pt x="645" y="1124"/>
                  </a:cubicBezTo>
                  <a:cubicBezTo>
                    <a:pt x="645" y="1124"/>
                    <a:pt x="646" y="1124"/>
                    <a:pt x="649" y="1124"/>
                  </a:cubicBezTo>
                  <a:cubicBezTo>
                    <a:pt x="649" y="1124"/>
                    <a:pt x="649" y="1124"/>
                    <a:pt x="649" y="1124"/>
                  </a:cubicBezTo>
                  <a:cubicBezTo>
                    <a:pt x="650" y="1124"/>
                    <a:pt x="650" y="1124"/>
                    <a:pt x="649" y="1124"/>
                  </a:cubicBezTo>
                  <a:cubicBezTo>
                    <a:pt x="650" y="1124"/>
                    <a:pt x="650" y="1124"/>
                    <a:pt x="650" y="1124"/>
                  </a:cubicBezTo>
                  <a:cubicBezTo>
                    <a:pt x="651" y="1124"/>
                    <a:pt x="652" y="1124"/>
                    <a:pt x="652" y="1125"/>
                  </a:cubicBezTo>
                  <a:cubicBezTo>
                    <a:pt x="653" y="1126"/>
                    <a:pt x="653" y="1126"/>
                    <a:pt x="656" y="1124"/>
                  </a:cubicBezTo>
                  <a:cubicBezTo>
                    <a:pt x="660" y="1122"/>
                    <a:pt x="686" y="1098"/>
                    <a:pt x="687" y="1098"/>
                  </a:cubicBezTo>
                  <a:cubicBezTo>
                    <a:pt x="689" y="1098"/>
                    <a:pt x="692" y="1095"/>
                    <a:pt x="693" y="1095"/>
                  </a:cubicBezTo>
                  <a:cubicBezTo>
                    <a:pt x="694" y="1094"/>
                    <a:pt x="695" y="1093"/>
                    <a:pt x="696" y="1091"/>
                  </a:cubicBezTo>
                  <a:cubicBezTo>
                    <a:pt x="697" y="1090"/>
                    <a:pt x="691" y="1091"/>
                    <a:pt x="697" y="1090"/>
                  </a:cubicBezTo>
                  <a:cubicBezTo>
                    <a:pt x="702" y="1088"/>
                    <a:pt x="705" y="1080"/>
                    <a:pt x="707" y="1078"/>
                  </a:cubicBezTo>
                  <a:cubicBezTo>
                    <a:pt x="710" y="1076"/>
                    <a:pt x="712" y="1074"/>
                    <a:pt x="712" y="1073"/>
                  </a:cubicBezTo>
                  <a:cubicBezTo>
                    <a:pt x="712" y="1072"/>
                    <a:pt x="714" y="1069"/>
                    <a:pt x="714" y="1069"/>
                  </a:cubicBezTo>
                  <a:cubicBezTo>
                    <a:pt x="717" y="1064"/>
                    <a:pt x="717" y="1064"/>
                    <a:pt x="717" y="1064"/>
                  </a:cubicBezTo>
                  <a:cubicBezTo>
                    <a:pt x="717" y="1064"/>
                    <a:pt x="719" y="1062"/>
                    <a:pt x="720" y="1060"/>
                  </a:cubicBezTo>
                  <a:cubicBezTo>
                    <a:pt x="720" y="1059"/>
                    <a:pt x="721" y="1059"/>
                    <a:pt x="721" y="1058"/>
                  </a:cubicBezTo>
                  <a:cubicBezTo>
                    <a:pt x="721" y="1057"/>
                    <a:pt x="722" y="1056"/>
                    <a:pt x="722" y="1055"/>
                  </a:cubicBezTo>
                  <a:cubicBezTo>
                    <a:pt x="723" y="1053"/>
                    <a:pt x="727" y="1049"/>
                    <a:pt x="729" y="1048"/>
                  </a:cubicBezTo>
                  <a:cubicBezTo>
                    <a:pt x="731" y="1046"/>
                    <a:pt x="733" y="1046"/>
                    <a:pt x="735" y="1044"/>
                  </a:cubicBezTo>
                  <a:cubicBezTo>
                    <a:pt x="737" y="1043"/>
                    <a:pt x="738" y="1043"/>
                    <a:pt x="738" y="1041"/>
                  </a:cubicBezTo>
                  <a:cubicBezTo>
                    <a:pt x="739" y="1040"/>
                    <a:pt x="740" y="1037"/>
                    <a:pt x="741" y="1036"/>
                  </a:cubicBezTo>
                  <a:cubicBezTo>
                    <a:pt x="742" y="1034"/>
                    <a:pt x="742" y="1031"/>
                    <a:pt x="742" y="1029"/>
                  </a:cubicBezTo>
                  <a:cubicBezTo>
                    <a:pt x="743" y="1027"/>
                    <a:pt x="742" y="1029"/>
                    <a:pt x="743" y="1026"/>
                  </a:cubicBezTo>
                  <a:cubicBezTo>
                    <a:pt x="744" y="1023"/>
                    <a:pt x="744" y="1025"/>
                    <a:pt x="744" y="1023"/>
                  </a:cubicBezTo>
                  <a:cubicBezTo>
                    <a:pt x="745" y="1021"/>
                    <a:pt x="745" y="1019"/>
                    <a:pt x="746" y="1018"/>
                  </a:cubicBezTo>
                  <a:cubicBezTo>
                    <a:pt x="747" y="1017"/>
                    <a:pt x="747" y="1014"/>
                    <a:pt x="747" y="1012"/>
                  </a:cubicBezTo>
                  <a:cubicBezTo>
                    <a:pt x="748" y="1011"/>
                    <a:pt x="751" y="1013"/>
                    <a:pt x="749" y="1007"/>
                  </a:cubicBezTo>
                  <a:cubicBezTo>
                    <a:pt x="748" y="1001"/>
                    <a:pt x="749" y="1003"/>
                    <a:pt x="748" y="1001"/>
                  </a:cubicBezTo>
                  <a:cubicBezTo>
                    <a:pt x="746" y="999"/>
                    <a:pt x="744" y="1000"/>
                    <a:pt x="743" y="997"/>
                  </a:cubicBezTo>
                  <a:cubicBezTo>
                    <a:pt x="743" y="995"/>
                    <a:pt x="749" y="990"/>
                    <a:pt x="749" y="989"/>
                  </a:cubicBezTo>
                  <a:cubicBezTo>
                    <a:pt x="750" y="989"/>
                    <a:pt x="752" y="987"/>
                    <a:pt x="753" y="986"/>
                  </a:cubicBezTo>
                  <a:cubicBezTo>
                    <a:pt x="755" y="984"/>
                    <a:pt x="757" y="983"/>
                    <a:pt x="758" y="982"/>
                  </a:cubicBezTo>
                  <a:cubicBezTo>
                    <a:pt x="759" y="982"/>
                    <a:pt x="760" y="981"/>
                    <a:pt x="763" y="981"/>
                  </a:cubicBezTo>
                  <a:cubicBezTo>
                    <a:pt x="765" y="981"/>
                    <a:pt x="774" y="978"/>
                    <a:pt x="777" y="977"/>
                  </a:cubicBezTo>
                  <a:cubicBezTo>
                    <a:pt x="780" y="975"/>
                    <a:pt x="780" y="975"/>
                    <a:pt x="783" y="974"/>
                  </a:cubicBezTo>
                  <a:cubicBezTo>
                    <a:pt x="785" y="972"/>
                    <a:pt x="788" y="967"/>
                    <a:pt x="788" y="966"/>
                  </a:cubicBezTo>
                  <a:cubicBezTo>
                    <a:pt x="789" y="965"/>
                    <a:pt x="789" y="964"/>
                    <a:pt x="788" y="961"/>
                  </a:cubicBezTo>
                  <a:cubicBezTo>
                    <a:pt x="787" y="958"/>
                    <a:pt x="786" y="960"/>
                    <a:pt x="787" y="958"/>
                  </a:cubicBezTo>
                  <a:cubicBezTo>
                    <a:pt x="787" y="955"/>
                    <a:pt x="788" y="954"/>
                    <a:pt x="788" y="954"/>
                  </a:cubicBezTo>
                  <a:cubicBezTo>
                    <a:pt x="788" y="954"/>
                    <a:pt x="789" y="953"/>
                    <a:pt x="789" y="951"/>
                  </a:cubicBezTo>
                  <a:cubicBezTo>
                    <a:pt x="790" y="950"/>
                    <a:pt x="790" y="948"/>
                    <a:pt x="790" y="945"/>
                  </a:cubicBezTo>
                  <a:cubicBezTo>
                    <a:pt x="791" y="943"/>
                    <a:pt x="792" y="945"/>
                    <a:pt x="791" y="941"/>
                  </a:cubicBezTo>
                  <a:cubicBezTo>
                    <a:pt x="791" y="937"/>
                    <a:pt x="791" y="935"/>
                    <a:pt x="790" y="933"/>
                  </a:cubicBezTo>
                  <a:cubicBezTo>
                    <a:pt x="789" y="931"/>
                    <a:pt x="787" y="931"/>
                    <a:pt x="787" y="928"/>
                  </a:cubicBezTo>
                  <a:cubicBezTo>
                    <a:pt x="786" y="925"/>
                    <a:pt x="785" y="923"/>
                    <a:pt x="785" y="921"/>
                  </a:cubicBezTo>
                  <a:cubicBezTo>
                    <a:pt x="785" y="920"/>
                    <a:pt x="784" y="916"/>
                    <a:pt x="784" y="915"/>
                  </a:cubicBezTo>
                  <a:cubicBezTo>
                    <a:pt x="784" y="914"/>
                    <a:pt x="784" y="914"/>
                    <a:pt x="781" y="910"/>
                  </a:cubicBezTo>
                  <a:cubicBezTo>
                    <a:pt x="779" y="906"/>
                    <a:pt x="777" y="904"/>
                    <a:pt x="778" y="904"/>
                  </a:cubicBezTo>
                  <a:cubicBezTo>
                    <a:pt x="779" y="904"/>
                    <a:pt x="792" y="895"/>
                    <a:pt x="793" y="893"/>
                  </a:cubicBezTo>
                  <a:cubicBezTo>
                    <a:pt x="793" y="891"/>
                    <a:pt x="795" y="888"/>
                    <a:pt x="796" y="887"/>
                  </a:cubicBezTo>
                  <a:cubicBezTo>
                    <a:pt x="797" y="886"/>
                    <a:pt x="815" y="870"/>
                    <a:pt x="816" y="869"/>
                  </a:cubicBezTo>
                  <a:cubicBezTo>
                    <a:pt x="816" y="868"/>
                    <a:pt x="818" y="866"/>
                    <a:pt x="819" y="866"/>
                  </a:cubicBezTo>
                  <a:cubicBezTo>
                    <a:pt x="821" y="865"/>
                    <a:pt x="821" y="864"/>
                    <a:pt x="823" y="862"/>
                  </a:cubicBezTo>
                  <a:cubicBezTo>
                    <a:pt x="826" y="860"/>
                    <a:pt x="824" y="859"/>
                    <a:pt x="828" y="859"/>
                  </a:cubicBezTo>
                  <a:cubicBezTo>
                    <a:pt x="831" y="859"/>
                    <a:pt x="832" y="859"/>
                    <a:pt x="832" y="859"/>
                  </a:cubicBezTo>
                  <a:cubicBezTo>
                    <a:pt x="832" y="859"/>
                    <a:pt x="847" y="853"/>
                    <a:pt x="849" y="851"/>
                  </a:cubicBezTo>
                  <a:cubicBezTo>
                    <a:pt x="851" y="850"/>
                    <a:pt x="851" y="850"/>
                    <a:pt x="854" y="849"/>
                  </a:cubicBezTo>
                  <a:cubicBezTo>
                    <a:pt x="856" y="847"/>
                    <a:pt x="856" y="847"/>
                    <a:pt x="858" y="846"/>
                  </a:cubicBezTo>
                  <a:cubicBezTo>
                    <a:pt x="859" y="844"/>
                    <a:pt x="858" y="847"/>
                    <a:pt x="859" y="843"/>
                  </a:cubicBezTo>
                  <a:cubicBezTo>
                    <a:pt x="860" y="840"/>
                    <a:pt x="861" y="839"/>
                    <a:pt x="861" y="838"/>
                  </a:cubicBezTo>
                  <a:cubicBezTo>
                    <a:pt x="861" y="838"/>
                    <a:pt x="859" y="840"/>
                    <a:pt x="865" y="834"/>
                  </a:cubicBezTo>
                  <a:cubicBezTo>
                    <a:pt x="871" y="829"/>
                    <a:pt x="871" y="829"/>
                    <a:pt x="871" y="829"/>
                  </a:cubicBezTo>
                  <a:cubicBezTo>
                    <a:pt x="871" y="829"/>
                    <a:pt x="871" y="831"/>
                    <a:pt x="872" y="825"/>
                  </a:cubicBezTo>
                  <a:cubicBezTo>
                    <a:pt x="873" y="818"/>
                    <a:pt x="869" y="806"/>
                    <a:pt x="869" y="802"/>
                  </a:cubicBezTo>
                  <a:cubicBezTo>
                    <a:pt x="869" y="798"/>
                    <a:pt x="869" y="796"/>
                    <a:pt x="869" y="794"/>
                  </a:cubicBezTo>
                  <a:cubicBezTo>
                    <a:pt x="870" y="792"/>
                    <a:pt x="867" y="794"/>
                    <a:pt x="869" y="788"/>
                  </a:cubicBezTo>
                  <a:cubicBezTo>
                    <a:pt x="872" y="782"/>
                    <a:pt x="872" y="781"/>
                    <a:pt x="873" y="779"/>
                  </a:cubicBezTo>
                  <a:cubicBezTo>
                    <a:pt x="874" y="777"/>
                    <a:pt x="873" y="775"/>
                    <a:pt x="873" y="775"/>
                  </a:cubicBezTo>
                  <a:cubicBezTo>
                    <a:pt x="873" y="773"/>
                    <a:pt x="873" y="773"/>
                    <a:pt x="873" y="773"/>
                  </a:cubicBezTo>
                  <a:cubicBezTo>
                    <a:pt x="873" y="773"/>
                    <a:pt x="872" y="771"/>
                    <a:pt x="872" y="770"/>
                  </a:cubicBezTo>
                  <a:cubicBezTo>
                    <a:pt x="872" y="769"/>
                    <a:pt x="871" y="761"/>
                    <a:pt x="871" y="760"/>
                  </a:cubicBezTo>
                  <a:cubicBezTo>
                    <a:pt x="872" y="759"/>
                    <a:pt x="868" y="748"/>
                    <a:pt x="868" y="748"/>
                  </a:cubicBezTo>
                  <a:cubicBezTo>
                    <a:pt x="868" y="748"/>
                    <a:pt x="865" y="746"/>
                    <a:pt x="864" y="745"/>
                  </a:cubicBezTo>
                  <a:cubicBezTo>
                    <a:pt x="864" y="745"/>
                    <a:pt x="861" y="741"/>
                    <a:pt x="860" y="740"/>
                  </a:cubicBezTo>
                  <a:cubicBezTo>
                    <a:pt x="859" y="739"/>
                    <a:pt x="857" y="738"/>
                    <a:pt x="857" y="738"/>
                  </a:cubicBezTo>
                  <a:cubicBezTo>
                    <a:pt x="856" y="735"/>
                    <a:pt x="856" y="735"/>
                    <a:pt x="856" y="735"/>
                  </a:cubicBezTo>
                  <a:cubicBezTo>
                    <a:pt x="856" y="735"/>
                    <a:pt x="858" y="739"/>
                    <a:pt x="856" y="729"/>
                  </a:cubicBezTo>
                  <a:cubicBezTo>
                    <a:pt x="854" y="719"/>
                    <a:pt x="855" y="721"/>
                    <a:pt x="855" y="719"/>
                  </a:cubicBezTo>
                  <a:cubicBezTo>
                    <a:pt x="854" y="717"/>
                    <a:pt x="854" y="716"/>
                    <a:pt x="854" y="714"/>
                  </a:cubicBezTo>
                  <a:cubicBezTo>
                    <a:pt x="855" y="712"/>
                    <a:pt x="855" y="708"/>
                    <a:pt x="855" y="707"/>
                  </a:cubicBezTo>
                  <a:cubicBezTo>
                    <a:pt x="855" y="707"/>
                    <a:pt x="855" y="710"/>
                    <a:pt x="855" y="705"/>
                  </a:cubicBezTo>
                  <a:cubicBezTo>
                    <a:pt x="855" y="701"/>
                    <a:pt x="854" y="700"/>
                    <a:pt x="854" y="699"/>
                  </a:cubicBezTo>
                  <a:cubicBezTo>
                    <a:pt x="854" y="697"/>
                    <a:pt x="854" y="697"/>
                    <a:pt x="852" y="695"/>
                  </a:cubicBezTo>
                  <a:cubicBezTo>
                    <a:pt x="851" y="692"/>
                    <a:pt x="847" y="678"/>
                    <a:pt x="847" y="677"/>
                  </a:cubicBezTo>
                  <a:cubicBezTo>
                    <a:pt x="847" y="676"/>
                    <a:pt x="848" y="676"/>
                    <a:pt x="848" y="674"/>
                  </a:cubicBezTo>
                  <a:cubicBezTo>
                    <a:pt x="849" y="673"/>
                    <a:pt x="855" y="659"/>
                    <a:pt x="857" y="656"/>
                  </a:cubicBezTo>
                  <a:cubicBezTo>
                    <a:pt x="859" y="654"/>
                    <a:pt x="858" y="653"/>
                    <a:pt x="861" y="651"/>
                  </a:cubicBezTo>
                  <a:cubicBezTo>
                    <a:pt x="864" y="648"/>
                    <a:pt x="864" y="649"/>
                    <a:pt x="865" y="646"/>
                  </a:cubicBezTo>
                  <a:cubicBezTo>
                    <a:pt x="866" y="643"/>
                    <a:pt x="866" y="641"/>
                    <a:pt x="866" y="641"/>
                  </a:cubicBezTo>
                  <a:cubicBezTo>
                    <a:pt x="866" y="641"/>
                    <a:pt x="866" y="641"/>
                    <a:pt x="869" y="637"/>
                  </a:cubicBezTo>
                  <a:cubicBezTo>
                    <a:pt x="875" y="627"/>
                    <a:pt x="871" y="630"/>
                    <a:pt x="876" y="627"/>
                  </a:cubicBezTo>
                  <a:cubicBezTo>
                    <a:pt x="882" y="623"/>
                    <a:pt x="876" y="627"/>
                    <a:pt x="880" y="624"/>
                  </a:cubicBezTo>
                  <a:cubicBezTo>
                    <a:pt x="884" y="620"/>
                    <a:pt x="868" y="639"/>
                    <a:pt x="885" y="619"/>
                  </a:cubicBezTo>
                  <a:cubicBezTo>
                    <a:pt x="902" y="598"/>
                    <a:pt x="898" y="603"/>
                    <a:pt x="902" y="598"/>
                  </a:cubicBezTo>
                  <a:cubicBezTo>
                    <a:pt x="907" y="594"/>
                    <a:pt x="905" y="597"/>
                    <a:pt x="908" y="594"/>
                  </a:cubicBezTo>
                  <a:cubicBezTo>
                    <a:pt x="911" y="590"/>
                    <a:pt x="910" y="591"/>
                    <a:pt x="912" y="589"/>
                  </a:cubicBezTo>
                  <a:cubicBezTo>
                    <a:pt x="914" y="586"/>
                    <a:pt x="912" y="591"/>
                    <a:pt x="914" y="588"/>
                  </a:cubicBezTo>
                  <a:cubicBezTo>
                    <a:pt x="916" y="585"/>
                    <a:pt x="915" y="586"/>
                    <a:pt x="917" y="584"/>
                  </a:cubicBezTo>
                  <a:cubicBezTo>
                    <a:pt x="919" y="582"/>
                    <a:pt x="918" y="583"/>
                    <a:pt x="918" y="583"/>
                  </a:cubicBezTo>
                  <a:cubicBezTo>
                    <a:pt x="921" y="579"/>
                    <a:pt x="921" y="579"/>
                    <a:pt x="921" y="579"/>
                  </a:cubicBezTo>
                  <a:cubicBezTo>
                    <a:pt x="921" y="579"/>
                    <a:pt x="927" y="576"/>
                    <a:pt x="928" y="575"/>
                  </a:cubicBezTo>
                  <a:cubicBezTo>
                    <a:pt x="929" y="574"/>
                    <a:pt x="931" y="568"/>
                    <a:pt x="933" y="568"/>
                  </a:cubicBezTo>
                  <a:cubicBezTo>
                    <a:pt x="936" y="567"/>
                    <a:pt x="943" y="564"/>
                    <a:pt x="945" y="563"/>
                  </a:cubicBezTo>
                  <a:cubicBezTo>
                    <a:pt x="947" y="561"/>
                    <a:pt x="948" y="560"/>
                    <a:pt x="951" y="559"/>
                  </a:cubicBezTo>
                  <a:cubicBezTo>
                    <a:pt x="954" y="558"/>
                    <a:pt x="954" y="557"/>
                    <a:pt x="954" y="557"/>
                  </a:cubicBezTo>
                  <a:cubicBezTo>
                    <a:pt x="956" y="556"/>
                    <a:pt x="956" y="556"/>
                    <a:pt x="956" y="556"/>
                  </a:cubicBezTo>
                  <a:cubicBezTo>
                    <a:pt x="956" y="556"/>
                    <a:pt x="970" y="542"/>
                    <a:pt x="971" y="541"/>
                  </a:cubicBezTo>
                  <a:cubicBezTo>
                    <a:pt x="972" y="540"/>
                    <a:pt x="976" y="536"/>
                    <a:pt x="977" y="536"/>
                  </a:cubicBezTo>
                  <a:cubicBezTo>
                    <a:pt x="978" y="535"/>
                    <a:pt x="981" y="528"/>
                    <a:pt x="981" y="528"/>
                  </a:cubicBezTo>
                  <a:cubicBezTo>
                    <a:pt x="983" y="524"/>
                    <a:pt x="983" y="524"/>
                    <a:pt x="983" y="524"/>
                  </a:cubicBezTo>
                  <a:cubicBezTo>
                    <a:pt x="983" y="524"/>
                    <a:pt x="992" y="512"/>
                    <a:pt x="995" y="509"/>
                  </a:cubicBezTo>
                  <a:cubicBezTo>
                    <a:pt x="997" y="507"/>
                    <a:pt x="997" y="507"/>
                    <a:pt x="999" y="504"/>
                  </a:cubicBezTo>
                  <a:cubicBezTo>
                    <a:pt x="1000" y="502"/>
                    <a:pt x="1000" y="501"/>
                    <a:pt x="1001" y="499"/>
                  </a:cubicBezTo>
                  <a:cubicBezTo>
                    <a:pt x="1001" y="497"/>
                    <a:pt x="1001" y="496"/>
                    <a:pt x="1002" y="494"/>
                  </a:cubicBezTo>
                  <a:cubicBezTo>
                    <a:pt x="1002" y="493"/>
                    <a:pt x="1004" y="488"/>
                    <a:pt x="1004" y="487"/>
                  </a:cubicBezTo>
                  <a:cubicBezTo>
                    <a:pt x="1005" y="486"/>
                    <a:pt x="1007" y="483"/>
                    <a:pt x="1008" y="483"/>
                  </a:cubicBezTo>
                  <a:cubicBezTo>
                    <a:pt x="1008" y="482"/>
                    <a:pt x="1012" y="474"/>
                    <a:pt x="1013" y="471"/>
                  </a:cubicBezTo>
                  <a:cubicBezTo>
                    <a:pt x="1014" y="468"/>
                    <a:pt x="1006" y="476"/>
                    <a:pt x="1015" y="468"/>
                  </a:cubicBezTo>
                  <a:cubicBezTo>
                    <a:pt x="1023" y="459"/>
                    <a:pt x="1023" y="458"/>
                    <a:pt x="1023" y="458"/>
                  </a:cubicBezTo>
                  <a:cubicBezTo>
                    <a:pt x="1023" y="458"/>
                    <a:pt x="1023" y="455"/>
                    <a:pt x="1024" y="454"/>
                  </a:cubicBezTo>
                  <a:cubicBezTo>
                    <a:pt x="1025" y="452"/>
                    <a:pt x="1025" y="451"/>
                    <a:pt x="1025" y="450"/>
                  </a:cubicBezTo>
                  <a:cubicBezTo>
                    <a:pt x="1026" y="449"/>
                    <a:pt x="1026" y="447"/>
                    <a:pt x="1027" y="446"/>
                  </a:cubicBezTo>
                  <a:cubicBezTo>
                    <a:pt x="1027" y="445"/>
                    <a:pt x="1027" y="444"/>
                    <a:pt x="1028" y="442"/>
                  </a:cubicBezTo>
                  <a:cubicBezTo>
                    <a:pt x="1029" y="441"/>
                    <a:pt x="1030" y="437"/>
                    <a:pt x="1030" y="437"/>
                  </a:cubicBezTo>
                  <a:cubicBezTo>
                    <a:pt x="1030" y="436"/>
                    <a:pt x="1027" y="433"/>
                    <a:pt x="1028" y="431"/>
                  </a:cubicBezTo>
                  <a:cubicBezTo>
                    <a:pt x="1030" y="430"/>
                    <a:pt x="1031" y="429"/>
                    <a:pt x="1031" y="427"/>
                  </a:cubicBezTo>
                  <a:cubicBezTo>
                    <a:pt x="1031" y="426"/>
                    <a:pt x="1031" y="427"/>
                    <a:pt x="1031" y="423"/>
                  </a:cubicBezTo>
                  <a:cubicBezTo>
                    <a:pt x="1031" y="420"/>
                    <a:pt x="1032" y="419"/>
                    <a:pt x="1032" y="41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57" name="Freeform 6"/>
            <p:cNvSpPr>
              <a:spLocks/>
            </p:cNvSpPr>
            <p:nvPr/>
          </p:nvSpPr>
          <p:spPr bwMode="auto">
            <a:xfrm>
              <a:off x="3390901" y="3496277"/>
              <a:ext cx="327025" cy="630238"/>
            </a:xfrm>
            <a:custGeom>
              <a:avLst/>
              <a:gdLst/>
              <a:ahLst/>
              <a:cxnLst>
                <a:cxn ang="0">
                  <a:pos x="107" y="33"/>
                </a:cxn>
                <a:cxn ang="0">
                  <a:pos x="106" y="21"/>
                </a:cxn>
                <a:cxn ang="0">
                  <a:pos x="99" y="5"/>
                </a:cxn>
                <a:cxn ang="0">
                  <a:pos x="90" y="4"/>
                </a:cxn>
                <a:cxn ang="0">
                  <a:pos x="86" y="20"/>
                </a:cxn>
                <a:cxn ang="0">
                  <a:pos x="75" y="31"/>
                </a:cxn>
                <a:cxn ang="0">
                  <a:pos x="60" y="48"/>
                </a:cxn>
                <a:cxn ang="0">
                  <a:pos x="50" y="55"/>
                </a:cxn>
                <a:cxn ang="0">
                  <a:pos x="40" y="60"/>
                </a:cxn>
                <a:cxn ang="0">
                  <a:pos x="30" y="62"/>
                </a:cxn>
                <a:cxn ang="0">
                  <a:pos x="20" y="66"/>
                </a:cxn>
                <a:cxn ang="0">
                  <a:pos x="21" y="73"/>
                </a:cxn>
                <a:cxn ang="0">
                  <a:pos x="14" y="83"/>
                </a:cxn>
                <a:cxn ang="0">
                  <a:pos x="13" y="93"/>
                </a:cxn>
                <a:cxn ang="0">
                  <a:pos x="18" y="107"/>
                </a:cxn>
                <a:cxn ang="0">
                  <a:pos x="19" y="127"/>
                </a:cxn>
                <a:cxn ang="0">
                  <a:pos x="3" y="146"/>
                </a:cxn>
                <a:cxn ang="0">
                  <a:pos x="1" y="160"/>
                </a:cxn>
                <a:cxn ang="0">
                  <a:pos x="4" y="174"/>
                </a:cxn>
                <a:cxn ang="0">
                  <a:pos x="6" y="184"/>
                </a:cxn>
                <a:cxn ang="0">
                  <a:pos x="4" y="197"/>
                </a:cxn>
                <a:cxn ang="0">
                  <a:pos x="12" y="206"/>
                </a:cxn>
                <a:cxn ang="0">
                  <a:pos x="33" y="215"/>
                </a:cxn>
                <a:cxn ang="0">
                  <a:pos x="42" y="207"/>
                </a:cxn>
                <a:cxn ang="0">
                  <a:pos x="63" y="186"/>
                </a:cxn>
                <a:cxn ang="0">
                  <a:pos x="71" y="151"/>
                </a:cxn>
                <a:cxn ang="0">
                  <a:pos x="79" y="134"/>
                </a:cxn>
                <a:cxn ang="0">
                  <a:pos x="84" y="123"/>
                </a:cxn>
                <a:cxn ang="0">
                  <a:pos x="94" y="95"/>
                </a:cxn>
                <a:cxn ang="0">
                  <a:pos x="94" y="84"/>
                </a:cxn>
                <a:cxn ang="0">
                  <a:pos x="100" y="68"/>
                </a:cxn>
                <a:cxn ang="0">
                  <a:pos x="98" y="53"/>
                </a:cxn>
                <a:cxn ang="0">
                  <a:pos x="105" y="59"/>
                </a:cxn>
                <a:cxn ang="0">
                  <a:pos x="111" y="44"/>
                </a:cxn>
              </a:cxnLst>
              <a:rect l="0" t="0" r="r" b="b"/>
              <a:pathLst>
                <a:path w="113" h="218">
                  <a:moveTo>
                    <a:pt x="108" y="39"/>
                  </a:moveTo>
                  <a:cubicBezTo>
                    <a:pt x="108" y="37"/>
                    <a:pt x="108" y="36"/>
                    <a:pt x="107" y="33"/>
                  </a:cubicBezTo>
                  <a:cubicBezTo>
                    <a:pt x="107" y="31"/>
                    <a:pt x="107" y="31"/>
                    <a:pt x="107" y="28"/>
                  </a:cubicBezTo>
                  <a:cubicBezTo>
                    <a:pt x="107" y="25"/>
                    <a:pt x="107" y="26"/>
                    <a:pt x="106" y="21"/>
                  </a:cubicBezTo>
                  <a:cubicBezTo>
                    <a:pt x="105" y="16"/>
                    <a:pt x="103" y="14"/>
                    <a:pt x="103" y="12"/>
                  </a:cubicBezTo>
                  <a:cubicBezTo>
                    <a:pt x="102" y="10"/>
                    <a:pt x="100" y="8"/>
                    <a:pt x="99" y="5"/>
                  </a:cubicBezTo>
                  <a:cubicBezTo>
                    <a:pt x="98" y="3"/>
                    <a:pt x="97" y="0"/>
                    <a:pt x="95" y="1"/>
                  </a:cubicBezTo>
                  <a:cubicBezTo>
                    <a:pt x="94" y="1"/>
                    <a:pt x="90" y="1"/>
                    <a:pt x="90" y="4"/>
                  </a:cubicBezTo>
                  <a:cubicBezTo>
                    <a:pt x="90" y="7"/>
                    <a:pt x="89" y="12"/>
                    <a:pt x="88" y="14"/>
                  </a:cubicBezTo>
                  <a:cubicBezTo>
                    <a:pt x="88" y="16"/>
                    <a:pt x="87" y="19"/>
                    <a:pt x="86" y="20"/>
                  </a:cubicBezTo>
                  <a:cubicBezTo>
                    <a:pt x="85" y="22"/>
                    <a:pt x="82" y="24"/>
                    <a:pt x="81" y="25"/>
                  </a:cubicBezTo>
                  <a:cubicBezTo>
                    <a:pt x="79" y="27"/>
                    <a:pt x="77" y="29"/>
                    <a:pt x="75" y="31"/>
                  </a:cubicBezTo>
                  <a:cubicBezTo>
                    <a:pt x="74" y="33"/>
                    <a:pt x="72" y="41"/>
                    <a:pt x="68" y="43"/>
                  </a:cubicBezTo>
                  <a:cubicBezTo>
                    <a:pt x="64" y="45"/>
                    <a:pt x="61" y="47"/>
                    <a:pt x="60" y="48"/>
                  </a:cubicBezTo>
                  <a:cubicBezTo>
                    <a:pt x="58" y="50"/>
                    <a:pt x="57" y="52"/>
                    <a:pt x="55" y="53"/>
                  </a:cubicBezTo>
                  <a:cubicBezTo>
                    <a:pt x="54" y="54"/>
                    <a:pt x="50" y="55"/>
                    <a:pt x="50" y="55"/>
                  </a:cubicBezTo>
                  <a:cubicBezTo>
                    <a:pt x="50" y="55"/>
                    <a:pt x="47" y="56"/>
                    <a:pt x="46" y="57"/>
                  </a:cubicBezTo>
                  <a:cubicBezTo>
                    <a:pt x="44" y="58"/>
                    <a:pt x="41" y="60"/>
                    <a:pt x="40" y="60"/>
                  </a:cubicBezTo>
                  <a:cubicBezTo>
                    <a:pt x="38" y="60"/>
                    <a:pt x="37" y="61"/>
                    <a:pt x="35" y="61"/>
                  </a:cubicBezTo>
                  <a:cubicBezTo>
                    <a:pt x="35" y="61"/>
                    <a:pt x="35" y="60"/>
                    <a:pt x="30" y="62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25" y="64"/>
                    <a:pt x="20" y="65"/>
                    <a:pt x="20" y="66"/>
                  </a:cubicBezTo>
                  <a:cubicBezTo>
                    <a:pt x="20" y="66"/>
                    <a:pt x="20" y="70"/>
                    <a:pt x="20" y="70"/>
                  </a:cubicBezTo>
                  <a:cubicBezTo>
                    <a:pt x="21" y="73"/>
                    <a:pt x="21" y="73"/>
                    <a:pt x="21" y="73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4" y="83"/>
                    <a:pt x="12" y="86"/>
                    <a:pt x="12" y="87"/>
                  </a:cubicBezTo>
                  <a:cubicBezTo>
                    <a:pt x="12" y="88"/>
                    <a:pt x="12" y="91"/>
                    <a:pt x="13" y="93"/>
                  </a:cubicBezTo>
                  <a:cubicBezTo>
                    <a:pt x="14" y="94"/>
                    <a:pt x="14" y="98"/>
                    <a:pt x="15" y="100"/>
                  </a:cubicBezTo>
                  <a:cubicBezTo>
                    <a:pt x="16" y="102"/>
                    <a:pt x="17" y="106"/>
                    <a:pt x="18" y="107"/>
                  </a:cubicBezTo>
                  <a:cubicBezTo>
                    <a:pt x="19" y="108"/>
                    <a:pt x="18" y="117"/>
                    <a:pt x="19" y="119"/>
                  </a:cubicBezTo>
                  <a:cubicBezTo>
                    <a:pt x="19" y="122"/>
                    <a:pt x="19" y="127"/>
                    <a:pt x="19" y="127"/>
                  </a:cubicBezTo>
                  <a:cubicBezTo>
                    <a:pt x="19" y="127"/>
                    <a:pt x="18" y="130"/>
                    <a:pt x="16" y="132"/>
                  </a:cubicBezTo>
                  <a:cubicBezTo>
                    <a:pt x="14" y="134"/>
                    <a:pt x="3" y="144"/>
                    <a:pt x="3" y="146"/>
                  </a:cubicBezTo>
                  <a:cubicBezTo>
                    <a:pt x="2" y="148"/>
                    <a:pt x="1" y="152"/>
                    <a:pt x="1" y="152"/>
                  </a:cubicBezTo>
                  <a:cubicBezTo>
                    <a:pt x="1" y="152"/>
                    <a:pt x="2" y="159"/>
                    <a:pt x="1" y="160"/>
                  </a:cubicBezTo>
                  <a:cubicBezTo>
                    <a:pt x="0" y="161"/>
                    <a:pt x="0" y="167"/>
                    <a:pt x="0" y="167"/>
                  </a:cubicBezTo>
                  <a:cubicBezTo>
                    <a:pt x="0" y="167"/>
                    <a:pt x="4" y="173"/>
                    <a:pt x="4" y="174"/>
                  </a:cubicBezTo>
                  <a:cubicBezTo>
                    <a:pt x="4" y="174"/>
                    <a:pt x="6" y="180"/>
                    <a:pt x="6" y="182"/>
                  </a:cubicBezTo>
                  <a:cubicBezTo>
                    <a:pt x="6" y="184"/>
                    <a:pt x="6" y="184"/>
                    <a:pt x="6" y="184"/>
                  </a:cubicBezTo>
                  <a:cubicBezTo>
                    <a:pt x="6" y="184"/>
                    <a:pt x="4" y="189"/>
                    <a:pt x="4" y="190"/>
                  </a:cubicBezTo>
                  <a:cubicBezTo>
                    <a:pt x="4" y="191"/>
                    <a:pt x="2" y="195"/>
                    <a:pt x="4" y="197"/>
                  </a:cubicBezTo>
                  <a:cubicBezTo>
                    <a:pt x="7" y="199"/>
                    <a:pt x="7" y="200"/>
                    <a:pt x="8" y="201"/>
                  </a:cubicBezTo>
                  <a:cubicBezTo>
                    <a:pt x="10" y="203"/>
                    <a:pt x="10" y="204"/>
                    <a:pt x="12" y="206"/>
                  </a:cubicBezTo>
                  <a:cubicBezTo>
                    <a:pt x="14" y="208"/>
                    <a:pt x="19" y="211"/>
                    <a:pt x="24" y="212"/>
                  </a:cubicBezTo>
                  <a:cubicBezTo>
                    <a:pt x="28" y="213"/>
                    <a:pt x="31" y="218"/>
                    <a:pt x="33" y="215"/>
                  </a:cubicBezTo>
                  <a:cubicBezTo>
                    <a:pt x="34" y="212"/>
                    <a:pt x="35" y="211"/>
                    <a:pt x="37" y="210"/>
                  </a:cubicBezTo>
                  <a:cubicBezTo>
                    <a:pt x="38" y="209"/>
                    <a:pt x="35" y="207"/>
                    <a:pt x="42" y="207"/>
                  </a:cubicBezTo>
                  <a:cubicBezTo>
                    <a:pt x="48" y="207"/>
                    <a:pt x="56" y="198"/>
                    <a:pt x="57" y="195"/>
                  </a:cubicBezTo>
                  <a:cubicBezTo>
                    <a:pt x="59" y="191"/>
                    <a:pt x="62" y="188"/>
                    <a:pt x="63" y="186"/>
                  </a:cubicBezTo>
                  <a:cubicBezTo>
                    <a:pt x="64" y="184"/>
                    <a:pt x="64" y="180"/>
                    <a:pt x="65" y="178"/>
                  </a:cubicBezTo>
                  <a:cubicBezTo>
                    <a:pt x="66" y="176"/>
                    <a:pt x="69" y="155"/>
                    <a:pt x="71" y="151"/>
                  </a:cubicBezTo>
                  <a:cubicBezTo>
                    <a:pt x="73" y="146"/>
                    <a:pt x="74" y="144"/>
                    <a:pt x="76" y="141"/>
                  </a:cubicBezTo>
                  <a:cubicBezTo>
                    <a:pt x="78" y="137"/>
                    <a:pt x="77" y="137"/>
                    <a:pt x="79" y="134"/>
                  </a:cubicBezTo>
                  <a:cubicBezTo>
                    <a:pt x="81" y="131"/>
                    <a:pt x="81" y="132"/>
                    <a:pt x="82" y="128"/>
                  </a:cubicBezTo>
                  <a:cubicBezTo>
                    <a:pt x="84" y="125"/>
                    <a:pt x="83" y="130"/>
                    <a:pt x="84" y="123"/>
                  </a:cubicBezTo>
                  <a:cubicBezTo>
                    <a:pt x="86" y="116"/>
                    <a:pt x="89" y="104"/>
                    <a:pt x="90" y="101"/>
                  </a:cubicBezTo>
                  <a:cubicBezTo>
                    <a:pt x="92" y="98"/>
                    <a:pt x="93" y="98"/>
                    <a:pt x="94" y="95"/>
                  </a:cubicBezTo>
                  <a:cubicBezTo>
                    <a:pt x="95" y="92"/>
                    <a:pt x="96" y="90"/>
                    <a:pt x="95" y="88"/>
                  </a:cubicBezTo>
                  <a:cubicBezTo>
                    <a:pt x="94" y="85"/>
                    <a:pt x="93" y="90"/>
                    <a:pt x="94" y="84"/>
                  </a:cubicBezTo>
                  <a:cubicBezTo>
                    <a:pt x="96" y="78"/>
                    <a:pt x="94" y="79"/>
                    <a:pt x="97" y="75"/>
                  </a:cubicBezTo>
                  <a:cubicBezTo>
                    <a:pt x="101" y="71"/>
                    <a:pt x="101" y="70"/>
                    <a:pt x="100" y="68"/>
                  </a:cubicBezTo>
                  <a:cubicBezTo>
                    <a:pt x="100" y="65"/>
                    <a:pt x="99" y="63"/>
                    <a:pt x="99" y="61"/>
                  </a:cubicBezTo>
                  <a:cubicBezTo>
                    <a:pt x="99" y="58"/>
                    <a:pt x="95" y="56"/>
                    <a:pt x="98" y="53"/>
                  </a:cubicBezTo>
                  <a:cubicBezTo>
                    <a:pt x="102" y="49"/>
                    <a:pt x="103" y="49"/>
                    <a:pt x="104" y="52"/>
                  </a:cubicBezTo>
                  <a:cubicBezTo>
                    <a:pt x="104" y="55"/>
                    <a:pt x="101" y="62"/>
                    <a:pt x="105" y="59"/>
                  </a:cubicBezTo>
                  <a:cubicBezTo>
                    <a:pt x="109" y="56"/>
                    <a:pt x="113" y="52"/>
                    <a:pt x="113" y="50"/>
                  </a:cubicBezTo>
                  <a:cubicBezTo>
                    <a:pt x="113" y="48"/>
                    <a:pt x="111" y="47"/>
                    <a:pt x="111" y="44"/>
                  </a:cubicBezTo>
                  <a:cubicBezTo>
                    <a:pt x="111" y="42"/>
                    <a:pt x="108" y="41"/>
                    <a:pt x="108" y="3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58" name="Group 144"/>
          <p:cNvGrpSpPr/>
          <p:nvPr/>
        </p:nvGrpSpPr>
        <p:grpSpPr>
          <a:xfrm>
            <a:off x="7026370" y="2374249"/>
            <a:ext cx="786487" cy="948144"/>
            <a:chOff x="4219575" y="1416050"/>
            <a:chExt cx="687388" cy="828676"/>
          </a:xfrm>
          <a:solidFill>
            <a:schemeClr val="accent5"/>
          </a:solidFill>
        </p:grpSpPr>
        <p:sp>
          <p:nvSpPr>
            <p:cNvPr id="59" name="Freeform 36"/>
            <p:cNvSpPr>
              <a:spLocks/>
            </p:cNvSpPr>
            <p:nvPr/>
          </p:nvSpPr>
          <p:spPr bwMode="auto">
            <a:xfrm>
              <a:off x="4568825" y="1816100"/>
              <a:ext cx="26988" cy="39688"/>
            </a:xfrm>
            <a:custGeom>
              <a:avLst/>
              <a:gdLst/>
              <a:ahLst/>
              <a:cxnLst>
                <a:cxn ang="0">
                  <a:pos x="3" y="27"/>
                </a:cxn>
                <a:cxn ang="0">
                  <a:pos x="9" y="21"/>
                </a:cxn>
                <a:cxn ang="0">
                  <a:pos x="0" y="14"/>
                </a:cxn>
                <a:cxn ang="0">
                  <a:pos x="9" y="0"/>
                </a:cxn>
                <a:cxn ang="0">
                  <a:pos x="20" y="12"/>
                </a:cxn>
                <a:cxn ang="0">
                  <a:pos x="6" y="30"/>
                </a:cxn>
                <a:cxn ang="0">
                  <a:pos x="0" y="27"/>
                </a:cxn>
                <a:cxn ang="0">
                  <a:pos x="2" y="25"/>
                </a:cxn>
                <a:cxn ang="0">
                  <a:pos x="3" y="27"/>
                </a:cxn>
              </a:cxnLst>
              <a:rect l="0" t="0" r="r" b="b"/>
              <a:pathLst>
                <a:path w="20" h="30">
                  <a:moveTo>
                    <a:pt x="3" y="27"/>
                  </a:moveTo>
                  <a:cubicBezTo>
                    <a:pt x="6" y="26"/>
                    <a:pt x="9" y="23"/>
                    <a:pt x="9" y="21"/>
                  </a:cubicBezTo>
                  <a:cubicBezTo>
                    <a:pt x="5" y="20"/>
                    <a:pt x="0" y="16"/>
                    <a:pt x="0" y="14"/>
                  </a:cubicBezTo>
                  <a:cubicBezTo>
                    <a:pt x="0" y="12"/>
                    <a:pt x="5" y="0"/>
                    <a:pt x="9" y="0"/>
                  </a:cubicBezTo>
                  <a:cubicBezTo>
                    <a:pt x="17" y="0"/>
                    <a:pt x="18" y="4"/>
                    <a:pt x="20" y="12"/>
                  </a:cubicBezTo>
                  <a:cubicBezTo>
                    <a:pt x="12" y="14"/>
                    <a:pt x="16" y="30"/>
                    <a:pt x="6" y="30"/>
                  </a:cubicBezTo>
                  <a:cubicBezTo>
                    <a:pt x="3" y="30"/>
                    <a:pt x="1" y="27"/>
                    <a:pt x="0" y="27"/>
                  </a:cubicBezTo>
                  <a:cubicBezTo>
                    <a:pt x="1" y="26"/>
                    <a:pt x="2" y="25"/>
                    <a:pt x="2" y="25"/>
                  </a:cubicBezTo>
                  <a:lnTo>
                    <a:pt x="3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grpSp>
          <p:nvGrpSpPr>
            <p:cNvPr id="60" name="Group 343"/>
            <p:cNvGrpSpPr/>
            <p:nvPr/>
          </p:nvGrpSpPr>
          <p:grpSpPr>
            <a:xfrm>
              <a:off x="4219575" y="1416050"/>
              <a:ext cx="687388" cy="828676"/>
              <a:chOff x="4219575" y="1416050"/>
              <a:chExt cx="687388" cy="828676"/>
            </a:xfrm>
            <a:grpFill/>
          </p:grpSpPr>
          <p:sp>
            <p:nvSpPr>
              <p:cNvPr id="61" name="Freeform 24"/>
              <p:cNvSpPr>
                <a:spLocks/>
              </p:cNvSpPr>
              <p:nvPr/>
            </p:nvSpPr>
            <p:spPr bwMode="auto">
              <a:xfrm>
                <a:off x="4230688" y="1782763"/>
                <a:ext cx="646113" cy="461963"/>
              </a:xfrm>
              <a:custGeom>
                <a:avLst/>
                <a:gdLst/>
                <a:ahLst/>
                <a:cxnLst>
                  <a:cxn ang="0">
                    <a:pos x="473" y="233"/>
                  </a:cxn>
                  <a:cxn ang="0">
                    <a:pos x="470" y="273"/>
                  </a:cxn>
                  <a:cxn ang="0">
                    <a:pos x="427" y="274"/>
                  </a:cxn>
                  <a:cxn ang="0">
                    <a:pos x="401" y="283"/>
                  </a:cxn>
                  <a:cxn ang="0">
                    <a:pos x="403" y="303"/>
                  </a:cxn>
                  <a:cxn ang="0">
                    <a:pos x="413" y="322"/>
                  </a:cxn>
                  <a:cxn ang="0">
                    <a:pos x="401" y="319"/>
                  </a:cxn>
                  <a:cxn ang="0">
                    <a:pos x="397" y="336"/>
                  </a:cxn>
                  <a:cxn ang="0">
                    <a:pos x="382" y="315"/>
                  </a:cxn>
                  <a:cxn ang="0">
                    <a:pos x="358" y="278"/>
                  </a:cxn>
                  <a:cxn ang="0">
                    <a:pos x="329" y="238"/>
                  </a:cxn>
                  <a:cxn ang="0">
                    <a:pos x="289" y="213"/>
                  </a:cxn>
                  <a:cxn ang="0">
                    <a:pos x="270" y="212"/>
                  </a:cxn>
                  <a:cxn ang="0">
                    <a:pos x="289" y="244"/>
                  </a:cxn>
                  <a:cxn ang="0">
                    <a:pos x="315" y="264"/>
                  </a:cxn>
                  <a:cxn ang="0">
                    <a:pos x="330" y="283"/>
                  </a:cxn>
                  <a:cxn ang="0">
                    <a:pos x="323" y="305"/>
                  </a:cxn>
                  <a:cxn ang="0">
                    <a:pos x="316" y="303"/>
                  </a:cxn>
                  <a:cxn ang="0">
                    <a:pos x="291" y="273"/>
                  </a:cxn>
                  <a:cxn ang="0">
                    <a:pos x="229" y="223"/>
                  </a:cxn>
                  <a:cxn ang="0">
                    <a:pos x="168" y="237"/>
                  </a:cxn>
                  <a:cxn ang="0">
                    <a:pos x="135" y="272"/>
                  </a:cxn>
                  <a:cxn ang="0">
                    <a:pos x="101" y="326"/>
                  </a:cxn>
                  <a:cxn ang="0">
                    <a:pos x="72" y="338"/>
                  </a:cxn>
                  <a:cxn ang="0">
                    <a:pos x="10" y="334"/>
                  </a:cxn>
                  <a:cxn ang="0">
                    <a:pos x="0" y="306"/>
                  </a:cxn>
                  <a:cxn ang="0">
                    <a:pos x="4" y="246"/>
                  </a:cxn>
                  <a:cxn ang="0">
                    <a:pos x="48" y="235"/>
                  </a:cxn>
                  <a:cxn ang="0">
                    <a:pos x="89" y="240"/>
                  </a:cxn>
                  <a:cxn ang="0">
                    <a:pos x="105" y="206"/>
                  </a:cxn>
                  <a:cxn ang="0">
                    <a:pos x="103" y="193"/>
                  </a:cxn>
                  <a:cxn ang="0">
                    <a:pos x="60" y="163"/>
                  </a:cxn>
                  <a:cxn ang="0">
                    <a:pos x="88" y="157"/>
                  </a:cxn>
                  <a:cxn ang="0">
                    <a:pos x="96" y="143"/>
                  </a:cxn>
                  <a:cxn ang="0">
                    <a:pos x="114" y="145"/>
                  </a:cxn>
                  <a:cxn ang="0">
                    <a:pos x="147" y="118"/>
                  </a:cxn>
                  <a:cxn ang="0">
                    <a:pos x="176" y="89"/>
                  </a:cxn>
                  <a:cxn ang="0">
                    <a:pos x="208" y="73"/>
                  </a:cxn>
                  <a:cxn ang="0">
                    <a:pos x="225" y="54"/>
                  </a:cxn>
                  <a:cxn ang="0">
                    <a:pos x="245" y="5"/>
                  </a:cxn>
                  <a:cxn ang="0">
                    <a:pos x="251" y="25"/>
                  </a:cxn>
                  <a:cxn ang="0">
                    <a:pos x="240" y="54"/>
                  </a:cxn>
                  <a:cxn ang="0">
                    <a:pos x="254" y="66"/>
                  </a:cxn>
                  <a:cxn ang="0">
                    <a:pos x="289" y="68"/>
                  </a:cxn>
                  <a:cxn ang="0">
                    <a:pos x="333" y="50"/>
                  </a:cxn>
                  <a:cxn ang="0">
                    <a:pos x="378" y="55"/>
                  </a:cxn>
                  <a:cxn ang="0">
                    <a:pos x="408" y="95"/>
                  </a:cxn>
                  <a:cxn ang="0">
                    <a:pos x="399" y="153"/>
                  </a:cxn>
                  <a:cxn ang="0">
                    <a:pos x="470" y="180"/>
                  </a:cxn>
                  <a:cxn ang="0">
                    <a:pos x="474" y="204"/>
                  </a:cxn>
                  <a:cxn ang="0">
                    <a:pos x="476" y="216"/>
                  </a:cxn>
                </a:cxnLst>
                <a:rect l="0" t="0" r="r" b="b"/>
                <a:pathLst>
                  <a:path w="485" h="347">
                    <a:moveTo>
                      <a:pt x="476" y="216"/>
                    </a:moveTo>
                    <a:cubicBezTo>
                      <a:pt x="474" y="223"/>
                      <a:pt x="475" y="219"/>
                      <a:pt x="473" y="222"/>
                    </a:cubicBezTo>
                    <a:cubicBezTo>
                      <a:pt x="473" y="233"/>
                      <a:pt x="473" y="233"/>
                      <a:pt x="473" y="233"/>
                    </a:cubicBezTo>
                    <a:cubicBezTo>
                      <a:pt x="469" y="238"/>
                      <a:pt x="461" y="246"/>
                      <a:pt x="461" y="253"/>
                    </a:cubicBezTo>
                    <a:cubicBezTo>
                      <a:pt x="461" y="261"/>
                      <a:pt x="473" y="268"/>
                      <a:pt x="476" y="272"/>
                    </a:cubicBezTo>
                    <a:cubicBezTo>
                      <a:pt x="474" y="273"/>
                      <a:pt x="472" y="273"/>
                      <a:pt x="470" y="273"/>
                    </a:cubicBezTo>
                    <a:cubicBezTo>
                      <a:pt x="466" y="275"/>
                      <a:pt x="463" y="273"/>
                      <a:pt x="459" y="275"/>
                    </a:cubicBezTo>
                    <a:cubicBezTo>
                      <a:pt x="453" y="277"/>
                      <a:pt x="452" y="283"/>
                      <a:pt x="446" y="283"/>
                    </a:cubicBezTo>
                    <a:cubicBezTo>
                      <a:pt x="439" y="283"/>
                      <a:pt x="435" y="274"/>
                      <a:pt x="427" y="274"/>
                    </a:cubicBezTo>
                    <a:cubicBezTo>
                      <a:pt x="420" y="274"/>
                      <a:pt x="419" y="278"/>
                      <a:pt x="413" y="280"/>
                    </a:cubicBezTo>
                    <a:cubicBezTo>
                      <a:pt x="414" y="284"/>
                      <a:pt x="414" y="286"/>
                      <a:pt x="413" y="290"/>
                    </a:cubicBezTo>
                    <a:cubicBezTo>
                      <a:pt x="406" y="290"/>
                      <a:pt x="405" y="283"/>
                      <a:pt x="401" y="283"/>
                    </a:cubicBezTo>
                    <a:cubicBezTo>
                      <a:pt x="399" y="283"/>
                      <a:pt x="397" y="286"/>
                      <a:pt x="397" y="288"/>
                    </a:cubicBezTo>
                    <a:cubicBezTo>
                      <a:pt x="405" y="298"/>
                      <a:pt x="405" y="298"/>
                      <a:pt x="405" y="298"/>
                    </a:cubicBezTo>
                    <a:cubicBezTo>
                      <a:pt x="405" y="300"/>
                      <a:pt x="403" y="302"/>
                      <a:pt x="403" y="303"/>
                    </a:cubicBezTo>
                    <a:cubicBezTo>
                      <a:pt x="403" y="304"/>
                      <a:pt x="415" y="315"/>
                      <a:pt x="419" y="315"/>
                    </a:cubicBezTo>
                    <a:cubicBezTo>
                      <a:pt x="419" y="317"/>
                      <a:pt x="420" y="318"/>
                      <a:pt x="420" y="319"/>
                    </a:cubicBezTo>
                    <a:cubicBezTo>
                      <a:pt x="418" y="321"/>
                      <a:pt x="414" y="319"/>
                      <a:pt x="413" y="322"/>
                    </a:cubicBezTo>
                    <a:cubicBezTo>
                      <a:pt x="412" y="322"/>
                      <a:pt x="412" y="322"/>
                      <a:pt x="412" y="322"/>
                    </a:cubicBezTo>
                    <a:cubicBezTo>
                      <a:pt x="407" y="321"/>
                      <a:pt x="403" y="317"/>
                      <a:pt x="401" y="315"/>
                    </a:cubicBezTo>
                    <a:cubicBezTo>
                      <a:pt x="401" y="319"/>
                      <a:pt x="401" y="319"/>
                      <a:pt x="401" y="319"/>
                    </a:cubicBezTo>
                    <a:cubicBezTo>
                      <a:pt x="402" y="321"/>
                      <a:pt x="403" y="323"/>
                      <a:pt x="403" y="326"/>
                    </a:cubicBezTo>
                    <a:cubicBezTo>
                      <a:pt x="403" y="329"/>
                      <a:pt x="399" y="334"/>
                      <a:pt x="403" y="336"/>
                    </a:cubicBezTo>
                    <a:cubicBezTo>
                      <a:pt x="401" y="336"/>
                      <a:pt x="397" y="336"/>
                      <a:pt x="397" y="336"/>
                    </a:cubicBezTo>
                    <a:cubicBezTo>
                      <a:pt x="390" y="336"/>
                      <a:pt x="384" y="329"/>
                      <a:pt x="384" y="322"/>
                    </a:cubicBezTo>
                    <a:cubicBezTo>
                      <a:pt x="384" y="319"/>
                      <a:pt x="388" y="317"/>
                      <a:pt x="390" y="315"/>
                    </a:cubicBezTo>
                    <a:cubicBezTo>
                      <a:pt x="387" y="315"/>
                      <a:pt x="385" y="315"/>
                      <a:pt x="382" y="315"/>
                    </a:cubicBezTo>
                    <a:cubicBezTo>
                      <a:pt x="380" y="315"/>
                      <a:pt x="379" y="311"/>
                      <a:pt x="379" y="310"/>
                    </a:cubicBezTo>
                    <a:cubicBezTo>
                      <a:pt x="378" y="304"/>
                      <a:pt x="374" y="300"/>
                      <a:pt x="370" y="296"/>
                    </a:cubicBezTo>
                    <a:cubicBezTo>
                      <a:pt x="365" y="291"/>
                      <a:pt x="358" y="287"/>
                      <a:pt x="358" y="278"/>
                    </a:cubicBezTo>
                    <a:cubicBezTo>
                      <a:pt x="358" y="272"/>
                      <a:pt x="358" y="270"/>
                      <a:pt x="358" y="266"/>
                    </a:cubicBezTo>
                    <a:cubicBezTo>
                      <a:pt x="358" y="260"/>
                      <a:pt x="348" y="251"/>
                      <a:pt x="342" y="248"/>
                    </a:cubicBezTo>
                    <a:cubicBezTo>
                      <a:pt x="336" y="245"/>
                      <a:pt x="329" y="244"/>
                      <a:pt x="329" y="238"/>
                    </a:cubicBezTo>
                    <a:cubicBezTo>
                      <a:pt x="326" y="238"/>
                      <a:pt x="325" y="238"/>
                      <a:pt x="323" y="238"/>
                    </a:cubicBezTo>
                    <a:cubicBezTo>
                      <a:pt x="313" y="238"/>
                      <a:pt x="302" y="223"/>
                      <a:pt x="302" y="213"/>
                    </a:cubicBezTo>
                    <a:cubicBezTo>
                      <a:pt x="297" y="213"/>
                      <a:pt x="293" y="213"/>
                      <a:pt x="289" y="213"/>
                    </a:cubicBezTo>
                    <a:cubicBezTo>
                      <a:pt x="283" y="213"/>
                      <a:pt x="285" y="204"/>
                      <a:pt x="283" y="201"/>
                    </a:cubicBezTo>
                    <a:cubicBezTo>
                      <a:pt x="278" y="204"/>
                      <a:pt x="268" y="204"/>
                      <a:pt x="268" y="209"/>
                    </a:cubicBezTo>
                    <a:cubicBezTo>
                      <a:pt x="268" y="210"/>
                      <a:pt x="270" y="212"/>
                      <a:pt x="270" y="212"/>
                    </a:cubicBezTo>
                    <a:cubicBezTo>
                      <a:pt x="270" y="214"/>
                      <a:pt x="269" y="217"/>
                      <a:pt x="269" y="220"/>
                    </a:cubicBezTo>
                    <a:cubicBezTo>
                      <a:pt x="269" y="226"/>
                      <a:pt x="273" y="229"/>
                      <a:pt x="278" y="231"/>
                    </a:cubicBezTo>
                    <a:cubicBezTo>
                      <a:pt x="285" y="233"/>
                      <a:pt x="288" y="240"/>
                      <a:pt x="289" y="244"/>
                    </a:cubicBezTo>
                    <a:cubicBezTo>
                      <a:pt x="291" y="250"/>
                      <a:pt x="294" y="257"/>
                      <a:pt x="298" y="259"/>
                    </a:cubicBezTo>
                    <a:cubicBezTo>
                      <a:pt x="304" y="262"/>
                      <a:pt x="309" y="260"/>
                      <a:pt x="315" y="260"/>
                    </a:cubicBezTo>
                    <a:cubicBezTo>
                      <a:pt x="315" y="261"/>
                      <a:pt x="315" y="263"/>
                      <a:pt x="315" y="264"/>
                    </a:cubicBezTo>
                    <a:cubicBezTo>
                      <a:pt x="313" y="269"/>
                      <a:pt x="323" y="271"/>
                      <a:pt x="326" y="272"/>
                    </a:cubicBezTo>
                    <a:cubicBezTo>
                      <a:pt x="335" y="277"/>
                      <a:pt x="345" y="280"/>
                      <a:pt x="344" y="290"/>
                    </a:cubicBezTo>
                    <a:cubicBezTo>
                      <a:pt x="340" y="289"/>
                      <a:pt x="337" y="283"/>
                      <a:pt x="330" y="283"/>
                    </a:cubicBezTo>
                    <a:cubicBezTo>
                      <a:pt x="325" y="283"/>
                      <a:pt x="320" y="286"/>
                      <a:pt x="320" y="290"/>
                    </a:cubicBezTo>
                    <a:cubicBezTo>
                      <a:pt x="320" y="296"/>
                      <a:pt x="328" y="297"/>
                      <a:pt x="328" y="303"/>
                    </a:cubicBezTo>
                    <a:cubicBezTo>
                      <a:pt x="328" y="305"/>
                      <a:pt x="323" y="305"/>
                      <a:pt x="323" y="305"/>
                    </a:cubicBezTo>
                    <a:cubicBezTo>
                      <a:pt x="319" y="309"/>
                      <a:pt x="319" y="318"/>
                      <a:pt x="313" y="318"/>
                    </a:cubicBezTo>
                    <a:cubicBezTo>
                      <a:pt x="310" y="318"/>
                      <a:pt x="308" y="317"/>
                      <a:pt x="308" y="315"/>
                    </a:cubicBezTo>
                    <a:cubicBezTo>
                      <a:pt x="314" y="315"/>
                      <a:pt x="316" y="309"/>
                      <a:pt x="316" y="303"/>
                    </a:cubicBezTo>
                    <a:cubicBezTo>
                      <a:pt x="316" y="297"/>
                      <a:pt x="312" y="295"/>
                      <a:pt x="311" y="291"/>
                    </a:cubicBezTo>
                    <a:cubicBezTo>
                      <a:pt x="310" y="291"/>
                      <a:pt x="300" y="281"/>
                      <a:pt x="299" y="278"/>
                    </a:cubicBezTo>
                    <a:cubicBezTo>
                      <a:pt x="297" y="278"/>
                      <a:pt x="291" y="276"/>
                      <a:pt x="291" y="273"/>
                    </a:cubicBezTo>
                    <a:cubicBezTo>
                      <a:pt x="277" y="270"/>
                      <a:pt x="274" y="266"/>
                      <a:pt x="266" y="259"/>
                    </a:cubicBezTo>
                    <a:cubicBezTo>
                      <a:pt x="263" y="256"/>
                      <a:pt x="257" y="254"/>
                      <a:pt x="256" y="251"/>
                    </a:cubicBezTo>
                    <a:cubicBezTo>
                      <a:pt x="248" y="241"/>
                      <a:pt x="245" y="223"/>
                      <a:pt x="229" y="223"/>
                    </a:cubicBezTo>
                    <a:cubicBezTo>
                      <a:pt x="221" y="223"/>
                      <a:pt x="220" y="228"/>
                      <a:pt x="216" y="230"/>
                    </a:cubicBezTo>
                    <a:cubicBezTo>
                      <a:pt x="208" y="234"/>
                      <a:pt x="202" y="242"/>
                      <a:pt x="192" y="242"/>
                    </a:cubicBezTo>
                    <a:cubicBezTo>
                      <a:pt x="183" y="242"/>
                      <a:pt x="177" y="237"/>
                      <a:pt x="168" y="237"/>
                    </a:cubicBezTo>
                    <a:cubicBezTo>
                      <a:pt x="161" y="237"/>
                      <a:pt x="154" y="242"/>
                      <a:pt x="154" y="248"/>
                    </a:cubicBezTo>
                    <a:cubicBezTo>
                      <a:pt x="157" y="258"/>
                      <a:pt x="157" y="258"/>
                      <a:pt x="157" y="258"/>
                    </a:cubicBezTo>
                    <a:cubicBezTo>
                      <a:pt x="154" y="267"/>
                      <a:pt x="144" y="270"/>
                      <a:pt x="135" y="272"/>
                    </a:cubicBezTo>
                    <a:cubicBezTo>
                      <a:pt x="127" y="274"/>
                      <a:pt x="114" y="292"/>
                      <a:pt x="114" y="302"/>
                    </a:cubicBezTo>
                    <a:cubicBezTo>
                      <a:pt x="114" y="305"/>
                      <a:pt x="117" y="306"/>
                      <a:pt x="119" y="307"/>
                    </a:cubicBezTo>
                    <a:cubicBezTo>
                      <a:pt x="113" y="316"/>
                      <a:pt x="110" y="321"/>
                      <a:pt x="101" y="326"/>
                    </a:cubicBezTo>
                    <a:cubicBezTo>
                      <a:pt x="96" y="328"/>
                      <a:pt x="95" y="340"/>
                      <a:pt x="86" y="337"/>
                    </a:cubicBezTo>
                    <a:cubicBezTo>
                      <a:pt x="86" y="337"/>
                      <a:pt x="86" y="337"/>
                      <a:pt x="86" y="337"/>
                    </a:cubicBezTo>
                    <a:cubicBezTo>
                      <a:pt x="82" y="336"/>
                      <a:pt x="75" y="338"/>
                      <a:pt x="72" y="338"/>
                    </a:cubicBezTo>
                    <a:cubicBezTo>
                      <a:pt x="62" y="338"/>
                      <a:pt x="56" y="347"/>
                      <a:pt x="46" y="347"/>
                    </a:cubicBezTo>
                    <a:cubicBezTo>
                      <a:pt x="40" y="347"/>
                      <a:pt x="39" y="331"/>
                      <a:pt x="29" y="331"/>
                    </a:cubicBezTo>
                    <a:cubicBezTo>
                      <a:pt x="22" y="331"/>
                      <a:pt x="17" y="334"/>
                      <a:pt x="10" y="334"/>
                    </a:cubicBezTo>
                    <a:cubicBezTo>
                      <a:pt x="8" y="334"/>
                      <a:pt x="7" y="332"/>
                      <a:pt x="7" y="330"/>
                    </a:cubicBezTo>
                    <a:cubicBezTo>
                      <a:pt x="7" y="321"/>
                      <a:pt x="7" y="318"/>
                      <a:pt x="7" y="313"/>
                    </a:cubicBezTo>
                    <a:cubicBezTo>
                      <a:pt x="3" y="313"/>
                      <a:pt x="0" y="310"/>
                      <a:pt x="0" y="306"/>
                    </a:cubicBezTo>
                    <a:cubicBezTo>
                      <a:pt x="0" y="301"/>
                      <a:pt x="4" y="299"/>
                      <a:pt x="4" y="296"/>
                    </a:cubicBezTo>
                    <a:cubicBezTo>
                      <a:pt x="4" y="285"/>
                      <a:pt x="8" y="274"/>
                      <a:pt x="8" y="262"/>
                    </a:cubicBezTo>
                    <a:cubicBezTo>
                      <a:pt x="8" y="256"/>
                      <a:pt x="4" y="250"/>
                      <a:pt x="4" y="246"/>
                    </a:cubicBezTo>
                    <a:cubicBezTo>
                      <a:pt x="4" y="243"/>
                      <a:pt x="19" y="234"/>
                      <a:pt x="21" y="234"/>
                    </a:cubicBezTo>
                    <a:cubicBezTo>
                      <a:pt x="23" y="234"/>
                      <a:pt x="25" y="236"/>
                      <a:pt x="28" y="235"/>
                    </a:cubicBezTo>
                    <a:cubicBezTo>
                      <a:pt x="48" y="235"/>
                      <a:pt x="48" y="235"/>
                      <a:pt x="48" y="235"/>
                    </a:cubicBezTo>
                    <a:cubicBezTo>
                      <a:pt x="49" y="237"/>
                      <a:pt x="53" y="238"/>
                      <a:pt x="55" y="238"/>
                    </a:cubicBezTo>
                    <a:cubicBezTo>
                      <a:pt x="76" y="238"/>
                      <a:pt x="76" y="238"/>
                      <a:pt x="76" y="238"/>
                    </a:cubicBezTo>
                    <a:cubicBezTo>
                      <a:pt x="82" y="237"/>
                      <a:pt x="84" y="240"/>
                      <a:pt x="89" y="240"/>
                    </a:cubicBezTo>
                    <a:cubicBezTo>
                      <a:pt x="92" y="240"/>
                      <a:pt x="98" y="238"/>
                      <a:pt x="100" y="238"/>
                    </a:cubicBezTo>
                    <a:cubicBezTo>
                      <a:pt x="100" y="229"/>
                      <a:pt x="105" y="226"/>
                      <a:pt x="105" y="218"/>
                    </a:cubicBezTo>
                    <a:cubicBezTo>
                      <a:pt x="105" y="216"/>
                      <a:pt x="105" y="208"/>
                      <a:pt x="105" y="206"/>
                    </a:cubicBezTo>
                    <a:cubicBezTo>
                      <a:pt x="104" y="206"/>
                      <a:pt x="104" y="206"/>
                      <a:pt x="104" y="206"/>
                    </a:cubicBezTo>
                    <a:cubicBezTo>
                      <a:pt x="105" y="205"/>
                      <a:pt x="106" y="201"/>
                      <a:pt x="106" y="200"/>
                    </a:cubicBezTo>
                    <a:cubicBezTo>
                      <a:pt x="106" y="196"/>
                      <a:pt x="103" y="197"/>
                      <a:pt x="103" y="193"/>
                    </a:cubicBezTo>
                    <a:cubicBezTo>
                      <a:pt x="94" y="193"/>
                      <a:pt x="92" y="185"/>
                      <a:pt x="92" y="178"/>
                    </a:cubicBezTo>
                    <a:cubicBezTo>
                      <a:pt x="89" y="178"/>
                      <a:pt x="89" y="175"/>
                      <a:pt x="87" y="175"/>
                    </a:cubicBezTo>
                    <a:cubicBezTo>
                      <a:pt x="79" y="173"/>
                      <a:pt x="60" y="169"/>
                      <a:pt x="60" y="163"/>
                    </a:cubicBezTo>
                    <a:cubicBezTo>
                      <a:pt x="60" y="163"/>
                      <a:pt x="60" y="161"/>
                      <a:pt x="60" y="161"/>
                    </a:cubicBezTo>
                    <a:cubicBezTo>
                      <a:pt x="60" y="157"/>
                      <a:pt x="72" y="154"/>
                      <a:pt x="76" y="153"/>
                    </a:cubicBezTo>
                    <a:cubicBezTo>
                      <a:pt x="78" y="156"/>
                      <a:pt x="85" y="157"/>
                      <a:pt x="88" y="157"/>
                    </a:cubicBezTo>
                    <a:cubicBezTo>
                      <a:pt x="92" y="157"/>
                      <a:pt x="97" y="156"/>
                      <a:pt x="98" y="155"/>
                    </a:cubicBezTo>
                    <a:cubicBezTo>
                      <a:pt x="98" y="152"/>
                      <a:pt x="98" y="152"/>
                      <a:pt x="98" y="152"/>
                    </a:cubicBezTo>
                    <a:cubicBezTo>
                      <a:pt x="95" y="151"/>
                      <a:pt x="97" y="145"/>
                      <a:pt x="96" y="143"/>
                    </a:cubicBezTo>
                    <a:cubicBezTo>
                      <a:pt x="96" y="140"/>
                      <a:pt x="96" y="140"/>
                      <a:pt x="96" y="140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4" y="143"/>
                      <a:pt x="109" y="145"/>
                      <a:pt x="114" y="145"/>
                    </a:cubicBezTo>
                    <a:cubicBezTo>
                      <a:pt x="117" y="145"/>
                      <a:pt x="120" y="142"/>
                      <a:pt x="121" y="139"/>
                    </a:cubicBezTo>
                    <a:cubicBezTo>
                      <a:pt x="135" y="139"/>
                      <a:pt x="138" y="129"/>
                      <a:pt x="141" y="119"/>
                    </a:cubicBezTo>
                    <a:cubicBezTo>
                      <a:pt x="143" y="119"/>
                      <a:pt x="145" y="118"/>
                      <a:pt x="147" y="118"/>
                    </a:cubicBezTo>
                    <a:cubicBezTo>
                      <a:pt x="150" y="117"/>
                      <a:pt x="167" y="110"/>
                      <a:pt x="169" y="108"/>
                    </a:cubicBezTo>
                    <a:cubicBezTo>
                      <a:pt x="173" y="104"/>
                      <a:pt x="171" y="99"/>
                      <a:pt x="171" y="94"/>
                    </a:cubicBezTo>
                    <a:cubicBezTo>
                      <a:pt x="171" y="92"/>
                      <a:pt x="175" y="89"/>
                      <a:pt x="176" y="89"/>
                    </a:cubicBezTo>
                    <a:cubicBezTo>
                      <a:pt x="182" y="83"/>
                      <a:pt x="188" y="76"/>
                      <a:pt x="198" y="76"/>
                    </a:cubicBezTo>
                    <a:cubicBezTo>
                      <a:pt x="204" y="76"/>
                      <a:pt x="201" y="77"/>
                      <a:pt x="204" y="76"/>
                    </a:cubicBezTo>
                    <a:cubicBezTo>
                      <a:pt x="206" y="77"/>
                      <a:pt x="207" y="74"/>
                      <a:pt x="208" y="73"/>
                    </a:cubicBezTo>
                    <a:cubicBezTo>
                      <a:pt x="211" y="70"/>
                      <a:pt x="215" y="72"/>
                      <a:pt x="219" y="72"/>
                    </a:cubicBezTo>
                    <a:cubicBezTo>
                      <a:pt x="221" y="72"/>
                      <a:pt x="229" y="68"/>
                      <a:pt x="229" y="65"/>
                    </a:cubicBezTo>
                    <a:cubicBezTo>
                      <a:pt x="229" y="63"/>
                      <a:pt x="225" y="54"/>
                      <a:pt x="225" y="54"/>
                    </a:cubicBezTo>
                    <a:cubicBezTo>
                      <a:pt x="224" y="42"/>
                      <a:pt x="217" y="38"/>
                      <a:pt x="217" y="28"/>
                    </a:cubicBezTo>
                    <a:cubicBezTo>
                      <a:pt x="217" y="9"/>
                      <a:pt x="234" y="8"/>
                      <a:pt x="245" y="0"/>
                    </a:cubicBezTo>
                    <a:cubicBezTo>
                      <a:pt x="245" y="5"/>
                      <a:pt x="245" y="5"/>
                      <a:pt x="245" y="5"/>
                    </a:cubicBezTo>
                    <a:cubicBezTo>
                      <a:pt x="243" y="10"/>
                      <a:pt x="242" y="12"/>
                      <a:pt x="242" y="17"/>
                    </a:cubicBezTo>
                    <a:cubicBezTo>
                      <a:pt x="242" y="21"/>
                      <a:pt x="247" y="22"/>
                      <a:pt x="251" y="22"/>
                    </a:cubicBezTo>
                    <a:cubicBezTo>
                      <a:pt x="251" y="23"/>
                      <a:pt x="251" y="24"/>
                      <a:pt x="251" y="25"/>
                    </a:cubicBezTo>
                    <a:cubicBezTo>
                      <a:pt x="251" y="27"/>
                      <a:pt x="247" y="28"/>
                      <a:pt x="245" y="29"/>
                    </a:cubicBezTo>
                    <a:cubicBezTo>
                      <a:pt x="241" y="34"/>
                      <a:pt x="236" y="38"/>
                      <a:pt x="236" y="46"/>
                    </a:cubicBezTo>
                    <a:cubicBezTo>
                      <a:pt x="236" y="50"/>
                      <a:pt x="238" y="53"/>
                      <a:pt x="240" y="54"/>
                    </a:cubicBezTo>
                    <a:cubicBezTo>
                      <a:pt x="240" y="56"/>
                      <a:pt x="241" y="57"/>
                      <a:pt x="240" y="59"/>
                    </a:cubicBezTo>
                    <a:cubicBezTo>
                      <a:pt x="245" y="59"/>
                      <a:pt x="247" y="60"/>
                      <a:pt x="251" y="60"/>
                    </a:cubicBezTo>
                    <a:cubicBezTo>
                      <a:pt x="252" y="63"/>
                      <a:pt x="253" y="66"/>
                      <a:pt x="254" y="66"/>
                    </a:cubicBezTo>
                    <a:cubicBezTo>
                      <a:pt x="266" y="66"/>
                      <a:pt x="274" y="56"/>
                      <a:pt x="285" y="57"/>
                    </a:cubicBezTo>
                    <a:cubicBezTo>
                      <a:pt x="284" y="59"/>
                      <a:pt x="282" y="60"/>
                      <a:pt x="282" y="62"/>
                    </a:cubicBezTo>
                    <a:cubicBezTo>
                      <a:pt x="282" y="63"/>
                      <a:pt x="289" y="68"/>
                      <a:pt x="289" y="68"/>
                    </a:cubicBezTo>
                    <a:cubicBezTo>
                      <a:pt x="294" y="68"/>
                      <a:pt x="295" y="65"/>
                      <a:pt x="297" y="64"/>
                    </a:cubicBezTo>
                    <a:cubicBezTo>
                      <a:pt x="304" y="60"/>
                      <a:pt x="310" y="62"/>
                      <a:pt x="317" y="59"/>
                    </a:cubicBezTo>
                    <a:cubicBezTo>
                      <a:pt x="321" y="57"/>
                      <a:pt x="328" y="50"/>
                      <a:pt x="333" y="50"/>
                    </a:cubicBezTo>
                    <a:cubicBezTo>
                      <a:pt x="339" y="50"/>
                      <a:pt x="345" y="51"/>
                      <a:pt x="348" y="52"/>
                    </a:cubicBezTo>
                    <a:cubicBezTo>
                      <a:pt x="347" y="54"/>
                      <a:pt x="346" y="56"/>
                      <a:pt x="346" y="57"/>
                    </a:cubicBezTo>
                    <a:cubicBezTo>
                      <a:pt x="358" y="57"/>
                      <a:pt x="370" y="55"/>
                      <a:pt x="378" y="55"/>
                    </a:cubicBezTo>
                    <a:cubicBezTo>
                      <a:pt x="386" y="55"/>
                      <a:pt x="392" y="54"/>
                      <a:pt x="401" y="54"/>
                    </a:cubicBezTo>
                    <a:cubicBezTo>
                      <a:pt x="410" y="54"/>
                      <a:pt x="414" y="70"/>
                      <a:pt x="414" y="80"/>
                    </a:cubicBezTo>
                    <a:cubicBezTo>
                      <a:pt x="414" y="86"/>
                      <a:pt x="408" y="89"/>
                      <a:pt x="408" y="95"/>
                    </a:cubicBezTo>
                    <a:cubicBezTo>
                      <a:pt x="408" y="104"/>
                      <a:pt x="416" y="110"/>
                      <a:pt x="416" y="118"/>
                    </a:cubicBezTo>
                    <a:cubicBezTo>
                      <a:pt x="416" y="123"/>
                      <a:pt x="408" y="125"/>
                      <a:pt x="406" y="128"/>
                    </a:cubicBezTo>
                    <a:cubicBezTo>
                      <a:pt x="401" y="136"/>
                      <a:pt x="399" y="143"/>
                      <a:pt x="399" y="153"/>
                    </a:cubicBezTo>
                    <a:cubicBezTo>
                      <a:pt x="399" y="166"/>
                      <a:pt x="408" y="163"/>
                      <a:pt x="418" y="163"/>
                    </a:cubicBezTo>
                    <a:cubicBezTo>
                      <a:pt x="432" y="163"/>
                      <a:pt x="439" y="157"/>
                      <a:pt x="450" y="157"/>
                    </a:cubicBezTo>
                    <a:cubicBezTo>
                      <a:pt x="461" y="157"/>
                      <a:pt x="459" y="180"/>
                      <a:pt x="470" y="180"/>
                    </a:cubicBezTo>
                    <a:cubicBezTo>
                      <a:pt x="470" y="198"/>
                      <a:pt x="470" y="198"/>
                      <a:pt x="470" y="198"/>
                    </a:cubicBezTo>
                    <a:cubicBezTo>
                      <a:pt x="470" y="200"/>
                      <a:pt x="471" y="201"/>
                      <a:pt x="472" y="201"/>
                    </a:cubicBezTo>
                    <a:cubicBezTo>
                      <a:pt x="474" y="204"/>
                      <a:pt x="474" y="204"/>
                      <a:pt x="474" y="204"/>
                    </a:cubicBezTo>
                    <a:cubicBezTo>
                      <a:pt x="476" y="204"/>
                      <a:pt x="482" y="202"/>
                      <a:pt x="485" y="201"/>
                    </a:cubicBezTo>
                    <a:cubicBezTo>
                      <a:pt x="485" y="204"/>
                      <a:pt x="485" y="206"/>
                      <a:pt x="485" y="208"/>
                    </a:cubicBezTo>
                    <a:cubicBezTo>
                      <a:pt x="481" y="209"/>
                      <a:pt x="476" y="211"/>
                      <a:pt x="476" y="2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2" name="Freeform 25"/>
              <p:cNvSpPr>
                <a:spLocks/>
              </p:cNvSpPr>
              <p:nvPr/>
            </p:nvSpPr>
            <p:spPr bwMode="auto">
              <a:xfrm>
                <a:off x="4470400" y="1416050"/>
                <a:ext cx="436563" cy="423863"/>
              </a:xfrm>
              <a:custGeom>
                <a:avLst/>
                <a:gdLst/>
                <a:ahLst/>
                <a:cxnLst>
                  <a:cxn ang="0">
                    <a:pos x="66" y="236"/>
                  </a:cxn>
                  <a:cxn ang="0">
                    <a:pos x="4" y="254"/>
                  </a:cxn>
                  <a:cxn ang="0">
                    <a:pos x="12" y="241"/>
                  </a:cxn>
                  <a:cxn ang="0">
                    <a:pos x="8" y="231"/>
                  </a:cxn>
                  <a:cxn ang="0">
                    <a:pos x="10" y="190"/>
                  </a:cxn>
                  <a:cxn ang="0">
                    <a:pos x="55" y="163"/>
                  </a:cxn>
                  <a:cxn ang="0">
                    <a:pos x="85" y="129"/>
                  </a:cxn>
                  <a:cxn ang="0">
                    <a:pos x="97" y="102"/>
                  </a:cxn>
                  <a:cxn ang="0">
                    <a:pos x="142" y="55"/>
                  </a:cxn>
                  <a:cxn ang="0">
                    <a:pos x="124" y="57"/>
                  </a:cxn>
                  <a:cxn ang="0">
                    <a:pos x="124" y="49"/>
                  </a:cxn>
                  <a:cxn ang="0">
                    <a:pos x="132" y="44"/>
                  </a:cxn>
                  <a:cxn ang="0">
                    <a:pos x="148" y="57"/>
                  </a:cxn>
                  <a:cxn ang="0">
                    <a:pos x="149" y="45"/>
                  </a:cxn>
                  <a:cxn ang="0">
                    <a:pos x="168" y="37"/>
                  </a:cxn>
                  <a:cxn ang="0">
                    <a:pos x="183" y="28"/>
                  </a:cxn>
                  <a:cxn ang="0">
                    <a:pos x="199" y="21"/>
                  </a:cxn>
                  <a:cxn ang="0">
                    <a:pos x="221" y="17"/>
                  </a:cxn>
                  <a:cxn ang="0">
                    <a:pos x="223" y="5"/>
                  </a:cxn>
                  <a:cxn ang="0">
                    <a:pos x="256" y="6"/>
                  </a:cxn>
                  <a:cxn ang="0">
                    <a:pos x="266" y="7"/>
                  </a:cxn>
                  <a:cxn ang="0">
                    <a:pos x="285" y="2"/>
                  </a:cxn>
                  <a:cxn ang="0">
                    <a:pos x="296" y="6"/>
                  </a:cxn>
                  <a:cxn ang="0">
                    <a:pos x="293" y="24"/>
                  </a:cxn>
                  <a:cxn ang="0">
                    <a:pos x="315" y="32"/>
                  </a:cxn>
                  <a:cxn ang="0">
                    <a:pos x="309" y="72"/>
                  </a:cxn>
                  <a:cxn ang="0">
                    <a:pos x="310" y="113"/>
                  </a:cxn>
                  <a:cxn ang="0">
                    <a:pos x="318" y="148"/>
                  </a:cxn>
                  <a:cxn ang="0">
                    <a:pos x="327" y="172"/>
                  </a:cxn>
                  <a:cxn ang="0">
                    <a:pos x="255" y="224"/>
                  </a:cxn>
                  <a:cxn ang="0">
                    <a:pos x="218" y="225"/>
                  </a:cxn>
                  <a:cxn ang="0">
                    <a:pos x="206" y="200"/>
                  </a:cxn>
                  <a:cxn ang="0">
                    <a:pos x="197" y="174"/>
                  </a:cxn>
                  <a:cxn ang="0">
                    <a:pos x="254" y="130"/>
                  </a:cxn>
                  <a:cxn ang="0">
                    <a:pos x="202" y="135"/>
                  </a:cxn>
                  <a:cxn ang="0">
                    <a:pos x="172" y="169"/>
                  </a:cxn>
                  <a:cxn ang="0">
                    <a:pos x="146" y="201"/>
                  </a:cxn>
                  <a:cxn ang="0">
                    <a:pos x="150" y="218"/>
                  </a:cxn>
                  <a:cxn ang="0">
                    <a:pos x="152" y="253"/>
                  </a:cxn>
                  <a:cxn ang="0">
                    <a:pos x="146" y="283"/>
                  </a:cxn>
                  <a:cxn ang="0">
                    <a:pos x="121" y="304"/>
                  </a:cxn>
                  <a:cxn ang="0">
                    <a:pos x="90" y="297"/>
                  </a:cxn>
                  <a:cxn ang="0">
                    <a:pos x="82" y="269"/>
                  </a:cxn>
                  <a:cxn ang="0">
                    <a:pos x="76" y="245"/>
                  </a:cxn>
                </a:cxnLst>
                <a:rect l="0" t="0" r="r" b="b"/>
                <a:pathLst>
                  <a:path w="327" h="318">
                    <a:moveTo>
                      <a:pt x="76" y="247"/>
                    </a:moveTo>
                    <a:cubicBezTo>
                      <a:pt x="70" y="245"/>
                      <a:pt x="69" y="241"/>
                      <a:pt x="66" y="236"/>
                    </a:cubicBezTo>
                    <a:cubicBezTo>
                      <a:pt x="57" y="249"/>
                      <a:pt x="43" y="266"/>
                      <a:pt x="24" y="266"/>
                    </a:cubicBezTo>
                    <a:cubicBezTo>
                      <a:pt x="22" y="266"/>
                      <a:pt x="4" y="256"/>
                      <a:pt x="4" y="254"/>
                    </a:cubicBezTo>
                    <a:cubicBezTo>
                      <a:pt x="4" y="250"/>
                      <a:pt x="10" y="248"/>
                      <a:pt x="12" y="247"/>
                    </a:cubicBezTo>
                    <a:cubicBezTo>
                      <a:pt x="12" y="241"/>
                      <a:pt x="12" y="241"/>
                      <a:pt x="12" y="241"/>
                    </a:cubicBezTo>
                    <a:cubicBezTo>
                      <a:pt x="6" y="241"/>
                      <a:pt x="6" y="241"/>
                      <a:pt x="0" y="243"/>
                    </a:cubicBezTo>
                    <a:cubicBezTo>
                      <a:pt x="0" y="240"/>
                      <a:pt x="5" y="234"/>
                      <a:pt x="8" y="231"/>
                    </a:cubicBezTo>
                    <a:cubicBezTo>
                      <a:pt x="1" y="223"/>
                      <a:pt x="0" y="212"/>
                      <a:pt x="0" y="200"/>
                    </a:cubicBezTo>
                    <a:cubicBezTo>
                      <a:pt x="0" y="193"/>
                      <a:pt x="7" y="194"/>
                      <a:pt x="10" y="190"/>
                    </a:cubicBezTo>
                    <a:cubicBezTo>
                      <a:pt x="15" y="182"/>
                      <a:pt x="20" y="177"/>
                      <a:pt x="30" y="174"/>
                    </a:cubicBezTo>
                    <a:cubicBezTo>
                      <a:pt x="38" y="172"/>
                      <a:pt x="39" y="162"/>
                      <a:pt x="55" y="163"/>
                    </a:cubicBezTo>
                    <a:cubicBezTo>
                      <a:pt x="50" y="162"/>
                      <a:pt x="49" y="161"/>
                      <a:pt x="45" y="160"/>
                    </a:cubicBezTo>
                    <a:cubicBezTo>
                      <a:pt x="64" y="155"/>
                      <a:pt x="71" y="140"/>
                      <a:pt x="85" y="129"/>
                    </a:cubicBezTo>
                    <a:cubicBezTo>
                      <a:pt x="90" y="126"/>
                      <a:pt x="89" y="112"/>
                      <a:pt x="93" y="112"/>
                    </a:cubicBezTo>
                    <a:cubicBezTo>
                      <a:pt x="93" y="112"/>
                      <a:pt x="97" y="102"/>
                      <a:pt x="97" y="102"/>
                    </a:cubicBezTo>
                    <a:cubicBezTo>
                      <a:pt x="102" y="93"/>
                      <a:pt x="109" y="87"/>
                      <a:pt x="118" y="83"/>
                    </a:cubicBezTo>
                    <a:cubicBezTo>
                      <a:pt x="127" y="80"/>
                      <a:pt x="139" y="65"/>
                      <a:pt x="142" y="55"/>
                    </a:cubicBezTo>
                    <a:cubicBezTo>
                      <a:pt x="131" y="58"/>
                      <a:pt x="126" y="63"/>
                      <a:pt x="116" y="63"/>
                    </a:cubicBezTo>
                    <a:cubicBezTo>
                      <a:pt x="118" y="60"/>
                      <a:pt x="123" y="58"/>
                      <a:pt x="124" y="57"/>
                    </a:cubicBezTo>
                    <a:cubicBezTo>
                      <a:pt x="122" y="57"/>
                      <a:pt x="118" y="56"/>
                      <a:pt x="118" y="56"/>
                    </a:cubicBezTo>
                    <a:cubicBezTo>
                      <a:pt x="119" y="51"/>
                      <a:pt x="121" y="49"/>
                      <a:pt x="124" y="49"/>
                    </a:cubicBezTo>
                    <a:cubicBezTo>
                      <a:pt x="126" y="49"/>
                      <a:pt x="127" y="50"/>
                      <a:pt x="128" y="50"/>
                    </a:cubicBezTo>
                    <a:cubicBezTo>
                      <a:pt x="129" y="47"/>
                      <a:pt x="131" y="46"/>
                      <a:pt x="132" y="44"/>
                    </a:cubicBezTo>
                    <a:cubicBezTo>
                      <a:pt x="134" y="47"/>
                      <a:pt x="135" y="49"/>
                      <a:pt x="133" y="52"/>
                    </a:cubicBezTo>
                    <a:cubicBezTo>
                      <a:pt x="140" y="52"/>
                      <a:pt x="142" y="57"/>
                      <a:pt x="148" y="57"/>
                    </a:cubicBezTo>
                    <a:cubicBezTo>
                      <a:pt x="150" y="57"/>
                      <a:pt x="155" y="46"/>
                      <a:pt x="156" y="46"/>
                    </a:cubicBezTo>
                    <a:cubicBezTo>
                      <a:pt x="153" y="45"/>
                      <a:pt x="153" y="44"/>
                      <a:pt x="149" y="45"/>
                    </a:cubicBezTo>
                    <a:cubicBezTo>
                      <a:pt x="151" y="41"/>
                      <a:pt x="154" y="38"/>
                      <a:pt x="159" y="38"/>
                    </a:cubicBezTo>
                    <a:cubicBezTo>
                      <a:pt x="162" y="38"/>
                      <a:pt x="165" y="39"/>
                      <a:pt x="168" y="37"/>
                    </a:cubicBezTo>
                    <a:cubicBezTo>
                      <a:pt x="165" y="35"/>
                      <a:pt x="166" y="35"/>
                      <a:pt x="164" y="33"/>
                    </a:cubicBezTo>
                    <a:cubicBezTo>
                      <a:pt x="169" y="29"/>
                      <a:pt x="176" y="29"/>
                      <a:pt x="183" y="28"/>
                    </a:cubicBezTo>
                    <a:cubicBezTo>
                      <a:pt x="183" y="33"/>
                      <a:pt x="183" y="33"/>
                      <a:pt x="183" y="33"/>
                    </a:cubicBezTo>
                    <a:cubicBezTo>
                      <a:pt x="189" y="32"/>
                      <a:pt x="190" y="22"/>
                      <a:pt x="199" y="21"/>
                    </a:cubicBezTo>
                    <a:cubicBezTo>
                      <a:pt x="199" y="29"/>
                      <a:pt x="199" y="29"/>
                      <a:pt x="199" y="29"/>
                    </a:cubicBezTo>
                    <a:cubicBezTo>
                      <a:pt x="205" y="18"/>
                      <a:pt x="213" y="21"/>
                      <a:pt x="221" y="17"/>
                    </a:cubicBezTo>
                    <a:cubicBezTo>
                      <a:pt x="217" y="15"/>
                      <a:pt x="214" y="14"/>
                      <a:pt x="214" y="11"/>
                    </a:cubicBezTo>
                    <a:cubicBezTo>
                      <a:pt x="214" y="9"/>
                      <a:pt x="222" y="7"/>
                      <a:pt x="223" y="5"/>
                    </a:cubicBezTo>
                    <a:cubicBezTo>
                      <a:pt x="226" y="8"/>
                      <a:pt x="228" y="11"/>
                      <a:pt x="232" y="11"/>
                    </a:cubicBezTo>
                    <a:cubicBezTo>
                      <a:pt x="239" y="11"/>
                      <a:pt x="256" y="0"/>
                      <a:pt x="256" y="6"/>
                    </a:cubicBezTo>
                    <a:cubicBezTo>
                      <a:pt x="256" y="12"/>
                      <a:pt x="248" y="14"/>
                      <a:pt x="247" y="20"/>
                    </a:cubicBezTo>
                    <a:cubicBezTo>
                      <a:pt x="255" y="21"/>
                      <a:pt x="258" y="11"/>
                      <a:pt x="266" y="7"/>
                    </a:cubicBezTo>
                    <a:cubicBezTo>
                      <a:pt x="267" y="10"/>
                      <a:pt x="267" y="12"/>
                      <a:pt x="268" y="15"/>
                    </a:cubicBezTo>
                    <a:cubicBezTo>
                      <a:pt x="274" y="9"/>
                      <a:pt x="277" y="7"/>
                      <a:pt x="285" y="2"/>
                    </a:cubicBezTo>
                    <a:cubicBezTo>
                      <a:pt x="285" y="8"/>
                      <a:pt x="284" y="12"/>
                      <a:pt x="289" y="13"/>
                    </a:cubicBezTo>
                    <a:cubicBezTo>
                      <a:pt x="290" y="9"/>
                      <a:pt x="292" y="6"/>
                      <a:pt x="296" y="6"/>
                    </a:cubicBezTo>
                    <a:cubicBezTo>
                      <a:pt x="298" y="6"/>
                      <a:pt x="307" y="11"/>
                      <a:pt x="311" y="13"/>
                    </a:cubicBezTo>
                    <a:cubicBezTo>
                      <a:pt x="307" y="24"/>
                      <a:pt x="303" y="20"/>
                      <a:pt x="293" y="24"/>
                    </a:cubicBezTo>
                    <a:cubicBezTo>
                      <a:pt x="298" y="27"/>
                      <a:pt x="301" y="28"/>
                      <a:pt x="301" y="30"/>
                    </a:cubicBezTo>
                    <a:cubicBezTo>
                      <a:pt x="305" y="31"/>
                      <a:pt x="314" y="32"/>
                      <a:pt x="315" y="32"/>
                    </a:cubicBezTo>
                    <a:cubicBezTo>
                      <a:pt x="309" y="36"/>
                      <a:pt x="293" y="44"/>
                      <a:pt x="293" y="55"/>
                    </a:cubicBezTo>
                    <a:cubicBezTo>
                      <a:pt x="293" y="63"/>
                      <a:pt x="309" y="62"/>
                      <a:pt x="309" y="72"/>
                    </a:cubicBezTo>
                    <a:cubicBezTo>
                      <a:pt x="309" y="80"/>
                      <a:pt x="301" y="83"/>
                      <a:pt x="301" y="91"/>
                    </a:cubicBezTo>
                    <a:cubicBezTo>
                      <a:pt x="301" y="99"/>
                      <a:pt x="310" y="104"/>
                      <a:pt x="310" y="113"/>
                    </a:cubicBezTo>
                    <a:cubicBezTo>
                      <a:pt x="310" y="118"/>
                      <a:pt x="305" y="121"/>
                      <a:pt x="305" y="126"/>
                    </a:cubicBezTo>
                    <a:cubicBezTo>
                      <a:pt x="305" y="136"/>
                      <a:pt x="318" y="138"/>
                      <a:pt x="318" y="148"/>
                    </a:cubicBezTo>
                    <a:cubicBezTo>
                      <a:pt x="318" y="151"/>
                      <a:pt x="314" y="153"/>
                      <a:pt x="313" y="154"/>
                    </a:cubicBezTo>
                    <a:cubicBezTo>
                      <a:pt x="317" y="161"/>
                      <a:pt x="327" y="163"/>
                      <a:pt x="327" y="172"/>
                    </a:cubicBezTo>
                    <a:cubicBezTo>
                      <a:pt x="327" y="187"/>
                      <a:pt x="297" y="203"/>
                      <a:pt x="288" y="215"/>
                    </a:cubicBezTo>
                    <a:cubicBezTo>
                      <a:pt x="283" y="224"/>
                      <a:pt x="263" y="226"/>
                      <a:pt x="255" y="224"/>
                    </a:cubicBezTo>
                    <a:cubicBezTo>
                      <a:pt x="246" y="227"/>
                      <a:pt x="236" y="231"/>
                      <a:pt x="228" y="231"/>
                    </a:cubicBezTo>
                    <a:cubicBezTo>
                      <a:pt x="222" y="231"/>
                      <a:pt x="218" y="230"/>
                      <a:pt x="218" y="225"/>
                    </a:cubicBezTo>
                    <a:cubicBezTo>
                      <a:pt x="209" y="225"/>
                      <a:pt x="199" y="219"/>
                      <a:pt x="199" y="210"/>
                    </a:cubicBezTo>
                    <a:cubicBezTo>
                      <a:pt x="199" y="205"/>
                      <a:pt x="204" y="202"/>
                      <a:pt x="206" y="200"/>
                    </a:cubicBezTo>
                    <a:cubicBezTo>
                      <a:pt x="201" y="198"/>
                      <a:pt x="197" y="188"/>
                      <a:pt x="197" y="183"/>
                    </a:cubicBezTo>
                    <a:cubicBezTo>
                      <a:pt x="197" y="180"/>
                      <a:pt x="198" y="178"/>
                      <a:pt x="197" y="174"/>
                    </a:cubicBezTo>
                    <a:cubicBezTo>
                      <a:pt x="216" y="174"/>
                      <a:pt x="225" y="150"/>
                      <a:pt x="237" y="144"/>
                    </a:cubicBezTo>
                    <a:cubicBezTo>
                      <a:pt x="243" y="140"/>
                      <a:pt x="254" y="138"/>
                      <a:pt x="254" y="130"/>
                    </a:cubicBezTo>
                    <a:cubicBezTo>
                      <a:pt x="254" y="119"/>
                      <a:pt x="239" y="117"/>
                      <a:pt x="228" y="117"/>
                    </a:cubicBezTo>
                    <a:cubicBezTo>
                      <a:pt x="213" y="117"/>
                      <a:pt x="202" y="122"/>
                      <a:pt x="202" y="135"/>
                    </a:cubicBezTo>
                    <a:cubicBezTo>
                      <a:pt x="202" y="140"/>
                      <a:pt x="203" y="142"/>
                      <a:pt x="202" y="145"/>
                    </a:cubicBezTo>
                    <a:cubicBezTo>
                      <a:pt x="202" y="155"/>
                      <a:pt x="181" y="164"/>
                      <a:pt x="172" y="169"/>
                    </a:cubicBezTo>
                    <a:cubicBezTo>
                      <a:pt x="165" y="174"/>
                      <a:pt x="157" y="175"/>
                      <a:pt x="152" y="183"/>
                    </a:cubicBezTo>
                    <a:cubicBezTo>
                      <a:pt x="149" y="189"/>
                      <a:pt x="153" y="198"/>
                      <a:pt x="146" y="201"/>
                    </a:cubicBezTo>
                    <a:cubicBezTo>
                      <a:pt x="146" y="210"/>
                      <a:pt x="146" y="210"/>
                      <a:pt x="146" y="210"/>
                    </a:cubicBezTo>
                    <a:cubicBezTo>
                      <a:pt x="149" y="212"/>
                      <a:pt x="150" y="215"/>
                      <a:pt x="150" y="218"/>
                    </a:cubicBezTo>
                    <a:cubicBezTo>
                      <a:pt x="158" y="219"/>
                      <a:pt x="170" y="227"/>
                      <a:pt x="170" y="235"/>
                    </a:cubicBezTo>
                    <a:cubicBezTo>
                      <a:pt x="170" y="242"/>
                      <a:pt x="157" y="253"/>
                      <a:pt x="152" y="253"/>
                    </a:cubicBezTo>
                    <a:cubicBezTo>
                      <a:pt x="143" y="253"/>
                      <a:pt x="140" y="266"/>
                      <a:pt x="140" y="275"/>
                    </a:cubicBezTo>
                    <a:cubicBezTo>
                      <a:pt x="140" y="280"/>
                      <a:pt x="144" y="282"/>
                      <a:pt x="146" y="283"/>
                    </a:cubicBezTo>
                    <a:cubicBezTo>
                      <a:pt x="145" y="294"/>
                      <a:pt x="135" y="295"/>
                      <a:pt x="133" y="304"/>
                    </a:cubicBezTo>
                    <a:cubicBezTo>
                      <a:pt x="127" y="304"/>
                      <a:pt x="125" y="304"/>
                      <a:pt x="121" y="304"/>
                    </a:cubicBezTo>
                    <a:cubicBezTo>
                      <a:pt x="114" y="304"/>
                      <a:pt x="111" y="318"/>
                      <a:pt x="100" y="318"/>
                    </a:cubicBezTo>
                    <a:cubicBezTo>
                      <a:pt x="97" y="318"/>
                      <a:pt x="90" y="299"/>
                      <a:pt x="90" y="297"/>
                    </a:cubicBezTo>
                    <a:cubicBezTo>
                      <a:pt x="90" y="296"/>
                      <a:pt x="91" y="294"/>
                      <a:pt x="91" y="293"/>
                    </a:cubicBezTo>
                    <a:cubicBezTo>
                      <a:pt x="84" y="285"/>
                      <a:pt x="85" y="279"/>
                      <a:pt x="82" y="269"/>
                    </a:cubicBezTo>
                    <a:cubicBezTo>
                      <a:pt x="79" y="263"/>
                      <a:pt x="73" y="261"/>
                      <a:pt x="73" y="253"/>
                    </a:cubicBezTo>
                    <a:cubicBezTo>
                      <a:pt x="73" y="250"/>
                      <a:pt x="75" y="246"/>
                      <a:pt x="76" y="245"/>
                    </a:cubicBezTo>
                    <a:lnTo>
                      <a:pt x="76" y="24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3" name="Freeform 28"/>
              <p:cNvSpPr>
                <a:spLocks/>
              </p:cNvSpPr>
              <p:nvPr/>
            </p:nvSpPr>
            <p:spPr bwMode="auto">
              <a:xfrm>
                <a:off x="4219575" y="1841500"/>
                <a:ext cx="73025" cy="87313"/>
              </a:xfrm>
              <a:custGeom>
                <a:avLst/>
                <a:gdLst/>
                <a:ahLst/>
                <a:cxnLst>
                  <a:cxn ang="0">
                    <a:pos x="9" y="19"/>
                  </a:cxn>
                  <a:cxn ang="0">
                    <a:pos x="22" y="14"/>
                  </a:cxn>
                  <a:cxn ang="0">
                    <a:pos x="19" y="8"/>
                  </a:cxn>
                  <a:cxn ang="0">
                    <a:pos x="32" y="0"/>
                  </a:cxn>
                  <a:cxn ang="0">
                    <a:pos x="40" y="0"/>
                  </a:cxn>
                  <a:cxn ang="0">
                    <a:pos x="55" y="18"/>
                  </a:cxn>
                  <a:cxn ang="0">
                    <a:pos x="47" y="24"/>
                  </a:cxn>
                  <a:cxn ang="0">
                    <a:pos x="47" y="39"/>
                  </a:cxn>
                  <a:cxn ang="0">
                    <a:pos x="47" y="52"/>
                  </a:cxn>
                  <a:cxn ang="0">
                    <a:pos x="35" y="54"/>
                  </a:cxn>
                  <a:cxn ang="0">
                    <a:pos x="19" y="64"/>
                  </a:cxn>
                  <a:cxn ang="0">
                    <a:pos x="11" y="65"/>
                  </a:cxn>
                  <a:cxn ang="0">
                    <a:pos x="0" y="55"/>
                  </a:cxn>
                  <a:cxn ang="0">
                    <a:pos x="13" y="33"/>
                  </a:cxn>
                  <a:cxn ang="0">
                    <a:pos x="4" y="23"/>
                  </a:cxn>
                  <a:cxn ang="0">
                    <a:pos x="9" y="19"/>
                  </a:cxn>
                </a:cxnLst>
                <a:rect l="0" t="0" r="r" b="b"/>
                <a:pathLst>
                  <a:path w="55" h="65">
                    <a:moveTo>
                      <a:pt x="9" y="19"/>
                    </a:moveTo>
                    <a:cubicBezTo>
                      <a:pt x="12" y="19"/>
                      <a:pt x="19" y="16"/>
                      <a:pt x="22" y="14"/>
                    </a:cubicBezTo>
                    <a:cubicBezTo>
                      <a:pt x="20" y="11"/>
                      <a:pt x="19" y="10"/>
                      <a:pt x="19" y="8"/>
                    </a:cubicBezTo>
                    <a:cubicBezTo>
                      <a:pt x="19" y="5"/>
                      <a:pt x="28" y="0"/>
                      <a:pt x="32" y="0"/>
                    </a:cubicBezTo>
                    <a:cubicBezTo>
                      <a:pt x="35" y="0"/>
                      <a:pt x="37" y="0"/>
                      <a:pt x="40" y="0"/>
                    </a:cubicBezTo>
                    <a:cubicBezTo>
                      <a:pt x="50" y="0"/>
                      <a:pt x="55" y="10"/>
                      <a:pt x="55" y="18"/>
                    </a:cubicBezTo>
                    <a:cubicBezTo>
                      <a:pt x="55" y="21"/>
                      <a:pt x="47" y="21"/>
                      <a:pt x="47" y="24"/>
                    </a:cubicBezTo>
                    <a:cubicBezTo>
                      <a:pt x="47" y="27"/>
                      <a:pt x="47" y="39"/>
                      <a:pt x="47" y="39"/>
                    </a:cubicBezTo>
                    <a:cubicBezTo>
                      <a:pt x="47" y="43"/>
                      <a:pt x="50" y="48"/>
                      <a:pt x="47" y="52"/>
                    </a:cubicBezTo>
                    <a:cubicBezTo>
                      <a:pt x="44" y="54"/>
                      <a:pt x="40" y="54"/>
                      <a:pt x="35" y="54"/>
                    </a:cubicBezTo>
                    <a:cubicBezTo>
                      <a:pt x="28" y="54"/>
                      <a:pt x="23" y="61"/>
                      <a:pt x="19" y="64"/>
                    </a:cubicBezTo>
                    <a:cubicBezTo>
                      <a:pt x="17" y="65"/>
                      <a:pt x="13" y="65"/>
                      <a:pt x="11" y="65"/>
                    </a:cubicBezTo>
                    <a:cubicBezTo>
                      <a:pt x="6" y="65"/>
                      <a:pt x="0" y="60"/>
                      <a:pt x="0" y="55"/>
                    </a:cubicBezTo>
                    <a:cubicBezTo>
                      <a:pt x="0" y="44"/>
                      <a:pt x="11" y="43"/>
                      <a:pt x="13" y="33"/>
                    </a:cubicBezTo>
                    <a:cubicBezTo>
                      <a:pt x="8" y="30"/>
                      <a:pt x="4" y="28"/>
                      <a:pt x="4" y="23"/>
                    </a:cubicBezTo>
                    <a:cubicBezTo>
                      <a:pt x="4" y="18"/>
                      <a:pt x="8" y="19"/>
                      <a:pt x="9" y="1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4" name="Freeform 29"/>
              <p:cNvSpPr>
                <a:spLocks/>
              </p:cNvSpPr>
              <p:nvPr/>
            </p:nvSpPr>
            <p:spPr bwMode="auto">
              <a:xfrm>
                <a:off x="4276725" y="1758950"/>
                <a:ext cx="139700" cy="203200"/>
              </a:xfrm>
              <a:custGeom>
                <a:avLst/>
                <a:gdLst/>
                <a:ahLst/>
                <a:cxnLst>
                  <a:cxn ang="0">
                    <a:pos x="96" y="102"/>
                  </a:cxn>
                  <a:cxn ang="0">
                    <a:pos x="91" y="128"/>
                  </a:cxn>
                  <a:cxn ang="0">
                    <a:pos x="100" y="133"/>
                  </a:cxn>
                  <a:cxn ang="0">
                    <a:pos x="70" y="139"/>
                  </a:cxn>
                  <a:cxn ang="0">
                    <a:pos x="39" y="141"/>
                  </a:cxn>
                  <a:cxn ang="0">
                    <a:pos x="26" y="148"/>
                  </a:cxn>
                  <a:cxn ang="0">
                    <a:pos x="16" y="152"/>
                  </a:cxn>
                  <a:cxn ang="0">
                    <a:pos x="32" y="133"/>
                  </a:cxn>
                  <a:cxn ang="0">
                    <a:pos x="46" y="124"/>
                  </a:cxn>
                  <a:cxn ang="0">
                    <a:pos x="26" y="123"/>
                  </a:cxn>
                  <a:cxn ang="0">
                    <a:pos x="19" y="123"/>
                  </a:cxn>
                  <a:cxn ang="0">
                    <a:pos x="28" y="96"/>
                  </a:cxn>
                  <a:cxn ang="0">
                    <a:pos x="48" y="81"/>
                  </a:cxn>
                  <a:cxn ang="0">
                    <a:pos x="40" y="70"/>
                  </a:cxn>
                  <a:cxn ang="0">
                    <a:pos x="26" y="72"/>
                  </a:cxn>
                  <a:cxn ang="0">
                    <a:pos x="23" y="59"/>
                  </a:cxn>
                  <a:cxn ang="0">
                    <a:pos x="16" y="49"/>
                  </a:cxn>
                  <a:cxn ang="0">
                    <a:pos x="12" y="55"/>
                  </a:cxn>
                  <a:cxn ang="0">
                    <a:pos x="14" y="45"/>
                  </a:cxn>
                  <a:cxn ang="0">
                    <a:pos x="8" y="38"/>
                  </a:cxn>
                  <a:cxn ang="0">
                    <a:pos x="11" y="29"/>
                  </a:cxn>
                  <a:cxn ang="0">
                    <a:pos x="8" y="20"/>
                  </a:cxn>
                  <a:cxn ang="0">
                    <a:pos x="12" y="21"/>
                  </a:cxn>
                  <a:cxn ang="0">
                    <a:pos x="16" y="14"/>
                  </a:cxn>
                  <a:cxn ang="0">
                    <a:pos x="25" y="0"/>
                  </a:cxn>
                  <a:cxn ang="0">
                    <a:pos x="42" y="4"/>
                  </a:cxn>
                  <a:cxn ang="0">
                    <a:pos x="33" y="19"/>
                  </a:cxn>
                  <a:cxn ang="0">
                    <a:pos x="47" y="46"/>
                  </a:cxn>
                  <a:cxn ang="0">
                    <a:pos x="53" y="50"/>
                  </a:cxn>
                  <a:cxn ang="0">
                    <a:pos x="84" y="89"/>
                  </a:cxn>
                  <a:cxn ang="0">
                    <a:pos x="87" y="102"/>
                  </a:cxn>
                  <a:cxn ang="0">
                    <a:pos x="92" y="102"/>
                  </a:cxn>
                </a:cxnLst>
                <a:rect l="0" t="0" r="r" b="b"/>
                <a:pathLst>
                  <a:path w="105" h="152">
                    <a:moveTo>
                      <a:pt x="90" y="103"/>
                    </a:moveTo>
                    <a:cubicBezTo>
                      <a:pt x="93" y="101"/>
                      <a:pt x="92" y="102"/>
                      <a:pt x="96" y="102"/>
                    </a:cubicBezTo>
                    <a:cubicBezTo>
                      <a:pt x="101" y="102"/>
                      <a:pt x="105" y="106"/>
                      <a:pt x="105" y="110"/>
                    </a:cubicBezTo>
                    <a:cubicBezTo>
                      <a:pt x="105" y="118"/>
                      <a:pt x="94" y="122"/>
                      <a:pt x="91" y="128"/>
                    </a:cubicBezTo>
                    <a:cubicBezTo>
                      <a:pt x="95" y="129"/>
                      <a:pt x="97" y="130"/>
                      <a:pt x="100" y="130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96" y="137"/>
                      <a:pt x="93" y="139"/>
                      <a:pt x="87" y="139"/>
                    </a:cubicBezTo>
                    <a:cubicBezTo>
                      <a:pt x="82" y="139"/>
                      <a:pt x="72" y="139"/>
                      <a:pt x="70" y="139"/>
                    </a:cubicBezTo>
                    <a:cubicBezTo>
                      <a:pt x="65" y="139"/>
                      <a:pt x="53" y="143"/>
                      <a:pt x="47" y="143"/>
                    </a:cubicBezTo>
                    <a:cubicBezTo>
                      <a:pt x="44" y="143"/>
                      <a:pt x="42" y="141"/>
                      <a:pt x="39" y="141"/>
                    </a:cubicBezTo>
                    <a:cubicBezTo>
                      <a:pt x="34" y="141"/>
                      <a:pt x="32" y="144"/>
                      <a:pt x="32" y="148"/>
                    </a:cubicBezTo>
                    <a:cubicBezTo>
                      <a:pt x="26" y="148"/>
                      <a:pt x="26" y="148"/>
                      <a:pt x="26" y="148"/>
                    </a:cubicBezTo>
                    <a:cubicBezTo>
                      <a:pt x="23" y="148"/>
                      <a:pt x="21" y="150"/>
                      <a:pt x="19" y="152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7" y="147"/>
                      <a:pt x="30" y="133"/>
                      <a:pt x="32" y="133"/>
                    </a:cubicBezTo>
                    <a:cubicBezTo>
                      <a:pt x="38" y="131"/>
                      <a:pt x="47" y="133"/>
                      <a:pt x="47" y="127"/>
                    </a:cubicBezTo>
                    <a:cubicBezTo>
                      <a:pt x="47" y="126"/>
                      <a:pt x="46" y="125"/>
                      <a:pt x="46" y="124"/>
                    </a:cubicBezTo>
                    <a:cubicBezTo>
                      <a:pt x="44" y="126"/>
                      <a:pt x="41" y="128"/>
                      <a:pt x="38" y="128"/>
                    </a:cubicBezTo>
                    <a:cubicBezTo>
                      <a:pt x="32" y="128"/>
                      <a:pt x="30" y="123"/>
                      <a:pt x="26" y="123"/>
                    </a:cubicBezTo>
                    <a:cubicBezTo>
                      <a:pt x="23" y="123"/>
                      <a:pt x="23" y="125"/>
                      <a:pt x="21" y="125"/>
                    </a:cubicBezTo>
                    <a:cubicBezTo>
                      <a:pt x="20" y="125"/>
                      <a:pt x="19" y="124"/>
                      <a:pt x="19" y="123"/>
                    </a:cubicBezTo>
                    <a:cubicBezTo>
                      <a:pt x="19" y="116"/>
                      <a:pt x="31" y="116"/>
                      <a:pt x="31" y="109"/>
                    </a:cubicBezTo>
                    <a:cubicBezTo>
                      <a:pt x="31" y="103"/>
                      <a:pt x="28" y="101"/>
                      <a:pt x="28" y="96"/>
                    </a:cubicBezTo>
                    <a:cubicBezTo>
                      <a:pt x="36" y="96"/>
                      <a:pt x="45" y="92"/>
                      <a:pt x="48" y="88"/>
                    </a:cubicBezTo>
                    <a:cubicBezTo>
                      <a:pt x="48" y="81"/>
                      <a:pt x="48" y="81"/>
                      <a:pt x="48" y="81"/>
                    </a:cubicBezTo>
                    <a:cubicBezTo>
                      <a:pt x="43" y="82"/>
                      <a:pt x="37" y="81"/>
                      <a:pt x="37" y="77"/>
                    </a:cubicBezTo>
                    <a:cubicBezTo>
                      <a:pt x="37" y="73"/>
                      <a:pt x="39" y="72"/>
                      <a:pt x="40" y="70"/>
                    </a:cubicBezTo>
                    <a:cubicBezTo>
                      <a:pt x="39" y="70"/>
                      <a:pt x="38" y="70"/>
                      <a:pt x="36" y="70"/>
                    </a:cubicBezTo>
                    <a:cubicBezTo>
                      <a:pt x="32" y="70"/>
                      <a:pt x="30" y="72"/>
                      <a:pt x="26" y="72"/>
                    </a:cubicBezTo>
                    <a:cubicBezTo>
                      <a:pt x="22" y="72"/>
                      <a:pt x="19" y="72"/>
                      <a:pt x="19" y="69"/>
                    </a:cubicBezTo>
                    <a:cubicBezTo>
                      <a:pt x="19" y="65"/>
                      <a:pt x="23" y="63"/>
                      <a:pt x="23" y="59"/>
                    </a:cubicBezTo>
                    <a:cubicBezTo>
                      <a:pt x="23" y="55"/>
                      <a:pt x="22" y="55"/>
                      <a:pt x="23" y="51"/>
                    </a:cubicBezTo>
                    <a:cubicBezTo>
                      <a:pt x="20" y="51"/>
                      <a:pt x="17" y="50"/>
                      <a:pt x="16" y="49"/>
                    </a:cubicBezTo>
                    <a:cubicBezTo>
                      <a:pt x="14" y="52"/>
                      <a:pt x="15" y="54"/>
                      <a:pt x="16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2" y="52"/>
                      <a:pt x="12" y="51"/>
                      <a:pt x="12" y="48"/>
                    </a:cubicBezTo>
                    <a:cubicBezTo>
                      <a:pt x="12" y="47"/>
                      <a:pt x="13" y="46"/>
                      <a:pt x="14" y="45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2" y="41"/>
                      <a:pt x="8" y="40"/>
                      <a:pt x="8" y="38"/>
                    </a:cubicBezTo>
                    <a:cubicBezTo>
                      <a:pt x="8" y="36"/>
                      <a:pt x="11" y="32"/>
                      <a:pt x="11" y="32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4" y="27"/>
                      <a:pt x="0" y="26"/>
                      <a:pt x="0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3"/>
                      <a:pt x="10" y="24"/>
                      <a:pt x="11" y="24"/>
                    </a:cubicBezTo>
                    <a:cubicBezTo>
                      <a:pt x="12" y="24"/>
                      <a:pt x="12" y="22"/>
                      <a:pt x="12" y="21"/>
                    </a:cubicBezTo>
                    <a:cubicBezTo>
                      <a:pt x="12" y="21"/>
                      <a:pt x="10" y="20"/>
                      <a:pt x="10" y="19"/>
                    </a:cubicBezTo>
                    <a:cubicBezTo>
                      <a:pt x="10" y="15"/>
                      <a:pt x="13" y="14"/>
                      <a:pt x="16" y="14"/>
                    </a:cubicBezTo>
                    <a:cubicBezTo>
                      <a:pt x="16" y="10"/>
                      <a:pt x="18" y="8"/>
                      <a:pt x="18" y="6"/>
                    </a:cubicBezTo>
                    <a:cubicBezTo>
                      <a:pt x="18" y="4"/>
                      <a:pt x="23" y="0"/>
                      <a:pt x="25" y="0"/>
                    </a:cubicBezTo>
                    <a:cubicBezTo>
                      <a:pt x="30" y="0"/>
                      <a:pt x="35" y="0"/>
                      <a:pt x="38" y="0"/>
                    </a:cubicBezTo>
                    <a:cubicBezTo>
                      <a:pt x="40" y="0"/>
                      <a:pt x="42" y="3"/>
                      <a:pt x="42" y="4"/>
                    </a:cubicBezTo>
                    <a:cubicBezTo>
                      <a:pt x="42" y="10"/>
                      <a:pt x="33" y="10"/>
                      <a:pt x="31" y="16"/>
                    </a:cubicBezTo>
                    <a:cubicBezTo>
                      <a:pt x="31" y="17"/>
                      <a:pt x="32" y="18"/>
                      <a:pt x="33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60" y="32"/>
                      <a:pt x="47" y="37"/>
                      <a:pt x="47" y="46"/>
                    </a:cubicBezTo>
                    <a:cubicBezTo>
                      <a:pt x="45" y="47"/>
                      <a:pt x="44" y="48"/>
                      <a:pt x="43" y="50"/>
                    </a:cubicBezTo>
                    <a:cubicBezTo>
                      <a:pt x="48" y="51"/>
                      <a:pt x="50" y="49"/>
                      <a:pt x="53" y="50"/>
                    </a:cubicBezTo>
                    <a:cubicBezTo>
                      <a:pt x="62" y="53"/>
                      <a:pt x="60" y="63"/>
                      <a:pt x="66" y="69"/>
                    </a:cubicBezTo>
                    <a:cubicBezTo>
                      <a:pt x="73" y="76"/>
                      <a:pt x="84" y="79"/>
                      <a:pt x="84" y="89"/>
                    </a:cubicBezTo>
                    <a:cubicBezTo>
                      <a:pt x="84" y="93"/>
                      <a:pt x="89" y="95"/>
                      <a:pt x="89" y="99"/>
                    </a:cubicBezTo>
                    <a:cubicBezTo>
                      <a:pt x="89" y="100"/>
                      <a:pt x="88" y="101"/>
                      <a:pt x="87" y="102"/>
                    </a:cubicBezTo>
                    <a:cubicBezTo>
                      <a:pt x="87" y="105"/>
                      <a:pt x="87" y="105"/>
                      <a:pt x="87" y="105"/>
                    </a:cubicBezTo>
                    <a:cubicBezTo>
                      <a:pt x="90" y="104"/>
                      <a:pt x="90" y="103"/>
                      <a:pt x="92" y="102"/>
                    </a:cubicBezTo>
                    <a:lnTo>
                      <a:pt x="90" y="10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5" name="Freeform 31"/>
              <p:cNvSpPr>
                <a:spLocks/>
              </p:cNvSpPr>
              <p:nvPr/>
            </p:nvSpPr>
            <p:spPr bwMode="auto">
              <a:xfrm>
                <a:off x="4592638" y="2203450"/>
                <a:ext cx="46038" cy="301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8"/>
                  </a:cxn>
                  <a:cxn ang="0">
                    <a:pos x="7" y="10"/>
                  </a:cxn>
                  <a:cxn ang="0">
                    <a:pos x="27" y="21"/>
                  </a:cxn>
                  <a:cxn ang="0">
                    <a:pos x="30" y="23"/>
                  </a:cxn>
                  <a:cxn ang="0">
                    <a:pos x="33" y="20"/>
                  </a:cxn>
                  <a:cxn ang="0">
                    <a:pos x="31" y="13"/>
                  </a:cxn>
                  <a:cxn ang="0">
                    <a:pos x="33" y="8"/>
                  </a:cxn>
                  <a:cxn ang="0">
                    <a:pos x="35" y="3"/>
                  </a:cxn>
                  <a:cxn ang="0">
                    <a:pos x="20" y="6"/>
                  </a:cxn>
                  <a:cxn ang="0">
                    <a:pos x="0" y="5"/>
                  </a:cxn>
                </a:cxnLst>
                <a:rect l="0" t="0" r="r" b="b"/>
                <a:pathLst>
                  <a:path w="35" h="23">
                    <a:moveTo>
                      <a:pt x="0" y="5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10"/>
                      <a:pt x="5" y="10"/>
                      <a:pt x="7" y="10"/>
                    </a:cubicBezTo>
                    <a:cubicBezTo>
                      <a:pt x="14" y="12"/>
                      <a:pt x="19" y="20"/>
                      <a:pt x="27" y="21"/>
                    </a:cubicBezTo>
                    <a:cubicBezTo>
                      <a:pt x="27" y="23"/>
                      <a:pt x="29" y="23"/>
                      <a:pt x="30" y="23"/>
                    </a:cubicBezTo>
                    <a:cubicBezTo>
                      <a:pt x="32" y="23"/>
                      <a:pt x="33" y="21"/>
                      <a:pt x="33" y="20"/>
                    </a:cubicBezTo>
                    <a:cubicBezTo>
                      <a:pt x="33" y="17"/>
                      <a:pt x="31" y="16"/>
                      <a:pt x="31" y="13"/>
                    </a:cubicBezTo>
                    <a:cubicBezTo>
                      <a:pt x="31" y="11"/>
                      <a:pt x="33" y="8"/>
                      <a:pt x="33" y="8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28" y="2"/>
                      <a:pt x="25" y="6"/>
                      <a:pt x="20" y="6"/>
                    </a:cubicBezTo>
                    <a:cubicBezTo>
                      <a:pt x="14" y="6"/>
                      <a:pt x="10" y="0"/>
                      <a:pt x="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6" name="Freeform 32"/>
              <p:cNvSpPr>
                <a:spLocks/>
              </p:cNvSpPr>
              <p:nvPr/>
            </p:nvSpPr>
            <p:spPr bwMode="auto">
              <a:xfrm>
                <a:off x="4527550" y="2111375"/>
                <a:ext cx="15875" cy="30163"/>
              </a:xfrm>
              <a:custGeom>
                <a:avLst/>
                <a:gdLst/>
                <a:ahLst/>
                <a:cxnLst>
                  <a:cxn ang="0">
                    <a:pos x="3" y="5"/>
                  </a:cxn>
                  <a:cxn ang="0">
                    <a:pos x="10" y="0"/>
                  </a:cxn>
                  <a:cxn ang="0">
                    <a:pos x="12" y="5"/>
                  </a:cxn>
                  <a:cxn ang="0">
                    <a:pos x="8" y="23"/>
                  </a:cxn>
                  <a:cxn ang="0">
                    <a:pos x="0" y="6"/>
                  </a:cxn>
                  <a:cxn ang="0">
                    <a:pos x="3" y="5"/>
                  </a:cxn>
                </a:cxnLst>
                <a:rect l="0" t="0" r="r" b="b"/>
                <a:pathLst>
                  <a:path w="12" h="23">
                    <a:moveTo>
                      <a:pt x="3" y="5"/>
                    </a:moveTo>
                    <a:cubicBezTo>
                      <a:pt x="6" y="5"/>
                      <a:pt x="8" y="1"/>
                      <a:pt x="10" y="0"/>
                    </a:cubicBezTo>
                    <a:cubicBezTo>
                      <a:pt x="10" y="3"/>
                      <a:pt x="11" y="5"/>
                      <a:pt x="12" y="5"/>
                    </a:cubicBezTo>
                    <a:cubicBezTo>
                      <a:pt x="11" y="11"/>
                      <a:pt x="10" y="20"/>
                      <a:pt x="8" y="23"/>
                    </a:cubicBezTo>
                    <a:cubicBezTo>
                      <a:pt x="4" y="22"/>
                      <a:pt x="2" y="9"/>
                      <a:pt x="0" y="6"/>
                    </a:cubicBezTo>
                    <a:cubicBezTo>
                      <a:pt x="1" y="6"/>
                      <a:pt x="2" y="5"/>
                      <a:pt x="3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7" name="Freeform 33"/>
              <p:cNvSpPr>
                <a:spLocks/>
              </p:cNvSpPr>
              <p:nvPr/>
            </p:nvSpPr>
            <p:spPr bwMode="auto">
              <a:xfrm>
                <a:off x="4524375" y="2144713"/>
                <a:ext cx="25400" cy="44450"/>
              </a:xfrm>
              <a:custGeom>
                <a:avLst/>
                <a:gdLst/>
                <a:ahLst/>
                <a:cxnLst>
                  <a:cxn ang="0">
                    <a:pos x="5" y="15"/>
                  </a:cxn>
                  <a:cxn ang="0">
                    <a:pos x="0" y="6"/>
                  </a:cxn>
                  <a:cxn ang="0">
                    <a:pos x="9" y="0"/>
                  </a:cxn>
                  <a:cxn ang="0">
                    <a:pos x="15" y="3"/>
                  </a:cxn>
                  <a:cxn ang="0">
                    <a:pos x="18" y="21"/>
                  </a:cxn>
                  <a:cxn ang="0">
                    <a:pos x="6" y="33"/>
                  </a:cxn>
                  <a:cxn ang="0">
                    <a:pos x="2" y="24"/>
                  </a:cxn>
                  <a:cxn ang="0">
                    <a:pos x="5" y="15"/>
                  </a:cxn>
                </a:cxnLst>
                <a:rect l="0" t="0" r="r" b="b"/>
                <a:pathLst>
                  <a:path w="19" h="33">
                    <a:moveTo>
                      <a:pt x="5" y="15"/>
                    </a:moveTo>
                    <a:cubicBezTo>
                      <a:pt x="5" y="12"/>
                      <a:pt x="1" y="9"/>
                      <a:pt x="0" y="6"/>
                    </a:cubicBezTo>
                    <a:cubicBezTo>
                      <a:pt x="5" y="4"/>
                      <a:pt x="5" y="0"/>
                      <a:pt x="9" y="0"/>
                    </a:cubicBezTo>
                    <a:cubicBezTo>
                      <a:pt x="13" y="0"/>
                      <a:pt x="14" y="3"/>
                      <a:pt x="15" y="3"/>
                    </a:cubicBezTo>
                    <a:cubicBezTo>
                      <a:pt x="19" y="10"/>
                      <a:pt x="18" y="14"/>
                      <a:pt x="18" y="21"/>
                    </a:cubicBezTo>
                    <a:cubicBezTo>
                      <a:pt x="18" y="27"/>
                      <a:pt x="10" y="33"/>
                      <a:pt x="6" y="33"/>
                    </a:cubicBezTo>
                    <a:cubicBezTo>
                      <a:pt x="2" y="33"/>
                      <a:pt x="2" y="27"/>
                      <a:pt x="2" y="24"/>
                    </a:cubicBezTo>
                    <a:cubicBezTo>
                      <a:pt x="2" y="20"/>
                      <a:pt x="5" y="18"/>
                      <a:pt x="5" y="1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8" name="Freeform 34"/>
              <p:cNvSpPr>
                <a:spLocks/>
              </p:cNvSpPr>
              <p:nvPr/>
            </p:nvSpPr>
            <p:spPr bwMode="auto">
              <a:xfrm>
                <a:off x="4429125" y="2171700"/>
                <a:ext cx="12700" cy="9525"/>
              </a:xfrm>
              <a:custGeom>
                <a:avLst/>
                <a:gdLst/>
                <a:ahLst/>
                <a:cxnLst>
                  <a:cxn ang="0">
                    <a:pos x="9" y="5"/>
                  </a:cxn>
                  <a:cxn ang="0">
                    <a:pos x="6" y="7"/>
                  </a:cxn>
                  <a:cxn ang="0">
                    <a:pos x="0" y="3"/>
                  </a:cxn>
                  <a:cxn ang="0">
                    <a:pos x="7" y="0"/>
                  </a:cxn>
                  <a:cxn ang="0">
                    <a:pos x="9" y="5"/>
                  </a:cxn>
                </a:cxnLst>
                <a:rect l="0" t="0" r="r" b="b"/>
                <a:pathLst>
                  <a:path w="9" h="7">
                    <a:moveTo>
                      <a:pt x="9" y="5"/>
                    </a:moveTo>
                    <a:cubicBezTo>
                      <a:pt x="9" y="6"/>
                      <a:pt x="7" y="7"/>
                      <a:pt x="6" y="7"/>
                    </a:cubicBezTo>
                    <a:cubicBezTo>
                      <a:pt x="4" y="7"/>
                      <a:pt x="1" y="3"/>
                      <a:pt x="0" y="3"/>
                    </a:cubicBezTo>
                    <a:cubicBezTo>
                      <a:pt x="3" y="2"/>
                      <a:pt x="5" y="0"/>
                      <a:pt x="7" y="0"/>
                    </a:cubicBezTo>
                    <a:cubicBezTo>
                      <a:pt x="7" y="1"/>
                      <a:pt x="9" y="3"/>
                      <a:pt x="9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9" name="Freeform 35"/>
              <p:cNvSpPr>
                <a:spLocks/>
              </p:cNvSpPr>
              <p:nvPr/>
            </p:nvSpPr>
            <p:spPr bwMode="auto">
              <a:xfrm>
                <a:off x="4551363" y="1833563"/>
                <a:ext cx="15875" cy="19050"/>
              </a:xfrm>
              <a:custGeom>
                <a:avLst/>
                <a:gdLst/>
                <a:ahLst/>
                <a:cxnLst>
                  <a:cxn ang="0">
                    <a:pos x="11" y="10"/>
                  </a:cxn>
                  <a:cxn ang="0">
                    <a:pos x="0" y="5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12" y="9"/>
                  </a:cxn>
                  <a:cxn ang="0">
                    <a:pos x="11" y="14"/>
                  </a:cxn>
                  <a:cxn ang="0">
                    <a:pos x="11" y="10"/>
                  </a:cxn>
                </a:cxnLst>
                <a:rect l="0" t="0" r="r" b="b"/>
                <a:pathLst>
                  <a:path w="12" h="14">
                    <a:moveTo>
                      <a:pt x="11" y="10"/>
                    </a:moveTo>
                    <a:cubicBezTo>
                      <a:pt x="5" y="10"/>
                      <a:pt x="0" y="9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6"/>
                      <a:pt x="12" y="5"/>
                      <a:pt x="12" y="9"/>
                    </a:cubicBezTo>
                    <a:cubicBezTo>
                      <a:pt x="12" y="13"/>
                      <a:pt x="11" y="12"/>
                      <a:pt x="11" y="14"/>
                    </a:cubicBezTo>
                    <a:cubicBezTo>
                      <a:pt x="11" y="13"/>
                      <a:pt x="11" y="12"/>
                      <a:pt x="11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0" name="Freeform 37"/>
              <p:cNvSpPr>
                <a:spLocks/>
              </p:cNvSpPr>
              <p:nvPr/>
            </p:nvSpPr>
            <p:spPr bwMode="auto">
              <a:xfrm>
                <a:off x="4684713" y="1773238"/>
                <a:ext cx="15875" cy="23813"/>
              </a:xfrm>
              <a:custGeom>
                <a:avLst/>
                <a:gdLst/>
                <a:ahLst/>
                <a:cxnLst>
                  <a:cxn ang="0">
                    <a:pos x="8" y="6"/>
                  </a:cxn>
                  <a:cxn ang="0">
                    <a:pos x="1" y="17"/>
                  </a:cxn>
                  <a:cxn ang="0">
                    <a:pos x="1" y="11"/>
                  </a:cxn>
                  <a:cxn ang="0">
                    <a:pos x="11" y="0"/>
                  </a:cxn>
                  <a:cxn ang="0">
                    <a:pos x="8" y="6"/>
                  </a:cxn>
                </a:cxnLst>
                <a:rect l="0" t="0" r="r" b="b"/>
                <a:pathLst>
                  <a:path w="11" h="17">
                    <a:moveTo>
                      <a:pt x="8" y="6"/>
                    </a:moveTo>
                    <a:cubicBezTo>
                      <a:pt x="8" y="11"/>
                      <a:pt x="4" y="13"/>
                      <a:pt x="1" y="17"/>
                    </a:cubicBezTo>
                    <a:cubicBezTo>
                      <a:pt x="0" y="15"/>
                      <a:pt x="1" y="14"/>
                      <a:pt x="1" y="11"/>
                    </a:cubicBezTo>
                    <a:cubicBezTo>
                      <a:pt x="1" y="9"/>
                      <a:pt x="3" y="1"/>
                      <a:pt x="11" y="0"/>
                    </a:cubicBezTo>
                    <a:cubicBezTo>
                      <a:pt x="10" y="2"/>
                      <a:pt x="8" y="4"/>
                      <a:pt x="8" y="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1" name="Freeform 38"/>
              <p:cNvSpPr>
                <a:spLocks/>
              </p:cNvSpPr>
              <p:nvPr/>
            </p:nvSpPr>
            <p:spPr bwMode="auto">
              <a:xfrm>
                <a:off x="4746625" y="1744663"/>
                <a:ext cx="20638" cy="26988"/>
              </a:xfrm>
              <a:custGeom>
                <a:avLst/>
                <a:gdLst/>
                <a:ahLst/>
                <a:cxnLst>
                  <a:cxn ang="0">
                    <a:pos x="12" y="10"/>
                  </a:cxn>
                  <a:cxn ang="0">
                    <a:pos x="12" y="16"/>
                  </a:cxn>
                  <a:cxn ang="0">
                    <a:pos x="5" y="20"/>
                  </a:cxn>
                  <a:cxn ang="0">
                    <a:pos x="0" y="13"/>
                  </a:cxn>
                  <a:cxn ang="0">
                    <a:pos x="10" y="10"/>
                  </a:cxn>
                  <a:cxn ang="0">
                    <a:pos x="7" y="5"/>
                  </a:cxn>
                  <a:cxn ang="0">
                    <a:pos x="11" y="0"/>
                  </a:cxn>
                  <a:cxn ang="0">
                    <a:pos x="16" y="5"/>
                  </a:cxn>
                  <a:cxn ang="0">
                    <a:pos x="12" y="10"/>
                  </a:cxn>
                </a:cxnLst>
                <a:rect l="0" t="0" r="r" b="b"/>
                <a:pathLst>
                  <a:path w="16" h="20">
                    <a:moveTo>
                      <a:pt x="12" y="10"/>
                    </a:moveTo>
                    <a:cubicBezTo>
                      <a:pt x="12" y="12"/>
                      <a:pt x="12" y="14"/>
                      <a:pt x="12" y="16"/>
                    </a:cubicBezTo>
                    <a:cubicBezTo>
                      <a:pt x="12" y="17"/>
                      <a:pt x="6" y="20"/>
                      <a:pt x="5" y="20"/>
                    </a:cubicBezTo>
                    <a:cubicBezTo>
                      <a:pt x="1" y="20"/>
                      <a:pt x="0" y="16"/>
                      <a:pt x="0" y="13"/>
                    </a:cubicBezTo>
                    <a:cubicBezTo>
                      <a:pt x="4" y="13"/>
                      <a:pt x="6" y="10"/>
                      <a:pt x="10" y="10"/>
                    </a:cubicBezTo>
                    <a:cubicBezTo>
                      <a:pt x="9" y="8"/>
                      <a:pt x="7" y="7"/>
                      <a:pt x="7" y="5"/>
                    </a:cubicBezTo>
                    <a:cubicBezTo>
                      <a:pt x="7" y="2"/>
                      <a:pt x="11" y="0"/>
                      <a:pt x="11" y="0"/>
                    </a:cubicBezTo>
                    <a:cubicBezTo>
                      <a:pt x="13" y="3"/>
                      <a:pt x="14" y="4"/>
                      <a:pt x="16" y="5"/>
                    </a:cubicBezTo>
                    <a:cubicBezTo>
                      <a:pt x="15" y="7"/>
                      <a:pt x="13" y="10"/>
                      <a:pt x="12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215" name="Group 214"/>
          <p:cNvGrpSpPr/>
          <p:nvPr/>
        </p:nvGrpSpPr>
        <p:grpSpPr>
          <a:xfrm>
            <a:off x="6475875" y="3578541"/>
            <a:ext cx="3530047" cy="1492623"/>
            <a:chOff x="1542741" y="3578541"/>
            <a:chExt cx="3530047" cy="1492623"/>
          </a:xfrm>
        </p:grpSpPr>
        <p:sp>
          <p:nvSpPr>
            <p:cNvPr id="224" name="Rectangle 223"/>
            <p:cNvSpPr/>
            <p:nvPr/>
          </p:nvSpPr>
          <p:spPr>
            <a:xfrm>
              <a:off x="1900598" y="357854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5" name="Rectangle 224"/>
            <p:cNvSpPr/>
            <p:nvPr/>
          </p:nvSpPr>
          <p:spPr>
            <a:xfrm>
              <a:off x="1900598" y="3977013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6" name="Rectangle 225"/>
            <p:cNvSpPr/>
            <p:nvPr/>
          </p:nvSpPr>
          <p:spPr>
            <a:xfrm>
              <a:off x="1900598" y="4398196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7" name="Rectangle 226"/>
            <p:cNvSpPr/>
            <p:nvPr/>
          </p:nvSpPr>
          <p:spPr>
            <a:xfrm>
              <a:off x="1900598" y="480341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28" name="Group 227"/>
            <p:cNvGrpSpPr/>
            <p:nvPr/>
          </p:nvGrpSpPr>
          <p:grpSpPr>
            <a:xfrm>
              <a:off x="1542741" y="3652528"/>
              <a:ext cx="343613" cy="1339695"/>
              <a:chOff x="1542741" y="3652528"/>
              <a:chExt cx="343613" cy="1339695"/>
            </a:xfrm>
          </p:grpSpPr>
          <p:sp>
            <p:nvSpPr>
              <p:cNvPr id="229" name="Freeform 63"/>
              <p:cNvSpPr>
                <a:spLocks/>
              </p:cNvSpPr>
              <p:nvPr/>
            </p:nvSpPr>
            <p:spPr bwMode="auto">
              <a:xfrm>
                <a:off x="1542741" y="3652528"/>
                <a:ext cx="327071" cy="103556"/>
              </a:xfrm>
              <a:custGeom>
                <a:avLst/>
                <a:gdLst>
                  <a:gd name="T0" fmla="*/ 618 w 723"/>
                  <a:gd name="T1" fmla="*/ 132 h 227"/>
                  <a:gd name="T2" fmla="*/ 611 w 723"/>
                  <a:gd name="T3" fmla="*/ 115 h 227"/>
                  <a:gd name="T4" fmla="*/ 560 w 723"/>
                  <a:gd name="T5" fmla="*/ 21 h 227"/>
                  <a:gd name="T6" fmla="*/ 526 w 723"/>
                  <a:gd name="T7" fmla="*/ 1 h 227"/>
                  <a:gd name="T8" fmla="*/ 491 w 723"/>
                  <a:gd name="T9" fmla="*/ 0 h 227"/>
                  <a:gd name="T10" fmla="*/ 456 w 723"/>
                  <a:gd name="T11" fmla="*/ 21 h 227"/>
                  <a:gd name="T12" fmla="*/ 439 w 723"/>
                  <a:gd name="T13" fmla="*/ 52 h 227"/>
                  <a:gd name="T14" fmla="*/ 445 w 723"/>
                  <a:gd name="T15" fmla="*/ 61 h 227"/>
                  <a:gd name="T16" fmla="*/ 464 w 723"/>
                  <a:gd name="T17" fmla="*/ 25 h 227"/>
                  <a:gd name="T18" fmla="*/ 491 w 723"/>
                  <a:gd name="T19" fmla="*/ 8 h 227"/>
                  <a:gd name="T20" fmla="*/ 517 w 723"/>
                  <a:gd name="T21" fmla="*/ 25 h 227"/>
                  <a:gd name="T22" fmla="*/ 568 w 723"/>
                  <a:gd name="T23" fmla="*/ 118 h 227"/>
                  <a:gd name="T24" fmla="*/ 572 w 723"/>
                  <a:gd name="T25" fmla="*/ 156 h 227"/>
                  <a:gd name="T26" fmla="*/ 542 w 723"/>
                  <a:gd name="T27" fmla="*/ 169 h 227"/>
                  <a:gd name="T28" fmla="*/ 457 w 723"/>
                  <a:gd name="T29" fmla="*/ 169 h 227"/>
                  <a:gd name="T30" fmla="*/ 467 w 723"/>
                  <a:gd name="T31" fmla="*/ 159 h 227"/>
                  <a:gd name="T32" fmla="*/ 464 w 723"/>
                  <a:gd name="T33" fmla="*/ 115 h 227"/>
                  <a:gd name="T34" fmla="*/ 428 w 723"/>
                  <a:gd name="T35" fmla="*/ 48 h 227"/>
                  <a:gd name="T36" fmla="*/ 413 w 723"/>
                  <a:gd name="T37" fmla="*/ 21 h 227"/>
                  <a:gd name="T38" fmla="*/ 379 w 723"/>
                  <a:gd name="T39" fmla="*/ 1 h 227"/>
                  <a:gd name="T40" fmla="*/ 344 w 723"/>
                  <a:gd name="T41" fmla="*/ 0 h 227"/>
                  <a:gd name="T42" fmla="*/ 310 w 723"/>
                  <a:gd name="T43" fmla="*/ 21 h 227"/>
                  <a:gd name="T44" fmla="*/ 293 w 723"/>
                  <a:gd name="T45" fmla="*/ 51 h 227"/>
                  <a:gd name="T46" fmla="*/ 298 w 723"/>
                  <a:gd name="T47" fmla="*/ 61 h 227"/>
                  <a:gd name="T48" fmla="*/ 318 w 723"/>
                  <a:gd name="T49" fmla="*/ 25 h 227"/>
                  <a:gd name="T50" fmla="*/ 344 w 723"/>
                  <a:gd name="T51" fmla="*/ 8 h 227"/>
                  <a:gd name="T52" fmla="*/ 371 w 723"/>
                  <a:gd name="T53" fmla="*/ 25 h 227"/>
                  <a:gd name="T54" fmla="*/ 422 w 723"/>
                  <a:gd name="T55" fmla="*/ 118 h 227"/>
                  <a:gd name="T56" fmla="*/ 425 w 723"/>
                  <a:gd name="T57" fmla="*/ 156 h 227"/>
                  <a:gd name="T58" fmla="*/ 395 w 723"/>
                  <a:gd name="T59" fmla="*/ 169 h 227"/>
                  <a:gd name="T60" fmla="*/ 311 w 723"/>
                  <a:gd name="T61" fmla="*/ 169 h 227"/>
                  <a:gd name="T62" fmla="*/ 321 w 723"/>
                  <a:gd name="T63" fmla="*/ 159 h 227"/>
                  <a:gd name="T64" fmla="*/ 317 w 723"/>
                  <a:gd name="T65" fmla="*/ 115 h 227"/>
                  <a:gd name="T66" fmla="*/ 266 w 723"/>
                  <a:gd name="T67" fmla="*/ 21 h 227"/>
                  <a:gd name="T68" fmla="*/ 232 w 723"/>
                  <a:gd name="T69" fmla="*/ 1 h 227"/>
                  <a:gd name="T70" fmla="*/ 198 w 723"/>
                  <a:gd name="T71" fmla="*/ 0 h 227"/>
                  <a:gd name="T72" fmla="*/ 163 w 723"/>
                  <a:gd name="T73" fmla="*/ 21 h 227"/>
                  <a:gd name="T74" fmla="*/ 112 w 723"/>
                  <a:gd name="T75" fmla="*/ 115 h 227"/>
                  <a:gd name="T76" fmla="*/ 108 w 723"/>
                  <a:gd name="T77" fmla="*/ 122 h 227"/>
                  <a:gd name="T78" fmla="*/ 119 w 723"/>
                  <a:gd name="T79" fmla="*/ 120 h 227"/>
                  <a:gd name="T80" fmla="*/ 120 w 723"/>
                  <a:gd name="T81" fmla="*/ 118 h 227"/>
                  <a:gd name="T82" fmla="*/ 171 w 723"/>
                  <a:gd name="T83" fmla="*/ 25 h 227"/>
                  <a:gd name="T84" fmla="*/ 198 w 723"/>
                  <a:gd name="T85" fmla="*/ 8 h 227"/>
                  <a:gd name="T86" fmla="*/ 224 w 723"/>
                  <a:gd name="T87" fmla="*/ 25 h 227"/>
                  <a:gd name="T88" fmla="*/ 275 w 723"/>
                  <a:gd name="T89" fmla="*/ 118 h 227"/>
                  <a:gd name="T90" fmla="*/ 279 w 723"/>
                  <a:gd name="T91" fmla="*/ 156 h 227"/>
                  <a:gd name="T92" fmla="*/ 249 w 723"/>
                  <a:gd name="T93" fmla="*/ 169 h 227"/>
                  <a:gd name="T94" fmla="*/ 147 w 723"/>
                  <a:gd name="T95" fmla="*/ 169 h 227"/>
                  <a:gd name="T96" fmla="*/ 116 w 723"/>
                  <a:gd name="T97" fmla="*/ 156 h 227"/>
                  <a:gd name="T98" fmla="*/ 115 w 723"/>
                  <a:gd name="T99" fmla="*/ 130 h 227"/>
                  <a:gd name="T100" fmla="*/ 105 w 723"/>
                  <a:gd name="T101" fmla="*/ 132 h 227"/>
                  <a:gd name="T102" fmla="*/ 0 w 723"/>
                  <a:gd name="T103" fmla="*/ 177 h 227"/>
                  <a:gd name="T104" fmla="*/ 238 w 723"/>
                  <a:gd name="T105" fmla="*/ 227 h 227"/>
                  <a:gd name="T106" fmla="*/ 485 w 723"/>
                  <a:gd name="T107" fmla="*/ 227 h 227"/>
                  <a:gd name="T108" fmla="*/ 723 w 723"/>
                  <a:gd name="T109" fmla="*/ 177 h 227"/>
                  <a:gd name="T110" fmla="*/ 618 w 723"/>
                  <a:gd name="T111" fmla="*/ 132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23" h="227">
                    <a:moveTo>
                      <a:pt x="618" y="132"/>
                    </a:moveTo>
                    <a:cubicBezTo>
                      <a:pt x="616" y="126"/>
                      <a:pt x="613" y="120"/>
                      <a:pt x="611" y="115"/>
                    </a:cubicBezTo>
                    <a:cubicBezTo>
                      <a:pt x="560" y="21"/>
                      <a:pt x="560" y="21"/>
                      <a:pt x="560" y="21"/>
                    </a:cubicBezTo>
                    <a:cubicBezTo>
                      <a:pt x="553" y="9"/>
                      <a:pt x="540" y="1"/>
                      <a:pt x="526" y="1"/>
                    </a:cubicBezTo>
                    <a:cubicBezTo>
                      <a:pt x="526" y="1"/>
                      <a:pt x="503" y="0"/>
                      <a:pt x="491" y="0"/>
                    </a:cubicBezTo>
                    <a:cubicBezTo>
                      <a:pt x="476" y="0"/>
                      <a:pt x="463" y="8"/>
                      <a:pt x="456" y="21"/>
                    </a:cubicBezTo>
                    <a:cubicBezTo>
                      <a:pt x="439" y="52"/>
                      <a:pt x="439" y="52"/>
                      <a:pt x="439" y="52"/>
                    </a:cubicBezTo>
                    <a:cubicBezTo>
                      <a:pt x="445" y="61"/>
                      <a:pt x="445" y="61"/>
                      <a:pt x="445" y="61"/>
                    </a:cubicBezTo>
                    <a:cubicBezTo>
                      <a:pt x="464" y="25"/>
                      <a:pt x="464" y="25"/>
                      <a:pt x="464" y="25"/>
                    </a:cubicBezTo>
                    <a:cubicBezTo>
                      <a:pt x="470" y="15"/>
                      <a:pt x="480" y="8"/>
                      <a:pt x="491" y="8"/>
                    </a:cubicBezTo>
                    <a:cubicBezTo>
                      <a:pt x="502" y="8"/>
                      <a:pt x="512" y="15"/>
                      <a:pt x="517" y="25"/>
                    </a:cubicBezTo>
                    <a:cubicBezTo>
                      <a:pt x="568" y="118"/>
                      <a:pt x="568" y="118"/>
                      <a:pt x="568" y="118"/>
                    </a:cubicBezTo>
                    <a:cubicBezTo>
                      <a:pt x="574" y="129"/>
                      <a:pt x="580" y="144"/>
                      <a:pt x="572" y="156"/>
                    </a:cubicBezTo>
                    <a:cubicBezTo>
                      <a:pt x="564" y="168"/>
                      <a:pt x="548" y="169"/>
                      <a:pt x="542" y="169"/>
                    </a:cubicBezTo>
                    <a:cubicBezTo>
                      <a:pt x="457" y="169"/>
                      <a:pt x="457" y="169"/>
                      <a:pt x="457" y="169"/>
                    </a:cubicBezTo>
                    <a:cubicBezTo>
                      <a:pt x="461" y="166"/>
                      <a:pt x="465" y="163"/>
                      <a:pt x="467" y="159"/>
                    </a:cubicBezTo>
                    <a:cubicBezTo>
                      <a:pt x="478" y="144"/>
                      <a:pt x="470" y="127"/>
                      <a:pt x="464" y="115"/>
                    </a:cubicBezTo>
                    <a:cubicBezTo>
                      <a:pt x="428" y="48"/>
                      <a:pt x="428" y="48"/>
                      <a:pt x="428" y="48"/>
                    </a:cubicBezTo>
                    <a:cubicBezTo>
                      <a:pt x="413" y="21"/>
                      <a:pt x="413" y="21"/>
                      <a:pt x="413" y="21"/>
                    </a:cubicBezTo>
                    <a:cubicBezTo>
                      <a:pt x="406" y="9"/>
                      <a:pt x="393" y="1"/>
                      <a:pt x="379" y="1"/>
                    </a:cubicBezTo>
                    <a:cubicBezTo>
                      <a:pt x="379" y="1"/>
                      <a:pt x="347" y="0"/>
                      <a:pt x="344" y="0"/>
                    </a:cubicBezTo>
                    <a:cubicBezTo>
                      <a:pt x="330" y="0"/>
                      <a:pt x="317" y="8"/>
                      <a:pt x="310" y="21"/>
                    </a:cubicBezTo>
                    <a:cubicBezTo>
                      <a:pt x="293" y="51"/>
                      <a:pt x="293" y="51"/>
                      <a:pt x="293" y="51"/>
                    </a:cubicBezTo>
                    <a:cubicBezTo>
                      <a:pt x="298" y="61"/>
                      <a:pt x="298" y="61"/>
                      <a:pt x="298" y="61"/>
                    </a:cubicBezTo>
                    <a:cubicBezTo>
                      <a:pt x="318" y="25"/>
                      <a:pt x="318" y="25"/>
                      <a:pt x="318" y="25"/>
                    </a:cubicBezTo>
                    <a:cubicBezTo>
                      <a:pt x="323" y="15"/>
                      <a:pt x="333" y="8"/>
                      <a:pt x="344" y="8"/>
                    </a:cubicBezTo>
                    <a:cubicBezTo>
                      <a:pt x="355" y="8"/>
                      <a:pt x="365" y="15"/>
                      <a:pt x="371" y="25"/>
                    </a:cubicBezTo>
                    <a:cubicBezTo>
                      <a:pt x="422" y="118"/>
                      <a:pt x="422" y="118"/>
                      <a:pt x="422" y="118"/>
                    </a:cubicBezTo>
                    <a:cubicBezTo>
                      <a:pt x="427" y="129"/>
                      <a:pt x="434" y="144"/>
                      <a:pt x="425" y="156"/>
                    </a:cubicBezTo>
                    <a:cubicBezTo>
                      <a:pt x="417" y="168"/>
                      <a:pt x="402" y="169"/>
                      <a:pt x="395" y="169"/>
                    </a:cubicBezTo>
                    <a:cubicBezTo>
                      <a:pt x="311" y="169"/>
                      <a:pt x="311" y="169"/>
                      <a:pt x="311" y="169"/>
                    </a:cubicBezTo>
                    <a:cubicBezTo>
                      <a:pt x="315" y="166"/>
                      <a:pt x="318" y="163"/>
                      <a:pt x="321" y="159"/>
                    </a:cubicBezTo>
                    <a:cubicBezTo>
                      <a:pt x="331" y="144"/>
                      <a:pt x="324" y="127"/>
                      <a:pt x="317" y="115"/>
                    </a:cubicBezTo>
                    <a:cubicBezTo>
                      <a:pt x="266" y="21"/>
                      <a:pt x="266" y="21"/>
                      <a:pt x="266" y="21"/>
                    </a:cubicBezTo>
                    <a:cubicBezTo>
                      <a:pt x="260" y="9"/>
                      <a:pt x="246" y="1"/>
                      <a:pt x="232" y="1"/>
                    </a:cubicBezTo>
                    <a:cubicBezTo>
                      <a:pt x="232" y="1"/>
                      <a:pt x="200" y="0"/>
                      <a:pt x="198" y="0"/>
                    </a:cubicBezTo>
                    <a:cubicBezTo>
                      <a:pt x="183" y="0"/>
                      <a:pt x="170" y="8"/>
                      <a:pt x="163" y="21"/>
                    </a:cubicBezTo>
                    <a:cubicBezTo>
                      <a:pt x="112" y="115"/>
                      <a:pt x="112" y="115"/>
                      <a:pt x="112" y="115"/>
                    </a:cubicBezTo>
                    <a:cubicBezTo>
                      <a:pt x="111" y="117"/>
                      <a:pt x="109" y="119"/>
                      <a:pt x="108" y="122"/>
                    </a:cubicBezTo>
                    <a:cubicBezTo>
                      <a:pt x="111" y="121"/>
                      <a:pt x="115" y="121"/>
                      <a:pt x="119" y="120"/>
                    </a:cubicBezTo>
                    <a:cubicBezTo>
                      <a:pt x="119" y="120"/>
                      <a:pt x="120" y="119"/>
                      <a:pt x="120" y="118"/>
                    </a:cubicBezTo>
                    <a:cubicBezTo>
                      <a:pt x="171" y="25"/>
                      <a:pt x="171" y="25"/>
                      <a:pt x="171" y="25"/>
                    </a:cubicBezTo>
                    <a:cubicBezTo>
                      <a:pt x="177" y="15"/>
                      <a:pt x="187" y="8"/>
                      <a:pt x="198" y="8"/>
                    </a:cubicBezTo>
                    <a:cubicBezTo>
                      <a:pt x="208" y="8"/>
                      <a:pt x="219" y="15"/>
                      <a:pt x="224" y="25"/>
                    </a:cubicBezTo>
                    <a:cubicBezTo>
                      <a:pt x="275" y="118"/>
                      <a:pt x="275" y="118"/>
                      <a:pt x="275" y="118"/>
                    </a:cubicBezTo>
                    <a:cubicBezTo>
                      <a:pt x="281" y="129"/>
                      <a:pt x="287" y="144"/>
                      <a:pt x="279" y="156"/>
                    </a:cubicBezTo>
                    <a:cubicBezTo>
                      <a:pt x="270" y="168"/>
                      <a:pt x="255" y="169"/>
                      <a:pt x="249" y="169"/>
                    </a:cubicBezTo>
                    <a:cubicBezTo>
                      <a:pt x="147" y="169"/>
                      <a:pt x="147" y="169"/>
                      <a:pt x="147" y="169"/>
                    </a:cubicBezTo>
                    <a:cubicBezTo>
                      <a:pt x="140" y="169"/>
                      <a:pt x="125" y="168"/>
                      <a:pt x="116" y="156"/>
                    </a:cubicBezTo>
                    <a:cubicBezTo>
                      <a:pt x="111" y="147"/>
                      <a:pt x="112" y="138"/>
                      <a:pt x="115" y="130"/>
                    </a:cubicBezTo>
                    <a:cubicBezTo>
                      <a:pt x="112" y="130"/>
                      <a:pt x="106" y="132"/>
                      <a:pt x="105" y="132"/>
                    </a:cubicBezTo>
                    <a:cubicBezTo>
                      <a:pt x="42" y="151"/>
                      <a:pt x="0" y="177"/>
                      <a:pt x="0" y="177"/>
                    </a:cubicBezTo>
                    <a:cubicBezTo>
                      <a:pt x="0" y="177"/>
                      <a:pt x="107" y="227"/>
                      <a:pt x="238" y="227"/>
                    </a:cubicBezTo>
                    <a:cubicBezTo>
                      <a:pt x="485" y="227"/>
                      <a:pt x="485" y="227"/>
                      <a:pt x="485" y="227"/>
                    </a:cubicBezTo>
                    <a:cubicBezTo>
                      <a:pt x="617" y="227"/>
                      <a:pt x="723" y="177"/>
                      <a:pt x="723" y="177"/>
                    </a:cubicBezTo>
                    <a:cubicBezTo>
                      <a:pt x="723" y="177"/>
                      <a:pt x="681" y="151"/>
                      <a:pt x="618" y="132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230" name="Group 229"/>
              <p:cNvGrpSpPr/>
              <p:nvPr/>
            </p:nvGrpSpPr>
            <p:grpSpPr>
              <a:xfrm>
                <a:off x="1630483" y="3933781"/>
                <a:ext cx="187239" cy="391124"/>
                <a:chOff x="392948" y="304311"/>
                <a:chExt cx="1589091" cy="3319466"/>
              </a:xfrm>
              <a:solidFill>
                <a:schemeClr val="bg1">
                  <a:lumMod val="65000"/>
                </a:schemeClr>
              </a:solidFill>
            </p:grpSpPr>
            <p:sp>
              <p:nvSpPr>
                <p:cNvPr id="233" name="Freeform 9"/>
                <p:cNvSpPr>
                  <a:spLocks noEditPoints="1"/>
                </p:cNvSpPr>
                <p:nvPr/>
              </p:nvSpPr>
              <p:spPr bwMode="auto">
                <a:xfrm>
                  <a:off x="392948" y="794850"/>
                  <a:ext cx="1589091" cy="2828927"/>
                </a:xfrm>
                <a:custGeom>
                  <a:avLst/>
                  <a:gdLst>
                    <a:gd name="T0" fmla="*/ 421 w 421"/>
                    <a:gd name="T1" fmla="*/ 509 h 751"/>
                    <a:gd name="T2" fmla="*/ 359 w 421"/>
                    <a:gd name="T3" fmla="*/ 306 h 751"/>
                    <a:gd name="T4" fmla="*/ 338 w 421"/>
                    <a:gd name="T5" fmla="*/ 0 h 751"/>
                    <a:gd name="T6" fmla="*/ 307 w 421"/>
                    <a:gd name="T7" fmla="*/ 216 h 751"/>
                    <a:gd name="T8" fmla="*/ 307 w 421"/>
                    <a:gd name="T9" fmla="*/ 214 h 751"/>
                    <a:gd name="T10" fmla="*/ 307 w 421"/>
                    <a:gd name="T11" fmla="*/ 204 h 751"/>
                    <a:gd name="T12" fmla="*/ 288 w 421"/>
                    <a:gd name="T13" fmla="*/ 204 h 751"/>
                    <a:gd name="T14" fmla="*/ 288 w 421"/>
                    <a:gd name="T15" fmla="*/ 230 h 751"/>
                    <a:gd name="T16" fmla="*/ 279 w 421"/>
                    <a:gd name="T17" fmla="*/ 238 h 751"/>
                    <a:gd name="T18" fmla="*/ 278 w 421"/>
                    <a:gd name="T19" fmla="*/ 204 h 751"/>
                    <a:gd name="T20" fmla="*/ 219 w 421"/>
                    <a:gd name="T21" fmla="*/ 204 h 751"/>
                    <a:gd name="T22" fmla="*/ 219 w 421"/>
                    <a:gd name="T23" fmla="*/ 243 h 751"/>
                    <a:gd name="T24" fmla="*/ 274 w 421"/>
                    <a:gd name="T25" fmla="*/ 243 h 751"/>
                    <a:gd name="T26" fmla="*/ 270 w 421"/>
                    <a:gd name="T27" fmla="*/ 247 h 751"/>
                    <a:gd name="T28" fmla="*/ 264 w 421"/>
                    <a:gd name="T29" fmla="*/ 254 h 751"/>
                    <a:gd name="T30" fmla="*/ 219 w 421"/>
                    <a:gd name="T31" fmla="*/ 254 h 751"/>
                    <a:gd name="T32" fmla="*/ 219 w 421"/>
                    <a:gd name="T33" fmla="*/ 291 h 751"/>
                    <a:gd name="T34" fmla="*/ 233 w 421"/>
                    <a:gd name="T35" fmla="*/ 291 h 751"/>
                    <a:gd name="T36" fmla="*/ 219 w 421"/>
                    <a:gd name="T37" fmla="*/ 300 h 751"/>
                    <a:gd name="T38" fmla="*/ 219 w 421"/>
                    <a:gd name="T39" fmla="*/ 291 h 751"/>
                    <a:gd name="T40" fmla="*/ 210 w 421"/>
                    <a:gd name="T41" fmla="*/ 291 h 751"/>
                    <a:gd name="T42" fmla="*/ 210 w 421"/>
                    <a:gd name="T43" fmla="*/ 302 h 751"/>
                    <a:gd name="T44" fmla="*/ 217 w 421"/>
                    <a:gd name="T45" fmla="*/ 302 h 751"/>
                    <a:gd name="T46" fmla="*/ 213 w 421"/>
                    <a:gd name="T47" fmla="*/ 306 h 751"/>
                    <a:gd name="T48" fmla="*/ 210 w 421"/>
                    <a:gd name="T49" fmla="*/ 303 h 751"/>
                    <a:gd name="T50" fmla="*/ 210 w 421"/>
                    <a:gd name="T51" fmla="*/ 302 h 751"/>
                    <a:gd name="T52" fmla="*/ 209 w 421"/>
                    <a:gd name="T53" fmla="*/ 302 h 751"/>
                    <a:gd name="T54" fmla="*/ 185 w 421"/>
                    <a:gd name="T55" fmla="*/ 291 h 751"/>
                    <a:gd name="T56" fmla="*/ 185 w 421"/>
                    <a:gd name="T57" fmla="*/ 291 h 751"/>
                    <a:gd name="T58" fmla="*/ 210 w 421"/>
                    <a:gd name="T59" fmla="*/ 291 h 751"/>
                    <a:gd name="T60" fmla="*/ 210 w 421"/>
                    <a:gd name="T61" fmla="*/ 254 h 751"/>
                    <a:gd name="T62" fmla="*/ 162 w 421"/>
                    <a:gd name="T63" fmla="*/ 254 h 751"/>
                    <a:gd name="T64" fmla="*/ 161 w 421"/>
                    <a:gd name="T65" fmla="*/ 252 h 751"/>
                    <a:gd name="T66" fmla="*/ 153 w 421"/>
                    <a:gd name="T67" fmla="*/ 244 h 751"/>
                    <a:gd name="T68" fmla="*/ 153 w 421"/>
                    <a:gd name="T69" fmla="*/ 243 h 751"/>
                    <a:gd name="T70" fmla="*/ 152 w 421"/>
                    <a:gd name="T71" fmla="*/ 243 h 751"/>
                    <a:gd name="T72" fmla="*/ 143 w 421"/>
                    <a:gd name="T73" fmla="*/ 235 h 751"/>
                    <a:gd name="T74" fmla="*/ 144 w 421"/>
                    <a:gd name="T75" fmla="*/ 204 h 751"/>
                    <a:gd name="T76" fmla="*/ 122 w 421"/>
                    <a:gd name="T77" fmla="*/ 204 h 751"/>
                    <a:gd name="T78" fmla="*/ 122 w 421"/>
                    <a:gd name="T79" fmla="*/ 214 h 751"/>
                    <a:gd name="T80" fmla="*/ 122 w 421"/>
                    <a:gd name="T81" fmla="*/ 219 h 751"/>
                    <a:gd name="T82" fmla="*/ 71 w 421"/>
                    <a:gd name="T83" fmla="*/ 0 h 751"/>
                    <a:gd name="T84" fmla="*/ 71 w 421"/>
                    <a:gd name="T85" fmla="*/ 310 h 751"/>
                    <a:gd name="T86" fmla="*/ 0 w 421"/>
                    <a:gd name="T87" fmla="*/ 503 h 751"/>
                    <a:gd name="T88" fmla="*/ 131 w 421"/>
                    <a:gd name="T89" fmla="*/ 412 h 751"/>
                    <a:gd name="T90" fmla="*/ 301 w 421"/>
                    <a:gd name="T91" fmla="*/ 409 h 751"/>
                    <a:gd name="T92" fmla="*/ 421 w 421"/>
                    <a:gd name="T93" fmla="*/ 509 h 751"/>
                    <a:gd name="T94" fmla="*/ 218 w 421"/>
                    <a:gd name="T95" fmla="*/ 384 h 751"/>
                    <a:gd name="T96" fmla="*/ 217 w 421"/>
                    <a:gd name="T97" fmla="*/ 384 h 751"/>
                    <a:gd name="T98" fmla="*/ 217 w 421"/>
                    <a:gd name="T99" fmla="*/ 384 h 751"/>
                    <a:gd name="T100" fmla="*/ 218 w 421"/>
                    <a:gd name="T101" fmla="*/ 384 h 7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21" h="751">
                      <a:moveTo>
                        <a:pt x="421" y="509"/>
                      </a:moveTo>
                      <a:cubicBezTo>
                        <a:pt x="421" y="509"/>
                        <a:pt x="400" y="323"/>
                        <a:pt x="359" y="306"/>
                      </a:cubicBezTo>
                      <a:cubicBezTo>
                        <a:pt x="391" y="250"/>
                        <a:pt x="338" y="0"/>
                        <a:pt x="338" y="0"/>
                      </a:cubicBezTo>
                      <a:cubicBezTo>
                        <a:pt x="338" y="0"/>
                        <a:pt x="355" y="183"/>
                        <a:pt x="307" y="216"/>
                      </a:cubicBezTo>
                      <a:cubicBezTo>
                        <a:pt x="307" y="215"/>
                        <a:pt x="307" y="215"/>
                        <a:pt x="307" y="214"/>
                      </a:cubicBezTo>
                      <a:cubicBezTo>
                        <a:pt x="307" y="211"/>
                        <a:pt x="307" y="207"/>
                        <a:pt x="307" y="204"/>
                      </a:cubicBezTo>
                      <a:cubicBezTo>
                        <a:pt x="288" y="204"/>
                        <a:pt x="288" y="204"/>
                        <a:pt x="288" y="204"/>
                      </a:cubicBezTo>
                      <a:cubicBezTo>
                        <a:pt x="288" y="213"/>
                        <a:pt x="288" y="222"/>
                        <a:pt x="288" y="230"/>
                      </a:cubicBezTo>
                      <a:cubicBezTo>
                        <a:pt x="285" y="233"/>
                        <a:pt x="281" y="236"/>
                        <a:pt x="279" y="238"/>
                      </a:cubicBezTo>
                      <a:cubicBezTo>
                        <a:pt x="279" y="227"/>
                        <a:pt x="278" y="216"/>
                        <a:pt x="278" y="204"/>
                      </a:cubicBezTo>
                      <a:cubicBezTo>
                        <a:pt x="219" y="204"/>
                        <a:pt x="219" y="204"/>
                        <a:pt x="219" y="204"/>
                      </a:cubicBezTo>
                      <a:cubicBezTo>
                        <a:pt x="219" y="243"/>
                        <a:pt x="219" y="243"/>
                        <a:pt x="219" y="243"/>
                      </a:cubicBezTo>
                      <a:cubicBezTo>
                        <a:pt x="274" y="243"/>
                        <a:pt x="274" y="243"/>
                        <a:pt x="274" y="243"/>
                      </a:cubicBezTo>
                      <a:cubicBezTo>
                        <a:pt x="272" y="244"/>
                        <a:pt x="271" y="246"/>
                        <a:pt x="270" y="247"/>
                      </a:cubicBezTo>
                      <a:cubicBezTo>
                        <a:pt x="268" y="250"/>
                        <a:pt x="266" y="252"/>
                        <a:pt x="264" y="254"/>
                      </a:cubicBezTo>
                      <a:cubicBezTo>
                        <a:pt x="219" y="254"/>
                        <a:pt x="219" y="254"/>
                        <a:pt x="219" y="254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33" y="291"/>
                        <a:pt x="233" y="291"/>
                        <a:pt x="233" y="291"/>
                      </a:cubicBezTo>
                      <a:cubicBezTo>
                        <a:pt x="227" y="294"/>
                        <a:pt x="223" y="296"/>
                        <a:pt x="219" y="300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17" y="302"/>
                        <a:pt x="217" y="302"/>
                        <a:pt x="217" y="302"/>
                      </a:cubicBezTo>
                      <a:cubicBezTo>
                        <a:pt x="215" y="304"/>
                        <a:pt x="214" y="305"/>
                        <a:pt x="213" y="306"/>
                      </a:cubicBezTo>
                      <a:cubicBezTo>
                        <a:pt x="212" y="305"/>
                        <a:pt x="211" y="304"/>
                        <a:pt x="210" y="303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09" y="302"/>
                        <a:pt x="209" y="302"/>
                        <a:pt x="209" y="302"/>
                      </a:cubicBezTo>
                      <a:cubicBezTo>
                        <a:pt x="203" y="297"/>
                        <a:pt x="195" y="294"/>
                        <a:pt x="185" y="291"/>
                      </a:cubicBezTo>
                      <a:cubicBezTo>
                        <a:pt x="185" y="291"/>
                        <a:pt x="185" y="291"/>
                        <a:pt x="185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254"/>
                        <a:pt x="210" y="254"/>
                        <a:pt x="210" y="254"/>
                      </a:cubicBezTo>
                      <a:cubicBezTo>
                        <a:pt x="162" y="254"/>
                        <a:pt x="162" y="254"/>
                        <a:pt x="162" y="254"/>
                      </a:cubicBezTo>
                      <a:cubicBezTo>
                        <a:pt x="162" y="253"/>
                        <a:pt x="161" y="253"/>
                        <a:pt x="161" y="252"/>
                      </a:cubicBezTo>
                      <a:cubicBezTo>
                        <a:pt x="158" y="249"/>
                        <a:pt x="156" y="246"/>
                        <a:pt x="153" y="244"/>
                      </a:cubicBezTo>
                      <a:cubicBezTo>
                        <a:pt x="153" y="243"/>
                        <a:pt x="153" y="243"/>
                        <a:pt x="153" y="243"/>
                      </a:cubicBezTo>
                      <a:cubicBezTo>
                        <a:pt x="152" y="243"/>
                        <a:pt x="152" y="243"/>
                        <a:pt x="152" y="243"/>
                      </a:cubicBezTo>
                      <a:cubicBezTo>
                        <a:pt x="149" y="240"/>
                        <a:pt x="146" y="238"/>
                        <a:pt x="143" y="235"/>
                      </a:cubicBezTo>
                      <a:cubicBezTo>
                        <a:pt x="143" y="225"/>
                        <a:pt x="144" y="215"/>
                        <a:pt x="144" y="204"/>
                      </a:cubicBezTo>
                      <a:cubicBezTo>
                        <a:pt x="122" y="204"/>
                        <a:pt x="122" y="204"/>
                        <a:pt x="122" y="204"/>
                      </a:cubicBezTo>
                      <a:cubicBezTo>
                        <a:pt x="122" y="208"/>
                        <a:pt x="122" y="211"/>
                        <a:pt x="122" y="214"/>
                      </a:cubicBezTo>
                      <a:cubicBezTo>
                        <a:pt x="122" y="216"/>
                        <a:pt x="122" y="217"/>
                        <a:pt x="122" y="219"/>
                      </a:cubicBezTo>
                      <a:cubicBezTo>
                        <a:pt x="74" y="187"/>
                        <a:pt x="71" y="0"/>
                        <a:pt x="71" y="0"/>
                      </a:cubicBezTo>
                      <a:cubicBezTo>
                        <a:pt x="71" y="0"/>
                        <a:pt x="39" y="254"/>
                        <a:pt x="71" y="310"/>
                      </a:cubicBezTo>
                      <a:cubicBezTo>
                        <a:pt x="30" y="327"/>
                        <a:pt x="0" y="503"/>
                        <a:pt x="0" y="503"/>
                      </a:cubicBezTo>
                      <a:cubicBezTo>
                        <a:pt x="0" y="503"/>
                        <a:pt x="75" y="431"/>
                        <a:pt x="131" y="412"/>
                      </a:cubicBezTo>
                      <a:cubicBezTo>
                        <a:pt x="151" y="500"/>
                        <a:pt x="219" y="751"/>
                        <a:pt x="301" y="409"/>
                      </a:cubicBezTo>
                      <a:cubicBezTo>
                        <a:pt x="354" y="432"/>
                        <a:pt x="421" y="509"/>
                        <a:pt x="421" y="509"/>
                      </a:cubicBezTo>
                      <a:close/>
                      <a:moveTo>
                        <a:pt x="218" y="384"/>
                      </a:move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8" y="38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grpSp>
              <p:nvGrpSpPr>
                <p:cNvPr id="234" name="Group 233"/>
                <p:cNvGrpSpPr/>
                <p:nvPr/>
              </p:nvGrpSpPr>
              <p:grpSpPr>
                <a:xfrm>
                  <a:off x="853323" y="304311"/>
                  <a:ext cx="698501" cy="1446214"/>
                  <a:chOff x="853323" y="304311"/>
                  <a:chExt cx="698501" cy="1446214"/>
                </a:xfrm>
                <a:grpFill/>
              </p:grpSpPr>
              <p:sp>
                <p:nvSpPr>
                  <p:cNvPr id="235" name="Freeform 10"/>
                  <p:cNvSpPr>
                    <a:spLocks/>
                  </p:cNvSpPr>
                  <p:nvPr/>
                </p:nvSpPr>
                <p:spPr bwMode="auto">
                  <a:xfrm>
                    <a:off x="1220036" y="1220299"/>
                    <a:ext cx="214313" cy="120650"/>
                  </a:xfrm>
                  <a:custGeom>
                    <a:avLst/>
                    <a:gdLst>
                      <a:gd name="T0" fmla="*/ 0 w 57"/>
                      <a:gd name="T1" fmla="*/ 32 h 32"/>
                      <a:gd name="T2" fmla="*/ 57 w 57"/>
                      <a:gd name="T3" fmla="*/ 32 h 32"/>
                      <a:gd name="T4" fmla="*/ 54 w 57"/>
                      <a:gd name="T5" fmla="*/ 0 h 32"/>
                      <a:gd name="T6" fmla="*/ 0 w 57"/>
                      <a:gd name="T7" fmla="*/ 0 h 32"/>
                      <a:gd name="T8" fmla="*/ 0 w 57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2">
                        <a:moveTo>
                          <a:pt x="0" y="32"/>
                        </a:moveTo>
                        <a:cubicBezTo>
                          <a:pt x="57" y="32"/>
                          <a:pt x="57" y="32"/>
                          <a:pt x="57" y="32"/>
                        </a:cubicBezTo>
                        <a:cubicBezTo>
                          <a:pt x="56" y="21"/>
                          <a:pt x="55" y="11"/>
                          <a:pt x="5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6" name="Freeform 11"/>
                  <p:cNvSpPr>
                    <a:spLocks/>
                  </p:cNvSpPr>
                  <p:nvPr/>
                </p:nvSpPr>
                <p:spPr bwMode="auto">
                  <a:xfrm>
                    <a:off x="1416886" y="836124"/>
                    <a:ext cx="74613" cy="161925"/>
                  </a:xfrm>
                  <a:custGeom>
                    <a:avLst/>
                    <a:gdLst>
                      <a:gd name="T0" fmla="*/ 20 w 20"/>
                      <a:gd name="T1" fmla="*/ 43 h 43"/>
                      <a:gd name="T2" fmla="*/ 12 w 20"/>
                      <a:gd name="T3" fmla="*/ 0 h 43"/>
                      <a:gd name="T4" fmla="*/ 0 w 20"/>
                      <a:gd name="T5" fmla="*/ 0 h 43"/>
                      <a:gd name="T6" fmla="*/ 6 w 20"/>
                      <a:gd name="T7" fmla="*/ 43 h 43"/>
                      <a:gd name="T8" fmla="*/ 20 w 20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43">
                        <a:moveTo>
                          <a:pt x="20" y="43"/>
                        </a:moveTo>
                        <a:cubicBezTo>
                          <a:pt x="18" y="28"/>
                          <a:pt x="15" y="14"/>
                          <a:pt x="1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5"/>
                          <a:pt x="4" y="29"/>
                          <a:pt x="6" y="43"/>
                        </a:cubicBezTo>
                        <a:lnTo>
                          <a:pt x="2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7" name="Freeform 12"/>
                  <p:cNvSpPr>
                    <a:spLocks/>
                  </p:cNvSpPr>
                  <p:nvPr/>
                </p:nvSpPr>
                <p:spPr bwMode="auto">
                  <a:xfrm>
                    <a:off x="1220036" y="1039324"/>
                    <a:ext cx="200025" cy="139700"/>
                  </a:xfrm>
                  <a:custGeom>
                    <a:avLst/>
                    <a:gdLst>
                      <a:gd name="T0" fmla="*/ 0 w 53"/>
                      <a:gd name="T1" fmla="*/ 37 h 37"/>
                      <a:gd name="T2" fmla="*/ 53 w 53"/>
                      <a:gd name="T3" fmla="*/ 37 h 37"/>
                      <a:gd name="T4" fmla="*/ 50 w 53"/>
                      <a:gd name="T5" fmla="*/ 0 h 37"/>
                      <a:gd name="T6" fmla="*/ 0 w 53"/>
                      <a:gd name="T7" fmla="*/ 0 h 37"/>
                      <a:gd name="T8" fmla="*/ 0 w 53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3" h="37">
                        <a:moveTo>
                          <a:pt x="0" y="37"/>
                        </a:moveTo>
                        <a:cubicBezTo>
                          <a:pt x="53" y="37"/>
                          <a:pt x="53" y="37"/>
                          <a:pt x="53" y="37"/>
                        </a:cubicBezTo>
                        <a:cubicBezTo>
                          <a:pt x="52" y="25"/>
                          <a:pt x="51" y="13"/>
                          <a:pt x="5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8" name="Freeform 13"/>
                  <p:cNvSpPr>
                    <a:spLocks/>
                  </p:cNvSpPr>
                  <p:nvPr/>
                </p:nvSpPr>
                <p:spPr bwMode="auto">
                  <a:xfrm>
                    <a:off x="1442286" y="1039324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5 w 21"/>
                      <a:gd name="T3" fmla="*/ 0 h 37"/>
                      <a:gd name="T4" fmla="*/ 0 w 21"/>
                      <a:gd name="T5" fmla="*/ 0 h 37"/>
                      <a:gd name="T6" fmla="*/ 4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19" y="25"/>
                          <a:pt x="17" y="12"/>
                          <a:pt x="1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3"/>
                          <a:pt x="3" y="25"/>
                          <a:pt x="4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9" name="Freeform 14"/>
                  <p:cNvSpPr>
                    <a:spLocks/>
                  </p:cNvSpPr>
                  <p:nvPr/>
                </p:nvSpPr>
                <p:spPr bwMode="auto">
                  <a:xfrm>
                    <a:off x="1354974" y="493224"/>
                    <a:ext cx="53975" cy="131763"/>
                  </a:xfrm>
                  <a:custGeom>
                    <a:avLst/>
                    <a:gdLst>
                      <a:gd name="T0" fmla="*/ 14 w 14"/>
                      <a:gd name="T1" fmla="*/ 35 h 35"/>
                      <a:gd name="T2" fmla="*/ 1 w 14"/>
                      <a:gd name="T3" fmla="*/ 0 h 35"/>
                      <a:gd name="T4" fmla="*/ 0 w 14"/>
                      <a:gd name="T5" fmla="*/ 0 h 35"/>
                      <a:gd name="T6" fmla="*/ 7 w 14"/>
                      <a:gd name="T7" fmla="*/ 35 h 35"/>
                      <a:gd name="T8" fmla="*/ 14 w 14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35">
                        <a:moveTo>
                          <a:pt x="14" y="35"/>
                        </a:moveTo>
                        <a:cubicBezTo>
                          <a:pt x="10" y="23"/>
                          <a:pt x="6" y="11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2"/>
                          <a:pt x="5" y="24"/>
                          <a:pt x="7" y="35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0" name="Freeform 15"/>
                  <p:cNvSpPr>
                    <a:spLocks/>
                  </p:cNvSpPr>
                  <p:nvPr/>
                </p:nvSpPr>
                <p:spPr bwMode="auto">
                  <a:xfrm>
                    <a:off x="1389899" y="669436"/>
                    <a:ext cx="60325" cy="125413"/>
                  </a:xfrm>
                  <a:custGeom>
                    <a:avLst/>
                    <a:gdLst>
                      <a:gd name="T0" fmla="*/ 16 w 16"/>
                      <a:gd name="T1" fmla="*/ 33 h 33"/>
                      <a:gd name="T2" fmla="*/ 8 w 16"/>
                      <a:gd name="T3" fmla="*/ 0 h 33"/>
                      <a:gd name="T4" fmla="*/ 0 w 16"/>
                      <a:gd name="T5" fmla="*/ 0 h 33"/>
                      <a:gd name="T6" fmla="*/ 5 w 16"/>
                      <a:gd name="T7" fmla="*/ 33 h 33"/>
                      <a:gd name="T8" fmla="*/ 16 w 16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3">
                        <a:moveTo>
                          <a:pt x="16" y="33"/>
                        </a:moveTo>
                        <a:cubicBezTo>
                          <a:pt x="14" y="21"/>
                          <a:pt x="11" y="10"/>
                          <a:pt x="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1"/>
                          <a:pt x="4" y="22"/>
                          <a:pt x="5" y="33"/>
                        </a:cubicBezTo>
                        <a:lnTo>
                          <a:pt x="16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1" name="Freeform 16"/>
                  <p:cNvSpPr>
                    <a:spLocks/>
                  </p:cNvSpPr>
                  <p:nvPr/>
                </p:nvSpPr>
                <p:spPr bwMode="auto">
                  <a:xfrm>
                    <a:off x="864435" y="1220299"/>
                    <a:ext cx="90488" cy="120650"/>
                  </a:xfrm>
                  <a:custGeom>
                    <a:avLst/>
                    <a:gdLst>
                      <a:gd name="T0" fmla="*/ 4 w 24"/>
                      <a:gd name="T1" fmla="*/ 0 h 32"/>
                      <a:gd name="T2" fmla="*/ 0 w 24"/>
                      <a:gd name="T3" fmla="*/ 32 h 32"/>
                      <a:gd name="T4" fmla="*/ 21 w 24"/>
                      <a:gd name="T5" fmla="*/ 32 h 32"/>
                      <a:gd name="T6" fmla="*/ 24 w 24"/>
                      <a:gd name="T7" fmla="*/ 0 h 32"/>
                      <a:gd name="T8" fmla="*/ 4 w 2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2">
                        <a:moveTo>
                          <a:pt x="4" y="0"/>
                        </a:moveTo>
                        <a:cubicBezTo>
                          <a:pt x="2" y="11"/>
                          <a:pt x="1" y="21"/>
                          <a:pt x="0" y="32"/>
                        </a:cubicBezTo>
                        <a:cubicBezTo>
                          <a:pt x="21" y="32"/>
                          <a:pt x="21" y="32"/>
                          <a:pt x="21" y="32"/>
                        </a:cubicBezTo>
                        <a:cubicBezTo>
                          <a:pt x="22" y="21"/>
                          <a:pt x="23" y="11"/>
                          <a:pt x="24" y="0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2" name="Freeform 17"/>
                  <p:cNvSpPr>
                    <a:spLocks/>
                  </p:cNvSpPr>
                  <p:nvPr/>
                </p:nvSpPr>
                <p:spPr bwMode="auto">
                  <a:xfrm>
                    <a:off x="951748" y="669436"/>
                    <a:ext cx="71438" cy="125413"/>
                  </a:xfrm>
                  <a:custGeom>
                    <a:avLst/>
                    <a:gdLst>
                      <a:gd name="T0" fmla="*/ 9 w 19"/>
                      <a:gd name="T1" fmla="*/ 0 h 33"/>
                      <a:gd name="T2" fmla="*/ 0 w 19"/>
                      <a:gd name="T3" fmla="*/ 33 h 33"/>
                      <a:gd name="T4" fmla="*/ 14 w 19"/>
                      <a:gd name="T5" fmla="*/ 33 h 33"/>
                      <a:gd name="T6" fmla="*/ 19 w 19"/>
                      <a:gd name="T7" fmla="*/ 0 h 33"/>
                      <a:gd name="T8" fmla="*/ 9 w 19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33">
                        <a:moveTo>
                          <a:pt x="9" y="0"/>
                        </a:moveTo>
                        <a:cubicBezTo>
                          <a:pt x="6" y="10"/>
                          <a:pt x="3" y="21"/>
                          <a:pt x="0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22"/>
                          <a:pt x="17" y="11"/>
                          <a:pt x="19" y="0"/>
                        </a:cubicBezTo>
                        <a:lnTo>
                          <a:pt x="9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3" name="Freeform 18"/>
                  <p:cNvSpPr>
                    <a:spLocks/>
                  </p:cNvSpPr>
                  <p:nvPr/>
                </p:nvSpPr>
                <p:spPr bwMode="auto">
                  <a:xfrm>
                    <a:off x="883485" y="1039324"/>
                    <a:ext cx="87313" cy="139700"/>
                  </a:xfrm>
                  <a:custGeom>
                    <a:avLst/>
                    <a:gdLst>
                      <a:gd name="T0" fmla="*/ 6 w 23"/>
                      <a:gd name="T1" fmla="*/ 0 h 37"/>
                      <a:gd name="T2" fmla="*/ 0 w 23"/>
                      <a:gd name="T3" fmla="*/ 37 h 37"/>
                      <a:gd name="T4" fmla="*/ 19 w 23"/>
                      <a:gd name="T5" fmla="*/ 37 h 37"/>
                      <a:gd name="T6" fmla="*/ 23 w 23"/>
                      <a:gd name="T7" fmla="*/ 0 h 37"/>
                      <a:gd name="T8" fmla="*/ 6 w 23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3" h="37">
                        <a:moveTo>
                          <a:pt x="6" y="0"/>
                        </a:moveTo>
                        <a:cubicBezTo>
                          <a:pt x="4" y="12"/>
                          <a:pt x="2" y="25"/>
                          <a:pt x="0" y="37"/>
                        </a:cubicBezTo>
                        <a:cubicBezTo>
                          <a:pt x="19" y="37"/>
                          <a:pt x="19" y="37"/>
                          <a:pt x="19" y="37"/>
                        </a:cubicBezTo>
                        <a:cubicBezTo>
                          <a:pt x="21" y="25"/>
                          <a:pt x="22" y="13"/>
                          <a:pt x="23" y="0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4" name="Freeform 19"/>
                  <p:cNvSpPr>
                    <a:spLocks/>
                  </p:cNvSpPr>
                  <p:nvPr/>
                </p:nvSpPr>
                <p:spPr bwMode="auto">
                  <a:xfrm>
                    <a:off x="1102561" y="304311"/>
                    <a:ext cx="82550" cy="147638"/>
                  </a:xfrm>
                  <a:custGeom>
                    <a:avLst/>
                    <a:gdLst>
                      <a:gd name="T0" fmla="*/ 22 w 22"/>
                      <a:gd name="T1" fmla="*/ 0 h 39"/>
                      <a:gd name="T2" fmla="*/ 0 w 22"/>
                      <a:gd name="T3" fmla="*/ 19 h 39"/>
                      <a:gd name="T4" fmla="*/ 5 w 22"/>
                      <a:gd name="T5" fmla="*/ 21 h 39"/>
                      <a:gd name="T6" fmla="*/ 1 w 22"/>
                      <a:gd name="T7" fmla="*/ 39 h 39"/>
                      <a:gd name="T8" fmla="*/ 22 w 22"/>
                      <a:gd name="T9" fmla="*/ 39 h 39"/>
                      <a:gd name="T10" fmla="*/ 22 w 22"/>
                      <a:gd name="T11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2" h="39">
                        <a:moveTo>
                          <a:pt x="22" y="0"/>
                        </a:moveTo>
                        <a:cubicBezTo>
                          <a:pt x="14" y="2"/>
                          <a:pt x="7" y="9"/>
                          <a:pt x="0" y="19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3" y="27"/>
                          <a:pt x="2" y="33"/>
                          <a:pt x="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lnTo>
                          <a:pt x="2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5" name="Freeform 20"/>
                  <p:cNvSpPr>
                    <a:spLocks/>
                  </p:cNvSpPr>
                  <p:nvPr/>
                </p:nvSpPr>
                <p:spPr bwMode="auto">
                  <a:xfrm>
                    <a:off x="1220036" y="304311"/>
                    <a:ext cx="90488" cy="147638"/>
                  </a:xfrm>
                  <a:custGeom>
                    <a:avLst/>
                    <a:gdLst>
                      <a:gd name="T0" fmla="*/ 20 w 24"/>
                      <a:gd name="T1" fmla="*/ 21 h 39"/>
                      <a:gd name="T2" fmla="*/ 22 w 24"/>
                      <a:gd name="T3" fmla="*/ 20 h 39"/>
                      <a:gd name="T4" fmla="*/ 0 w 24"/>
                      <a:gd name="T5" fmla="*/ 0 h 39"/>
                      <a:gd name="T6" fmla="*/ 0 w 24"/>
                      <a:gd name="T7" fmla="*/ 39 h 39"/>
                      <a:gd name="T8" fmla="*/ 24 w 24"/>
                      <a:gd name="T9" fmla="*/ 39 h 39"/>
                      <a:gd name="T10" fmla="*/ 20 w 24"/>
                      <a:gd name="T11" fmla="*/ 21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39">
                        <a:moveTo>
                          <a:pt x="20" y="21"/>
                        </a:move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15" y="9"/>
                          <a:pt x="8" y="2"/>
                          <a:pt x="0" y="0"/>
                        </a:cubicBezTo>
                        <a:cubicBezTo>
                          <a:pt x="0" y="39"/>
                          <a:pt x="0" y="39"/>
                          <a:pt x="0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2" y="33"/>
                          <a:pt x="21" y="27"/>
                          <a:pt x="20" y="2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6" name="Freeform 21"/>
                  <p:cNvSpPr>
                    <a:spLocks/>
                  </p:cNvSpPr>
                  <p:nvPr/>
                </p:nvSpPr>
                <p:spPr bwMode="auto">
                  <a:xfrm>
                    <a:off x="1061286" y="429724"/>
                    <a:ext cx="11113" cy="22225"/>
                  </a:xfrm>
                  <a:custGeom>
                    <a:avLst/>
                    <a:gdLst>
                      <a:gd name="T0" fmla="*/ 0 w 3"/>
                      <a:gd name="T1" fmla="*/ 6 h 6"/>
                      <a:gd name="T2" fmla="*/ 2 w 3"/>
                      <a:gd name="T3" fmla="*/ 6 h 6"/>
                      <a:gd name="T4" fmla="*/ 3 w 3"/>
                      <a:gd name="T5" fmla="*/ 0 h 6"/>
                      <a:gd name="T6" fmla="*/ 0 w 3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0" y="6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4"/>
                          <a:pt x="3" y="2"/>
                          <a:pt x="3" y="0"/>
                        </a:cubicBezTo>
                        <a:cubicBezTo>
                          <a:pt x="2" y="2"/>
                          <a:pt x="1" y="4"/>
                          <a:pt x="0" y="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7" name="Freeform 22"/>
                  <p:cNvSpPr>
                    <a:spLocks/>
                  </p:cNvSpPr>
                  <p:nvPr/>
                </p:nvSpPr>
                <p:spPr bwMode="auto">
                  <a:xfrm>
                    <a:off x="996198" y="493224"/>
                    <a:ext cx="61913" cy="131763"/>
                  </a:xfrm>
                  <a:custGeom>
                    <a:avLst/>
                    <a:gdLst>
                      <a:gd name="T0" fmla="*/ 12 w 16"/>
                      <a:gd name="T1" fmla="*/ 0 h 35"/>
                      <a:gd name="T2" fmla="*/ 0 w 16"/>
                      <a:gd name="T3" fmla="*/ 35 h 35"/>
                      <a:gd name="T4" fmla="*/ 9 w 16"/>
                      <a:gd name="T5" fmla="*/ 35 h 35"/>
                      <a:gd name="T6" fmla="*/ 16 w 16"/>
                      <a:gd name="T7" fmla="*/ 0 h 35"/>
                      <a:gd name="T8" fmla="*/ 12 w 16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5">
                        <a:moveTo>
                          <a:pt x="12" y="0"/>
                        </a:moveTo>
                        <a:cubicBezTo>
                          <a:pt x="8" y="11"/>
                          <a:pt x="4" y="23"/>
                          <a:pt x="0" y="35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2" y="24"/>
                          <a:pt x="14" y="12"/>
                          <a:pt x="16" y="0"/>
                        </a:cubicBezTo>
                        <a:lnTo>
                          <a:pt x="1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8" name="Freeform 23"/>
                  <p:cNvSpPr>
                    <a:spLocks/>
                  </p:cNvSpPr>
                  <p:nvPr/>
                </p:nvSpPr>
                <p:spPr bwMode="auto">
                  <a:xfrm>
                    <a:off x="913648" y="836124"/>
                    <a:ext cx="82550" cy="161925"/>
                  </a:xfrm>
                  <a:custGeom>
                    <a:avLst/>
                    <a:gdLst>
                      <a:gd name="T0" fmla="*/ 8 w 22"/>
                      <a:gd name="T1" fmla="*/ 0 h 43"/>
                      <a:gd name="T2" fmla="*/ 0 w 22"/>
                      <a:gd name="T3" fmla="*/ 43 h 43"/>
                      <a:gd name="T4" fmla="*/ 16 w 22"/>
                      <a:gd name="T5" fmla="*/ 43 h 43"/>
                      <a:gd name="T6" fmla="*/ 22 w 22"/>
                      <a:gd name="T7" fmla="*/ 0 h 43"/>
                      <a:gd name="T8" fmla="*/ 8 w 22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" h="43">
                        <a:moveTo>
                          <a:pt x="8" y="0"/>
                        </a:moveTo>
                        <a:cubicBezTo>
                          <a:pt x="5" y="14"/>
                          <a:pt x="2" y="28"/>
                          <a:pt x="0" y="43"/>
                        </a:cubicBezTo>
                        <a:cubicBezTo>
                          <a:pt x="16" y="43"/>
                          <a:pt x="16" y="43"/>
                          <a:pt x="16" y="43"/>
                        </a:cubicBezTo>
                        <a:cubicBezTo>
                          <a:pt x="18" y="29"/>
                          <a:pt x="20" y="15"/>
                          <a:pt x="22" y="0"/>
                        </a:cubicBezTo>
                        <a:lnTo>
                          <a:pt x="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9" name="Freeform 24"/>
                  <p:cNvSpPr>
                    <a:spLocks/>
                  </p:cNvSpPr>
                  <p:nvPr/>
                </p:nvSpPr>
                <p:spPr bwMode="auto">
                  <a:xfrm>
                    <a:off x="1220036" y="1382225"/>
                    <a:ext cx="222250" cy="139700"/>
                  </a:xfrm>
                  <a:custGeom>
                    <a:avLst/>
                    <a:gdLst>
                      <a:gd name="T0" fmla="*/ 0 w 59"/>
                      <a:gd name="T1" fmla="*/ 37 h 37"/>
                      <a:gd name="T2" fmla="*/ 59 w 59"/>
                      <a:gd name="T3" fmla="*/ 37 h 37"/>
                      <a:gd name="T4" fmla="*/ 57 w 59"/>
                      <a:gd name="T5" fmla="*/ 0 h 37"/>
                      <a:gd name="T6" fmla="*/ 0 w 59"/>
                      <a:gd name="T7" fmla="*/ 0 h 37"/>
                      <a:gd name="T8" fmla="*/ 0 w 59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9" h="37">
                        <a:moveTo>
                          <a:pt x="0" y="37"/>
                        </a:moveTo>
                        <a:cubicBezTo>
                          <a:pt x="59" y="37"/>
                          <a:pt x="59" y="37"/>
                          <a:pt x="59" y="37"/>
                        </a:cubicBezTo>
                        <a:cubicBezTo>
                          <a:pt x="58" y="25"/>
                          <a:pt x="58" y="13"/>
                          <a:pt x="5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0" name="Freeform 25"/>
                  <p:cNvSpPr>
                    <a:spLocks/>
                  </p:cNvSpPr>
                  <p:nvPr/>
                </p:nvSpPr>
                <p:spPr bwMode="auto">
                  <a:xfrm>
                    <a:off x="1012073" y="836124"/>
                    <a:ext cx="173038" cy="161925"/>
                  </a:xfrm>
                  <a:custGeom>
                    <a:avLst/>
                    <a:gdLst>
                      <a:gd name="T0" fmla="*/ 46 w 46"/>
                      <a:gd name="T1" fmla="*/ 0 h 43"/>
                      <a:gd name="T2" fmla="*/ 6 w 46"/>
                      <a:gd name="T3" fmla="*/ 0 h 43"/>
                      <a:gd name="T4" fmla="*/ 0 w 46"/>
                      <a:gd name="T5" fmla="*/ 43 h 43"/>
                      <a:gd name="T6" fmla="*/ 46 w 46"/>
                      <a:gd name="T7" fmla="*/ 43 h 43"/>
                      <a:gd name="T8" fmla="*/ 46 w 46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6" h="43">
                        <a:moveTo>
                          <a:pt x="46" y="0"/>
                        </a:move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4" y="15"/>
                          <a:pt x="2" y="29"/>
                          <a:pt x="0" y="43"/>
                        </a:cubicBezTo>
                        <a:cubicBezTo>
                          <a:pt x="46" y="43"/>
                          <a:pt x="46" y="43"/>
                          <a:pt x="46" y="43"/>
                        </a:cubicBezTo>
                        <a:lnTo>
                          <a:pt x="4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1" name="Freeform 26"/>
                  <p:cNvSpPr>
                    <a:spLocks/>
                  </p:cNvSpPr>
                  <p:nvPr/>
                </p:nvSpPr>
                <p:spPr bwMode="auto">
                  <a:xfrm>
                    <a:off x="1069223" y="493224"/>
                    <a:ext cx="115888" cy="131763"/>
                  </a:xfrm>
                  <a:custGeom>
                    <a:avLst/>
                    <a:gdLst>
                      <a:gd name="T0" fmla="*/ 31 w 31"/>
                      <a:gd name="T1" fmla="*/ 0 h 35"/>
                      <a:gd name="T2" fmla="*/ 7 w 31"/>
                      <a:gd name="T3" fmla="*/ 0 h 35"/>
                      <a:gd name="T4" fmla="*/ 0 w 31"/>
                      <a:gd name="T5" fmla="*/ 35 h 35"/>
                      <a:gd name="T6" fmla="*/ 31 w 31"/>
                      <a:gd name="T7" fmla="*/ 35 h 35"/>
                      <a:gd name="T8" fmla="*/ 31 w 31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" h="35">
                        <a:moveTo>
                          <a:pt x="31" y="0"/>
                        </a:move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5" y="12"/>
                          <a:pt x="2" y="24"/>
                          <a:pt x="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0"/>
                          <a:pt x="31" y="0"/>
                          <a:pt x="3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2" name="Freeform 27"/>
                  <p:cNvSpPr>
                    <a:spLocks/>
                  </p:cNvSpPr>
                  <p:nvPr/>
                </p:nvSpPr>
                <p:spPr bwMode="auto">
                  <a:xfrm>
                    <a:off x="993023" y="1039324"/>
                    <a:ext cx="192088" cy="139700"/>
                  </a:xfrm>
                  <a:custGeom>
                    <a:avLst/>
                    <a:gdLst>
                      <a:gd name="T0" fmla="*/ 51 w 51"/>
                      <a:gd name="T1" fmla="*/ 0 h 37"/>
                      <a:gd name="T2" fmla="*/ 4 w 51"/>
                      <a:gd name="T3" fmla="*/ 0 h 37"/>
                      <a:gd name="T4" fmla="*/ 0 w 51"/>
                      <a:gd name="T5" fmla="*/ 37 h 37"/>
                      <a:gd name="T6" fmla="*/ 51 w 51"/>
                      <a:gd name="T7" fmla="*/ 37 h 37"/>
                      <a:gd name="T8" fmla="*/ 51 w 51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37">
                        <a:moveTo>
                          <a:pt x="51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2" y="13"/>
                          <a:pt x="1" y="25"/>
                          <a:pt x="0" y="37"/>
                        </a:cubicBezTo>
                        <a:cubicBezTo>
                          <a:pt x="51" y="37"/>
                          <a:pt x="51" y="37"/>
                          <a:pt x="51" y="37"/>
                        </a:cubicBezTo>
                        <a:lnTo>
                          <a:pt x="51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3" name="Freeform 28"/>
                  <p:cNvSpPr>
                    <a:spLocks/>
                  </p:cNvSpPr>
                  <p:nvPr/>
                </p:nvSpPr>
                <p:spPr bwMode="auto">
                  <a:xfrm>
                    <a:off x="1220036" y="836124"/>
                    <a:ext cx="180975" cy="161925"/>
                  </a:xfrm>
                  <a:custGeom>
                    <a:avLst/>
                    <a:gdLst>
                      <a:gd name="T0" fmla="*/ 0 w 48"/>
                      <a:gd name="T1" fmla="*/ 43 h 43"/>
                      <a:gd name="T2" fmla="*/ 48 w 48"/>
                      <a:gd name="T3" fmla="*/ 43 h 43"/>
                      <a:gd name="T4" fmla="*/ 43 w 48"/>
                      <a:gd name="T5" fmla="*/ 0 h 43"/>
                      <a:gd name="T6" fmla="*/ 0 w 48"/>
                      <a:gd name="T7" fmla="*/ 0 h 43"/>
                      <a:gd name="T8" fmla="*/ 0 w 48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3">
                        <a:moveTo>
                          <a:pt x="0" y="43"/>
                        </a:moveTo>
                        <a:cubicBezTo>
                          <a:pt x="48" y="43"/>
                          <a:pt x="48" y="43"/>
                          <a:pt x="48" y="43"/>
                        </a:cubicBezTo>
                        <a:cubicBezTo>
                          <a:pt x="47" y="29"/>
                          <a:pt x="45" y="15"/>
                          <a:pt x="4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4" name="Freeform 29"/>
                  <p:cNvSpPr>
                    <a:spLocks/>
                  </p:cNvSpPr>
                  <p:nvPr/>
                </p:nvSpPr>
                <p:spPr bwMode="auto">
                  <a:xfrm>
                    <a:off x="1220036" y="493224"/>
                    <a:ext cx="123825" cy="131763"/>
                  </a:xfrm>
                  <a:custGeom>
                    <a:avLst/>
                    <a:gdLst>
                      <a:gd name="T0" fmla="*/ 33 w 33"/>
                      <a:gd name="T1" fmla="*/ 35 h 35"/>
                      <a:gd name="T2" fmla="*/ 26 w 33"/>
                      <a:gd name="T3" fmla="*/ 0 h 35"/>
                      <a:gd name="T4" fmla="*/ 0 w 33"/>
                      <a:gd name="T5" fmla="*/ 0 h 35"/>
                      <a:gd name="T6" fmla="*/ 0 w 33"/>
                      <a:gd name="T7" fmla="*/ 35 h 35"/>
                      <a:gd name="T8" fmla="*/ 33 w 33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3" h="35">
                        <a:moveTo>
                          <a:pt x="33" y="35"/>
                        </a:moveTo>
                        <a:cubicBezTo>
                          <a:pt x="31" y="24"/>
                          <a:pt x="29" y="12"/>
                          <a:pt x="2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5"/>
                          <a:pt x="0" y="35"/>
                          <a:pt x="0" y="35"/>
                        </a:cubicBezTo>
                        <a:lnTo>
                          <a:pt x="33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5" name="Freeform 30"/>
                  <p:cNvSpPr>
                    <a:spLocks/>
                  </p:cNvSpPr>
                  <p:nvPr/>
                </p:nvSpPr>
                <p:spPr bwMode="auto">
                  <a:xfrm>
                    <a:off x="1220036" y="669436"/>
                    <a:ext cx="153988" cy="125413"/>
                  </a:xfrm>
                  <a:custGeom>
                    <a:avLst/>
                    <a:gdLst>
                      <a:gd name="T0" fmla="*/ 0 w 41"/>
                      <a:gd name="T1" fmla="*/ 33 h 33"/>
                      <a:gd name="T2" fmla="*/ 41 w 41"/>
                      <a:gd name="T3" fmla="*/ 33 h 33"/>
                      <a:gd name="T4" fmla="*/ 35 w 41"/>
                      <a:gd name="T5" fmla="*/ 0 h 33"/>
                      <a:gd name="T6" fmla="*/ 0 w 41"/>
                      <a:gd name="T7" fmla="*/ 0 h 33"/>
                      <a:gd name="T8" fmla="*/ 0 w 41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1" h="33">
                        <a:moveTo>
                          <a:pt x="0" y="33"/>
                        </a:moveTo>
                        <a:cubicBezTo>
                          <a:pt x="41" y="33"/>
                          <a:pt x="41" y="33"/>
                          <a:pt x="41" y="33"/>
                        </a:cubicBezTo>
                        <a:cubicBezTo>
                          <a:pt x="39" y="22"/>
                          <a:pt x="37" y="11"/>
                          <a:pt x="3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6" name="Freeform 31"/>
                  <p:cNvSpPr>
                    <a:spLocks/>
                  </p:cNvSpPr>
                  <p:nvPr/>
                </p:nvSpPr>
                <p:spPr bwMode="auto">
                  <a:xfrm>
                    <a:off x="1042236" y="669436"/>
                    <a:ext cx="142875" cy="125413"/>
                  </a:xfrm>
                  <a:custGeom>
                    <a:avLst/>
                    <a:gdLst>
                      <a:gd name="T0" fmla="*/ 38 w 38"/>
                      <a:gd name="T1" fmla="*/ 0 h 33"/>
                      <a:gd name="T2" fmla="*/ 5 w 38"/>
                      <a:gd name="T3" fmla="*/ 0 h 33"/>
                      <a:gd name="T4" fmla="*/ 0 w 38"/>
                      <a:gd name="T5" fmla="*/ 33 h 33"/>
                      <a:gd name="T6" fmla="*/ 38 w 38"/>
                      <a:gd name="T7" fmla="*/ 33 h 33"/>
                      <a:gd name="T8" fmla="*/ 38 w 38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8" h="33">
                        <a:moveTo>
                          <a:pt x="38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1"/>
                          <a:pt x="1" y="22"/>
                          <a:pt x="0" y="33"/>
                        </a:cubicBezTo>
                        <a:cubicBezTo>
                          <a:pt x="38" y="33"/>
                          <a:pt x="38" y="33"/>
                          <a:pt x="38" y="33"/>
                        </a:cubicBezTo>
                        <a:lnTo>
                          <a:pt x="3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7" name="Freeform 32"/>
                  <p:cNvSpPr>
                    <a:spLocks/>
                  </p:cNvSpPr>
                  <p:nvPr/>
                </p:nvSpPr>
                <p:spPr bwMode="auto">
                  <a:xfrm>
                    <a:off x="970798" y="1563200"/>
                    <a:ext cx="214313" cy="146050"/>
                  </a:xfrm>
                  <a:custGeom>
                    <a:avLst/>
                    <a:gdLst>
                      <a:gd name="T0" fmla="*/ 57 w 57"/>
                      <a:gd name="T1" fmla="*/ 0 h 39"/>
                      <a:gd name="T2" fmla="*/ 0 w 57"/>
                      <a:gd name="T3" fmla="*/ 0 h 39"/>
                      <a:gd name="T4" fmla="*/ 0 w 57"/>
                      <a:gd name="T5" fmla="*/ 39 h 39"/>
                      <a:gd name="T6" fmla="*/ 57 w 57"/>
                      <a:gd name="T7" fmla="*/ 39 h 39"/>
                      <a:gd name="T8" fmla="*/ 57 w 57"/>
                      <a:gd name="T9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9">
                        <a:moveTo>
                          <a:pt x="57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4"/>
                          <a:pt x="0" y="27"/>
                          <a:pt x="0" y="39"/>
                        </a:cubicBezTo>
                        <a:cubicBezTo>
                          <a:pt x="57" y="39"/>
                          <a:pt x="57" y="39"/>
                          <a:pt x="57" y="39"/>
                        </a:cubicBezTo>
                        <a:lnTo>
                          <a:pt x="57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8" name="Freeform 33"/>
                  <p:cNvSpPr>
                    <a:spLocks/>
                  </p:cNvSpPr>
                  <p:nvPr/>
                </p:nvSpPr>
                <p:spPr bwMode="auto">
                  <a:xfrm>
                    <a:off x="981910" y="1220299"/>
                    <a:ext cx="203200" cy="120650"/>
                  </a:xfrm>
                  <a:custGeom>
                    <a:avLst/>
                    <a:gdLst>
                      <a:gd name="T0" fmla="*/ 54 w 54"/>
                      <a:gd name="T1" fmla="*/ 0 h 32"/>
                      <a:gd name="T2" fmla="*/ 2 w 54"/>
                      <a:gd name="T3" fmla="*/ 0 h 32"/>
                      <a:gd name="T4" fmla="*/ 0 w 54"/>
                      <a:gd name="T5" fmla="*/ 32 h 32"/>
                      <a:gd name="T6" fmla="*/ 54 w 54"/>
                      <a:gd name="T7" fmla="*/ 32 h 32"/>
                      <a:gd name="T8" fmla="*/ 54 w 5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4" h="32">
                        <a:moveTo>
                          <a:pt x="54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1"/>
                          <a:pt x="0" y="21"/>
                          <a:pt x="0" y="32"/>
                        </a:cubicBezTo>
                        <a:cubicBezTo>
                          <a:pt x="54" y="32"/>
                          <a:pt x="54" y="32"/>
                          <a:pt x="54" y="32"/>
                        </a:cubicBezTo>
                        <a:cubicBezTo>
                          <a:pt x="54" y="0"/>
                          <a:pt x="54" y="0"/>
                          <a:pt x="54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9" name="Freeform 34"/>
                  <p:cNvSpPr>
                    <a:spLocks/>
                  </p:cNvSpPr>
                  <p:nvPr/>
                </p:nvSpPr>
                <p:spPr bwMode="auto">
                  <a:xfrm>
                    <a:off x="973973" y="1382225"/>
                    <a:ext cx="211138" cy="139700"/>
                  </a:xfrm>
                  <a:custGeom>
                    <a:avLst/>
                    <a:gdLst>
                      <a:gd name="T0" fmla="*/ 56 w 56"/>
                      <a:gd name="T1" fmla="*/ 0 h 37"/>
                      <a:gd name="T2" fmla="*/ 1 w 56"/>
                      <a:gd name="T3" fmla="*/ 0 h 37"/>
                      <a:gd name="T4" fmla="*/ 0 w 56"/>
                      <a:gd name="T5" fmla="*/ 37 h 37"/>
                      <a:gd name="T6" fmla="*/ 56 w 56"/>
                      <a:gd name="T7" fmla="*/ 37 h 37"/>
                      <a:gd name="T8" fmla="*/ 56 w 56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6" h="37">
                        <a:moveTo>
                          <a:pt x="56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3"/>
                          <a:pt x="0" y="25"/>
                          <a:pt x="0" y="37"/>
                        </a:cubicBezTo>
                        <a:cubicBezTo>
                          <a:pt x="56" y="37"/>
                          <a:pt x="56" y="37"/>
                          <a:pt x="56" y="37"/>
                        </a:cubicBezTo>
                        <a:cubicBezTo>
                          <a:pt x="56" y="0"/>
                          <a:pt x="56" y="0"/>
                          <a:pt x="56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0" name="Freeform 35"/>
                  <p:cNvSpPr>
                    <a:spLocks/>
                  </p:cNvSpPr>
                  <p:nvPr/>
                </p:nvSpPr>
                <p:spPr bwMode="auto">
                  <a:xfrm>
                    <a:off x="853323" y="1382225"/>
                    <a:ext cx="90488" cy="139700"/>
                  </a:xfrm>
                  <a:custGeom>
                    <a:avLst/>
                    <a:gdLst>
                      <a:gd name="T0" fmla="*/ 2 w 24"/>
                      <a:gd name="T1" fmla="*/ 0 h 37"/>
                      <a:gd name="T2" fmla="*/ 0 w 24"/>
                      <a:gd name="T3" fmla="*/ 37 h 37"/>
                      <a:gd name="T4" fmla="*/ 22 w 24"/>
                      <a:gd name="T5" fmla="*/ 37 h 37"/>
                      <a:gd name="T6" fmla="*/ 24 w 24"/>
                      <a:gd name="T7" fmla="*/ 0 h 37"/>
                      <a:gd name="T8" fmla="*/ 2 w 24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7">
                        <a:moveTo>
                          <a:pt x="2" y="0"/>
                        </a:moveTo>
                        <a:cubicBezTo>
                          <a:pt x="1" y="13"/>
                          <a:pt x="1" y="25"/>
                          <a:pt x="0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2" y="25"/>
                          <a:pt x="23" y="13"/>
                          <a:pt x="24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1" name="Freeform 36"/>
                  <p:cNvSpPr>
                    <a:spLocks/>
                  </p:cNvSpPr>
                  <p:nvPr/>
                </p:nvSpPr>
                <p:spPr bwMode="auto">
                  <a:xfrm>
                    <a:off x="1472449" y="1382225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8 w 21"/>
                      <a:gd name="T3" fmla="*/ 0 h 37"/>
                      <a:gd name="T4" fmla="*/ 0 w 21"/>
                      <a:gd name="T5" fmla="*/ 0 h 37"/>
                      <a:gd name="T6" fmla="*/ 1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20" y="25"/>
                          <a:pt x="19" y="13"/>
                          <a:pt x="1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3"/>
                          <a:pt x="1" y="25"/>
                          <a:pt x="1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2" name="Freeform 37"/>
                  <p:cNvSpPr>
                    <a:spLocks/>
                  </p:cNvSpPr>
                  <p:nvPr/>
                </p:nvSpPr>
                <p:spPr bwMode="auto">
                  <a:xfrm>
                    <a:off x="1461336" y="1220299"/>
                    <a:ext cx="76200" cy="120650"/>
                  </a:xfrm>
                  <a:custGeom>
                    <a:avLst/>
                    <a:gdLst>
                      <a:gd name="T0" fmla="*/ 20 w 20"/>
                      <a:gd name="T1" fmla="*/ 32 h 32"/>
                      <a:gd name="T2" fmla="*/ 17 w 20"/>
                      <a:gd name="T3" fmla="*/ 0 h 32"/>
                      <a:gd name="T4" fmla="*/ 0 w 20"/>
                      <a:gd name="T5" fmla="*/ 0 h 32"/>
                      <a:gd name="T6" fmla="*/ 2 w 20"/>
                      <a:gd name="T7" fmla="*/ 32 h 32"/>
                      <a:gd name="T8" fmla="*/ 20 w 20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2">
                        <a:moveTo>
                          <a:pt x="20" y="32"/>
                        </a:moveTo>
                        <a:cubicBezTo>
                          <a:pt x="19" y="21"/>
                          <a:pt x="18" y="11"/>
                          <a:pt x="1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1"/>
                          <a:pt x="1" y="21"/>
                          <a:pt x="2" y="32"/>
                        </a:cubicBezTo>
                        <a:lnTo>
                          <a:pt x="2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3" name="Freeform 38"/>
                  <p:cNvSpPr>
                    <a:spLocks/>
                  </p:cNvSpPr>
                  <p:nvPr/>
                </p:nvSpPr>
                <p:spPr bwMode="auto">
                  <a:xfrm>
                    <a:off x="1058111" y="451949"/>
                    <a:ext cx="47625" cy="41275"/>
                  </a:xfrm>
                  <a:custGeom>
                    <a:avLst/>
                    <a:gdLst>
                      <a:gd name="T0" fmla="*/ 13 w 13"/>
                      <a:gd name="T1" fmla="*/ 0 h 11"/>
                      <a:gd name="T2" fmla="*/ 3 w 13"/>
                      <a:gd name="T3" fmla="*/ 0 h 11"/>
                      <a:gd name="T4" fmla="*/ 0 w 13"/>
                      <a:gd name="T5" fmla="*/ 11 h 11"/>
                      <a:gd name="T6" fmla="*/ 10 w 13"/>
                      <a:gd name="T7" fmla="*/ 11 h 11"/>
                      <a:gd name="T8" fmla="*/ 13 w 13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1">
                        <a:moveTo>
                          <a:pt x="1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4"/>
                          <a:pt x="1" y="8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1" y="8"/>
                          <a:pt x="12" y="4"/>
                          <a:pt x="1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4" name="Freeform 39"/>
                  <p:cNvSpPr>
                    <a:spLocks/>
                  </p:cNvSpPr>
                  <p:nvPr/>
                </p:nvSpPr>
                <p:spPr bwMode="auto">
                  <a:xfrm>
                    <a:off x="1310523" y="451949"/>
                    <a:ext cx="44450" cy="41275"/>
                  </a:xfrm>
                  <a:custGeom>
                    <a:avLst/>
                    <a:gdLst>
                      <a:gd name="T0" fmla="*/ 12 w 12"/>
                      <a:gd name="T1" fmla="*/ 11 h 11"/>
                      <a:gd name="T2" fmla="*/ 11 w 12"/>
                      <a:gd name="T3" fmla="*/ 5 h 11"/>
                      <a:gd name="T4" fmla="*/ 9 w 12"/>
                      <a:gd name="T5" fmla="*/ 0 h 11"/>
                      <a:gd name="T6" fmla="*/ 0 w 12"/>
                      <a:gd name="T7" fmla="*/ 0 h 11"/>
                      <a:gd name="T8" fmla="*/ 2 w 12"/>
                      <a:gd name="T9" fmla="*/ 11 h 11"/>
                      <a:gd name="T10" fmla="*/ 12 w 12"/>
                      <a:gd name="T11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11">
                        <a:moveTo>
                          <a:pt x="12" y="11"/>
                        </a:moveTo>
                        <a:cubicBezTo>
                          <a:pt x="12" y="9"/>
                          <a:pt x="11" y="7"/>
                          <a:pt x="11" y="5"/>
                        </a:cubicBezTo>
                        <a:cubicBezTo>
                          <a:pt x="10" y="3"/>
                          <a:pt x="9" y="2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8"/>
                          <a:pt x="2" y="11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5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4519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6" name="Freeform 41"/>
                  <p:cNvSpPr>
                    <a:spLocks/>
                  </p:cNvSpPr>
                  <p:nvPr/>
                </p:nvSpPr>
                <p:spPr bwMode="auto">
                  <a:xfrm>
                    <a:off x="1023185" y="624986"/>
                    <a:ext cx="46038" cy="44450"/>
                  </a:xfrm>
                  <a:custGeom>
                    <a:avLst/>
                    <a:gdLst>
                      <a:gd name="T0" fmla="*/ 12 w 12"/>
                      <a:gd name="T1" fmla="*/ 0 h 12"/>
                      <a:gd name="T2" fmla="*/ 2 w 12"/>
                      <a:gd name="T3" fmla="*/ 0 h 12"/>
                      <a:gd name="T4" fmla="*/ 0 w 12"/>
                      <a:gd name="T5" fmla="*/ 12 h 12"/>
                      <a:gd name="T6" fmla="*/ 10 w 12"/>
                      <a:gd name="T7" fmla="*/ 12 h 12"/>
                      <a:gd name="T8" fmla="*/ 12 w 12"/>
                      <a:gd name="T9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4"/>
                          <a:pt x="1" y="8"/>
                          <a:pt x="0" y="12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11" y="8"/>
                          <a:pt x="12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7" name="Freeform 42"/>
                  <p:cNvSpPr>
                    <a:spLocks/>
                  </p:cNvSpPr>
                  <p:nvPr/>
                </p:nvSpPr>
                <p:spPr bwMode="auto">
                  <a:xfrm>
                    <a:off x="1343861" y="624986"/>
                    <a:ext cx="46038" cy="44450"/>
                  </a:xfrm>
                  <a:custGeom>
                    <a:avLst/>
                    <a:gdLst>
                      <a:gd name="T0" fmla="*/ 2 w 12"/>
                      <a:gd name="T1" fmla="*/ 12 h 12"/>
                      <a:gd name="T2" fmla="*/ 12 w 12"/>
                      <a:gd name="T3" fmla="*/ 12 h 12"/>
                      <a:gd name="T4" fmla="*/ 10 w 12"/>
                      <a:gd name="T5" fmla="*/ 0 h 12"/>
                      <a:gd name="T6" fmla="*/ 0 w 12"/>
                      <a:gd name="T7" fmla="*/ 0 h 12"/>
                      <a:gd name="T8" fmla="*/ 2 w 12"/>
                      <a:gd name="T9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2" y="12"/>
                        </a:moveTo>
                        <a:cubicBezTo>
                          <a:pt x="12" y="12"/>
                          <a:pt x="12" y="12"/>
                          <a:pt x="12" y="12"/>
                        </a:cubicBezTo>
                        <a:cubicBezTo>
                          <a:pt x="11" y="8"/>
                          <a:pt x="11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2" y="8"/>
                          <a:pt x="2" y="1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8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624986"/>
                    <a:ext cx="34925" cy="44450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9" name="Freeform 44"/>
                  <p:cNvSpPr>
                    <a:spLocks/>
                  </p:cNvSpPr>
                  <p:nvPr/>
                </p:nvSpPr>
                <p:spPr bwMode="auto">
                  <a:xfrm>
                    <a:off x="996198" y="794849"/>
                    <a:ext cx="46038" cy="41275"/>
                  </a:xfrm>
                  <a:custGeom>
                    <a:avLst/>
                    <a:gdLst>
                      <a:gd name="T0" fmla="*/ 12 w 12"/>
                      <a:gd name="T1" fmla="*/ 0 h 11"/>
                      <a:gd name="T2" fmla="*/ 2 w 12"/>
                      <a:gd name="T3" fmla="*/ 0 h 11"/>
                      <a:gd name="T4" fmla="*/ 0 w 12"/>
                      <a:gd name="T5" fmla="*/ 11 h 11"/>
                      <a:gd name="T6" fmla="*/ 10 w 12"/>
                      <a:gd name="T7" fmla="*/ 11 h 11"/>
                      <a:gd name="T8" fmla="*/ 12 w 12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1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0" name="Freeform 45"/>
                  <p:cNvSpPr>
                    <a:spLocks/>
                  </p:cNvSpPr>
                  <p:nvPr/>
                </p:nvSpPr>
                <p:spPr bwMode="auto">
                  <a:xfrm>
                    <a:off x="1374024" y="794849"/>
                    <a:ext cx="42863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9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1" name="Rectangle 46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7948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2" name="Freeform 47"/>
                  <p:cNvSpPr>
                    <a:spLocks/>
                  </p:cNvSpPr>
                  <p:nvPr/>
                </p:nvSpPr>
                <p:spPr bwMode="auto">
                  <a:xfrm>
                    <a:off x="970798" y="998049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3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3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3" name="Freeform 48"/>
                  <p:cNvSpPr>
                    <a:spLocks/>
                  </p:cNvSpPr>
                  <p:nvPr/>
                </p:nvSpPr>
                <p:spPr bwMode="auto">
                  <a:xfrm>
                    <a:off x="1401011" y="998049"/>
                    <a:ext cx="41275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3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4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9980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5" name="Freeform 50"/>
                  <p:cNvSpPr>
                    <a:spLocks/>
                  </p:cNvSpPr>
                  <p:nvPr/>
                </p:nvSpPr>
                <p:spPr bwMode="auto">
                  <a:xfrm>
                    <a:off x="951748" y="1179024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6" name="Freeform 51"/>
                  <p:cNvSpPr>
                    <a:spLocks/>
                  </p:cNvSpPr>
                  <p:nvPr/>
                </p:nvSpPr>
                <p:spPr bwMode="auto">
                  <a:xfrm>
                    <a:off x="1420061" y="1179024"/>
                    <a:ext cx="41275" cy="41275"/>
                  </a:xfrm>
                  <a:custGeom>
                    <a:avLst/>
                    <a:gdLst>
                      <a:gd name="T0" fmla="*/ 1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1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7"/>
                          <a:pt x="1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7" name="Rectangle 52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179024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8" name="Freeform 53"/>
                  <p:cNvSpPr>
                    <a:spLocks/>
                  </p:cNvSpPr>
                  <p:nvPr/>
                </p:nvSpPr>
                <p:spPr bwMode="auto">
                  <a:xfrm>
                    <a:off x="943810" y="1340950"/>
                    <a:ext cx="38100" cy="41275"/>
                  </a:xfrm>
                  <a:custGeom>
                    <a:avLst/>
                    <a:gdLst>
                      <a:gd name="T0" fmla="*/ 10 w 10"/>
                      <a:gd name="T1" fmla="*/ 0 h 11"/>
                      <a:gd name="T2" fmla="*/ 0 w 10"/>
                      <a:gd name="T3" fmla="*/ 0 h 11"/>
                      <a:gd name="T4" fmla="*/ 0 w 10"/>
                      <a:gd name="T5" fmla="*/ 11 h 11"/>
                      <a:gd name="T6" fmla="*/ 9 w 10"/>
                      <a:gd name="T7" fmla="*/ 11 h 11"/>
                      <a:gd name="T8" fmla="*/ 10 w 10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1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10" y="3"/>
                          <a:pt x="1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9" name="Freeform 54"/>
                  <p:cNvSpPr>
                    <a:spLocks/>
                  </p:cNvSpPr>
                  <p:nvPr/>
                </p:nvSpPr>
                <p:spPr bwMode="auto">
                  <a:xfrm>
                    <a:off x="1434349" y="1340950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3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0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3409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1" name="Freeform 56"/>
                  <p:cNvSpPr>
                    <a:spLocks/>
                  </p:cNvSpPr>
                  <p:nvPr/>
                </p:nvSpPr>
                <p:spPr bwMode="auto">
                  <a:xfrm>
                    <a:off x="935873" y="1521925"/>
                    <a:ext cx="34925" cy="41275"/>
                  </a:xfrm>
                  <a:custGeom>
                    <a:avLst/>
                    <a:gdLst>
                      <a:gd name="T0" fmla="*/ 9 w 9"/>
                      <a:gd name="T1" fmla="*/ 0 h 11"/>
                      <a:gd name="T2" fmla="*/ 0 w 9"/>
                      <a:gd name="T3" fmla="*/ 0 h 11"/>
                      <a:gd name="T4" fmla="*/ 0 w 9"/>
                      <a:gd name="T5" fmla="*/ 11 h 11"/>
                      <a:gd name="T6" fmla="*/ 9 w 9"/>
                      <a:gd name="T7" fmla="*/ 11 h 11"/>
                      <a:gd name="T8" fmla="*/ 9 w 9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1">
                        <a:moveTo>
                          <a:pt x="9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9" y="4"/>
                          <a:pt x="9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2" name="Freeform 57"/>
                  <p:cNvSpPr>
                    <a:spLocks/>
                  </p:cNvSpPr>
                  <p:nvPr/>
                </p:nvSpPr>
                <p:spPr bwMode="auto">
                  <a:xfrm>
                    <a:off x="1442286" y="1521925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3" name="Rectangle 58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521925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4" name="Rectangle 5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7092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231" name="Shape 1094"/>
              <p:cNvSpPr/>
              <p:nvPr/>
            </p:nvSpPr>
            <p:spPr>
              <a:xfrm>
                <a:off x="1574155" y="4443830"/>
                <a:ext cx="245671" cy="17544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056" y="17282"/>
                    </a:moveTo>
                    <a:lnTo>
                      <a:pt x="1544" y="17282"/>
                    </a:lnTo>
                    <a:cubicBezTo>
                      <a:pt x="691" y="17282"/>
                      <a:pt x="0" y="18250"/>
                      <a:pt x="0" y="19441"/>
                    </a:cubicBezTo>
                    <a:cubicBezTo>
                      <a:pt x="0" y="20638"/>
                      <a:pt x="691" y="21600"/>
                      <a:pt x="1544" y="21600"/>
                    </a:cubicBezTo>
                    <a:lnTo>
                      <a:pt x="20056" y="21600"/>
                    </a:lnTo>
                    <a:cubicBezTo>
                      <a:pt x="20909" y="21600"/>
                      <a:pt x="21600" y="20638"/>
                      <a:pt x="21600" y="19441"/>
                    </a:cubicBezTo>
                    <a:cubicBezTo>
                      <a:pt x="21600" y="18250"/>
                      <a:pt x="20909" y="17282"/>
                      <a:pt x="20056" y="17282"/>
                    </a:cubicBezTo>
                    <a:close/>
                    <a:moveTo>
                      <a:pt x="1544" y="4321"/>
                    </a:moveTo>
                    <a:lnTo>
                      <a:pt x="20056" y="4321"/>
                    </a:lnTo>
                    <a:cubicBezTo>
                      <a:pt x="20909" y="4321"/>
                      <a:pt x="21600" y="3353"/>
                      <a:pt x="21600" y="2159"/>
                    </a:cubicBezTo>
                    <a:cubicBezTo>
                      <a:pt x="21600" y="965"/>
                      <a:pt x="20909" y="0"/>
                      <a:pt x="20056" y="0"/>
                    </a:cubicBezTo>
                    <a:lnTo>
                      <a:pt x="1544" y="0"/>
                    </a:lnTo>
                    <a:cubicBezTo>
                      <a:pt x="691" y="0"/>
                      <a:pt x="0" y="965"/>
                      <a:pt x="0" y="2159"/>
                    </a:cubicBezTo>
                    <a:cubicBezTo>
                      <a:pt x="0" y="3353"/>
                      <a:pt x="691" y="4321"/>
                      <a:pt x="1544" y="4321"/>
                    </a:cubicBezTo>
                    <a:close/>
                    <a:moveTo>
                      <a:pt x="20056" y="8640"/>
                    </a:moveTo>
                    <a:lnTo>
                      <a:pt x="1544" y="8640"/>
                    </a:lnTo>
                    <a:cubicBezTo>
                      <a:pt x="691" y="8640"/>
                      <a:pt x="0" y="9608"/>
                      <a:pt x="0" y="10799"/>
                    </a:cubicBezTo>
                    <a:cubicBezTo>
                      <a:pt x="0" y="11996"/>
                      <a:pt x="691" y="12958"/>
                      <a:pt x="1544" y="12958"/>
                    </a:cubicBezTo>
                    <a:lnTo>
                      <a:pt x="20056" y="12958"/>
                    </a:lnTo>
                    <a:cubicBezTo>
                      <a:pt x="20909" y="12958"/>
                      <a:pt x="21600" y="11996"/>
                      <a:pt x="21600" y="10799"/>
                    </a:cubicBezTo>
                    <a:cubicBezTo>
                      <a:pt x="21600" y="9608"/>
                      <a:pt x="20909" y="8640"/>
                      <a:pt x="20056" y="86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2" name="Freeform 5"/>
              <p:cNvSpPr>
                <a:spLocks noEditPoints="1"/>
              </p:cNvSpPr>
              <p:nvPr/>
            </p:nvSpPr>
            <p:spPr bwMode="auto">
              <a:xfrm>
                <a:off x="1574038" y="4890561"/>
                <a:ext cx="312316" cy="101662"/>
              </a:xfrm>
              <a:custGeom>
                <a:avLst/>
                <a:gdLst>
                  <a:gd name="T0" fmla="*/ 412 w 412"/>
                  <a:gd name="T1" fmla="*/ 15 h 132"/>
                  <a:gd name="T2" fmla="*/ 407 w 412"/>
                  <a:gd name="T3" fmla="*/ 10 h 132"/>
                  <a:gd name="T4" fmla="*/ 405 w 412"/>
                  <a:gd name="T5" fmla="*/ 11 h 132"/>
                  <a:gd name="T6" fmla="*/ 342 w 412"/>
                  <a:gd name="T7" fmla="*/ 44 h 132"/>
                  <a:gd name="T8" fmla="*/ 219 w 412"/>
                  <a:gd name="T9" fmla="*/ 8 h 132"/>
                  <a:gd name="T10" fmla="*/ 125 w 412"/>
                  <a:gd name="T11" fmla="*/ 3 h 132"/>
                  <a:gd name="T12" fmla="*/ 59 w 412"/>
                  <a:gd name="T13" fmla="*/ 19 h 132"/>
                  <a:gd name="T14" fmla="*/ 20 w 412"/>
                  <a:gd name="T15" fmla="*/ 37 h 132"/>
                  <a:gd name="T16" fmla="*/ 7 w 412"/>
                  <a:gd name="T17" fmla="*/ 46 h 132"/>
                  <a:gd name="T18" fmla="*/ 7 w 412"/>
                  <a:gd name="T19" fmla="*/ 49 h 132"/>
                  <a:gd name="T20" fmla="*/ 7 w 412"/>
                  <a:gd name="T21" fmla="*/ 51 h 132"/>
                  <a:gd name="T22" fmla="*/ 48 w 412"/>
                  <a:gd name="T23" fmla="*/ 71 h 132"/>
                  <a:gd name="T24" fmla="*/ 50 w 412"/>
                  <a:gd name="T25" fmla="*/ 75 h 132"/>
                  <a:gd name="T26" fmla="*/ 46 w 412"/>
                  <a:gd name="T27" fmla="*/ 79 h 132"/>
                  <a:gd name="T28" fmla="*/ 2 w 412"/>
                  <a:gd name="T29" fmla="*/ 79 h 132"/>
                  <a:gd name="T30" fmla="*/ 0 w 412"/>
                  <a:gd name="T31" fmla="*/ 80 h 132"/>
                  <a:gd name="T32" fmla="*/ 1 w 412"/>
                  <a:gd name="T33" fmla="*/ 81 h 132"/>
                  <a:gd name="T34" fmla="*/ 82 w 412"/>
                  <a:gd name="T35" fmla="*/ 122 h 132"/>
                  <a:gd name="T36" fmla="*/ 173 w 412"/>
                  <a:gd name="T37" fmla="*/ 130 h 132"/>
                  <a:gd name="T38" fmla="*/ 256 w 412"/>
                  <a:gd name="T39" fmla="*/ 117 h 132"/>
                  <a:gd name="T40" fmla="*/ 318 w 412"/>
                  <a:gd name="T41" fmla="*/ 100 h 132"/>
                  <a:gd name="T42" fmla="*/ 342 w 412"/>
                  <a:gd name="T43" fmla="*/ 91 h 132"/>
                  <a:gd name="T44" fmla="*/ 405 w 412"/>
                  <a:gd name="T45" fmla="*/ 124 h 132"/>
                  <a:gd name="T46" fmla="*/ 407 w 412"/>
                  <a:gd name="T47" fmla="*/ 124 h 132"/>
                  <a:gd name="T48" fmla="*/ 412 w 412"/>
                  <a:gd name="T49" fmla="*/ 119 h 132"/>
                  <a:gd name="T50" fmla="*/ 411 w 412"/>
                  <a:gd name="T51" fmla="*/ 116 h 132"/>
                  <a:gd name="T52" fmla="*/ 375 w 412"/>
                  <a:gd name="T53" fmla="*/ 67 h 132"/>
                  <a:gd name="T54" fmla="*/ 411 w 412"/>
                  <a:gd name="T55" fmla="*/ 18 h 132"/>
                  <a:gd name="T56" fmla="*/ 412 w 412"/>
                  <a:gd name="T57" fmla="*/ 15 h 132"/>
                  <a:gd name="T58" fmla="*/ 82 w 412"/>
                  <a:gd name="T59" fmla="*/ 57 h 132"/>
                  <a:gd name="T60" fmla="*/ 72 w 412"/>
                  <a:gd name="T61" fmla="*/ 61 h 132"/>
                  <a:gd name="T62" fmla="*/ 61 w 412"/>
                  <a:gd name="T63" fmla="*/ 57 h 132"/>
                  <a:gd name="T64" fmla="*/ 57 w 412"/>
                  <a:gd name="T65" fmla="*/ 45 h 132"/>
                  <a:gd name="T66" fmla="*/ 61 w 412"/>
                  <a:gd name="T67" fmla="*/ 34 h 132"/>
                  <a:gd name="T68" fmla="*/ 72 w 412"/>
                  <a:gd name="T69" fmla="*/ 29 h 132"/>
                  <a:gd name="T70" fmla="*/ 82 w 412"/>
                  <a:gd name="T71" fmla="*/ 34 h 132"/>
                  <a:gd name="T72" fmla="*/ 87 w 412"/>
                  <a:gd name="T73" fmla="*/ 45 h 132"/>
                  <a:gd name="T74" fmla="*/ 82 w 412"/>
                  <a:gd name="T75" fmla="*/ 5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12" h="132">
                    <a:moveTo>
                      <a:pt x="412" y="15"/>
                    </a:moveTo>
                    <a:cubicBezTo>
                      <a:pt x="412" y="12"/>
                      <a:pt x="411" y="10"/>
                      <a:pt x="407" y="10"/>
                    </a:cubicBezTo>
                    <a:cubicBezTo>
                      <a:pt x="406" y="10"/>
                      <a:pt x="406" y="10"/>
                      <a:pt x="405" y="11"/>
                    </a:cubicBezTo>
                    <a:cubicBezTo>
                      <a:pt x="342" y="44"/>
                      <a:pt x="342" y="44"/>
                      <a:pt x="342" y="44"/>
                    </a:cubicBezTo>
                    <a:cubicBezTo>
                      <a:pt x="299" y="26"/>
                      <a:pt x="258" y="14"/>
                      <a:pt x="219" y="8"/>
                    </a:cubicBezTo>
                    <a:cubicBezTo>
                      <a:pt x="180" y="2"/>
                      <a:pt x="148" y="0"/>
                      <a:pt x="125" y="3"/>
                    </a:cubicBezTo>
                    <a:cubicBezTo>
                      <a:pt x="101" y="5"/>
                      <a:pt x="79" y="11"/>
                      <a:pt x="59" y="19"/>
                    </a:cubicBezTo>
                    <a:cubicBezTo>
                      <a:pt x="39" y="26"/>
                      <a:pt x="26" y="32"/>
                      <a:pt x="20" y="37"/>
                    </a:cubicBezTo>
                    <a:cubicBezTo>
                      <a:pt x="15" y="41"/>
                      <a:pt x="10" y="44"/>
                      <a:pt x="7" y="46"/>
                    </a:cubicBezTo>
                    <a:cubicBezTo>
                      <a:pt x="7" y="47"/>
                      <a:pt x="7" y="48"/>
                      <a:pt x="7" y="49"/>
                    </a:cubicBezTo>
                    <a:cubicBezTo>
                      <a:pt x="7" y="49"/>
                      <a:pt x="7" y="50"/>
                      <a:pt x="7" y="51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9" y="72"/>
                      <a:pt x="50" y="73"/>
                      <a:pt x="50" y="75"/>
                    </a:cubicBezTo>
                    <a:cubicBezTo>
                      <a:pt x="50" y="78"/>
                      <a:pt x="48" y="79"/>
                      <a:pt x="46" y="79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1" y="79"/>
                      <a:pt x="0" y="79"/>
                      <a:pt x="0" y="80"/>
                    </a:cubicBezTo>
                    <a:cubicBezTo>
                      <a:pt x="0" y="81"/>
                      <a:pt x="1" y="81"/>
                      <a:pt x="1" y="81"/>
                    </a:cubicBezTo>
                    <a:cubicBezTo>
                      <a:pt x="24" y="101"/>
                      <a:pt x="51" y="114"/>
                      <a:pt x="82" y="122"/>
                    </a:cubicBezTo>
                    <a:cubicBezTo>
                      <a:pt x="114" y="129"/>
                      <a:pt x="144" y="132"/>
                      <a:pt x="173" y="130"/>
                    </a:cubicBezTo>
                    <a:cubicBezTo>
                      <a:pt x="203" y="127"/>
                      <a:pt x="230" y="123"/>
                      <a:pt x="256" y="117"/>
                    </a:cubicBezTo>
                    <a:cubicBezTo>
                      <a:pt x="282" y="111"/>
                      <a:pt x="303" y="106"/>
                      <a:pt x="318" y="100"/>
                    </a:cubicBezTo>
                    <a:cubicBezTo>
                      <a:pt x="334" y="95"/>
                      <a:pt x="342" y="92"/>
                      <a:pt x="342" y="91"/>
                    </a:cubicBezTo>
                    <a:cubicBezTo>
                      <a:pt x="405" y="124"/>
                      <a:pt x="405" y="124"/>
                      <a:pt x="405" y="124"/>
                    </a:cubicBezTo>
                    <a:cubicBezTo>
                      <a:pt x="407" y="124"/>
                      <a:pt x="407" y="124"/>
                      <a:pt x="407" y="124"/>
                    </a:cubicBezTo>
                    <a:cubicBezTo>
                      <a:pt x="411" y="124"/>
                      <a:pt x="412" y="123"/>
                      <a:pt x="412" y="119"/>
                    </a:cubicBezTo>
                    <a:cubicBezTo>
                      <a:pt x="412" y="118"/>
                      <a:pt x="412" y="118"/>
                      <a:pt x="411" y="116"/>
                    </a:cubicBezTo>
                    <a:cubicBezTo>
                      <a:pt x="375" y="67"/>
                      <a:pt x="375" y="67"/>
                      <a:pt x="375" y="67"/>
                    </a:cubicBezTo>
                    <a:cubicBezTo>
                      <a:pt x="411" y="18"/>
                      <a:pt x="411" y="18"/>
                      <a:pt x="411" y="18"/>
                    </a:cubicBezTo>
                    <a:cubicBezTo>
                      <a:pt x="412" y="17"/>
                      <a:pt x="412" y="16"/>
                      <a:pt x="412" y="15"/>
                    </a:cubicBezTo>
                    <a:close/>
                    <a:moveTo>
                      <a:pt x="82" y="57"/>
                    </a:moveTo>
                    <a:cubicBezTo>
                      <a:pt x="79" y="60"/>
                      <a:pt x="76" y="61"/>
                      <a:pt x="72" y="61"/>
                    </a:cubicBezTo>
                    <a:cubicBezTo>
                      <a:pt x="68" y="61"/>
                      <a:pt x="64" y="60"/>
                      <a:pt x="61" y="57"/>
                    </a:cubicBezTo>
                    <a:cubicBezTo>
                      <a:pt x="58" y="54"/>
                      <a:pt x="57" y="50"/>
                      <a:pt x="57" y="45"/>
                    </a:cubicBezTo>
                    <a:cubicBezTo>
                      <a:pt x="57" y="41"/>
                      <a:pt x="58" y="37"/>
                      <a:pt x="61" y="34"/>
                    </a:cubicBezTo>
                    <a:cubicBezTo>
                      <a:pt x="64" y="31"/>
                      <a:pt x="68" y="29"/>
                      <a:pt x="72" y="29"/>
                    </a:cubicBezTo>
                    <a:cubicBezTo>
                      <a:pt x="76" y="29"/>
                      <a:pt x="79" y="31"/>
                      <a:pt x="82" y="34"/>
                    </a:cubicBezTo>
                    <a:cubicBezTo>
                      <a:pt x="85" y="37"/>
                      <a:pt x="87" y="41"/>
                      <a:pt x="87" y="45"/>
                    </a:cubicBezTo>
                    <a:cubicBezTo>
                      <a:pt x="87" y="50"/>
                      <a:pt x="85" y="54"/>
                      <a:pt x="82" y="5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16" name="Rectangle 215"/>
          <p:cNvSpPr/>
          <p:nvPr/>
        </p:nvSpPr>
        <p:spPr>
          <a:xfrm>
            <a:off x="6833732" y="3578541"/>
            <a:ext cx="2765020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7" name="Rectangle 216"/>
          <p:cNvSpPr/>
          <p:nvPr/>
        </p:nvSpPr>
        <p:spPr>
          <a:xfrm>
            <a:off x="6833731" y="3977013"/>
            <a:ext cx="2462249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8" name="Rectangle 217"/>
          <p:cNvSpPr/>
          <p:nvPr/>
        </p:nvSpPr>
        <p:spPr>
          <a:xfrm>
            <a:off x="6833732" y="4398196"/>
            <a:ext cx="1388509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9" name="Rectangle 218"/>
          <p:cNvSpPr/>
          <p:nvPr/>
        </p:nvSpPr>
        <p:spPr>
          <a:xfrm>
            <a:off x="6833732" y="4803411"/>
            <a:ext cx="2703968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0" name="TextBox 219"/>
          <p:cNvSpPr txBox="1"/>
          <p:nvPr/>
        </p:nvSpPr>
        <p:spPr>
          <a:xfrm>
            <a:off x="9984595" y="3586561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85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21" name="TextBox 220"/>
          <p:cNvSpPr txBox="1"/>
          <p:nvPr/>
        </p:nvSpPr>
        <p:spPr>
          <a:xfrm>
            <a:off x="9984595" y="3967483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75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22" name="TextBox 221"/>
          <p:cNvSpPr txBox="1"/>
          <p:nvPr/>
        </p:nvSpPr>
        <p:spPr>
          <a:xfrm>
            <a:off x="9984595" y="4386447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4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9984595" y="4793515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80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grpSp>
        <p:nvGrpSpPr>
          <p:cNvPr id="286" name="Group 285"/>
          <p:cNvGrpSpPr/>
          <p:nvPr/>
        </p:nvGrpSpPr>
        <p:grpSpPr>
          <a:xfrm>
            <a:off x="1541331" y="3578541"/>
            <a:ext cx="3530047" cy="1492623"/>
            <a:chOff x="1542741" y="3578541"/>
            <a:chExt cx="3530047" cy="1492623"/>
          </a:xfrm>
        </p:grpSpPr>
        <p:sp>
          <p:nvSpPr>
            <p:cNvPr id="295" name="Rectangle 294"/>
            <p:cNvSpPr/>
            <p:nvPr/>
          </p:nvSpPr>
          <p:spPr>
            <a:xfrm>
              <a:off x="1900598" y="357854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6" name="Rectangle 295"/>
            <p:cNvSpPr/>
            <p:nvPr/>
          </p:nvSpPr>
          <p:spPr>
            <a:xfrm>
              <a:off x="1900598" y="3977013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7" name="Rectangle 296"/>
            <p:cNvSpPr/>
            <p:nvPr/>
          </p:nvSpPr>
          <p:spPr>
            <a:xfrm>
              <a:off x="1900598" y="4398196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8" name="Rectangle 297"/>
            <p:cNvSpPr/>
            <p:nvPr/>
          </p:nvSpPr>
          <p:spPr>
            <a:xfrm>
              <a:off x="1900598" y="480341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99" name="Group 298"/>
            <p:cNvGrpSpPr/>
            <p:nvPr/>
          </p:nvGrpSpPr>
          <p:grpSpPr>
            <a:xfrm>
              <a:off x="1542741" y="3652528"/>
              <a:ext cx="343613" cy="1339695"/>
              <a:chOff x="1542741" y="3652528"/>
              <a:chExt cx="343613" cy="1339695"/>
            </a:xfrm>
          </p:grpSpPr>
          <p:sp>
            <p:nvSpPr>
              <p:cNvPr id="300" name="Freeform 63"/>
              <p:cNvSpPr>
                <a:spLocks/>
              </p:cNvSpPr>
              <p:nvPr/>
            </p:nvSpPr>
            <p:spPr bwMode="auto">
              <a:xfrm>
                <a:off x="1542741" y="3652528"/>
                <a:ext cx="327071" cy="103556"/>
              </a:xfrm>
              <a:custGeom>
                <a:avLst/>
                <a:gdLst>
                  <a:gd name="T0" fmla="*/ 618 w 723"/>
                  <a:gd name="T1" fmla="*/ 132 h 227"/>
                  <a:gd name="T2" fmla="*/ 611 w 723"/>
                  <a:gd name="T3" fmla="*/ 115 h 227"/>
                  <a:gd name="T4" fmla="*/ 560 w 723"/>
                  <a:gd name="T5" fmla="*/ 21 h 227"/>
                  <a:gd name="T6" fmla="*/ 526 w 723"/>
                  <a:gd name="T7" fmla="*/ 1 h 227"/>
                  <a:gd name="T8" fmla="*/ 491 w 723"/>
                  <a:gd name="T9" fmla="*/ 0 h 227"/>
                  <a:gd name="T10" fmla="*/ 456 w 723"/>
                  <a:gd name="T11" fmla="*/ 21 h 227"/>
                  <a:gd name="T12" fmla="*/ 439 w 723"/>
                  <a:gd name="T13" fmla="*/ 52 h 227"/>
                  <a:gd name="T14" fmla="*/ 445 w 723"/>
                  <a:gd name="T15" fmla="*/ 61 h 227"/>
                  <a:gd name="T16" fmla="*/ 464 w 723"/>
                  <a:gd name="T17" fmla="*/ 25 h 227"/>
                  <a:gd name="T18" fmla="*/ 491 w 723"/>
                  <a:gd name="T19" fmla="*/ 8 h 227"/>
                  <a:gd name="T20" fmla="*/ 517 w 723"/>
                  <a:gd name="T21" fmla="*/ 25 h 227"/>
                  <a:gd name="T22" fmla="*/ 568 w 723"/>
                  <a:gd name="T23" fmla="*/ 118 h 227"/>
                  <a:gd name="T24" fmla="*/ 572 w 723"/>
                  <a:gd name="T25" fmla="*/ 156 h 227"/>
                  <a:gd name="T26" fmla="*/ 542 w 723"/>
                  <a:gd name="T27" fmla="*/ 169 h 227"/>
                  <a:gd name="T28" fmla="*/ 457 w 723"/>
                  <a:gd name="T29" fmla="*/ 169 h 227"/>
                  <a:gd name="T30" fmla="*/ 467 w 723"/>
                  <a:gd name="T31" fmla="*/ 159 h 227"/>
                  <a:gd name="T32" fmla="*/ 464 w 723"/>
                  <a:gd name="T33" fmla="*/ 115 h 227"/>
                  <a:gd name="T34" fmla="*/ 428 w 723"/>
                  <a:gd name="T35" fmla="*/ 48 h 227"/>
                  <a:gd name="T36" fmla="*/ 413 w 723"/>
                  <a:gd name="T37" fmla="*/ 21 h 227"/>
                  <a:gd name="T38" fmla="*/ 379 w 723"/>
                  <a:gd name="T39" fmla="*/ 1 h 227"/>
                  <a:gd name="T40" fmla="*/ 344 w 723"/>
                  <a:gd name="T41" fmla="*/ 0 h 227"/>
                  <a:gd name="T42" fmla="*/ 310 w 723"/>
                  <a:gd name="T43" fmla="*/ 21 h 227"/>
                  <a:gd name="T44" fmla="*/ 293 w 723"/>
                  <a:gd name="T45" fmla="*/ 51 h 227"/>
                  <a:gd name="T46" fmla="*/ 298 w 723"/>
                  <a:gd name="T47" fmla="*/ 61 h 227"/>
                  <a:gd name="T48" fmla="*/ 318 w 723"/>
                  <a:gd name="T49" fmla="*/ 25 h 227"/>
                  <a:gd name="T50" fmla="*/ 344 w 723"/>
                  <a:gd name="T51" fmla="*/ 8 h 227"/>
                  <a:gd name="T52" fmla="*/ 371 w 723"/>
                  <a:gd name="T53" fmla="*/ 25 h 227"/>
                  <a:gd name="T54" fmla="*/ 422 w 723"/>
                  <a:gd name="T55" fmla="*/ 118 h 227"/>
                  <a:gd name="T56" fmla="*/ 425 w 723"/>
                  <a:gd name="T57" fmla="*/ 156 h 227"/>
                  <a:gd name="T58" fmla="*/ 395 w 723"/>
                  <a:gd name="T59" fmla="*/ 169 h 227"/>
                  <a:gd name="T60" fmla="*/ 311 w 723"/>
                  <a:gd name="T61" fmla="*/ 169 h 227"/>
                  <a:gd name="T62" fmla="*/ 321 w 723"/>
                  <a:gd name="T63" fmla="*/ 159 h 227"/>
                  <a:gd name="T64" fmla="*/ 317 w 723"/>
                  <a:gd name="T65" fmla="*/ 115 h 227"/>
                  <a:gd name="T66" fmla="*/ 266 w 723"/>
                  <a:gd name="T67" fmla="*/ 21 h 227"/>
                  <a:gd name="T68" fmla="*/ 232 w 723"/>
                  <a:gd name="T69" fmla="*/ 1 h 227"/>
                  <a:gd name="T70" fmla="*/ 198 w 723"/>
                  <a:gd name="T71" fmla="*/ 0 h 227"/>
                  <a:gd name="T72" fmla="*/ 163 w 723"/>
                  <a:gd name="T73" fmla="*/ 21 h 227"/>
                  <a:gd name="T74" fmla="*/ 112 w 723"/>
                  <a:gd name="T75" fmla="*/ 115 h 227"/>
                  <a:gd name="T76" fmla="*/ 108 w 723"/>
                  <a:gd name="T77" fmla="*/ 122 h 227"/>
                  <a:gd name="T78" fmla="*/ 119 w 723"/>
                  <a:gd name="T79" fmla="*/ 120 h 227"/>
                  <a:gd name="T80" fmla="*/ 120 w 723"/>
                  <a:gd name="T81" fmla="*/ 118 h 227"/>
                  <a:gd name="T82" fmla="*/ 171 w 723"/>
                  <a:gd name="T83" fmla="*/ 25 h 227"/>
                  <a:gd name="T84" fmla="*/ 198 w 723"/>
                  <a:gd name="T85" fmla="*/ 8 h 227"/>
                  <a:gd name="T86" fmla="*/ 224 w 723"/>
                  <a:gd name="T87" fmla="*/ 25 h 227"/>
                  <a:gd name="T88" fmla="*/ 275 w 723"/>
                  <a:gd name="T89" fmla="*/ 118 h 227"/>
                  <a:gd name="T90" fmla="*/ 279 w 723"/>
                  <a:gd name="T91" fmla="*/ 156 h 227"/>
                  <a:gd name="T92" fmla="*/ 249 w 723"/>
                  <a:gd name="T93" fmla="*/ 169 h 227"/>
                  <a:gd name="T94" fmla="*/ 147 w 723"/>
                  <a:gd name="T95" fmla="*/ 169 h 227"/>
                  <a:gd name="T96" fmla="*/ 116 w 723"/>
                  <a:gd name="T97" fmla="*/ 156 h 227"/>
                  <a:gd name="T98" fmla="*/ 115 w 723"/>
                  <a:gd name="T99" fmla="*/ 130 h 227"/>
                  <a:gd name="T100" fmla="*/ 105 w 723"/>
                  <a:gd name="T101" fmla="*/ 132 h 227"/>
                  <a:gd name="T102" fmla="*/ 0 w 723"/>
                  <a:gd name="T103" fmla="*/ 177 h 227"/>
                  <a:gd name="T104" fmla="*/ 238 w 723"/>
                  <a:gd name="T105" fmla="*/ 227 h 227"/>
                  <a:gd name="T106" fmla="*/ 485 w 723"/>
                  <a:gd name="T107" fmla="*/ 227 h 227"/>
                  <a:gd name="T108" fmla="*/ 723 w 723"/>
                  <a:gd name="T109" fmla="*/ 177 h 227"/>
                  <a:gd name="T110" fmla="*/ 618 w 723"/>
                  <a:gd name="T111" fmla="*/ 132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23" h="227">
                    <a:moveTo>
                      <a:pt x="618" y="132"/>
                    </a:moveTo>
                    <a:cubicBezTo>
                      <a:pt x="616" y="126"/>
                      <a:pt x="613" y="120"/>
                      <a:pt x="611" y="115"/>
                    </a:cubicBezTo>
                    <a:cubicBezTo>
                      <a:pt x="560" y="21"/>
                      <a:pt x="560" y="21"/>
                      <a:pt x="560" y="21"/>
                    </a:cubicBezTo>
                    <a:cubicBezTo>
                      <a:pt x="553" y="9"/>
                      <a:pt x="540" y="1"/>
                      <a:pt x="526" y="1"/>
                    </a:cubicBezTo>
                    <a:cubicBezTo>
                      <a:pt x="526" y="1"/>
                      <a:pt x="503" y="0"/>
                      <a:pt x="491" y="0"/>
                    </a:cubicBezTo>
                    <a:cubicBezTo>
                      <a:pt x="476" y="0"/>
                      <a:pt x="463" y="8"/>
                      <a:pt x="456" y="21"/>
                    </a:cubicBezTo>
                    <a:cubicBezTo>
                      <a:pt x="439" y="52"/>
                      <a:pt x="439" y="52"/>
                      <a:pt x="439" y="52"/>
                    </a:cubicBezTo>
                    <a:cubicBezTo>
                      <a:pt x="445" y="61"/>
                      <a:pt x="445" y="61"/>
                      <a:pt x="445" y="61"/>
                    </a:cubicBezTo>
                    <a:cubicBezTo>
                      <a:pt x="464" y="25"/>
                      <a:pt x="464" y="25"/>
                      <a:pt x="464" y="25"/>
                    </a:cubicBezTo>
                    <a:cubicBezTo>
                      <a:pt x="470" y="15"/>
                      <a:pt x="480" y="8"/>
                      <a:pt x="491" y="8"/>
                    </a:cubicBezTo>
                    <a:cubicBezTo>
                      <a:pt x="502" y="8"/>
                      <a:pt x="512" y="15"/>
                      <a:pt x="517" y="25"/>
                    </a:cubicBezTo>
                    <a:cubicBezTo>
                      <a:pt x="568" y="118"/>
                      <a:pt x="568" y="118"/>
                      <a:pt x="568" y="118"/>
                    </a:cubicBezTo>
                    <a:cubicBezTo>
                      <a:pt x="574" y="129"/>
                      <a:pt x="580" y="144"/>
                      <a:pt x="572" y="156"/>
                    </a:cubicBezTo>
                    <a:cubicBezTo>
                      <a:pt x="564" y="168"/>
                      <a:pt x="548" y="169"/>
                      <a:pt x="542" y="169"/>
                    </a:cubicBezTo>
                    <a:cubicBezTo>
                      <a:pt x="457" y="169"/>
                      <a:pt x="457" y="169"/>
                      <a:pt x="457" y="169"/>
                    </a:cubicBezTo>
                    <a:cubicBezTo>
                      <a:pt x="461" y="166"/>
                      <a:pt x="465" y="163"/>
                      <a:pt x="467" y="159"/>
                    </a:cubicBezTo>
                    <a:cubicBezTo>
                      <a:pt x="478" y="144"/>
                      <a:pt x="470" y="127"/>
                      <a:pt x="464" y="115"/>
                    </a:cubicBezTo>
                    <a:cubicBezTo>
                      <a:pt x="428" y="48"/>
                      <a:pt x="428" y="48"/>
                      <a:pt x="428" y="48"/>
                    </a:cubicBezTo>
                    <a:cubicBezTo>
                      <a:pt x="413" y="21"/>
                      <a:pt x="413" y="21"/>
                      <a:pt x="413" y="21"/>
                    </a:cubicBezTo>
                    <a:cubicBezTo>
                      <a:pt x="406" y="9"/>
                      <a:pt x="393" y="1"/>
                      <a:pt x="379" y="1"/>
                    </a:cubicBezTo>
                    <a:cubicBezTo>
                      <a:pt x="379" y="1"/>
                      <a:pt x="347" y="0"/>
                      <a:pt x="344" y="0"/>
                    </a:cubicBezTo>
                    <a:cubicBezTo>
                      <a:pt x="330" y="0"/>
                      <a:pt x="317" y="8"/>
                      <a:pt x="310" y="21"/>
                    </a:cubicBezTo>
                    <a:cubicBezTo>
                      <a:pt x="293" y="51"/>
                      <a:pt x="293" y="51"/>
                      <a:pt x="293" y="51"/>
                    </a:cubicBezTo>
                    <a:cubicBezTo>
                      <a:pt x="298" y="61"/>
                      <a:pt x="298" y="61"/>
                      <a:pt x="298" y="61"/>
                    </a:cubicBezTo>
                    <a:cubicBezTo>
                      <a:pt x="318" y="25"/>
                      <a:pt x="318" y="25"/>
                      <a:pt x="318" y="25"/>
                    </a:cubicBezTo>
                    <a:cubicBezTo>
                      <a:pt x="323" y="15"/>
                      <a:pt x="333" y="8"/>
                      <a:pt x="344" y="8"/>
                    </a:cubicBezTo>
                    <a:cubicBezTo>
                      <a:pt x="355" y="8"/>
                      <a:pt x="365" y="15"/>
                      <a:pt x="371" y="25"/>
                    </a:cubicBezTo>
                    <a:cubicBezTo>
                      <a:pt x="422" y="118"/>
                      <a:pt x="422" y="118"/>
                      <a:pt x="422" y="118"/>
                    </a:cubicBezTo>
                    <a:cubicBezTo>
                      <a:pt x="427" y="129"/>
                      <a:pt x="434" y="144"/>
                      <a:pt x="425" y="156"/>
                    </a:cubicBezTo>
                    <a:cubicBezTo>
                      <a:pt x="417" y="168"/>
                      <a:pt x="402" y="169"/>
                      <a:pt x="395" y="169"/>
                    </a:cubicBezTo>
                    <a:cubicBezTo>
                      <a:pt x="311" y="169"/>
                      <a:pt x="311" y="169"/>
                      <a:pt x="311" y="169"/>
                    </a:cubicBezTo>
                    <a:cubicBezTo>
                      <a:pt x="315" y="166"/>
                      <a:pt x="318" y="163"/>
                      <a:pt x="321" y="159"/>
                    </a:cubicBezTo>
                    <a:cubicBezTo>
                      <a:pt x="331" y="144"/>
                      <a:pt x="324" y="127"/>
                      <a:pt x="317" y="115"/>
                    </a:cubicBezTo>
                    <a:cubicBezTo>
                      <a:pt x="266" y="21"/>
                      <a:pt x="266" y="21"/>
                      <a:pt x="266" y="21"/>
                    </a:cubicBezTo>
                    <a:cubicBezTo>
                      <a:pt x="260" y="9"/>
                      <a:pt x="246" y="1"/>
                      <a:pt x="232" y="1"/>
                    </a:cubicBezTo>
                    <a:cubicBezTo>
                      <a:pt x="232" y="1"/>
                      <a:pt x="200" y="0"/>
                      <a:pt x="198" y="0"/>
                    </a:cubicBezTo>
                    <a:cubicBezTo>
                      <a:pt x="183" y="0"/>
                      <a:pt x="170" y="8"/>
                      <a:pt x="163" y="21"/>
                    </a:cubicBezTo>
                    <a:cubicBezTo>
                      <a:pt x="112" y="115"/>
                      <a:pt x="112" y="115"/>
                      <a:pt x="112" y="115"/>
                    </a:cubicBezTo>
                    <a:cubicBezTo>
                      <a:pt x="111" y="117"/>
                      <a:pt x="109" y="119"/>
                      <a:pt x="108" y="122"/>
                    </a:cubicBezTo>
                    <a:cubicBezTo>
                      <a:pt x="111" y="121"/>
                      <a:pt x="115" y="121"/>
                      <a:pt x="119" y="120"/>
                    </a:cubicBezTo>
                    <a:cubicBezTo>
                      <a:pt x="119" y="120"/>
                      <a:pt x="120" y="119"/>
                      <a:pt x="120" y="118"/>
                    </a:cubicBezTo>
                    <a:cubicBezTo>
                      <a:pt x="171" y="25"/>
                      <a:pt x="171" y="25"/>
                      <a:pt x="171" y="25"/>
                    </a:cubicBezTo>
                    <a:cubicBezTo>
                      <a:pt x="177" y="15"/>
                      <a:pt x="187" y="8"/>
                      <a:pt x="198" y="8"/>
                    </a:cubicBezTo>
                    <a:cubicBezTo>
                      <a:pt x="208" y="8"/>
                      <a:pt x="219" y="15"/>
                      <a:pt x="224" y="25"/>
                    </a:cubicBezTo>
                    <a:cubicBezTo>
                      <a:pt x="275" y="118"/>
                      <a:pt x="275" y="118"/>
                      <a:pt x="275" y="118"/>
                    </a:cubicBezTo>
                    <a:cubicBezTo>
                      <a:pt x="281" y="129"/>
                      <a:pt x="287" y="144"/>
                      <a:pt x="279" y="156"/>
                    </a:cubicBezTo>
                    <a:cubicBezTo>
                      <a:pt x="270" y="168"/>
                      <a:pt x="255" y="169"/>
                      <a:pt x="249" y="169"/>
                    </a:cubicBezTo>
                    <a:cubicBezTo>
                      <a:pt x="147" y="169"/>
                      <a:pt x="147" y="169"/>
                      <a:pt x="147" y="169"/>
                    </a:cubicBezTo>
                    <a:cubicBezTo>
                      <a:pt x="140" y="169"/>
                      <a:pt x="125" y="168"/>
                      <a:pt x="116" y="156"/>
                    </a:cubicBezTo>
                    <a:cubicBezTo>
                      <a:pt x="111" y="147"/>
                      <a:pt x="112" y="138"/>
                      <a:pt x="115" y="130"/>
                    </a:cubicBezTo>
                    <a:cubicBezTo>
                      <a:pt x="112" y="130"/>
                      <a:pt x="106" y="132"/>
                      <a:pt x="105" y="132"/>
                    </a:cubicBezTo>
                    <a:cubicBezTo>
                      <a:pt x="42" y="151"/>
                      <a:pt x="0" y="177"/>
                      <a:pt x="0" y="177"/>
                    </a:cubicBezTo>
                    <a:cubicBezTo>
                      <a:pt x="0" y="177"/>
                      <a:pt x="107" y="227"/>
                      <a:pt x="238" y="227"/>
                    </a:cubicBezTo>
                    <a:cubicBezTo>
                      <a:pt x="485" y="227"/>
                      <a:pt x="485" y="227"/>
                      <a:pt x="485" y="227"/>
                    </a:cubicBezTo>
                    <a:cubicBezTo>
                      <a:pt x="617" y="227"/>
                      <a:pt x="723" y="177"/>
                      <a:pt x="723" y="177"/>
                    </a:cubicBezTo>
                    <a:cubicBezTo>
                      <a:pt x="723" y="177"/>
                      <a:pt x="681" y="151"/>
                      <a:pt x="618" y="132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301" name="Group 300"/>
              <p:cNvGrpSpPr/>
              <p:nvPr/>
            </p:nvGrpSpPr>
            <p:grpSpPr>
              <a:xfrm>
                <a:off x="1630483" y="3933781"/>
                <a:ext cx="187239" cy="391124"/>
                <a:chOff x="392948" y="304311"/>
                <a:chExt cx="1589091" cy="3319466"/>
              </a:xfrm>
              <a:solidFill>
                <a:schemeClr val="bg1">
                  <a:lumMod val="65000"/>
                </a:schemeClr>
              </a:solidFill>
            </p:grpSpPr>
            <p:sp>
              <p:nvSpPr>
                <p:cNvPr id="304" name="Freeform 9"/>
                <p:cNvSpPr>
                  <a:spLocks noEditPoints="1"/>
                </p:cNvSpPr>
                <p:nvPr/>
              </p:nvSpPr>
              <p:spPr bwMode="auto">
                <a:xfrm>
                  <a:off x="392948" y="794850"/>
                  <a:ext cx="1589091" cy="2828927"/>
                </a:xfrm>
                <a:custGeom>
                  <a:avLst/>
                  <a:gdLst>
                    <a:gd name="T0" fmla="*/ 421 w 421"/>
                    <a:gd name="T1" fmla="*/ 509 h 751"/>
                    <a:gd name="T2" fmla="*/ 359 w 421"/>
                    <a:gd name="T3" fmla="*/ 306 h 751"/>
                    <a:gd name="T4" fmla="*/ 338 w 421"/>
                    <a:gd name="T5" fmla="*/ 0 h 751"/>
                    <a:gd name="T6" fmla="*/ 307 w 421"/>
                    <a:gd name="T7" fmla="*/ 216 h 751"/>
                    <a:gd name="T8" fmla="*/ 307 w 421"/>
                    <a:gd name="T9" fmla="*/ 214 h 751"/>
                    <a:gd name="T10" fmla="*/ 307 w 421"/>
                    <a:gd name="T11" fmla="*/ 204 h 751"/>
                    <a:gd name="T12" fmla="*/ 288 w 421"/>
                    <a:gd name="T13" fmla="*/ 204 h 751"/>
                    <a:gd name="T14" fmla="*/ 288 w 421"/>
                    <a:gd name="T15" fmla="*/ 230 h 751"/>
                    <a:gd name="T16" fmla="*/ 279 w 421"/>
                    <a:gd name="T17" fmla="*/ 238 h 751"/>
                    <a:gd name="T18" fmla="*/ 278 w 421"/>
                    <a:gd name="T19" fmla="*/ 204 h 751"/>
                    <a:gd name="T20" fmla="*/ 219 w 421"/>
                    <a:gd name="T21" fmla="*/ 204 h 751"/>
                    <a:gd name="T22" fmla="*/ 219 w 421"/>
                    <a:gd name="T23" fmla="*/ 243 h 751"/>
                    <a:gd name="T24" fmla="*/ 274 w 421"/>
                    <a:gd name="T25" fmla="*/ 243 h 751"/>
                    <a:gd name="T26" fmla="*/ 270 w 421"/>
                    <a:gd name="T27" fmla="*/ 247 h 751"/>
                    <a:gd name="T28" fmla="*/ 264 w 421"/>
                    <a:gd name="T29" fmla="*/ 254 h 751"/>
                    <a:gd name="T30" fmla="*/ 219 w 421"/>
                    <a:gd name="T31" fmla="*/ 254 h 751"/>
                    <a:gd name="T32" fmla="*/ 219 w 421"/>
                    <a:gd name="T33" fmla="*/ 291 h 751"/>
                    <a:gd name="T34" fmla="*/ 233 w 421"/>
                    <a:gd name="T35" fmla="*/ 291 h 751"/>
                    <a:gd name="T36" fmla="*/ 219 w 421"/>
                    <a:gd name="T37" fmla="*/ 300 h 751"/>
                    <a:gd name="T38" fmla="*/ 219 w 421"/>
                    <a:gd name="T39" fmla="*/ 291 h 751"/>
                    <a:gd name="T40" fmla="*/ 210 w 421"/>
                    <a:gd name="T41" fmla="*/ 291 h 751"/>
                    <a:gd name="T42" fmla="*/ 210 w 421"/>
                    <a:gd name="T43" fmla="*/ 302 h 751"/>
                    <a:gd name="T44" fmla="*/ 217 w 421"/>
                    <a:gd name="T45" fmla="*/ 302 h 751"/>
                    <a:gd name="T46" fmla="*/ 213 w 421"/>
                    <a:gd name="T47" fmla="*/ 306 h 751"/>
                    <a:gd name="T48" fmla="*/ 210 w 421"/>
                    <a:gd name="T49" fmla="*/ 303 h 751"/>
                    <a:gd name="T50" fmla="*/ 210 w 421"/>
                    <a:gd name="T51" fmla="*/ 302 h 751"/>
                    <a:gd name="T52" fmla="*/ 209 w 421"/>
                    <a:gd name="T53" fmla="*/ 302 h 751"/>
                    <a:gd name="T54" fmla="*/ 185 w 421"/>
                    <a:gd name="T55" fmla="*/ 291 h 751"/>
                    <a:gd name="T56" fmla="*/ 185 w 421"/>
                    <a:gd name="T57" fmla="*/ 291 h 751"/>
                    <a:gd name="T58" fmla="*/ 210 w 421"/>
                    <a:gd name="T59" fmla="*/ 291 h 751"/>
                    <a:gd name="T60" fmla="*/ 210 w 421"/>
                    <a:gd name="T61" fmla="*/ 254 h 751"/>
                    <a:gd name="T62" fmla="*/ 162 w 421"/>
                    <a:gd name="T63" fmla="*/ 254 h 751"/>
                    <a:gd name="T64" fmla="*/ 161 w 421"/>
                    <a:gd name="T65" fmla="*/ 252 h 751"/>
                    <a:gd name="T66" fmla="*/ 153 w 421"/>
                    <a:gd name="T67" fmla="*/ 244 h 751"/>
                    <a:gd name="T68" fmla="*/ 153 w 421"/>
                    <a:gd name="T69" fmla="*/ 243 h 751"/>
                    <a:gd name="T70" fmla="*/ 152 w 421"/>
                    <a:gd name="T71" fmla="*/ 243 h 751"/>
                    <a:gd name="T72" fmla="*/ 143 w 421"/>
                    <a:gd name="T73" fmla="*/ 235 h 751"/>
                    <a:gd name="T74" fmla="*/ 144 w 421"/>
                    <a:gd name="T75" fmla="*/ 204 h 751"/>
                    <a:gd name="T76" fmla="*/ 122 w 421"/>
                    <a:gd name="T77" fmla="*/ 204 h 751"/>
                    <a:gd name="T78" fmla="*/ 122 w 421"/>
                    <a:gd name="T79" fmla="*/ 214 h 751"/>
                    <a:gd name="T80" fmla="*/ 122 w 421"/>
                    <a:gd name="T81" fmla="*/ 219 h 751"/>
                    <a:gd name="T82" fmla="*/ 71 w 421"/>
                    <a:gd name="T83" fmla="*/ 0 h 751"/>
                    <a:gd name="T84" fmla="*/ 71 w 421"/>
                    <a:gd name="T85" fmla="*/ 310 h 751"/>
                    <a:gd name="T86" fmla="*/ 0 w 421"/>
                    <a:gd name="T87" fmla="*/ 503 h 751"/>
                    <a:gd name="T88" fmla="*/ 131 w 421"/>
                    <a:gd name="T89" fmla="*/ 412 h 751"/>
                    <a:gd name="T90" fmla="*/ 301 w 421"/>
                    <a:gd name="T91" fmla="*/ 409 h 751"/>
                    <a:gd name="T92" fmla="*/ 421 w 421"/>
                    <a:gd name="T93" fmla="*/ 509 h 751"/>
                    <a:gd name="T94" fmla="*/ 218 w 421"/>
                    <a:gd name="T95" fmla="*/ 384 h 751"/>
                    <a:gd name="T96" fmla="*/ 217 w 421"/>
                    <a:gd name="T97" fmla="*/ 384 h 751"/>
                    <a:gd name="T98" fmla="*/ 217 w 421"/>
                    <a:gd name="T99" fmla="*/ 384 h 751"/>
                    <a:gd name="T100" fmla="*/ 218 w 421"/>
                    <a:gd name="T101" fmla="*/ 384 h 7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21" h="751">
                      <a:moveTo>
                        <a:pt x="421" y="509"/>
                      </a:moveTo>
                      <a:cubicBezTo>
                        <a:pt x="421" y="509"/>
                        <a:pt x="400" y="323"/>
                        <a:pt x="359" y="306"/>
                      </a:cubicBezTo>
                      <a:cubicBezTo>
                        <a:pt x="391" y="250"/>
                        <a:pt x="338" y="0"/>
                        <a:pt x="338" y="0"/>
                      </a:cubicBezTo>
                      <a:cubicBezTo>
                        <a:pt x="338" y="0"/>
                        <a:pt x="355" y="183"/>
                        <a:pt x="307" y="216"/>
                      </a:cubicBezTo>
                      <a:cubicBezTo>
                        <a:pt x="307" y="215"/>
                        <a:pt x="307" y="215"/>
                        <a:pt x="307" y="214"/>
                      </a:cubicBezTo>
                      <a:cubicBezTo>
                        <a:pt x="307" y="211"/>
                        <a:pt x="307" y="207"/>
                        <a:pt x="307" y="204"/>
                      </a:cubicBezTo>
                      <a:cubicBezTo>
                        <a:pt x="288" y="204"/>
                        <a:pt x="288" y="204"/>
                        <a:pt x="288" y="204"/>
                      </a:cubicBezTo>
                      <a:cubicBezTo>
                        <a:pt x="288" y="213"/>
                        <a:pt x="288" y="222"/>
                        <a:pt x="288" y="230"/>
                      </a:cubicBezTo>
                      <a:cubicBezTo>
                        <a:pt x="285" y="233"/>
                        <a:pt x="281" y="236"/>
                        <a:pt x="279" y="238"/>
                      </a:cubicBezTo>
                      <a:cubicBezTo>
                        <a:pt x="279" y="227"/>
                        <a:pt x="278" y="216"/>
                        <a:pt x="278" y="204"/>
                      </a:cubicBezTo>
                      <a:cubicBezTo>
                        <a:pt x="219" y="204"/>
                        <a:pt x="219" y="204"/>
                        <a:pt x="219" y="204"/>
                      </a:cubicBezTo>
                      <a:cubicBezTo>
                        <a:pt x="219" y="243"/>
                        <a:pt x="219" y="243"/>
                        <a:pt x="219" y="243"/>
                      </a:cubicBezTo>
                      <a:cubicBezTo>
                        <a:pt x="274" y="243"/>
                        <a:pt x="274" y="243"/>
                        <a:pt x="274" y="243"/>
                      </a:cubicBezTo>
                      <a:cubicBezTo>
                        <a:pt x="272" y="244"/>
                        <a:pt x="271" y="246"/>
                        <a:pt x="270" y="247"/>
                      </a:cubicBezTo>
                      <a:cubicBezTo>
                        <a:pt x="268" y="250"/>
                        <a:pt x="266" y="252"/>
                        <a:pt x="264" y="254"/>
                      </a:cubicBezTo>
                      <a:cubicBezTo>
                        <a:pt x="219" y="254"/>
                        <a:pt x="219" y="254"/>
                        <a:pt x="219" y="254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33" y="291"/>
                        <a:pt x="233" y="291"/>
                        <a:pt x="233" y="291"/>
                      </a:cubicBezTo>
                      <a:cubicBezTo>
                        <a:pt x="227" y="294"/>
                        <a:pt x="223" y="296"/>
                        <a:pt x="219" y="300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17" y="302"/>
                        <a:pt x="217" y="302"/>
                        <a:pt x="217" y="302"/>
                      </a:cubicBezTo>
                      <a:cubicBezTo>
                        <a:pt x="215" y="304"/>
                        <a:pt x="214" y="305"/>
                        <a:pt x="213" y="306"/>
                      </a:cubicBezTo>
                      <a:cubicBezTo>
                        <a:pt x="212" y="305"/>
                        <a:pt x="211" y="304"/>
                        <a:pt x="210" y="303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09" y="302"/>
                        <a:pt x="209" y="302"/>
                        <a:pt x="209" y="302"/>
                      </a:cubicBezTo>
                      <a:cubicBezTo>
                        <a:pt x="203" y="297"/>
                        <a:pt x="195" y="294"/>
                        <a:pt x="185" y="291"/>
                      </a:cubicBezTo>
                      <a:cubicBezTo>
                        <a:pt x="185" y="291"/>
                        <a:pt x="185" y="291"/>
                        <a:pt x="185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254"/>
                        <a:pt x="210" y="254"/>
                        <a:pt x="210" y="254"/>
                      </a:cubicBezTo>
                      <a:cubicBezTo>
                        <a:pt x="162" y="254"/>
                        <a:pt x="162" y="254"/>
                        <a:pt x="162" y="254"/>
                      </a:cubicBezTo>
                      <a:cubicBezTo>
                        <a:pt x="162" y="253"/>
                        <a:pt x="161" y="253"/>
                        <a:pt x="161" y="252"/>
                      </a:cubicBezTo>
                      <a:cubicBezTo>
                        <a:pt x="158" y="249"/>
                        <a:pt x="156" y="246"/>
                        <a:pt x="153" y="244"/>
                      </a:cubicBezTo>
                      <a:cubicBezTo>
                        <a:pt x="153" y="243"/>
                        <a:pt x="153" y="243"/>
                        <a:pt x="153" y="243"/>
                      </a:cubicBezTo>
                      <a:cubicBezTo>
                        <a:pt x="152" y="243"/>
                        <a:pt x="152" y="243"/>
                        <a:pt x="152" y="243"/>
                      </a:cubicBezTo>
                      <a:cubicBezTo>
                        <a:pt x="149" y="240"/>
                        <a:pt x="146" y="238"/>
                        <a:pt x="143" y="235"/>
                      </a:cubicBezTo>
                      <a:cubicBezTo>
                        <a:pt x="143" y="225"/>
                        <a:pt x="144" y="215"/>
                        <a:pt x="144" y="204"/>
                      </a:cubicBezTo>
                      <a:cubicBezTo>
                        <a:pt x="122" y="204"/>
                        <a:pt x="122" y="204"/>
                        <a:pt x="122" y="204"/>
                      </a:cubicBezTo>
                      <a:cubicBezTo>
                        <a:pt x="122" y="208"/>
                        <a:pt x="122" y="211"/>
                        <a:pt x="122" y="214"/>
                      </a:cubicBezTo>
                      <a:cubicBezTo>
                        <a:pt x="122" y="216"/>
                        <a:pt x="122" y="217"/>
                        <a:pt x="122" y="219"/>
                      </a:cubicBezTo>
                      <a:cubicBezTo>
                        <a:pt x="74" y="187"/>
                        <a:pt x="71" y="0"/>
                        <a:pt x="71" y="0"/>
                      </a:cubicBezTo>
                      <a:cubicBezTo>
                        <a:pt x="71" y="0"/>
                        <a:pt x="39" y="254"/>
                        <a:pt x="71" y="310"/>
                      </a:cubicBezTo>
                      <a:cubicBezTo>
                        <a:pt x="30" y="327"/>
                        <a:pt x="0" y="503"/>
                        <a:pt x="0" y="503"/>
                      </a:cubicBezTo>
                      <a:cubicBezTo>
                        <a:pt x="0" y="503"/>
                        <a:pt x="75" y="431"/>
                        <a:pt x="131" y="412"/>
                      </a:cubicBezTo>
                      <a:cubicBezTo>
                        <a:pt x="151" y="500"/>
                        <a:pt x="219" y="751"/>
                        <a:pt x="301" y="409"/>
                      </a:cubicBezTo>
                      <a:cubicBezTo>
                        <a:pt x="354" y="432"/>
                        <a:pt x="421" y="509"/>
                        <a:pt x="421" y="509"/>
                      </a:cubicBezTo>
                      <a:close/>
                      <a:moveTo>
                        <a:pt x="218" y="384"/>
                      </a:move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8" y="38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grpSp>
              <p:nvGrpSpPr>
                <p:cNvPr id="305" name="Group 304"/>
                <p:cNvGrpSpPr/>
                <p:nvPr/>
              </p:nvGrpSpPr>
              <p:grpSpPr>
                <a:xfrm>
                  <a:off x="853323" y="304311"/>
                  <a:ext cx="698501" cy="1446214"/>
                  <a:chOff x="853323" y="304311"/>
                  <a:chExt cx="698501" cy="1446214"/>
                </a:xfrm>
                <a:grpFill/>
              </p:grpSpPr>
              <p:sp>
                <p:nvSpPr>
                  <p:cNvPr id="306" name="Freeform 10"/>
                  <p:cNvSpPr>
                    <a:spLocks/>
                  </p:cNvSpPr>
                  <p:nvPr/>
                </p:nvSpPr>
                <p:spPr bwMode="auto">
                  <a:xfrm>
                    <a:off x="1220036" y="1220299"/>
                    <a:ext cx="214313" cy="120650"/>
                  </a:xfrm>
                  <a:custGeom>
                    <a:avLst/>
                    <a:gdLst>
                      <a:gd name="T0" fmla="*/ 0 w 57"/>
                      <a:gd name="T1" fmla="*/ 32 h 32"/>
                      <a:gd name="T2" fmla="*/ 57 w 57"/>
                      <a:gd name="T3" fmla="*/ 32 h 32"/>
                      <a:gd name="T4" fmla="*/ 54 w 57"/>
                      <a:gd name="T5" fmla="*/ 0 h 32"/>
                      <a:gd name="T6" fmla="*/ 0 w 57"/>
                      <a:gd name="T7" fmla="*/ 0 h 32"/>
                      <a:gd name="T8" fmla="*/ 0 w 57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2">
                        <a:moveTo>
                          <a:pt x="0" y="32"/>
                        </a:moveTo>
                        <a:cubicBezTo>
                          <a:pt x="57" y="32"/>
                          <a:pt x="57" y="32"/>
                          <a:pt x="57" y="32"/>
                        </a:cubicBezTo>
                        <a:cubicBezTo>
                          <a:pt x="56" y="21"/>
                          <a:pt x="55" y="11"/>
                          <a:pt x="5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7" name="Freeform 11"/>
                  <p:cNvSpPr>
                    <a:spLocks/>
                  </p:cNvSpPr>
                  <p:nvPr/>
                </p:nvSpPr>
                <p:spPr bwMode="auto">
                  <a:xfrm>
                    <a:off x="1416886" y="836124"/>
                    <a:ext cx="74613" cy="161925"/>
                  </a:xfrm>
                  <a:custGeom>
                    <a:avLst/>
                    <a:gdLst>
                      <a:gd name="T0" fmla="*/ 20 w 20"/>
                      <a:gd name="T1" fmla="*/ 43 h 43"/>
                      <a:gd name="T2" fmla="*/ 12 w 20"/>
                      <a:gd name="T3" fmla="*/ 0 h 43"/>
                      <a:gd name="T4" fmla="*/ 0 w 20"/>
                      <a:gd name="T5" fmla="*/ 0 h 43"/>
                      <a:gd name="T6" fmla="*/ 6 w 20"/>
                      <a:gd name="T7" fmla="*/ 43 h 43"/>
                      <a:gd name="T8" fmla="*/ 20 w 20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43">
                        <a:moveTo>
                          <a:pt x="20" y="43"/>
                        </a:moveTo>
                        <a:cubicBezTo>
                          <a:pt x="18" y="28"/>
                          <a:pt x="15" y="14"/>
                          <a:pt x="1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5"/>
                          <a:pt x="4" y="29"/>
                          <a:pt x="6" y="43"/>
                        </a:cubicBezTo>
                        <a:lnTo>
                          <a:pt x="2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8" name="Freeform 12"/>
                  <p:cNvSpPr>
                    <a:spLocks/>
                  </p:cNvSpPr>
                  <p:nvPr/>
                </p:nvSpPr>
                <p:spPr bwMode="auto">
                  <a:xfrm>
                    <a:off x="1220036" y="1039324"/>
                    <a:ext cx="200025" cy="139700"/>
                  </a:xfrm>
                  <a:custGeom>
                    <a:avLst/>
                    <a:gdLst>
                      <a:gd name="T0" fmla="*/ 0 w 53"/>
                      <a:gd name="T1" fmla="*/ 37 h 37"/>
                      <a:gd name="T2" fmla="*/ 53 w 53"/>
                      <a:gd name="T3" fmla="*/ 37 h 37"/>
                      <a:gd name="T4" fmla="*/ 50 w 53"/>
                      <a:gd name="T5" fmla="*/ 0 h 37"/>
                      <a:gd name="T6" fmla="*/ 0 w 53"/>
                      <a:gd name="T7" fmla="*/ 0 h 37"/>
                      <a:gd name="T8" fmla="*/ 0 w 53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3" h="37">
                        <a:moveTo>
                          <a:pt x="0" y="37"/>
                        </a:moveTo>
                        <a:cubicBezTo>
                          <a:pt x="53" y="37"/>
                          <a:pt x="53" y="37"/>
                          <a:pt x="53" y="37"/>
                        </a:cubicBezTo>
                        <a:cubicBezTo>
                          <a:pt x="52" y="25"/>
                          <a:pt x="51" y="13"/>
                          <a:pt x="5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9" name="Freeform 13"/>
                  <p:cNvSpPr>
                    <a:spLocks/>
                  </p:cNvSpPr>
                  <p:nvPr/>
                </p:nvSpPr>
                <p:spPr bwMode="auto">
                  <a:xfrm>
                    <a:off x="1442286" y="1039324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5 w 21"/>
                      <a:gd name="T3" fmla="*/ 0 h 37"/>
                      <a:gd name="T4" fmla="*/ 0 w 21"/>
                      <a:gd name="T5" fmla="*/ 0 h 37"/>
                      <a:gd name="T6" fmla="*/ 4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19" y="25"/>
                          <a:pt x="17" y="12"/>
                          <a:pt x="1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3"/>
                          <a:pt x="3" y="25"/>
                          <a:pt x="4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0" name="Freeform 14"/>
                  <p:cNvSpPr>
                    <a:spLocks/>
                  </p:cNvSpPr>
                  <p:nvPr/>
                </p:nvSpPr>
                <p:spPr bwMode="auto">
                  <a:xfrm>
                    <a:off x="1354974" y="493224"/>
                    <a:ext cx="53975" cy="131763"/>
                  </a:xfrm>
                  <a:custGeom>
                    <a:avLst/>
                    <a:gdLst>
                      <a:gd name="T0" fmla="*/ 14 w 14"/>
                      <a:gd name="T1" fmla="*/ 35 h 35"/>
                      <a:gd name="T2" fmla="*/ 1 w 14"/>
                      <a:gd name="T3" fmla="*/ 0 h 35"/>
                      <a:gd name="T4" fmla="*/ 0 w 14"/>
                      <a:gd name="T5" fmla="*/ 0 h 35"/>
                      <a:gd name="T6" fmla="*/ 7 w 14"/>
                      <a:gd name="T7" fmla="*/ 35 h 35"/>
                      <a:gd name="T8" fmla="*/ 14 w 14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35">
                        <a:moveTo>
                          <a:pt x="14" y="35"/>
                        </a:moveTo>
                        <a:cubicBezTo>
                          <a:pt x="10" y="23"/>
                          <a:pt x="6" y="11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2"/>
                          <a:pt x="5" y="24"/>
                          <a:pt x="7" y="35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1" name="Freeform 15"/>
                  <p:cNvSpPr>
                    <a:spLocks/>
                  </p:cNvSpPr>
                  <p:nvPr/>
                </p:nvSpPr>
                <p:spPr bwMode="auto">
                  <a:xfrm>
                    <a:off x="1389899" y="669436"/>
                    <a:ext cx="60325" cy="125413"/>
                  </a:xfrm>
                  <a:custGeom>
                    <a:avLst/>
                    <a:gdLst>
                      <a:gd name="T0" fmla="*/ 16 w 16"/>
                      <a:gd name="T1" fmla="*/ 33 h 33"/>
                      <a:gd name="T2" fmla="*/ 8 w 16"/>
                      <a:gd name="T3" fmla="*/ 0 h 33"/>
                      <a:gd name="T4" fmla="*/ 0 w 16"/>
                      <a:gd name="T5" fmla="*/ 0 h 33"/>
                      <a:gd name="T6" fmla="*/ 5 w 16"/>
                      <a:gd name="T7" fmla="*/ 33 h 33"/>
                      <a:gd name="T8" fmla="*/ 16 w 16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3">
                        <a:moveTo>
                          <a:pt x="16" y="33"/>
                        </a:moveTo>
                        <a:cubicBezTo>
                          <a:pt x="14" y="21"/>
                          <a:pt x="11" y="10"/>
                          <a:pt x="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1"/>
                          <a:pt x="4" y="22"/>
                          <a:pt x="5" y="33"/>
                        </a:cubicBezTo>
                        <a:lnTo>
                          <a:pt x="16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2" name="Freeform 16"/>
                  <p:cNvSpPr>
                    <a:spLocks/>
                  </p:cNvSpPr>
                  <p:nvPr/>
                </p:nvSpPr>
                <p:spPr bwMode="auto">
                  <a:xfrm>
                    <a:off x="864435" y="1220299"/>
                    <a:ext cx="90488" cy="120650"/>
                  </a:xfrm>
                  <a:custGeom>
                    <a:avLst/>
                    <a:gdLst>
                      <a:gd name="T0" fmla="*/ 4 w 24"/>
                      <a:gd name="T1" fmla="*/ 0 h 32"/>
                      <a:gd name="T2" fmla="*/ 0 w 24"/>
                      <a:gd name="T3" fmla="*/ 32 h 32"/>
                      <a:gd name="T4" fmla="*/ 21 w 24"/>
                      <a:gd name="T5" fmla="*/ 32 h 32"/>
                      <a:gd name="T6" fmla="*/ 24 w 24"/>
                      <a:gd name="T7" fmla="*/ 0 h 32"/>
                      <a:gd name="T8" fmla="*/ 4 w 2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2">
                        <a:moveTo>
                          <a:pt x="4" y="0"/>
                        </a:moveTo>
                        <a:cubicBezTo>
                          <a:pt x="2" y="11"/>
                          <a:pt x="1" y="21"/>
                          <a:pt x="0" y="32"/>
                        </a:cubicBezTo>
                        <a:cubicBezTo>
                          <a:pt x="21" y="32"/>
                          <a:pt x="21" y="32"/>
                          <a:pt x="21" y="32"/>
                        </a:cubicBezTo>
                        <a:cubicBezTo>
                          <a:pt x="22" y="21"/>
                          <a:pt x="23" y="11"/>
                          <a:pt x="24" y="0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3" name="Freeform 17"/>
                  <p:cNvSpPr>
                    <a:spLocks/>
                  </p:cNvSpPr>
                  <p:nvPr/>
                </p:nvSpPr>
                <p:spPr bwMode="auto">
                  <a:xfrm>
                    <a:off x="951748" y="669436"/>
                    <a:ext cx="71438" cy="125413"/>
                  </a:xfrm>
                  <a:custGeom>
                    <a:avLst/>
                    <a:gdLst>
                      <a:gd name="T0" fmla="*/ 9 w 19"/>
                      <a:gd name="T1" fmla="*/ 0 h 33"/>
                      <a:gd name="T2" fmla="*/ 0 w 19"/>
                      <a:gd name="T3" fmla="*/ 33 h 33"/>
                      <a:gd name="T4" fmla="*/ 14 w 19"/>
                      <a:gd name="T5" fmla="*/ 33 h 33"/>
                      <a:gd name="T6" fmla="*/ 19 w 19"/>
                      <a:gd name="T7" fmla="*/ 0 h 33"/>
                      <a:gd name="T8" fmla="*/ 9 w 19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33">
                        <a:moveTo>
                          <a:pt x="9" y="0"/>
                        </a:moveTo>
                        <a:cubicBezTo>
                          <a:pt x="6" y="10"/>
                          <a:pt x="3" y="21"/>
                          <a:pt x="0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22"/>
                          <a:pt x="17" y="11"/>
                          <a:pt x="19" y="0"/>
                        </a:cubicBezTo>
                        <a:lnTo>
                          <a:pt x="9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" name="Freeform 18"/>
                  <p:cNvSpPr>
                    <a:spLocks/>
                  </p:cNvSpPr>
                  <p:nvPr/>
                </p:nvSpPr>
                <p:spPr bwMode="auto">
                  <a:xfrm>
                    <a:off x="883485" y="1039324"/>
                    <a:ext cx="87313" cy="139700"/>
                  </a:xfrm>
                  <a:custGeom>
                    <a:avLst/>
                    <a:gdLst>
                      <a:gd name="T0" fmla="*/ 6 w 23"/>
                      <a:gd name="T1" fmla="*/ 0 h 37"/>
                      <a:gd name="T2" fmla="*/ 0 w 23"/>
                      <a:gd name="T3" fmla="*/ 37 h 37"/>
                      <a:gd name="T4" fmla="*/ 19 w 23"/>
                      <a:gd name="T5" fmla="*/ 37 h 37"/>
                      <a:gd name="T6" fmla="*/ 23 w 23"/>
                      <a:gd name="T7" fmla="*/ 0 h 37"/>
                      <a:gd name="T8" fmla="*/ 6 w 23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3" h="37">
                        <a:moveTo>
                          <a:pt x="6" y="0"/>
                        </a:moveTo>
                        <a:cubicBezTo>
                          <a:pt x="4" y="12"/>
                          <a:pt x="2" y="25"/>
                          <a:pt x="0" y="37"/>
                        </a:cubicBezTo>
                        <a:cubicBezTo>
                          <a:pt x="19" y="37"/>
                          <a:pt x="19" y="37"/>
                          <a:pt x="19" y="37"/>
                        </a:cubicBezTo>
                        <a:cubicBezTo>
                          <a:pt x="21" y="25"/>
                          <a:pt x="22" y="13"/>
                          <a:pt x="23" y="0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" name="Freeform 19"/>
                  <p:cNvSpPr>
                    <a:spLocks/>
                  </p:cNvSpPr>
                  <p:nvPr/>
                </p:nvSpPr>
                <p:spPr bwMode="auto">
                  <a:xfrm>
                    <a:off x="1102561" y="304311"/>
                    <a:ext cx="82550" cy="147638"/>
                  </a:xfrm>
                  <a:custGeom>
                    <a:avLst/>
                    <a:gdLst>
                      <a:gd name="T0" fmla="*/ 22 w 22"/>
                      <a:gd name="T1" fmla="*/ 0 h 39"/>
                      <a:gd name="T2" fmla="*/ 0 w 22"/>
                      <a:gd name="T3" fmla="*/ 19 h 39"/>
                      <a:gd name="T4" fmla="*/ 5 w 22"/>
                      <a:gd name="T5" fmla="*/ 21 h 39"/>
                      <a:gd name="T6" fmla="*/ 1 w 22"/>
                      <a:gd name="T7" fmla="*/ 39 h 39"/>
                      <a:gd name="T8" fmla="*/ 22 w 22"/>
                      <a:gd name="T9" fmla="*/ 39 h 39"/>
                      <a:gd name="T10" fmla="*/ 22 w 22"/>
                      <a:gd name="T11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2" h="39">
                        <a:moveTo>
                          <a:pt x="22" y="0"/>
                        </a:moveTo>
                        <a:cubicBezTo>
                          <a:pt x="14" y="2"/>
                          <a:pt x="7" y="9"/>
                          <a:pt x="0" y="19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3" y="27"/>
                          <a:pt x="2" y="33"/>
                          <a:pt x="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lnTo>
                          <a:pt x="2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6" name="Freeform 20"/>
                  <p:cNvSpPr>
                    <a:spLocks/>
                  </p:cNvSpPr>
                  <p:nvPr/>
                </p:nvSpPr>
                <p:spPr bwMode="auto">
                  <a:xfrm>
                    <a:off x="1220036" y="304311"/>
                    <a:ext cx="90488" cy="147638"/>
                  </a:xfrm>
                  <a:custGeom>
                    <a:avLst/>
                    <a:gdLst>
                      <a:gd name="T0" fmla="*/ 20 w 24"/>
                      <a:gd name="T1" fmla="*/ 21 h 39"/>
                      <a:gd name="T2" fmla="*/ 22 w 24"/>
                      <a:gd name="T3" fmla="*/ 20 h 39"/>
                      <a:gd name="T4" fmla="*/ 0 w 24"/>
                      <a:gd name="T5" fmla="*/ 0 h 39"/>
                      <a:gd name="T6" fmla="*/ 0 w 24"/>
                      <a:gd name="T7" fmla="*/ 39 h 39"/>
                      <a:gd name="T8" fmla="*/ 24 w 24"/>
                      <a:gd name="T9" fmla="*/ 39 h 39"/>
                      <a:gd name="T10" fmla="*/ 20 w 24"/>
                      <a:gd name="T11" fmla="*/ 21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39">
                        <a:moveTo>
                          <a:pt x="20" y="21"/>
                        </a:move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15" y="9"/>
                          <a:pt x="8" y="2"/>
                          <a:pt x="0" y="0"/>
                        </a:cubicBezTo>
                        <a:cubicBezTo>
                          <a:pt x="0" y="39"/>
                          <a:pt x="0" y="39"/>
                          <a:pt x="0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2" y="33"/>
                          <a:pt x="21" y="27"/>
                          <a:pt x="20" y="2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7" name="Freeform 21"/>
                  <p:cNvSpPr>
                    <a:spLocks/>
                  </p:cNvSpPr>
                  <p:nvPr/>
                </p:nvSpPr>
                <p:spPr bwMode="auto">
                  <a:xfrm>
                    <a:off x="1061286" y="429724"/>
                    <a:ext cx="11113" cy="22225"/>
                  </a:xfrm>
                  <a:custGeom>
                    <a:avLst/>
                    <a:gdLst>
                      <a:gd name="T0" fmla="*/ 0 w 3"/>
                      <a:gd name="T1" fmla="*/ 6 h 6"/>
                      <a:gd name="T2" fmla="*/ 2 w 3"/>
                      <a:gd name="T3" fmla="*/ 6 h 6"/>
                      <a:gd name="T4" fmla="*/ 3 w 3"/>
                      <a:gd name="T5" fmla="*/ 0 h 6"/>
                      <a:gd name="T6" fmla="*/ 0 w 3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0" y="6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4"/>
                          <a:pt x="3" y="2"/>
                          <a:pt x="3" y="0"/>
                        </a:cubicBezTo>
                        <a:cubicBezTo>
                          <a:pt x="2" y="2"/>
                          <a:pt x="1" y="4"/>
                          <a:pt x="0" y="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8" name="Freeform 22"/>
                  <p:cNvSpPr>
                    <a:spLocks/>
                  </p:cNvSpPr>
                  <p:nvPr/>
                </p:nvSpPr>
                <p:spPr bwMode="auto">
                  <a:xfrm>
                    <a:off x="996198" y="493224"/>
                    <a:ext cx="61913" cy="131763"/>
                  </a:xfrm>
                  <a:custGeom>
                    <a:avLst/>
                    <a:gdLst>
                      <a:gd name="T0" fmla="*/ 12 w 16"/>
                      <a:gd name="T1" fmla="*/ 0 h 35"/>
                      <a:gd name="T2" fmla="*/ 0 w 16"/>
                      <a:gd name="T3" fmla="*/ 35 h 35"/>
                      <a:gd name="T4" fmla="*/ 9 w 16"/>
                      <a:gd name="T5" fmla="*/ 35 h 35"/>
                      <a:gd name="T6" fmla="*/ 16 w 16"/>
                      <a:gd name="T7" fmla="*/ 0 h 35"/>
                      <a:gd name="T8" fmla="*/ 12 w 16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5">
                        <a:moveTo>
                          <a:pt x="12" y="0"/>
                        </a:moveTo>
                        <a:cubicBezTo>
                          <a:pt x="8" y="11"/>
                          <a:pt x="4" y="23"/>
                          <a:pt x="0" y="35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2" y="24"/>
                          <a:pt x="14" y="12"/>
                          <a:pt x="16" y="0"/>
                        </a:cubicBezTo>
                        <a:lnTo>
                          <a:pt x="1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9" name="Freeform 23"/>
                  <p:cNvSpPr>
                    <a:spLocks/>
                  </p:cNvSpPr>
                  <p:nvPr/>
                </p:nvSpPr>
                <p:spPr bwMode="auto">
                  <a:xfrm>
                    <a:off x="913648" y="836124"/>
                    <a:ext cx="82550" cy="161925"/>
                  </a:xfrm>
                  <a:custGeom>
                    <a:avLst/>
                    <a:gdLst>
                      <a:gd name="T0" fmla="*/ 8 w 22"/>
                      <a:gd name="T1" fmla="*/ 0 h 43"/>
                      <a:gd name="T2" fmla="*/ 0 w 22"/>
                      <a:gd name="T3" fmla="*/ 43 h 43"/>
                      <a:gd name="T4" fmla="*/ 16 w 22"/>
                      <a:gd name="T5" fmla="*/ 43 h 43"/>
                      <a:gd name="T6" fmla="*/ 22 w 22"/>
                      <a:gd name="T7" fmla="*/ 0 h 43"/>
                      <a:gd name="T8" fmla="*/ 8 w 22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" h="43">
                        <a:moveTo>
                          <a:pt x="8" y="0"/>
                        </a:moveTo>
                        <a:cubicBezTo>
                          <a:pt x="5" y="14"/>
                          <a:pt x="2" y="28"/>
                          <a:pt x="0" y="43"/>
                        </a:cubicBezTo>
                        <a:cubicBezTo>
                          <a:pt x="16" y="43"/>
                          <a:pt x="16" y="43"/>
                          <a:pt x="16" y="43"/>
                        </a:cubicBezTo>
                        <a:cubicBezTo>
                          <a:pt x="18" y="29"/>
                          <a:pt x="20" y="15"/>
                          <a:pt x="22" y="0"/>
                        </a:cubicBezTo>
                        <a:lnTo>
                          <a:pt x="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0" name="Freeform 24"/>
                  <p:cNvSpPr>
                    <a:spLocks/>
                  </p:cNvSpPr>
                  <p:nvPr/>
                </p:nvSpPr>
                <p:spPr bwMode="auto">
                  <a:xfrm>
                    <a:off x="1220036" y="1382225"/>
                    <a:ext cx="222250" cy="139700"/>
                  </a:xfrm>
                  <a:custGeom>
                    <a:avLst/>
                    <a:gdLst>
                      <a:gd name="T0" fmla="*/ 0 w 59"/>
                      <a:gd name="T1" fmla="*/ 37 h 37"/>
                      <a:gd name="T2" fmla="*/ 59 w 59"/>
                      <a:gd name="T3" fmla="*/ 37 h 37"/>
                      <a:gd name="T4" fmla="*/ 57 w 59"/>
                      <a:gd name="T5" fmla="*/ 0 h 37"/>
                      <a:gd name="T6" fmla="*/ 0 w 59"/>
                      <a:gd name="T7" fmla="*/ 0 h 37"/>
                      <a:gd name="T8" fmla="*/ 0 w 59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9" h="37">
                        <a:moveTo>
                          <a:pt x="0" y="37"/>
                        </a:moveTo>
                        <a:cubicBezTo>
                          <a:pt x="59" y="37"/>
                          <a:pt x="59" y="37"/>
                          <a:pt x="59" y="37"/>
                        </a:cubicBezTo>
                        <a:cubicBezTo>
                          <a:pt x="58" y="25"/>
                          <a:pt x="58" y="13"/>
                          <a:pt x="5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1" name="Freeform 25"/>
                  <p:cNvSpPr>
                    <a:spLocks/>
                  </p:cNvSpPr>
                  <p:nvPr/>
                </p:nvSpPr>
                <p:spPr bwMode="auto">
                  <a:xfrm>
                    <a:off x="1012073" y="836124"/>
                    <a:ext cx="173038" cy="161925"/>
                  </a:xfrm>
                  <a:custGeom>
                    <a:avLst/>
                    <a:gdLst>
                      <a:gd name="T0" fmla="*/ 46 w 46"/>
                      <a:gd name="T1" fmla="*/ 0 h 43"/>
                      <a:gd name="T2" fmla="*/ 6 w 46"/>
                      <a:gd name="T3" fmla="*/ 0 h 43"/>
                      <a:gd name="T4" fmla="*/ 0 w 46"/>
                      <a:gd name="T5" fmla="*/ 43 h 43"/>
                      <a:gd name="T6" fmla="*/ 46 w 46"/>
                      <a:gd name="T7" fmla="*/ 43 h 43"/>
                      <a:gd name="T8" fmla="*/ 46 w 46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6" h="43">
                        <a:moveTo>
                          <a:pt x="46" y="0"/>
                        </a:move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4" y="15"/>
                          <a:pt x="2" y="29"/>
                          <a:pt x="0" y="43"/>
                        </a:cubicBezTo>
                        <a:cubicBezTo>
                          <a:pt x="46" y="43"/>
                          <a:pt x="46" y="43"/>
                          <a:pt x="46" y="43"/>
                        </a:cubicBezTo>
                        <a:lnTo>
                          <a:pt x="4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2" name="Freeform 26"/>
                  <p:cNvSpPr>
                    <a:spLocks/>
                  </p:cNvSpPr>
                  <p:nvPr/>
                </p:nvSpPr>
                <p:spPr bwMode="auto">
                  <a:xfrm>
                    <a:off x="1069223" y="493224"/>
                    <a:ext cx="115888" cy="131763"/>
                  </a:xfrm>
                  <a:custGeom>
                    <a:avLst/>
                    <a:gdLst>
                      <a:gd name="T0" fmla="*/ 31 w 31"/>
                      <a:gd name="T1" fmla="*/ 0 h 35"/>
                      <a:gd name="T2" fmla="*/ 7 w 31"/>
                      <a:gd name="T3" fmla="*/ 0 h 35"/>
                      <a:gd name="T4" fmla="*/ 0 w 31"/>
                      <a:gd name="T5" fmla="*/ 35 h 35"/>
                      <a:gd name="T6" fmla="*/ 31 w 31"/>
                      <a:gd name="T7" fmla="*/ 35 h 35"/>
                      <a:gd name="T8" fmla="*/ 31 w 31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" h="35">
                        <a:moveTo>
                          <a:pt x="31" y="0"/>
                        </a:move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5" y="12"/>
                          <a:pt x="2" y="24"/>
                          <a:pt x="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0"/>
                          <a:pt x="31" y="0"/>
                          <a:pt x="3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3" name="Freeform 27"/>
                  <p:cNvSpPr>
                    <a:spLocks/>
                  </p:cNvSpPr>
                  <p:nvPr/>
                </p:nvSpPr>
                <p:spPr bwMode="auto">
                  <a:xfrm>
                    <a:off x="993023" y="1039324"/>
                    <a:ext cx="192088" cy="139700"/>
                  </a:xfrm>
                  <a:custGeom>
                    <a:avLst/>
                    <a:gdLst>
                      <a:gd name="T0" fmla="*/ 51 w 51"/>
                      <a:gd name="T1" fmla="*/ 0 h 37"/>
                      <a:gd name="T2" fmla="*/ 4 w 51"/>
                      <a:gd name="T3" fmla="*/ 0 h 37"/>
                      <a:gd name="T4" fmla="*/ 0 w 51"/>
                      <a:gd name="T5" fmla="*/ 37 h 37"/>
                      <a:gd name="T6" fmla="*/ 51 w 51"/>
                      <a:gd name="T7" fmla="*/ 37 h 37"/>
                      <a:gd name="T8" fmla="*/ 51 w 51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37">
                        <a:moveTo>
                          <a:pt x="51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2" y="13"/>
                          <a:pt x="1" y="25"/>
                          <a:pt x="0" y="37"/>
                        </a:cubicBezTo>
                        <a:cubicBezTo>
                          <a:pt x="51" y="37"/>
                          <a:pt x="51" y="37"/>
                          <a:pt x="51" y="37"/>
                        </a:cubicBezTo>
                        <a:lnTo>
                          <a:pt x="51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4" name="Freeform 28"/>
                  <p:cNvSpPr>
                    <a:spLocks/>
                  </p:cNvSpPr>
                  <p:nvPr/>
                </p:nvSpPr>
                <p:spPr bwMode="auto">
                  <a:xfrm>
                    <a:off x="1220036" y="836124"/>
                    <a:ext cx="180975" cy="161925"/>
                  </a:xfrm>
                  <a:custGeom>
                    <a:avLst/>
                    <a:gdLst>
                      <a:gd name="T0" fmla="*/ 0 w 48"/>
                      <a:gd name="T1" fmla="*/ 43 h 43"/>
                      <a:gd name="T2" fmla="*/ 48 w 48"/>
                      <a:gd name="T3" fmla="*/ 43 h 43"/>
                      <a:gd name="T4" fmla="*/ 43 w 48"/>
                      <a:gd name="T5" fmla="*/ 0 h 43"/>
                      <a:gd name="T6" fmla="*/ 0 w 48"/>
                      <a:gd name="T7" fmla="*/ 0 h 43"/>
                      <a:gd name="T8" fmla="*/ 0 w 48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3">
                        <a:moveTo>
                          <a:pt x="0" y="43"/>
                        </a:moveTo>
                        <a:cubicBezTo>
                          <a:pt x="48" y="43"/>
                          <a:pt x="48" y="43"/>
                          <a:pt x="48" y="43"/>
                        </a:cubicBezTo>
                        <a:cubicBezTo>
                          <a:pt x="47" y="29"/>
                          <a:pt x="45" y="15"/>
                          <a:pt x="4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5" name="Freeform 29"/>
                  <p:cNvSpPr>
                    <a:spLocks/>
                  </p:cNvSpPr>
                  <p:nvPr/>
                </p:nvSpPr>
                <p:spPr bwMode="auto">
                  <a:xfrm>
                    <a:off x="1220036" y="493224"/>
                    <a:ext cx="123825" cy="131763"/>
                  </a:xfrm>
                  <a:custGeom>
                    <a:avLst/>
                    <a:gdLst>
                      <a:gd name="T0" fmla="*/ 33 w 33"/>
                      <a:gd name="T1" fmla="*/ 35 h 35"/>
                      <a:gd name="T2" fmla="*/ 26 w 33"/>
                      <a:gd name="T3" fmla="*/ 0 h 35"/>
                      <a:gd name="T4" fmla="*/ 0 w 33"/>
                      <a:gd name="T5" fmla="*/ 0 h 35"/>
                      <a:gd name="T6" fmla="*/ 0 w 33"/>
                      <a:gd name="T7" fmla="*/ 35 h 35"/>
                      <a:gd name="T8" fmla="*/ 33 w 33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3" h="35">
                        <a:moveTo>
                          <a:pt x="33" y="35"/>
                        </a:moveTo>
                        <a:cubicBezTo>
                          <a:pt x="31" y="24"/>
                          <a:pt x="29" y="12"/>
                          <a:pt x="2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5"/>
                          <a:pt x="0" y="35"/>
                          <a:pt x="0" y="35"/>
                        </a:cubicBezTo>
                        <a:lnTo>
                          <a:pt x="33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6" name="Freeform 30"/>
                  <p:cNvSpPr>
                    <a:spLocks/>
                  </p:cNvSpPr>
                  <p:nvPr/>
                </p:nvSpPr>
                <p:spPr bwMode="auto">
                  <a:xfrm>
                    <a:off x="1220036" y="669436"/>
                    <a:ext cx="153988" cy="125413"/>
                  </a:xfrm>
                  <a:custGeom>
                    <a:avLst/>
                    <a:gdLst>
                      <a:gd name="T0" fmla="*/ 0 w 41"/>
                      <a:gd name="T1" fmla="*/ 33 h 33"/>
                      <a:gd name="T2" fmla="*/ 41 w 41"/>
                      <a:gd name="T3" fmla="*/ 33 h 33"/>
                      <a:gd name="T4" fmla="*/ 35 w 41"/>
                      <a:gd name="T5" fmla="*/ 0 h 33"/>
                      <a:gd name="T6" fmla="*/ 0 w 41"/>
                      <a:gd name="T7" fmla="*/ 0 h 33"/>
                      <a:gd name="T8" fmla="*/ 0 w 41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1" h="33">
                        <a:moveTo>
                          <a:pt x="0" y="33"/>
                        </a:moveTo>
                        <a:cubicBezTo>
                          <a:pt x="41" y="33"/>
                          <a:pt x="41" y="33"/>
                          <a:pt x="41" y="33"/>
                        </a:cubicBezTo>
                        <a:cubicBezTo>
                          <a:pt x="39" y="22"/>
                          <a:pt x="37" y="11"/>
                          <a:pt x="3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7" name="Freeform 31"/>
                  <p:cNvSpPr>
                    <a:spLocks/>
                  </p:cNvSpPr>
                  <p:nvPr/>
                </p:nvSpPr>
                <p:spPr bwMode="auto">
                  <a:xfrm>
                    <a:off x="1042236" y="669436"/>
                    <a:ext cx="142875" cy="125413"/>
                  </a:xfrm>
                  <a:custGeom>
                    <a:avLst/>
                    <a:gdLst>
                      <a:gd name="T0" fmla="*/ 38 w 38"/>
                      <a:gd name="T1" fmla="*/ 0 h 33"/>
                      <a:gd name="T2" fmla="*/ 5 w 38"/>
                      <a:gd name="T3" fmla="*/ 0 h 33"/>
                      <a:gd name="T4" fmla="*/ 0 w 38"/>
                      <a:gd name="T5" fmla="*/ 33 h 33"/>
                      <a:gd name="T6" fmla="*/ 38 w 38"/>
                      <a:gd name="T7" fmla="*/ 33 h 33"/>
                      <a:gd name="T8" fmla="*/ 38 w 38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8" h="33">
                        <a:moveTo>
                          <a:pt x="38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1"/>
                          <a:pt x="1" y="22"/>
                          <a:pt x="0" y="33"/>
                        </a:cubicBezTo>
                        <a:cubicBezTo>
                          <a:pt x="38" y="33"/>
                          <a:pt x="38" y="33"/>
                          <a:pt x="38" y="33"/>
                        </a:cubicBezTo>
                        <a:lnTo>
                          <a:pt x="3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8" name="Freeform 32"/>
                  <p:cNvSpPr>
                    <a:spLocks/>
                  </p:cNvSpPr>
                  <p:nvPr/>
                </p:nvSpPr>
                <p:spPr bwMode="auto">
                  <a:xfrm>
                    <a:off x="970798" y="1563200"/>
                    <a:ext cx="214313" cy="146050"/>
                  </a:xfrm>
                  <a:custGeom>
                    <a:avLst/>
                    <a:gdLst>
                      <a:gd name="T0" fmla="*/ 57 w 57"/>
                      <a:gd name="T1" fmla="*/ 0 h 39"/>
                      <a:gd name="T2" fmla="*/ 0 w 57"/>
                      <a:gd name="T3" fmla="*/ 0 h 39"/>
                      <a:gd name="T4" fmla="*/ 0 w 57"/>
                      <a:gd name="T5" fmla="*/ 39 h 39"/>
                      <a:gd name="T6" fmla="*/ 57 w 57"/>
                      <a:gd name="T7" fmla="*/ 39 h 39"/>
                      <a:gd name="T8" fmla="*/ 57 w 57"/>
                      <a:gd name="T9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9">
                        <a:moveTo>
                          <a:pt x="57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4"/>
                          <a:pt x="0" y="27"/>
                          <a:pt x="0" y="39"/>
                        </a:cubicBezTo>
                        <a:cubicBezTo>
                          <a:pt x="57" y="39"/>
                          <a:pt x="57" y="39"/>
                          <a:pt x="57" y="39"/>
                        </a:cubicBezTo>
                        <a:lnTo>
                          <a:pt x="57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9" name="Freeform 33"/>
                  <p:cNvSpPr>
                    <a:spLocks/>
                  </p:cNvSpPr>
                  <p:nvPr/>
                </p:nvSpPr>
                <p:spPr bwMode="auto">
                  <a:xfrm>
                    <a:off x="981910" y="1220299"/>
                    <a:ext cx="203200" cy="120650"/>
                  </a:xfrm>
                  <a:custGeom>
                    <a:avLst/>
                    <a:gdLst>
                      <a:gd name="T0" fmla="*/ 54 w 54"/>
                      <a:gd name="T1" fmla="*/ 0 h 32"/>
                      <a:gd name="T2" fmla="*/ 2 w 54"/>
                      <a:gd name="T3" fmla="*/ 0 h 32"/>
                      <a:gd name="T4" fmla="*/ 0 w 54"/>
                      <a:gd name="T5" fmla="*/ 32 h 32"/>
                      <a:gd name="T6" fmla="*/ 54 w 54"/>
                      <a:gd name="T7" fmla="*/ 32 h 32"/>
                      <a:gd name="T8" fmla="*/ 54 w 5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4" h="32">
                        <a:moveTo>
                          <a:pt x="54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1"/>
                          <a:pt x="0" y="21"/>
                          <a:pt x="0" y="32"/>
                        </a:cubicBezTo>
                        <a:cubicBezTo>
                          <a:pt x="54" y="32"/>
                          <a:pt x="54" y="32"/>
                          <a:pt x="54" y="32"/>
                        </a:cubicBezTo>
                        <a:cubicBezTo>
                          <a:pt x="54" y="0"/>
                          <a:pt x="54" y="0"/>
                          <a:pt x="54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0" name="Freeform 34"/>
                  <p:cNvSpPr>
                    <a:spLocks/>
                  </p:cNvSpPr>
                  <p:nvPr/>
                </p:nvSpPr>
                <p:spPr bwMode="auto">
                  <a:xfrm>
                    <a:off x="973973" y="1382225"/>
                    <a:ext cx="211138" cy="139700"/>
                  </a:xfrm>
                  <a:custGeom>
                    <a:avLst/>
                    <a:gdLst>
                      <a:gd name="T0" fmla="*/ 56 w 56"/>
                      <a:gd name="T1" fmla="*/ 0 h 37"/>
                      <a:gd name="T2" fmla="*/ 1 w 56"/>
                      <a:gd name="T3" fmla="*/ 0 h 37"/>
                      <a:gd name="T4" fmla="*/ 0 w 56"/>
                      <a:gd name="T5" fmla="*/ 37 h 37"/>
                      <a:gd name="T6" fmla="*/ 56 w 56"/>
                      <a:gd name="T7" fmla="*/ 37 h 37"/>
                      <a:gd name="T8" fmla="*/ 56 w 56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6" h="37">
                        <a:moveTo>
                          <a:pt x="56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3"/>
                          <a:pt x="0" y="25"/>
                          <a:pt x="0" y="37"/>
                        </a:cubicBezTo>
                        <a:cubicBezTo>
                          <a:pt x="56" y="37"/>
                          <a:pt x="56" y="37"/>
                          <a:pt x="56" y="37"/>
                        </a:cubicBezTo>
                        <a:cubicBezTo>
                          <a:pt x="56" y="0"/>
                          <a:pt x="56" y="0"/>
                          <a:pt x="56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1" name="Freeform 35"/>
                  <p:cNvSpPr>
                    <a:spLocks/>
                  </p:cNvSpPr>
                  <p:nvPr/>
                </p:nvSpPr>
                <p:spPr bwMode="auto">
                  <a:xfrm>
                    <a:off x="853323" y="1382225"/>
                    <a:ext cx="90488" cy="139700"/>
                  </a:xfrm>
                  <a:custGeom>
                    <a:avLst/>
                    <a:gdLst>
                      <a:gd name="T0" fmla="*/ 2 w 24"/>
                      <a:gd name="T1" fmla="*/ 0 h 37"/>
                      <a:gd name="T2" fmla="*/ 0 w 24"/>
                      <a:gd name="T3" fmla="*/ 37 h 37"/>
                      <a:gd name="T4" fmla="*/ 22 w 24"/>
                      <a:gd name="T5" fmla="*/ 37 h 37"/>
                      <a:gd name="T6" fmla="*/ 24 w 24"/>
                      <a:gd name="T7" fmla="*/ 0 h 37"/>
                      <a:gd name="T8" fmla="*/ 2 w 24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7">
                        <a:moveTo>
                          <a:pt x="2" y="0"/>
                        </a:moveTo>
                        <a:cubicBezTo>
                          <a:pt x="1" y="13"/>
                          <a:pt x="1" y="25"/>
                          <a:pt x="0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2" y="25"/>
                          <a:pt x="23" y="13"/>
                          <a:pt x="24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2" name="Freeform 36"/>
                  <p:cNvSpPr>
                    <a:spLocks/>
                  </p:cNvSpPr>
                  <p:nvPr/>
                </p:nvSpPr>
                <p:spPr bwMode="auto">
                  <a:xfrm>
                    <a:off x="1472449" y="1382225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8 w 21"/>
                      <a:gd name="T3" fmla="*/ 0 h 37"/>
                      <a:gd name="T4" fmla="*/ 0 w 21"/>
                      <a:gd name="T5" fmla="*/ 0 h 37"/>
                      <a:gd name="T6" fmla="*/ 1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20" y="25"/>
                          <a:pt x="19" y="13"/>
                          <a:pt x="1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3"/>
                          <a:pt x="1" y="25"/>
                          <a:pt x="1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3" name="Freeform 37"/>
                  <p:cNvSpPr>
                    <a:spLocks/>
                  </p:cNvSpPr>
                  <p:nvPr/>
                </p:nvSpPr>
                <p:spPr bwMode="auto">
                  <a:xfrm>
                    <a:off x="1461336" y="1220299"/>
                    <a:ext cx="76200" cy="120650"/>
                  </a:xfrm>
                  <a:custGeom>
                    <a:avLst/>
                    <a:gdLst>
                      <a:gd name="T0" fmla="*/ 20 w 20"/>
                      <a:gd name="T1" fmla="*/ 32 h 32"/>
                      <a:gd name="T2" fmla="*/ 17 w 20"/>
                      <a:gd name="T3" fmla="*/ 0 h 32"/>
                      <a:gd name="T4" fmla="*/ 0 w 20"/>
                      <a:gd name="T5" fmla="*/ 0 h 32"/>
                      <a:gd name="T6" fmla="*/ 2 w 20"/>
                      <a:gd name="T7" fmla="*/ 32 h 32"/>
                      <a:gd name="T8" fmla="*/ 20 w 20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2">
                        <a:moveTo>
                          <a:pt x="20" y="32"/>
                        </a:moveTo>
                        <a:cubicBezTo>
                          <a:pt x="19" y="21"/>
                          <a:pt x="18" y="11"/>
                          <a:pt x="1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1"/>
                          <a:pt x="1" y="21"/>
                          <a:pt x="2" y="32"/>
                        </a:cubicBezTo>
                        <a:lnTo>
                          <a:pt x="2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4" name="Freeform 38"/>
                  <p:cNvSpPr>
                    <a:spLocks/>
                  </p:cNvSpPr>
                  <p:nvPr/>
                </p:nvSpPr>
                <p:spPr bwMode="auto">
                  <a:xfrm>
                    <a:off x="1058111" y="451949"/>
                    <a:ext cx="47625" cy="41275"/>
                  </a:xfrm>
                  <a:custGeom>
                    <a:avLst/>
                    <a:gdLst>
                      <a:gd name="T0" fmla="*/ 13 w 13"/>
                      <a:gd name="T1" fmla="*/ 0 h 11"/>
                      <a:gd name="T2" fmla="*/ 3 w 13"/>
                      <a:gd name="T3" fmla="*/ 0 h 11"/>
                      <a:gd name="T4" fmla="*/ 0 w 13"/>
                      <a:gd name="T5" fmla="*/ 11 h 11"/>
                      <a:gd name="T6" fmla="*/ 10 w 13"/>
                      <a:gd name="T7" fmla="*/ 11 h 11"/>
                      <a:gd name="T8" fmla="*/ 13 w 13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1">
                        <a:moveTo>
                          <a:pt x="1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4"/>
                          <a:pt x="1" y="8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1" y="8"/>
                          <a:pt x="12" y="4"/>
                          <a:pt x="1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5" name="Freeform 39"/>
                  <p:cNvSpPr>
                    <a:spLocks/>
                  </p:cNvSpPr>
                  <p:nvPr/>
                </p:nvSpPr>
                <p:spPr bwMode="auto">
                  <a:xfrm>
                    <a:off x="1310523" y="451949"/>
                    <a:ext cx="44450" cy="41275"/>
                  </a:xfrm>
                  <a:custGeom>
                    <a:avLst/>
                    <a:gdLst>
                      <a:gd name="T0" fmla="*/ 12 w 12"/>
                      <a:gd name="T1" fmla="*/ 11 h 11"/>
                      <a:gd name="T2" fmla="*/ 11 w 12"/>
                      <a:gd name="T3" fmla="*/ 5 h 11"/>
                      <a:gd name="T4" fmla="*/ 9 w 12"/>
                      <a:gd name="T5" fmla="*/ 0 h 11"/>
                      <a:gd name="T6" fmla="*/ 0 w 12"/>
                      <a:gd name="T7" fmla="*/ 0 h 11"/>
                      <a:gd name="T8" fmla="*/ 2 w 12"/>
                      <a:gd name="T9" fmla="*/ 11 h 11"/>
                      <a:gd name="T10" fmla="*/ 12 w 12"/>
                      <a:gd name="T11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11">
                        <a:moveTo>
                          <a:pt x="12" y="11"/>
                        </a:moveTo>
                        <a:cubicBezTo>
                          <a:pt x="12" y="9"/>
                          <a:pt x="11" y="7"/>
                          <a:pt x="11" y="5"/>
                        </a:cubicBezTo>
                        <a:cubicBezTo>
                          <a:pt x="10" y="3"/>
                          <a:pt x="9" y="2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8"/>
                          <a:pt x="2" y="11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6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4519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7" name="Freeform 41"/>
                  <p:cNvSpPr>
                    <a:spLocks/>
                  </p:cNvSpPr>
                  <p:nvPr/>
                </p:nvSpPr>
                <p:spPr bwMode="auto">
                  <a:xfrm>
                    <a:off x="1023185" y="624986"/>
                    <a:ext cx="46038" cy="44450"/>
                  </a:xfrm>
                  <a:custGeom>
                    <a:avLst/>
                    <a:gdLst>
                      <a:gd name="T0" fmla="*/ 12 w 12"/>
                      <a:gd name="T1" fmla="*/ 0 h 12"/>
                      <a:gd name="T2" fmla="*/ 2 w 12"/>
                      <a:gd name="T3" fmla="*/ 0 h 12"/>
                      <a:gd name="T4" fmla="*/ 0 w 12"/>
                      <a:gd name="T5" fmla="*/ 12 h 12"/>
                      <a:gd name="T6" fmla="*/ 10 w 12"/>
                      <a:gd name="T7" fmla="*/ 12 h 12"/>
                      <a:gd name="T8" fmla="*/ 12 w 12"/>
                      <a:gd name="T9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4"/>
                          <a:pt x="1" y="8"/>
                          <a:pt x="0" y="12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11" y="8"/>
                          <a:pt x="12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8" name="Freeform 42"/>
                  <p:cNvSpPr>
                    <a:spLocks/>
                  </p:cNvSpPr>
                  <p:nvPr/>
                </p:nvSpPr>
                <p:spPr bwMode="auto">
                  <a:xfrm>
                    <a:off x="1343861" y="624986"/>
                    <a:ext cx="46038" cy="44450"/>
                  </a:xfrm>
                  <a:custGeom>
                    <a:avLst/>
                    <a:gdLst>
                      <a:gd name="T0" fmla="*/ 2 w 12"/>
                      <a:gd name="T1" fmla="*/ 12 h 12"/>
                      <a:gd name="T2" fmla="*/ 12 w 12"/>
                      <a:gd name="T3" fmla="*/ 12 h 12"/>
                      <a:gd name="T4" fmla="*/ 10 w 12"/>
                      <a:gd name="T5" fmla="*/ 0 h 12"/>
                      <a:gd name="T6" fmla="*/ 0 w 12"/>
                      <a:gd name="T7" fmla="*/ 0 h 12"/>
                      <a:gd name="T8" fmla="*/ 2 w 12"/>
                      <a:gd name="T9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2" y="12"/>
                        </a:moveTo>
                        <a:cubicBezTo>
                          <a:pt x="12" y="12"/>
                          <a:pt x="12" y="12"/>
                          <a:pt x="12" y="12"/>
                        </a:cubicBezTo>
                        <a:cubicBezTo>
                          <a:pt x="11" y="8"/>
                          <a:pt x="11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2" y="8"/>
                          <a:pt x="2" y="1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9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624986"/>
                    <a:ext cx="34925" cy="44450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0" name="Freeform 44"/>
                  <p:cNvSpPr>
                    <a:spLocks/>
                  </p:cNvSpPr>
                  <p:nvPr/>
                </p:nvSpPr>
                <p:spPr bwMode="auto">
                  <a:xfrm>
                    <a:off x="996198" y="794849"/>
                    <a:ext cx="46038" cy="41275"/>
                  </a:xfrm>
                  <a:custGeom>
                    <a:avLst/>
                    <a:gdLst>
                      <a:gd name="T0" fmla="*/ 12 w 12"/>
                      <a:gd name="T1" fmla="*/ 0 h 11"/>
                      <a:gd name="T2" fmla="*/ 2 w 12"/>
                      <a:gd name="T3" fmla="*/ 0 h 11"/>
                      <a:gd name="T4" fmla="*/ 0 w 12"/>
                      <a:gd name="T5" fmla="*/ 11 h 11"/>
                      <a:gd name="T6" fmla="*/ 10 w 12"/>
                      <a:gd name="T7" fmla="*/ 11 h 11"/>
                      <a:gd name="T8" fmla="*/ 12 w 12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1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1" name="Freeform 45"/>
                  <p:cNvSpPr>
                    <a:spLocks/>
                  </p:cNvSpPr>
                  <p:nvPr/>
                </p:nvSpPr>
                <p:spPr bwMode="auto">
                  <a:xfrm>
                    <a:off x="1374024" y="794849"/>
                    <a:ext cx="42863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9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2" name="Rectangle 46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7948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3" name="Freeform 47"/>
                  <p:cNvSpPr>
                    <a:spLocks/>
                  </p:cNvSpPr>
                  <p:nvPr/>
                </p:nvSpPr>
                <p:spPr bwMode="auto">
                  <a:xfrm>
                    <a:off x="970798" y="998049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3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3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4" name="Freeform 48"/>
                  <p:cNvSpPr>
                    <a:spLocks/>
                  </p:cNvSpPr>
                  <p:nvPr/>
                </p:nvSpPr>
                <p:spPr bwMode="auto">
                  <a:xfrm>
                    <a:off x="1401011" y="998049"/>
                    <a:ext cx="41275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3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5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9980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6" name="Freeform 50"/>
                  <p:cNvSpPr>
                    <a:spLocks/>
                  </p:cNvSpPr>
                  <p:nvPr/>
                </p:nvSpPr>
                <p:spPr bwMode="auto">
                  <a:xfrm>
                    <a:off x="951748" y="1179024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7" name="Freeform 51"/>
                  <p:cNvSpPr>
                    <a:spLocks/>
                  </p:cNvSpPr>
                  <p:nvPr/>
                </p:nvSpPr>
                <p:spPr bwMode="auto">
                  <a:xfrm>
                    <a:off x="1420061" y="1179024"/>
                    <a:ext cx="41275" cy="41275"/>
                  </a:xfrm>
                  <a:custGeom>
                    <a:avLst/>
                    <a:gdLst>
                      <a:gd name="T0" fmla="*/ 1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1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7"/>
                          <a:pt x="1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8" name="Rectangle 52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179024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9" name="Freeform 53"/>
                  <p:cNvSpPr>
                    <a:spLocks/>
                  </p:cNvSpPr>
                  <p:nvPr/>
                </p:nvSpPr>
                <p:spPr bwMode="auto">
                  <a:xfrm>
                    <a:off x="943810" y="1340950"/>
                    <a:ext cx="38100" cy="41275"/>
                  </a:xfrm>
                  <a:custGeom>
                    <a:avLst/>
                    <a:gdLst>
                      <a:gd name="T0" fmla="*/ 10 w 10"/>
                      <a:gd name="T1" fmla="*/ 0 h 11"/>
                      <a:gd name="T2" fmla="*/ 0 w 10"/>
                      <a:gd name="T3" fmla="*/ 0 h 11"/>
                      <a:gd name="T4" fmla="*/ 0 w 10"/>
                      <a:gd name="T5" fmla="*/ 11 h 11"/>
                      <a:gd name="T6" fmla="*/ 9 w 10"/>
                      <a:gd name="T7" fmla="*/ 11 h 11"/>
                      <a:gd name="T8" fmla="*/ 10 w 10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1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10" y="3"/>
                          <a:pt x="1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0" name="Freeform 54"/>
                  <p:cNvSpPr>
                    <a:spLocks/>
                  </p:cNvSpPr>
                  <p:nvPr/>
                </p:nvSpPr>
                <p:spPr bwMode="auto">
                  <a:xfrm>
                    <a:off x="1434349" y="1340950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3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1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3409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2" name="Freeform 56"/>
                  <p:cNvSpPr>
                    <a:spLocks/>
                  </p:cNvSpPr>
                  <p:nvPr/>
                </p:nvSpPr>
                <p:spPr bwMode="auto">
                  <a:xfrm>
                    <a:off x="935873" y="1521925"/>
                    <a:ext cx="34925" cy="41275"/>
                  </a:xfrm>
                  <a:custGeom>
                    <a:avLst/>
                    <a:gdLst>
                      <a:gd name="T0" fmla="*/ 9 w 9"/>
                      <a:gd name="T1" fmla="*/ 0 h 11"/>
                      <a:gd name="T2" fmla="*/ 0 w 9"/>
                      <a:gd name="T3" fmla="*/ 0 h 11"/>
                      <a:gd name="T4" fmla="*/ 0 w 9"/>
                      <a:gd name="T5" fmla="*/ 11 h 11"/>
                      <a:gd name="T6" fmla="*/ 9 w 9"/>
                      <a:gd name="T7" fmla="*/ 11 h 11"/>
                      <a:gd name="T8" fmla="*/ 9 w 9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1">
                        <a:moveTo>
                          <a:pt x="9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9" y="4"/>
                          <a:pt x="9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3" name="Freeform 57"/>
                  <p:cNvSpPr>
                    <a:spLocks/>
                  </p:cNvSpPr>
                  <p:nvPr/>
                </p:nvSpPr>
                <p:spPr bwMode="auto">
                  <a:xfrm>
                    <a:off x="1442286" y="1521925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" name="Rectangle 58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521925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" name="Rectangle 5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7092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302" name="Shape 1094"/>
              <p:cNvSpPr/>
              <p:nvPr/>
            </p:nvSpPr>
            <p:spPr>
              <a:xfrm>
                <a:off x="1574155" y="4443830"/>
                <a:ext cx="245671" cy="17544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056" y="17282"/>
                    </a:moveTo>
                    <a:lnTo>
                      <a:pt x="1544" y="17282"/>
                    </a:lnTo>
                    <a:cubicBezTo>
                      <a:pt x="691" y="17282"/>
                      <a:pt x="0" y="18250"/>
                      <a:pt x="0" y="19441"/>
                    </a:cubicBezTo>
                    <a:cubicBezTo>
                      <a:pt x="0" y="20638"/>
                      <a:pt x="691" y="21600"/>
                      <a:pt x="1544" y="21600"/>
                    </a:cubicBezTo>
                    <a:lnTo>
                      <a:pt x="20056" y="21600"/>
                    </a:lnTo>
                    <a:cubicBezTo>
                      <a:pt x="20909" y="21600"/>
                      <a:pt x="21600" y="20638"/>
                      <a:pt x="21600" y="19441"/>
                    </a:cubicBezTo>
                    <a:cubicBezTo>
                      <a:pt x="21600" y="18250"/>
                      <a:pt x="20909" y="17282"/>
                      <a:pt x="20056" y="17282"/>
                    </a:cubicBezTo>
                    <a:close/>
                    <a:moveTo>
                      <a:pt x="1544" y="4321"/>
                    </a:moveTo>
                    <a:lnTo>
                      <a:pt x="20056" y="4321"/>
                    </a:lnTo>
                    <a:cubicBezTo>
                      <a:pt x="20909" y="4321"/>
                      <a:pt x="21600" y="3353"/>
                      <a:pt x="21600" y="2159"/>
                    </a:cubicBezTo>
                    <a:cubicBezTo>
                      <a:pt x="21600" y="965"/>
                      <a:pt x="20909" y="0"/>
                      <a:pt x="20056" y="0"/>
                    </a:cubicBezTo>
                    <a:lnTo>
                      <a:pt x="1544" y="0"/>
                    </a:lnTo>
                    <a:cubicBezTo>
                      <a:pt x="691" y="0"/>
                      <a:pt x="0" y="965"/>
                      <a:pt x="0" y="2159"/>
                    </a:cubicBezTo>
                    <a:cubicBezTo>
                      <a:pt x="0" y="3353"/>
                      <a:pt x="691" y="4321"/>
                      <a:pt x="1544" y="4321"/>
                    </a:cubicBezTo>
                    <a:close/>
                    <a:moveTo>
                      <a:pt x="20056" y="8640"/>
                    </a:moveTo>
                    <a:lnTo>
                      <a:pt x="1544" y="8640"/>
                    </a:lnTo>
                    <a:cubicBezTo>
                      <a:pt x="691" y="8640"/>
                      <a:pt x="0" y="9608"/>
                      <a:pt x="0" y="10799"/>
                    </a:cubicBezTo>
                    <a:cubicBezTo>
                      <a:pt x="0" y="11996"/>
                      <a:pt x="691" y="12958"/>
                      <a:pt x="1544" y="12958"/>
                    </a:cubicBezTo>
                    <a:lnTo>
                      <a:pt x="20056" y="12958"/>
                    </a:lnTo>
                    <a:cubicBezTo>
                      <a:pt x="20909" y="12958"/>
                      <a:pt x="21600" y="11996"/>
                      <a:pt x="21600" y="10799"/>
                    </a:cubicBezTo>
                    <a:cubicBezTo>
                      <a:pt x="21600" y="9608"/>
                      <a:pt x="20909" y="8640"/>
                      <a:pt x="20056" y="86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03" name="Freeform 5"/>
              <p:cNvSpPr>
                <a:spLocks noEditPoints="1"/>
              </p:cNvSpPr>
              <p:nvPr/>
            </p:nvSpPr>
            <p:spPr bwMode="auto">
              <a:xfrm>
                <a:off x="1574038" y="4890561"/>
                <a:ext cx="312316" cy="101662"/>
              </a:xfrm>
              <a:custGeom>
                <a:avLst/>
                <a:gdLst>
                  <a:gd name="T0" fmla="*/ 412 w 412"/>
                  <a:gd name="T1" fmla="*/ 15 h 132"/>
                  <a:gd name="T2" fmla="*/ 407 w 412"/>
                  <a:gd name="T3" fmla="*/ 10 h 132"/>
                  <a:gd name="T4" fmla="*/ 405 w 412"/>
                  <a:gd name="T5" fmla="*/ 11 h 132"/>
                  <a:gd name="T6" fmla="*/ 342 w 412"/>
                  <a:gd name="T7" fmla="*/ 44 h 132"/>
                  <a:gd name="T8" fmla="*/ 219 w 412"/>
                  <a:gd name="T9" fmla="*/ 8 h 132"/>
                  <a:gd name="T10" fmla="*/ 125 w 412"/>
                  <a:gd name="T11" fmla="*/ 3 h 132"/>
                  <a:gd name="T12" fmla="*/ 59 w 412"/>
                  <a:gd name="T13" fmla="*/ 19 h 132"/>
                  <a:gd name="T14" fmla="*/ 20 w 412"/>
                  <a:gd name="T15" fmla="*/ 37 h 132"/>
                  <a:gd name="T16" fmla="*/ 7 w 412"/>
                  <a:gd name="T17" fmla="*/ 46 h 132"/>
                  <a:gd name="T18" fmla="*/ 7 w 412"/>
                  <a:gd name="T19" fmla="*/ 49 h 132"/>
                  <a:gd name="T20" fmla="*/ 7 w 412"/>
                  <a:gd name="T21" fmla="*/ 51 h 132"/>
                  <a:gd name="T22" fmla="*/ 48 w 412"/>
                  <a:gd name="T23" fmla="*/ 71 h 132"/>
                  <a:gd name="T24" fmla="*/ 50 w 412"/>
                  <a:gd name="T25" fmla="*/ 75 h 132"/>
                  <a:gd name="T26" fmla="*/ 46 w 412"/>
                  <a:gd name="T27" fmla="*/ 79 h 132"/>
                  <a:gd name="T28" fmla="*/ 2 w 412"/>
                  <a:gd name="T29" fmla="*/ 79 h 132"/>
                  <a:gd name="T30" fmla="*/ 0 w 412"/>
                  <a:gd name="T31" fmla="*/ 80 h 132"/>
                  <a:gd name="T32" fmla="*/ 1 w 412"/>
                  <a:gd name="T33" fmla="*/ 81 h 132"/>
                  <a:gd name="T34" fmla="*/ 82 w 412"/>
                  <a:gd name="T35" fmla="*/ 122 h 132"/>
                  <a:gd name="T36" fmla="*/ 173 w 412"/>
                  <a:gd name="T37" fmla="*/ 130 h 132"/>
                  <a:gd name="T38" fmla="*/ 256 w 412"/>
                  <a:gd name="T39" fmla="*/ 117 h 132"/>
                  <a:gd name="T40" fmla="*/ 318 w 412"/>
                  <a:gd name="T41" fmla="*/ 100 h 132"/>
                  <a:gd name="T42" fmla="*/ 342 w 412"/>
                  <a:gd name="T43" fmla="*/ 91 h 132"/>
                  <a:gd name="T44" fmla="*/ 405 w 412"/>
                  <a:gd name="T45" fmla="*/ 124 h 132"/>
                  <a:gd name="T46" fmla="*/ 407 w 412"/>
                  <a:gd name="T47" fmla="*/ 124 h 132"/>
                  <a:gd name="T48" fmla="*/ 412 w 412"/>
                  <a:gd name="T49" fmla="*/ 119 h 132"/>
                  <a:gd name="T50" fmla="*/ 411 w 412"/>
                  <a:gd name="T51" fmla="*/ 116 h 132"/>
                  <a:gd name="T52" fmla="*/ 375 w 412"/>
                  <a:gd name="T53" fmla="*/ 67 h 132"/>
                  <a:gd name="T54" fmla="*/ 411 w 412"/>
                  <a:gd name="T55" fmla="*/ 18 h 132"/>
                  <a:gd name="T56" fmla="*/ 412 w 412"/>
                  <a:gd name="T57" fmla="*/ 15 h 132"/>
                  <a:gd name="T58" fmla="*/ 82 w 412"/>
                  <a:gd name="T59" fmla="*/ 57 h 132"/>
                  <a:gd name="T60" fmla="*/ 72 w 412"/>
                  <a:gd name="T61" fmla="*/ 61 h 132"/>
                  <a:gd name="T62" fmla="*/ 61 w 412"/>
                  <a:gd name="T63" fmla="*/ 57 h 132"/>
                  <a:gd name="T64" fmla="*/ 57 w 412"/>
                  <a:gd name="T65" fmla="*/ 45 h 132"/>
                  <a:gd name="T66" fmla="*/ 61 w 412"/>
                  <a:gd name="T67" fmla="*/ 34 h 132"/>
                  <a:gd name="T68" fmla="*/ 72 w 412"/>
                  <a:gd name="T69" fmla="*/ 29 h 132"/>
                  <a:gd name="T70" fmla="*/ 82 w 412"/>
                  <a:gd name="T71" fmla="*/ 34 h 132"/>
                  <a:gd name="T72" fmla="*/ 87 w 412"/>
                  <a:gd name="T73" fmla="*/ 45 h 132"/>
                  <a:gd name="T74" fmla="*/ 82 w 412"/>
                  <a:gd name="T75" fmla="*/ 5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12" h="132">
                    <a:moveTo>
                      <a:pt x="412" y="15"/>
                    </a:moveTo>
                    <a:cubicBezTo>
                      <a:pt x="412" y="12"/>
                      <a:pt x="411" y="10"/>
                      <a:pt x="407" y="10"/>
                    </a:cubicBezTo>
                    <a:cubicBezTo>
                      <a:pt x="406" y="10"/>
                      <a:pt x="406" y="10"/>
                      <a:pt x="405" y="11"/>
                    </a:cubicBezTo>
                    <a:cubicBezTo>
                      <a:pt x="342" y="44"/>
                      <a:pt x="342" y="44"/>
                      <a:pt x="342" y="44"/>
                    </a:cubicBezTo>
                    <a:cubicBezTo>
                      <a:pt x="299" y="26"/>
                      <a:pt x="258" y="14"/>
                      <a:pt x="219" y="8"/>
                    </a:cubicBezTo>
                    <a:cubicBezTo>
                      <a:pt x="180" y="2"/>
                      <a:pt x="148" y="0"/>
                      <a:pt x="125" y="3"/>
                    </a:cubicBezTo>
                    <a:cubicBezTo>
                      <a:pt x="101" y="5"/>
                      <a:pt x="79" y="11"/>
                      <a:pt x="59" y="19"/>
                    </a:cubicBezTo>
                    <a:cubicBezTo>
                      <a:pt x="39" y="26"/>
                      <a:pt x="26" y="32"/>
                      <a:pt x="20" y="37"/>
                    </a:cubicBezTo>
                    <a:cubicBezTo>
                      <a:pt x="15" y="41"/>
                      <a:pt x="10" y="44"/>
                      <a:pt x="7" y="46"/>
                    </a:cubicBezTo>
                    <a:cubicBezTo>
                      <a:pt x="7" y="47"/>
                      <a:pt x="7" y="48"/>
                      <a:pt x="7" y="49"/>
                    </a:cubicBezTo>
                    <a:cubicBezTo>
                      <a:pt x="7" y="49"/>
                      <a:pt x="7" y="50"/>
                      <a:pt x="7" y="51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9" y="72"/>
                      <a:pt x="50" y="73"/>
                      <a:pt x="50" y="75"/>
                    </a:cubicBezTo>
                    <a:cubicBezTo>
                      <a:pt x="50" y="78"/>
                      <a:pt x="48" y="79"/>
                      <a:pt x="46" y="79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1" y="79"/>
                      <a:pt x="0" y="79"/>
                      <a:pt x="0" y="80"/>
                    </a:cubicBezTo>
                    <a:cubicBezTo>
                      <a:pt x="0" y="81"/>
                      <a:pt x="1" y="81"/>
                      <a:pt x="1" y="81"/>
                    </a:cubicBezTo>
                    <a:cubicBezTo>
                      <a:pt x="24" y="101"/>
                      <a:pt x="51" y="114"/>
                      <a:pt x="82" y="122"/>
                    </a:cubicBezTo>
                    <a:cubicBezTo>
                      <a:pt x="114" y="129"/>
                      <a:pt x="144" y="132"/>
                      <a:pt x="173" y="130"/>
                    </a:cubicBezTo>
                    <a:cubicBezTo>
                      <a:pt x="203" y="127"/>
                      <a:pt x="230" y="123"/>
                      <a:pt x="256" y="117"/>
                    </a:cubicBezTo>
                    <a:cubicBezTo>
                      <a:pt x="282" y="111"/>
                      <a:pt x="303" y="106"/>
                      <a:pt x="318" y="100"/>
                    </a:cubicBezTo>
                    <a:cubicBezTo>
                      <a:pt x="334" y="95"/>
                      <a:pt x="342" y="92"/>
                      <a:pt x="342" y="91"/>
                    </a:cubicBezTo>
                    <a:cubicBezTo>
                      <a:pt x="405" y="124"/>
                      <a:pt x="405" y="124"/>
                      <a:pt x="405" y="124"/>
                    </a:cubicBezTo>
                    <a:cubicBezTo>
                      <a:pt x="407" y="124"/>
                      <a:pt x="407" y="124"/>
                      <a:pt x="407" y="124"/>
                    </a:cubicBezTo>
                    <a:cubicBezTo>
                      <a:pt x="411" y="124"/>
                      <a:pt x="412" y="123"/>
                      <a:pt x="412" y="119"/>
                    </a:cubicBezTo>
                    <a:cubicBezTo>
                      <a:pt x="412" y="118"/>
                      <a:pt x="412" y="118"/>
                      <a:pt x="411" y="116"/>
                    </a:cubicBezTo>
                    <a:cubicBezTo>
                      <a:pt x="375" y="67"/>
                      <a:pt x="375" y="67"/>
                      <a:pt x="375" y="67"/>
                    </a:cubicBezTo>
                    <a:cubicBezTo>
                      <a:pt x="411" y="18"/>
                      <a:pt x="411" y="18"/>
                      <a:pt x="411" y="18"/>
                    </a:cubicBezTo>
                    <a:cubicBezTo>
                      <a:pt x="412" y="17"/>
                      <a:pt x="412" y="16"/>
                      <a:pt x="412" y="15"/>
                    </a:cubicBezTo>
                    <a:close/>
                    <a:moveTo>
                      <a:pt x="82" y="57"/>
                    </a:moveTo>
                    <a:cubicBezTo>
                      <a:pt x="79" y="60"/>
                      <a:pt x="76" y="61"/>
                      <a:pt x="72" y="61"/>
                    </a:cubicBezTo>
                    <a:cubicBezTo>
                      <a:pt x="68" y="61"/>
                      <a:pt x="64" y="60"/>
                      <a:pt x="61" y="57"/>
                    </a:cubicBezTo>
                    <a:cubicBezTo>
                      <a:pt x="58" y="54"/>
                      <a:pt x="57" y="50"/>
                      <a:pt x="57" y="45"/>
                    </a:cubicBezTo>
                    <a:cubicBezTo>
                      <a:pt x="57" y="41"/>
                      <a:pt x="58" y="37"/>
                      <a:pt x="61" y="34"/>
                    </a:cubicBezTo>
                    <a:cubicBezTo>
                      <a:pt x="64" y="31"/>
                      <a:pt x="68" y="29"/>
                      <a:pt x="72" y="29"/>
                    </a:cubicBezTo>
                    <a:cubicBezTo>
                      <a:pt x="76" y="29"/>
                      <a:pt x="79" y="31"/>
                      <a:pt x="82" y="34"/>
                    </a:cubicBezTo>
                    <a:cubicBezTo>
                      <a:pt x="85" y="37"/>
                      <a:pt x="87" y="41"/>
                      <a:pt x="87" y="45"/>
                    </a:cubicBezTo>
                    <a:cubicBezTo>
                      <a:pt x="87" y="50"/>
                      <a:pt x="85" y="54"/>
                      <a:pt x="82" y="5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87" name="Rectangle 286"/>
          <p:cNvSpPr/>
          <p:nvPr/>
        </p:nvSpPr>
        <p:spPr>
          <a:xfrm>
            <a:off x="1899187" y="3578541"/>
            <a:ext cx="2968087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8" name="Rectangle 287"/>
          <p:cNvSpPr/>
          <p:nvPr/>
        </p:nvSpPr>
        <p:spPr>
          <a:xfrm>
            <a:off x="1899187" y="3977013"/>
            <a:ext cx="2083571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9" name="Rectangle 288"/>
          <p:cNvSpPr/>
          <p:nvPr/>
        </p:nvSpPr>
        <p:spPr>
          <a:xfrm>
            <a:off x="1899188" y="4398196"/>
            <a:ext cx="826149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0" name="Rectangle 289"/>
          <p:cNvSpPr/>
          <p:nvPr/>
        </p:nvSpPr>
        <p:spPr>
          <a:xfrm>
            <a:off x="1899188" y="4803411"/>
            <a:ext cx="2462249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1" name="TextBox 290"/>
          <p:cNvSpPr txBox="1"/>
          <p:nvPr/>
        </p:nvSpPr>
        <p:spPr>
          <a:xfrm>
            <a:off x="5050051" y="3586561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292" name="TextBox 291"/>
          <p:cNvSpPr txBox="1"/>
          <p:nvPr/>
        </p:nvSpPr>
        <p:spPr>
          <a:xfrm>
            <a:off x="5050051" y="3967483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70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93" name="TextBox 292"/>
          <p:cNvSpPr txBox="1"/>
          <p:nvPr/>
        </p:nvSpPr>
        <p:spPr>
          <a:xfrm>
            <a:off x="5050051" y="4386447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3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294" name="TextBox 293"/>
          <p:cNvSpPr txBox="1"/>
          <p:nvPr/>
        </p:nvSpPr>
        <p:spPr>
          <a:xfrm>
            <a:off x="5050051" y="4793515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174" name="TextBox 17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5" name="Rectangle 17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7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 Information Profit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</p:spTree>
    <p:extLst>
      <p:ext uri="{BB962C8B-B14F-4D97-AF65-F5344CB8AC3E}">
        <p14:creationId xmlns:p14="http://schemas.microsoft.com/office/powerpoint/2010/main" val="116870829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5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0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5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000"/>
                            </p:stCondLst>
                            <p:childTnLst>
                              <p:par>
                                <p:cTn id="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5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00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050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1000"/>
                            </p:stCondLst>
                            <p:childTnLst>
                              <p:par>
                                <p:cTn id="9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150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2000"/>
                            </p:stCondLst>
                            <p:childTnLst>
                              <p:par>
                                <p:cTn id="10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250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3000"/>
                            </p:stCondLst>
                            <p:childTnLst>
                              <p:par>
                                <p:cTn id="1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13500"/>
                            </p:stCondLst>
                            <p:childTnLst>
                              <p:par>
                                <p:cTn id="1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32" grpId="0"/>
      <p:bldP spid="46" grpId="0"/>
      <p:bldP spid="53" grpId="0"/>
      <p:bldP spid="54" grpId="0"/>
      <p:bldP spid="216" grpId="0" animBg="1"/>
      <p:bldP spid="217" grpId="0" animBg="1"/>
      <p:bldP spid="218" grpId="0" animBg="1"/>
      <p:bldP spid="219" grpId="0" animBg="1"/>
      <p:bldP spid="220" grpId="0"/>
      <p:bldP spid="221" grpId="0"/>
      <p:bldP spid="222" grpId="0"/>
      <p:bldP spid="223" grpId="0"/>
      <p:bldP spid="287" grpId="0" animBg="1"/>
      <p:bldP spid="288" grpId="0" animBg="1"/>
      <p:bldP spid="289" grpId="0" animBg="1"/>
      <p:bldP spid="290" grpId="0" animBg="1"/>
      <p:bldP spid="291" grpId="0"/>
      <p:bldP spid="292" grpId="0"/>
      <p:bldP spid="293" grpId="0"/>
      <p:bldP spid="294" grpId="0"/>
      <p:bldP spid="175" grpId="0"/>
      <p:bldP spid="175" grpId="1"/>
      <p:bldP spid="175" grpId="2"/>
      <p:bldP spid="175" grpId="3"/>
      <p:bldP spid="175" grpId="4"/>
      <p:bldP spid="175" grpId="5"/>
      <p:bldP spid="175" grpId="6"/>
      <p:bldP spid="175" grpId="7"/>
      <p:bldP spid="175" grpId="8"/>
      <p:bldP spid="175" grpId="9"/>
      <p:bldP spid="175" grpId="10"/>
      <p:bldP spid="175" grpId="11"/>
      <p:bldP spid="175" grpId="12"/>
      <p:bldP spid="172" grpId="0"/>
      <p:bldP spid="173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Group 35"/>
          <p:cNvGrpSpPr/>
          <p:nvPr/>
        </p:nvGrpSpPr>
        <p:grpSpPr>
          <a:xfrm>
            <a:off x="2052624" y="1802544"/>
            <a:ext cx="6712560" cy="3906000"/>
            <a:chOff x="2052624" y="1802544"/>
            <a:chExt cx="6712560" cy="3906000"/>
          </a:xfrm>
        </p:grpSpPr>
        <p:grpSp>
          <p:nvGrpSpPr>
            <p:cNvPr id="28" name="Group 27"/>
            <p:cNvGrpSpPr/>
            <p:nvPr/>
          </p:nvGrpSpPr>
          <p:grpSpPr>
            <a:xfrm>
              <a:off x="3779189" y="1804928"/>
              <a:ext cx="1318772" cy="860284"/>
              <a:chOff x="3779189" y="1804928"/>
              <a:chExt cx="1318772" cy="860284"/>
            </a:xfrm>
          </p:grpSpPr>
          <p:sp>
            <p:nvSpPr>
              <p:cNvPr id="4" name="Shape 231"/>
              <p:cNvSpPr/>
              <p:nvPr/>
            </p:nvSpPr>
            <p:spPr>
              <a:xfrm>
                <a:off x="3779189" y="1804928"/>
                <a:ext cx="1318772" cy="8602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2" name="Text Placeholder 2"/>
              <p:cNvSpPr txBox="1">
                <a:spLocks/>
              </p:cNvSpPr>
              <p:nvPr/>
            </p:nvSpPr>
            <p:spPr>
              <a:xfrm>
                <a:off x="3779189" y="2024157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Existing 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Products</a:t>
                </a:r>
              </a:p>
            </p:txBody>
          </p:sp>
        </p:grpSp>
        <p:grpSp>
          <p:nvGrpSpPr>
            <p:cNvPr id="30" name="Group 29"/>
            <p:cNvGrpSpPr/>
            <p:nvPr/>
          </p:nvGrpSpPr>
          <p:grpSpPr>
            <a:xfrm>
              <a:off x="7446411" y="1802544"/>
              <a:ext cx="1318773" cy="865052"/>
              <a:chOff x="7446411" y="1802544"/>
              <a:chExt cx="1318773" cy="865052"/>
            </a:xfrm>
          </p:grpSpPr>
          <p:sp>
            <p:nvSpPr>
              <p:cNvPr id="5" name="Shape 234"/>
              <p:cNvSpPr/>
              <p:nvPr/>
            </p:nvSpPr>
            <p:spPr>
              <a:xfrm>
                <a:off x="7446412" y="1802544"/>
                <a:ext cx="1318772" cy="86505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3" name="Text Placeholder 2"/>
              <p:cNvSpPr txBox="1">
                <a:spLocks/>
              </p:cNvSpPr>
              <p:nvPr/>
            </p:nvSpPr>
            <p:spPr>
              <a:xfrm>
                <a:off x="7446411" y="2019658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New 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Products</a:t>
                </a:r>
              </a:p>
            </p:txBody>
          </p:sp>
        </p:grpSp>
        <p:grpSp>
          <p:nvGrpSpPr>
            <p:cNvPr id="18" name="Group 17"/>
            <p:cNvGrpSpPr/>
            <p:nvPr/>
          </p:nvGrpSpPr>
          <p:grpSpPr>
            <a:xfrm>
              <a:off x="2057393" y="4389771"/>
              <a:ext cx="860284" cy="1318773"/>
              <a:chOff x="2057393" y="4389771"/>
              <a:chExt cx="860284" cy="1318773"/>
            </a:xfrm>
          </p:grpSpPr>
          <p:sp>
            <p:nvSpPr>
              <p:cNvPr id="6" name="Shape 238"/>
              <p:cNvSpPr/>
              <p:nvPr/>
            </p:nvSpPr>
            <p:spPr>
              <a:xfrm rot="16200000">
                <a:off x="1828149" y="4619015"/>
                <a:ext cx="1318772" cy="8602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4" name="Text Placeholder 2"/>
              <p:cNvSpPr txBox="1">
                <a:spLocks/>
              </p:cNvSpPr>
              <p:nvPr/>
            </p:nvSpPr>
            <p:spPr>
              <a:xfrm rot="16200000">
                <a:off x="1758529" y="4893437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New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Markets</a:t>
                </a:r>
              </a:p>
            </p:txBody>
          </p:sp>
        </p:grpSp>
        <p:grpSp>
          <p:nvGrpSpPr>
            <p:cNvPr id="19" name="Group 18"/>
            <p:cNvGrpSpPr/>
            <p:nvPr/>
          </p:nvGrpSpPr>
          <p:grpSpPr>
            <a:xfrm>
              <a:off x="2052624" y="2586358"/>
              <a:ext cx="865052" cy="1318774"/>
              <a:chOff x="2052624" y="2586358"/>
              <a:chExt cx="865052" cy="1318774"/>
            </a:xfrm>
          </p:grpSpPr>
          <p:sp>
            <p:nvSpPr>
              <p:cNvPr id="7" name="Shape 241"/>
              <p:cNvSpPr/>
              <p:nvPr/>
            </p:nvSpPr>
            <p:spPr>
              <a:xfrm rot="16200000">
                <a:off x="1825764" y="2813220"/>
                <a:ext cx="1318772" cy="86505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5" name="Text Placeholder 2"/>
              <p:cNvSpPr txBox="1">
                <a:spLocks/>
              </p:cNvSpPr>
              <p:nvPr/>
            </p:nvSpPr>
            <p:spPr>
              <a:xfrm rot="16200000">
                <a:off x="1758529" y="3090023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Existing 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Markets</a:t>
                </a: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2727792" y="2472683"/>
            <a:ext cx="3421565" cy="1546129"/>
            <a:chOff x="2727792" y="2472683"/>
            <a:chExt cx="3421565" cy="1546129"/>
          </a:xfrm>
        </p:grpSpPr>
        <p:sp>
          <p:nvSpPr>
            <p:cNvPr id="8" name="Shape 247"/>
            <p:cNvSpPr/>
            <p:nvPr/>
          </p:nvSpPr>
          <p:spPr>
            <a:xfrm>
              <a:off x="2727792" y="2472683"/>
              <a:ext cx="3421565" cy="1546129"/>
            </a:xfrm>
            <a:prstGeom prst="roundRect">
              <a:avLst>
                <a:gd name="adj" fmla="val 25183"/>
              </a:avLst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3401320" y="2818157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Penetration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3047222" y="3150607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395015" y="2472683"/>
            <a:ext cx="3421565" cy="1546129"/>
            <a:chOff x="6395015" y="2472683"/>
            <a:chExt cx="3421565" cy="1546129"/>
          </a:xfrm>
        </p:grpSpPr>
        <p:sp>
          <p:nvSpPr>
            <p:cNvPr id="9" name="Shape 254"/>
            <p:cNvSpPr/>
            <p:nvPr/>
          </p:nvSpPr>
          <p:spPr>
            <a:xfrm>
              <a:off x="6395015" y="2472683"/>
              <a:ext cx="3421565" cy="1546129"/>
            </a:xfrm>
            <a:prstGeom prst="roundRect">
              <a:avLst>
                <a:gd name="adj" fmla="val 25183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2" name="Text Placeholder 2"/>
            <p:cNvSpPr txBox="1">
              <a:spLocks/>
            </p:cNvSpPr>
            <p:nvPr/>
          </p:nvSpPr>
          <p:spPr>
            <a:xfrm>
              <a:off x="6976817" y="2814672"/>
              <a:ext cx="2276507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Development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6727435" y="3158147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2727792" y="4257381"/>
            <a:ext cx="3421565" cy="1546128"/>
            <a:chOff x="2727792" y="4257381"/>
            <a:chExt cx="3421565" cy="1546128"/>
          </a:xfrm>
        </p:grpSpPr>
        <p:sp>
          <p:nvSpPr>
            <p:cNvPr id="10" name="Shape 261"/>
            <p:cNvSpPr/>
            <p:nvPr/>
          </p:nvSpPr>
          <p:spPr>
            <a:xfrm>
              <a:off x="2727792" y="4257381"/>
              <a:ext cx="3421565" cy="1546128"/>
            </a:xfrm>
            <a:prstGeom prst="roundRect">
              <a:avLst>
                <a:gd name="adj" fmla="val 25183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4" name="Text Placeholder 2"/>
            <p:cNvSpPr txBox="1">
              <a:spLocks/>
            </p:cNvSpPr>
            <p:nvPr/>
          </p:nvSpPr>
          <p:spPr>
            <a:xfrm>
              <a:off x="3312526" y="4567235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Development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3047222" y="4894725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6395015" y="4257381"/>
            <a:ext cx="3421565" cy="1546129"/>
            <a:chOff x="6395015" y="4257381"/>
            <a:chExt cx="3421565" cy="1546129"/>
          </a:xfrm>
        </p:grpSpPr>
        <p:sp>
          <p:nvSpPr>
            <p:cNvPr id="11" name="Shape 268"/>
            <p:cNvSpPr/>
            <p:nvPr/>
          </p:nvSpPr>
          <p:spPr>
            <a:xfrm>
              <a:off x="6395015" y="4257381"/>
              <a:ext cx="3421565" cy="1546129"/>
            </a:xfrm>
            <a:prstGeom prst="roundRect">
              <a:avLst>
                <a:gd name="adj" fmla="val 25183"/>
              </a:avLst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6" name="Text Placeholder 2"/>
            <p:cNvSpPr txBox="1">
              <a:spLocks/>
            </p:cNvSpPr>
            <p:nvPr/>
          </p:nvSpPr>
          <p:spPr>
            <a:xfrm>
              <a:off x="7324479" y="4575501"/>
              <a:ext cx="1581182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Diversification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6727435" y="4902265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9" name="Quad Arrow 28"/>
          <p:cNvSpPr/>
          <p:nvPr/>
        </p:nvSpPr>
        <p:spPr>
          <a:xfrm>
            <a:off x="2640870" y="2472683"/>
            <a:ext cx="7268117" cy="3330826"/>
          </a:xfrm>
          <a:prstGeom prst="quadArrow">
            <a:avLst>
              <a:gd name="adj1" fmla="val 2000"/>
              <a:gd name="adj2" fmla="val 4000"/>
              <a:gd name="adj3" fmla="val 5000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0">
            <a:scrgbClr r="0" g="0" b="0"/>
          </a:lnRef>
          <a:fillRef idx="1">
            <a:scrgbClr r="0" g="0" b="0"/>
          </a:fillRef>
          <a:effectRef idx="0">
            <a:schemeClr val="accent1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</p:sp>
      <p:sp>
        <p:nvSpPr>
          <p:cNvPr id="31" name="Title 1"/>
          <p:cNvSpPr txBox="1">
            <a:spLocks/>
          </p:cNvSpPr>
          <p:nvPr/>
        </p:nvSpPr>
        <p:spPr>
          <a:xfrm>
            <a:off x="1519519" y="537883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&amp; Market Entry Strategies</a:t>
            </a: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10991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775209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4" grpId="0"/>
      <p:bldP spid="34" grpId="1"/>
      <p:bldP spid="34" grpId="2"/>
      <p:bldP spid="34" grpId="3"/>
      <p:bldP spid="34" grpId="4"/>
      <p:bldP spid="34" grpId="5"/>
      <p:bldP spid="34" grpId="6"/>
      <p:bldP spid="34" grpId="7"/>
      <p:bldP spid="34" grpId="8"/>
      <p:bldP spid="34" grpId="9"/>
      <p:bldP spid="34" grpId="10"/>
      <p:bldP spid="34" grpId="11"/>
      <p:bldP spid="34" grpId="12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extBox 23"/>
          <p:cNvSpPr txBox="1"/>
          <p:nvPr/>
        </p:nvSpPr>
        <p:spPr>
          <a:xfrm>
            <a:off x="1695450" y="4633983"/>
            <a:ext cx="2019300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3990975" y="4633983"/>
            <a:ext cx="1921627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6257925" y="4633983"/>
            <a:ext cx="1995404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8551027" y="4633983"/>
            <a:ext cx="1995404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Strategy Production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5" name="Shape 3960"/>
          <p:cNvSpPr/>
          <p:nvPr/>
        </p:nvSpPr>
        <p:spPr>
          <a:xfrm rot="16200000">
            <a:off x="2549821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6" name="Shape 3960"/>
          <p:cNvSpPr/>
          <p:nvPr/>
        </p:nvSpPr>
        <p:spPr>
          <a:xfrm rot="16200000">
            <a:off x="4385289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7" name="Shape 3960"/>
          <p:cNvSpPr/>
          <p:nvPr/>
        </p:nvSpPr>
        <p:spPr>
          <a:xfrm rot="5400000" flipH="1">
            <a:off x="7343166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8" name="Shape 3960"/>
          <p:cNvSpPr/>
          <p:nvPr/>
        </p:nvSpPr>
        <p:spPr>
          <a:xfrm rot="5400000" flipH="1">
            <a:off x="9079900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22" name="Group 21"/>
          <p:cNvGrpSpPr/>
          <p:nvPr/>
        </p:nvGrpSpPr>
        <p:grpSpPr>
          <a:xfrm>
            <a:off x="2795538" y="2046659"/>
            <a:ext cx="1462529" cy="2269405"/>
            <a:chOff x="2795538" y="2046659"/>
            <a:chExt cx="1462529" cy="2269405"/>
          </a:xfrm>
        </p:grpSpPr>
        <p:grpSp>
          <p:nvGrpSpPr>
            <p:cNvPr id="10" name="Group 9"/>
            <p:cNvGrpSpPr/>
            <p:nvPr/>
          </p:nvGrpSpPr>
          <p:grpSpPr>
            <a:xfrm>
              <a:off x="2795538" y="2046659"/>
              <a:ext cx="1462529" cy="1613754"/>
              <a:chOff x="2795538" y="2046659"/>
              <a:chExt cx="1462529" cy="1613754"/>
            </a:xfrm>
          </p:grpSpPr>
          <p:sp>
            <p:nvSpPr>
              <p:cNvPr id="4" name="Shape 387"/>
              <p:cNvSpPr/>
              <p:nvPr/>
            </p:nvSpPr>
            <p:spPr>
              <a:xfrm>
                <a:off x="2795538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6" name="Text Placeholder 2"/>
              <p:cNvSpPr txBox="1">
                <a:spLocks/>
              </p:cNvSpPr>
              <p:nvPr/>
            </p:nvSpPr>
            <p:spPr>
              <a:xfrm>
                <a:off x="2795539" y="2357816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Review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2" name="Group 1"/>
            <p:cNvGrpSpPr/>
            <p:nvPr/>
          </p:nvGrpSpPr>
          <p:grpSpPr>
            <a:xfrm>
              <a:off x="2795538" y="2853535"/>
              <a:ext cx="1462529" cy="1462529"/>
              <a:chOff x="2795538" y="2853535"/>
              <a:chExt cx="1462529" cy="1462529"/>
            </a:xfrm>
          </p:grpSpPr>
          <p:sp>
            <p:nvSpPr>
              <p:cNvPr id="12" name="Shape 406"/>
              <p:cNvSpPr/>
              <p:nvPr/>
            </p:nvSpPr>
            <p:spPr>
              <a:xfrm>
                <a:off x="2795538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28" name="Freeform 27"/>
              <p:cNvSpPr>
                <a:spLocks noEditPoints="1"/>
              </p:cNvSpPr>
              <p:nvPr/>
            </p:nvSpPr>
            <p:spPr bwMode="auto">
              <a:xfrm>
                <a:off x="3298735" y="3275926"/>
                <a:ext cx="456133" cy="513527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23" name="Group 22"/>
          <p:cNvGrpSpPr/>
          <p:nvPr/>
        </p:nvGrpSpPr>
        <p:grpSpPr>
          <a:xfrm>
            <a:off x="4511316" y="2046659"/>
            <a:ext cx="1462530" cy="2269405"/>
            <a:chOff x="4511316" y="2046659"/>
            <a:chExt cx="1462530" cy="2269405"/>
          </a:xfrm>
        </p:grpSpPr>
        <p:grpSp>
          <p:nvGrpSpPr>
            <p:cNvPr id="11" name="Group 10"/>
            <p:cNvGrpSpPr/>
            <p:nvPr/>
          </p:nvGrpSpPr>
          <p:grpSpPr>
            <a:xfrm>
              <a:off x="4511316" y="2046659"/>
              <a:ext cx="1462530" cy="1613754"/>
              <a:chOff x="4511316" y="2046659"/>
              <a:chExt cx="1462530" cy="1613754"/>
            </a:xfrm>
          </p:grpSpPr>
          <p:sp>
            <p:nvSpPr>
              <p:cNvPr id="5" name="Shape 390"/>
              <p:cNvSpPr/>
              <p:nvPr/>
            </p:nvSpPr>
            <p:spPr>
              <a:xfrm>
                <a:off x="4511317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7" name="Text Placeholder 2"/>
              <p:cNvSpPr txBox="1">
                <a:spLocks/>
              </p:cNvSpPr>
              <p:nvPr/>
            </p:nvSpPr>
            <p:spPr>
              <a:xfrm>
                <a:off x="4511316" y="2357815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Cheking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3" name="Group 2"/>
            <p:cNvGrpSpPr/>
            <p:nvPr/>
          </p:nvGrpSpPr>
          <p:grpSpPr>
            <a:xfrm>
              <a:off x="4511317" y="2853535"/>
              <a:ext cx="1462529" cy="1462529"/>
              <a:chOff x="4511317" y="2853535"/>
              <a:chExt cx="1462529" cy="1462529"/>
            </a:xfrm>
          </p:grpSpPr>
          <p:sp>
            <p:nvSpPr>
              <p:cNvPr id="13" name="Shape 409"/>
              <p:cNvSpPr/>
              <p:nvPr/>
            </p:nvSpPr>
            <p:spPr>
              <a:xfrm>
                <a:off x="4511317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grpSp>
            <p:nvGrpSpPr>
              <p:cNvPr id="39" name="Group 38"/>
              <p:cNvGrpSpPr/>
              <p:nvPr/>
            </p:nvGrpSpPr>
            <p:grpSpPr>
              <a:xfrm>
                <a:off x="5023082" y="3324156"/>
                <a:ext cx="512138" cy="477997"/>
                <a:chOff x="4418013" y="3475038"/>
                <a:chExt cx="285750" cy="266701"/>
              </a:xfrm>
              <a:solidFill>
                <a:schemeClr val="bg1"/>
              </a:solidFill>
            </p:grpSpPr>
            <p:sp>
              <p:nvSpPr>
                <p:cNvPr id="40" name="Freeform 105"/>
                <p:cNvSpPr>
                  <a:spLocks/>
                </p:cNvSpPr>
                <p:nvPr/>
              </p:nvSpPr>
              <p:spPr bwMode="auto">
                <a:xfrm>
                  <a:off x="4418013" y="3651251"/>
                  <a:ext cx="98425" cy="90488"/>
                </a:xfrm>
                <a:custGeom>
                  <a:avLst/>
                  <a:gdLst>
                    <a:gd name="T0" fmla="*/ 22 w 26"/>
                    <a:gd name="T1" fmla="*/ 1 h 24"/>
                    <a:gd name="T2" fmla="*/ 20 w 26"/>
                    <a:gd name="T3" fmla="*/ 1 h 24"/>
                    <a:gd name="T4" fmla="*/ 0 w 26"/>
                    <a:gd name="T5" fmla="*/ 20 h 24"/>
                    <a:gd name="T6" fmla="*/ 0 w 26"/>
                    <a:gd name="T7" fmla="*/ 22 h 24"/>
                    <a:gd name="T8" fmla="*/ 1 w 26"/>
                    <a:gd name="T9" fmla="*/ 23 h 24"/>
                    <a:gd name="T10" fmla="*/ 5 w 26"/>
                    <a:gd name="T11" fmla="*/ 24 h 24"/>
                    <a:gd name="T12" fmla="*/ 7 w 26"/>
                    <a:gd name="T13" fmla="*/ 24 h 24"/>
                    <a:gd name="T14" fmla="*/ 25 w 26"/>
                    <a:gd name="T15" fmla="*/ 6 h 24"/>
                    <a:gd name="T16" fmla="*/ 25 w 26"/>
                    <a:gd name="T17" fmla="*/ 3 h 24"/>
                    <a:gd name="T18" fmla="*/ 22 w 26"/>
                    <a:gd name="T19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" h="24">
                      <a:moveTo>
                        <a:pt x="22" y="1"/>
                      </a:moveTo>
                      <a:cubicBezTo>
                        <a:pt x="22" y="0"/>
                        <a:pt x="21" y="0"/>
                        <a:pt x="20" y="1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1"/>
                        <a:pt x="0" y="22"/>
                      </a:cubicBezTo>
                      <a:cubicBezTo>
                        <a:pt x="0" y="22"/>
                        <a:pt x="1" y="23"/>
                        <a:pt x="1" y="23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" y="24"/>
                        <a:pt x="7" y="24"/>
                        <a:pt x="7" y="24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6" y="5"/>
                        <a:pt x="26" y="4"/>
                        <a:pt x="25" y="3"/>
                      </a:cubicBezTo>
                      <a:lnTo>
                        <a:pt x="22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1" name="Freeform 106"/>
                <p:cNvSpPr>
                  <a:spLocks noEditPoints="1"/>
                </p:cNvSpPr>
                <p:nvPr/>
              </p:nvSpPr>
              <p:spPr bwMode="auto">
                <a:xfrm>
                  <a:off x="4456113" y="3475038"/>
                  <a:ext cx="247650" cy="236538"/>
                </a:xfrm>
                <a:custGeom>
                  <a:avLst/>
                  <a:gdLst>
                    <a:gd name="T0" fmla="*/ 45 w 66"/>
                    <a:gd name="T1" fmla="*/ 1 h 63"/>
                    <a:gd name="T2" fmla="*/ 45 w 66"/>
                    <a:gd name="T3" fmla="*/ 0 h 63"/>
                    <a:gd name="T4" fmla="*/ 45 w 66"/>
                    <a:gd name="T5" fmla="*/ 1 h 63"/>
                    <a:gd name="T6" fmla="*/ 40 w 66"/>
                    <a:gd name="T7" fmla="*/ 1 h 63"/>
                    <a:gd name="T8" fmla="*/ 39 w 66"/>
                    <a:gd name="T9" fmla="*/ 2 h 63"/>
                    <a:gd name="T10" fmla="*/ 37 w 66"/>
                    <a:gd name="T11" fmla="*/ 6 h 63"/>
                    <a:gd name="T12" fmla="*/ 38 w 66"/>
                    <a:gd name="T13" fmla="*/ 9 h 63"/>
                    <a:gd name="T14" fmla="*/ 36 w 66"/>
                    <a:gd name="T15" fmla="*/ 16 h 63"/>
                    <a:gd name="T16" fmla="*/ 21 w 66"/>
                    <a:gd name="T17" fmla="*/ 26 h 63"/>
                    <a:gd name="T18" fmla="*/ 5 w 66"/>
                    <a:gd name="T19" fmla="*/ 26 h 63"/>
                    <a:gd name="T20" fmla="*/ 5 w 66"/>
                    <a:gd name="T21" fmla="*/ 26 h 63"/>
                    <a:gd name="T22" fmla="*/ 5 w 66"/>
                    <a:gd name="T23" fmla="*/ 26 h 63"/>
                    <a:gd name="T24" fmla="*/ 0 w 66"/>
                    <a:gd name="T25" fmla="*/ 29 h 63"/>
                    <a:gd name="T26" fmla="*/ 0 w 66"/>
                    <a:gd name="T27" fmla="*/ 30 h 63"/>
                    <a:gd name="T28" fmla="*/ 0 w 66"/>
                    <a:gd name="T29" fmla="*/ 32 h 63"/>
                    <a:gd name="T30" fmla="*/ 31 w 66"/>
                    <a:gd name="T31" fmla="*/ 62 h 63"/>
                    <a:gd name="T32" fmla="*/ 32 w 66"/>
                    <a:gd name="T33" fmla="*/ 63 h 63"/>
                    <a:gd name="T34" fmla="*/ 33 w 66"/>
                    <a:gd name="T35" fmla="*/ 62 h 63"/>
                    <a:gd name="T36" fmla="*/ 37 w 66"/>
                    <a:gd name="T37" fmla="*/ 42 h 63"/>
                    <a:gd name="T38" fmla="*/ 46 w 66"/>
                    <a:gd name="T39" fmla="*/ 27 h 63"/>
                    <a:gd name="T40" fmla="*/ 54 w 66"/>
                    <a:gd name="T41" fmla="*/ 25 h 63"/>
                    <a:gd name="T42" fmla="*/ 56 w 66"/>
                    <a:gd name="T43" fmla="*/ 25 h 63"/>
                    <a:gd name="T44" fmla="*/ 61 w 66"/>
                    <a:gd name="T45" fmla="*/ 23 h 63"/>
                    <a:gd name="T46" fmla="*/ 61 w 66"/>
                    <a:gd name="T47" fmla="*/ 23 h 63"/>
                    <a:gd name="T48" fmla="*/ 45 w 66"/>
                    <a:gd name="T49" fmla="*/ 1 h 63"/>
                    <a:gd name="T50" fmla="*/ 54 w 66"/>
                    <a:gd name="T51" fmla="*/ 9 h 63"/>
                    <a:gd name="T52" fmla="*/ 52 w 66"/>
                    <a:gd name="T53" fmla="*/ 8 h 63"/>
                    <a:gd name="T54" fmla="*/ 54 w 66"/>
                    <a:gd name="T55" fmla="*/ 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6" h="63">
                      <a:moveTo>
                        <a:pt x="45" y="1"/>
                      </a:move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3" y="0"/>
                        <a:pt x="41" y="0"/>
                        <a:pt x="40" y="1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8" y="3"/>
                        <a:pt x="37" y="5"/>
                        <a:pt x="37" y="6"/>
                      </a:cubicBezTo>
                      <a:cubicBezTo>
                        <a:pt x="37" y="7"/>
                        <a:pt x="37" y="8"/>
                        <a:pt x="38" y="9"/>
                      </a:cubicBezTo>
                      <a:cubicBezTo>
                        <a:pt x="39" y="12"/>
                        <a:pt x="38" y="15"/>
                        <a:pt x="36" y="16"/>
                      </a:cubicBezTo>
                      <a:cubicBezTo>
                        <a:pt x="33" y="19"/>
                        <a:pt x="24" y="28"/>
                        <a:pt x="21" y="26"/>
                      </a:cubicBezTo>
                      <a:cubicBezTo>
                        <a:pt x="16" y="23"/>
                        <a:pt x="10" y="24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3" y="27"/>
                        <a:pt x="2" y="28"/>
                        <a:pt x="0" y="29"/>
                      </a:cubicBezTo>
                      <a:cubicBezTo>
                        <a:pt x="0" y="29"/>
                        <a:pt x="0" y="30"/>
                        <a:pt x="0" y="30"/>
                      </a:cubicBezTo>
                      <a:cubicBezTo>
                        <a:pt x="0" y="31"/>
                        <a:pt x="0" y="31"/>
                        <a:pt x="0" y="32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1" y="63"/>
                        <a:pt x="32" y="63"/>
                        <a:pt x="32" y="63"/>
                      </a:cubicBezTo>
                      <a:cubicBezTo>
                        <a:pt x="33" y="63"/>
                        <a:pt x="33" y="63"/>
                        <a:pt x="33" y="62"/>
                      </a:cubicBezTo>
                      <a:cubicBezTo>
                        <a:pt x="38" y="57"/>
                        <a:pt x="41" y="49"/>
                        <a:pt x="37" y="42"/>
                      </a:cubicBezTo>
                      <a:cubicBezTo>
                        <a:pt x="35" y="39"/>
                        <a:pt x="44" y="30"/>
                        <a:pt x="46" y="27"/>
                      </a:cubicBezTo>
                      <a:cubicBezTo>
                        <a:pt x="48" y="25"/>
                        <a:pt x="51" y="24"/>
                        <a:pt x="54" y="25"/>
                      </a:cubicBezTo>
                      <a:cubicBezTo>
                        <a:pt x="54" y="25"/>
                        <a:pt x="55" y="25"/>
                        <a:pt x="56" y="25"/>
                      </a:cubicBezTo>
                      <a:cubicBezTo>
                        <a:pt x="58" y="25"/>
                        <a:pt x="60" y="25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6" y="17"/>
                        <a:pt x="54" y="3"/>
                        <a:pt x="45" y="1"/>
                      </a:cubicBezTo>
                      <a:close/>
                      <a:moveTo>
                        <a:pt x="54" y="9"/>
                      </a:move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3" y="8"/>
                        <a:pt x="53" y="9"/>
                        <a:pt x="5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44" name="Group 43"/>
          <p:cNvGrpSpPr/>
          <p:nvPr/>
        </p:nvGrpSpPr>
        <p:grpSpPr>
          <a:xfrm>
            <a:off x="7940316" y="2046659"/>
            <a:ext cx="1465086" cy="2269405"/>
            <a:chOff x="7940316" y="2046659"/>
            <a:chExt cx="1465086" cy="2269405"/>
          </a:xfrm>
        </p:grpSpPr>
        <p:grpSp>
          <p:nvGrpSpPr>
            <p:cNvPr id="21" name="Group 20"/>
            <p:cNvGrpSpPr/>
            <p:nvPr/>
          </p:nvGrpSpPr>
          <p:grpSpPr>
            <a:xfrm>
              <a:off x="7940316" y="2046659"/>
              <a:ext cx="1465086" cy="1613754"/>
              <a:chOff x="7940316" y="2046659"/>
              <a:chExt cx="1465086" cy="1613754"/>
            </a:xfrm>
          </p:grpSpPr>
          <p:sp>
            <p:nvSpPr>
              <p:cNvPr id="7" name="Shape 396"/>
              <p:cNvSpPr/>
              <p:nvPr/>
            </p:nvSpPr>
            <p:spPr>
              <a:xfrm>
                <a:off x="7942873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9" name="Text Placeholder 2"/>
              <p:cNvSpPr txBox="1">
                <a:spLocks/>
              </p:cNvSpPr>
              <p:nvPr/>
            </p:nvSpPr>
            <p:spPr>
              <a:xfrm>
                <a:off x="7940316" y="2357815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Development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7942873" y="2853535"/>
              <a:ext cx="1462529" cy="1462529"/>
              <a:chOff x="7942873" y="2853535"/>
              <a:chExt cx="1462529" cy="1462529"/>
            </a:xfrm>
          </p:grpSpPr>
          <p:sp>
            <p:nvSpPr>
              <p:cNvPr id="15" name="Shape 415"/>
              <p:cNvSpPr/>
              <p:nvPr/>
            </p:nvSpPr>
            <p:spPr>
              <a:xfrm>
                <a:off x="7942873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42" name="Freeform 51"/>
              <p:cNvSpPr>
                <a:spLocks noEditPoints="1"/>
              </p:cNvSpPr>
              <p:nvPr/>
            </p:nvSpPr>
            <p:spPr bwMode="auto">
              <a:xfrm>
                <a:off x="8390620" y="3355182"/>
                <a:ext cx="586738" cy="484697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9" name="Group 28"/>
          <p:cNvGrpSpPr/>
          <p:nvPr/>
        </p:nvGrpSpPr>
        <p:grpSpPr>
          <a:xfrm>
            <a:off x="6224539" y="2046659"/>
            <a:ext cx="1465085" cy="2269405"/>
            <a:chOff x="6224539" y="2046659"/>
            <a:chExt cx="1465085" cy="2269405"/>
          </a:xfrm>
        </p:grpSpPr>
        <p:grpSp>
          <p:nvGrpSpPr>
            <p:cNvPr id="20" name="Group 19"/>
            <p:cNvGrpSpPr/>
            <p:nvPr/>
          </p:nvGrpSpPr>
          <p:grpSpPr>
            <a:xfrm>
              <a:off x="6224539" y="2046659"/>
              <a:ext cx="1465085" cy="1613754"/>
              <a:chOff x="6224539" y="2046659"/>
              <a:chExt cx="1465085" cy="1613754"/>
            </a:xfrm>
          </p:grpSpPr>
          <p:sp>
            <p:nvSpPr>
              <p:cNvPr id="6" name="Shape 393"/>
              <p:cNvSpPr/>
              <p:nvPr/>
            </p:nvSpPr>
            <p:spPr>
              <a:xfrm>
                <a:off x="6227095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8" name="Text Placeholder 2"/>
              <p:cNvSpPr txBox="1">
                <a:spLocks/>
              </p:cNvSpPr>
              <p:nvPr/>
            </p:nvSpPr>
            <p:spPr>
              <a:xfrm>
                <a:off x="6224539" y="2357815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Action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6227095" y="2853535"/>
              <a:ext cx="1462529" cy="1462529"/>
              <a:chOff x="6227095" y="2853535"/>
              <a:chExt cx="1462529" cy="1462529"/>
            </a:xfrm>
          </p:grpSpPr>
          <p:sp>
            <p:nvSpPr>
              <p:cNvPr id="14" name="Shape 412"/>
              <p:cNvSpPr/>
              <p:nvPr/>
            </p:nvSpPr>
            <p:spPr>
              <a:xfrm>
                <a:off x="6227095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43" name="Shape 3659"/>
              <p:cNvSpPr/>
              <p:nvPr/>
            </p:nvSpPr>
            <p:spPr>
              <a:xfrm>
                <a:off x="6669594" y="3285382"/>
                <a:ext cx="572418" cy="53666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93" h="21440" extrusionOk="0">
                    <a:moveTo>
                      <a:pt x="20097" y="14373"/>
                    </a:moveTo>
                    <a:lnTo>
                      <a:pt x="15990" y="12571"/>
                    </a:lnTo>
                    <a:lnTo>
                      <a:pt x="16463" y="14008"/>
                    </a:lnTo>
                    <a:cubicBezTo>
                      <a:pt x="16439" y="15532"/>
                      <a:pt x="13726" y="16745"/>
                      <a:pt x="10496" y="16745"/>
                    </a:cubicBezTo>
                    <a:cubicBezTo>
                      <a:pt x="7268" y="16745"/>
                      <a:pt x="4553" y="15532"/>
                      <a:pt x="4529" y="14008"/>
                    </a:cubicBezTo>
                    <a:lnTo>
                      <a:pt x="5002" y="12571"/>
                    </a:lnTo>
                    <a:lnTo>
                      <a:pt x="895" y="14373"/>
                    </a:lnTo>
                    <a:cubicBezTo>
                      <a:pt x="-255" y="14878"/>
                      <a:pt x="-304" y="15814"/>
                      <a:pt x="789" y="16451"/>
                    </a:cubicBezTo>
                    <a:lnTo>
                      <a:pt x="8511" y="20962"/>
                    </a:lnTo>
                    <a:cubicBezTo>
                      <a:pt x="9602" y="21600"/>
                      <a:pt x="11390" y="21600"/>
                      <a:pt x="12481" y="20962"/>
                    </a:cubicBezTo>
                    <a:lnTo>
                      <a:pt x="20205" y="16451"/>
                    </a:lnTo>
                    <a:cubicBezTo>
                      <a:pt x="21296" y="15814"/>
                      <a:pt x="21247" y="14878"/>
                      <a:pt x="20097" y="14373"/>
                    </a:cubicBezTo>
                    <a:close/>
                    <a:moveTo>
                      <a:pt x="10496" y="5209"/>
                    </a:moveTo>
                    <a:cubicBezTo>
                      <a:pt x="11724" y="5209"/>
                      <a:pt x="12866" y="4796"/>
                      <a:pt x="13199" y="4152"/>
                    </a:cubicBezTo>
                    <a:cubicBezTo>
                      <a:pt x="12739" y="2744"/>
                      <a:pt x="12343" y="1535"/>
                      <a:pt x="12094" y="773"/>
                    </a:cubicBezTo>
                    <a:cubicBezTo>
                      <a:pt x="11927" y="264"/>
                      <a:pt x="11175" y="0"/>
                      <a:pt x="10496" y="0"/>
                    </a:cubicBezTo>
                    <a:cubicBezTo>
                      <a:pt x="9817" y="0"/>
                      <a:pt x="9065" y="264"/>
                      <a:pt x="8898" y="773"/>
                    </a:cubicBezTo>
                    <a:cubicBezTo>
                      <a:pt x="8649" y="1535"/>
                      <a:pt x="8253" y="2744"/>
                      <a:pt x="7792" y="4152"/>
                    </a:cubicBezTo>
                    <a:cubicBezTo>
                      <a:pt x="8126" y="4796"/>
                      <a:pt x="9268" y="5209"/>
                      <a:pt x="10496" y="5209"/>
                    </a:cubicBezTo>
                    <a:close/>
                    <a:moveTo>
                      <a:pt x="10496" y="13197"/>
                    </a:moveTo>
                    <a:cubicBezTo>
                      <a:pt x="13109" y="13197"/>
                      <a:pt x="15296" y="12229"/>
                      <a:pt x="15429" y="10966"/>
                    </a:cubicBezTo>
                    <a:cubicBezTo>
                      <a:pt x="15041" y="9779"/>
                      <a:pt x="14617" y="8484"/>
                      <a:pt x="14201" y="7211"/>
                    </a:cubicBezTo>
                    <a:cubicBezTo>
                      <a:pt x="13911" y="8118"/>
                      <a:pt x="12316" y="8759"/>
                      <a:pt x="10496" y="8759"/>
                    </a:cubicBezTo>
                    <a:cubicBezTo>
                      <a:pt x="8678" y="8759"/>
                      <a:pt x="7081" y="8118"/>
                      <a:pt x="6791" y="7211"/>
                    </a:cubicBezTo>
                    <a:cubicBezTo>
                      <a:pt x="6375" y="8484"/>
                      <a:pt x="5951" y="9779"/>
                      <a:pt x="5563" y="10966"/>
                    </a:cubicBezTo>
                    <a:cubicBezTo>
                      <a:pt x="5696" y="12229"/>
                      <a:pt x="7883" y="13197"/>
                      <a:pt x="10496" y="1319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382754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7000"/>
                            </p:stCondLst>
                            <p:childTnLst>
                              <p:par>
                                <p:cTn id="5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80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26" grpId="0"/>
      <p:bldP spid="27" grpId="0"/>
      <p:bldP spid="30" grpId="0"/>
      <p:bldP spid="31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  <p:bldP spid="35" grpId="0" animBg="1"/>
      <p:bldP spid="36" grpId="0" animBg="1"/>
      <p:bldP spid="37" grpId="0" animBg="1"/>
      <p:bldP spid="38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4551"/>
          <p:cNvGrpSpPr/>
          <p:nvPr/>
        </p:nvGrpSpPr>
        <p:grpSpPr>
          <a:xfrm>
            <a:off x="6761593" y="4770408"/>
            <a:ext cx="291629" cy="291629"/>
            <a:chOff x="0" y="0"/>
            <a:chExt cx="624331" cy="624331"/>
          </a:xfrm>
        </p:grpSpPr>
        <p:sp>
          <p:nvSpPr>
            <p:cNvPr id="3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" name="Group 4551"/>
          <p:cNvGrpSpPr/>
          <p:nvPr/>
        </p:nvGrpSpPr>
        <p:grpSpPr>
          <a:xfrm>
            <a:off x="6761593" y="4279113"/>
            <a:ext cx="291629" cy="291629"/>
            <a:chOff x="0" y="0"/>
            <a:chExt cx="624331" cy="624331"/>
          </a:xfrm>
        </p:grpSpPr>
        <p:sp>
          <p:nvSpPr>
            <p:cNvPr id="6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" name="Group 4551"/>
          <p:cNvGrpSpPr/>
          <p:nvPr/>
        </p:nvGrpSpPr>
        <p:grpSpPr>
          <a:xfrm>
            <a:off x="6761593" y="3782557"/>
            <a:ext cx="291629" cy="291629"/>
            <a:chOff x="0" y="0"/>
            <a:chExt cx="624331" cy="624331"/>
          </a:xfrm>
        </p:grpSpPr>
        <p:sp>
          <p:nvSpPr>
            <p:cNvPr id="9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1" name="Group 4551"/>
          <p:cNvGrpSpPr/>
          <p:nvPr/>
        </p:nvGrpSpPr>
        <p:grpSpPr>
          <a:xfrm>
            <a:off x="6761593" y="3286001"/>
            <a:ext cx="291629" cy="291629"/>
            <a:chOff x="0" y="0"/>
            <a:chExt cx="624331" cy="624331"/>
          </a:xfrm>
        </p:grpSpPr>
        <p:sp>
          <p:nvSpPr>
            <p:cNvPr id="12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3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38" name="TextBox 37"/>
          <p:cNvSpPr txBox="1"/>
          <p:nvPr/>
        </p:nvSpPr>
        <p:spPr>
          <a:xfrm>
            <a:off x="7262394" y="3270229"/>
            <a:ext cx="3479551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7262393" y="3778934"/>
            <a:ext cx="3479553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7262394" y="4258339"/>
            <a:ext cx="3479553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7262393" y="4731557"/>
            <a:ext cx="3479554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6702747" y="2474446"/>
            <a:ext cx="397929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6734802" y="2076367"/>
            <a:ext cx="226247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Developing strategy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79" name="Group 78"/>
          <p:cNvGrpSpPr/>
          <p:nvPr/>
        </p:nvGrpSpPr>
        <p:grpSpPr>
          <a:xfrm>
            <a:off x="1233752" y="2320203"/>
            <a:ext cx="4724869" cy="2719152"/>
            <a:chOff x="8440747" y="4796156"/>
            <a:chExt cx="2786063" cy="1603375"/>
          </a:xfrm>
        </p:grpSpPr>
        <p:sp>
          <p:nvSpPr>
            <p:cNvPr id="80" name="Freeform 45"/>
            <p:cNvSpPr>
              <a:spLocks/>
            </p:cNvSpPr>
            <p:nvPr/>
          </p:nvSpPr>
          <p:spPr bwMode="auto">
            <a:xfrm>
              <a:off x="8440747" y="6337618"/>
              <a:ext cx="1403350" cy="61913"/>
            </a:xfrm>
            <a:custGeom>
              <a:avLst/>
              <a:gdLst>
                <a:gd name="T0" fmla="*/ 0 w 885"/>
                <a:gd name="T1" fmla="*/ 16 h 39"/>
                <a:gd name="T2" fmla="*/ 78 w 885"/>
                <a:gd name="T3" fmla="*/ 39 h 39"/>
                <a:gd name="T4" fmla="*/ 885 w 885"/>
                <a:gd name="T5" fmla="*/ 39 h 39"/>
                <a:gd name="T6" fmla="*/ 885 w 885"/>
                <a:gd name="T7" fmla="*/ 0 h 39"/>
                <a:gd name="T8" fmla="*/ 0 w 885"/>
                <a:gd name="T9" fmla="*/ 0 h 39"/>
                <a:gd name="T10" fmla="*/ 0 w 885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5" h="39">
                  <a:moveTo>
                    <a:pt x="0" y="16"/>
                  </a:moveTo>
                  <a:cubicBezTo>
                    <a:pt x="0" y="23"/>
                    <a:pt x="30" y="39"/>
                    <a:pt x="78" y="39"/>
                  </a:cubicBezTo>
                  <a:cubicBezTo>
                    <a:pt x="126" y="39"/>
                    <a:pt x="885" y="39"/>
                    <a:pt x="885" y="39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1" name="Freeform 46"/>
            <p:cNvSpPr>
              <a:spLocks/>
            </p:cNvSpPr>
            <p:nvPr/>
          </p:nvSpPr>
          <p:spPr bwMode="auto">
            <a:xfrm>
              <a:off x="9823459" y="6337618"/>
              <a:ext cx="1403350" cy="61913"/>
            </a:xfrm>
            <a:custGeom>
              <a:avLst/>
              <a:gdLst>
                <a:gd name="T0" fmla="*/ 884 w 884"/>
                <a:gd name="T1" fmla="*/ 16 h 39"/>
                <a:gd name="T2" fmla="*/ 806 w 884"/>
                <a:gd name="T3" fmla="*/ 39 h 39"/>
                <a:gd name="T4" fmla="*/ 0 w 884"/>
                <a:gd name="T5" fmla="*/ 39 h 39"/>
                <a:gd name="T6" fmla="*/ 0 w 884"/>
                <a:gd name="T7" fmla="*/ 0 h 39"/>
                <a:gd name="T8" fmla="*/ 884 w 884"/>
                <a:gd name="T9" fmla="*/ 0 h 39"/>
                <a:gd name="T10" fmla="*/ 884 w 884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4" h="39">
                  <a:moveTo>
                    <a:pt x="884" y="16"/>
                  </a:moveTo>
                  <a:cubicBezTo>
                    <a:pt x="884" y="23"/>
                    <a:pt x="854" y="39"/>
                    <a:pt x="806" y="39"/>
                  </a:cubicBezTo>
                  <a:cubicBezTo>
                    <a:pt x="758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84" y="0"/>
                    <a:pt x="884" y="0"/>
                    <a:pt x="884" y="0"/>
                  </a:cubicBezTo>
                  <a:lnTo>
                    <a:pt x="884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2" name="Freeform 47"/>
            <p:cNvSpPr>
              <a:spLocks/>
            </p:cNvSpPr>
            <p:nvPr/>
          </p:nvSpPr>
          <p:spPr bwMode="auto">
            <a:xfrm>
              <a:off x="8715384" y="4796156"/>
              <a:ext cx="2257425" cy="1546225"/>
            </a:xfrm>
            <a:custGeom>
              <a:avLst/>
              <a:gdLst>
                <a:gd name="T0" fmla="*/ 1378 w 1423"/>
                <a:gd name="T1" fmla="*/ 0 h 974"/>
                <a:gd name="T2" fmla="*/ 45 w 1423"/>
                <a:gd name="T3" fmla="*/ 0 h 974"/>
                <a:gd name="T4" fmla="*/ 0 w 1423"/>
                <a:gd name="T5" fmla="*/ 45 h 974"/>
                <a:gd name="T6" fmla="*/ 0 w 1423"/>
                <a:gd name="T7" fmla="*/ 218 h 974"/>
                <a:gd name="T8" fmla="*/ 0 w 1423"/>
                <a:gd name="T9" fmla="*/ 929 h 974"/>
                <a:gd name="T10" fmla="*/ 45 w 1423"/>
                <a:gd name="T11" fmla="*/ 974 h 974"/>
                <a:gd name="T12" fmla="*/ 1378 w 1423"/>
                <a:gd name="T13" fmla="*/ 974 h 974"/>
                <a:gd name="T14" fmla="*/ 1423 w 1423"/>
                <a:gd name="T15" fmla="*/ 929 h 974"/>
                <a:gd name="T16" fmla="*/ 1423 w 1423"/>
                <a:gd name="T17" fmla="*/ 45 h 974"/>
                <a:gd name="T18" fmla="*/ 1378 w 1423"/>
                <a:gd name="T19" fmla="*/ 0 h 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3" h="974">
                  <a:moveTo>
                    <a:pt x="1378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0" y="0"/>
                    <a:pt x="0" y="20"/>
                    <a:pt x="0" y="45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929"/>
                    <a:pt x="0" y="929"/>
                    <a:pt x="0" y="929"/>
                  </a:cubicBezTo>
                  <a:cubicBezTo>
                    <a:pt x="0" y="954"/>
                    <a:pt x="20" y="974"/>
                    <a:pt x="45" y="974"/>
                  </a:cubicBezTo>
                  <a:cubicBezTo>
                    <a:pt x="1378" y="974"/>
                    <a:pt x="1378" y="974"/>
                    <a:pt x="1378" y="974"/>
                  </a:cubicBezTo>
                  <a:cubicBezTo>
                    <a:pt x="1403" y="974"/>
                    <a:pt x="1423" y="954"/>
                    <a:pt x="1423" y="929"/>
                  </a:cubicBezTo>
                  <a:cubicBezTo>
                    <a:pt x="1423" y="45"/>
                    <a:pt x="1423" y="45"/>
                    <a:pt x="1423" y="45"/>
                  </a:cubicBezTo>
                  <a:cubicBezTo>
                    <a:pt x="1423" y="20"/>
                    <a:pt x="1403" y="0"/>
                    <a:pt x="1378" y="0"/>
                  </a:cubicBezTo>
                  <a:close/>
                </a:path>
              </a:pathLst>
            </a:custGeom>
            <a:solidFill>
              <a:srgbClr val="D2D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3" name="Freeform 48"/>
            <p:cNvSpPr>
              <a:spLocks/>
            </p:cNvSpPr>
            <p:nvPr/>
          </p:nvSpPr>
          <p:spPr bwMode="auto">
            <a:xfrm>
              <a:off x="8723322" y="4804093"/>
              <a:ext cx="2243138" cy="1530350"/>
            </a:xfrm>
            <a:custGeom>
              <a:avLst/>
              <a:gdLst>
                <a:gd name="T0" fmla="*/ 40 w 1414"/>
                <a:gd name="T1" fmla="*/ 964 h 964"/>
                <a:gd name="T2" fmla="*/ 0 w 1414"/>
                <a:gd name="T3" fmla="*/ 924 h 964"/>
                <a:gd name="T4" fmla="*/ 0 w 1414"/>
                <a:gd name="T5" fmla="*/ 40 h 964"/>
                <a:gd name="T6" fmla="*/ 40 w 1414"/>
                <a:gd name="T7" fmla="*/ 0 h 964"/>
                <a:gd name="T8" fmla="*/ 1373 w 1414"/>
                <a:gd name="T9" fmla="*/ 0 h 964"/>
                <a:gd name="T10" fmla="*/ 1414 w 1414"/>
                <a:gd name="T11" fmla="*/ 40 h 964"/>
                <a:gd name="T12" fmla="*/ 1414 w 1414"/>
                <a:gd name="T13" fmla="*/ 924 h 964"/>
                <a:gd name="T14" fmla="*/ 1373 w 1414"/>
                <a:gd name="T15" fmla="*/ 964 h 964"/>
                <a:gd name="T16" fmla="*/ 40 w 1414"/>
                <a:gd name="T17" fmla="*/ 964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964">
                  <a:moveTo>
                    <a:pt x="40" y="964"/>
                  </a:moveTo>
                  <a:cubicBezTo>
                    <a:pt x="18" y="964"/>
                    <a:pt x="0" y="946"/>
                    <a:pt x="0" y="92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1373" y="0"/>
                    <a:pt x="1373" y="0"/>
                    <a:pt x="1373" y="0"/>
                  </a:cubicBezTo>
                  <a:cubicBezTo>
                    <a:pt x="1396" y="0"/>
                    <a:pt x="1414" y="18"/>
                    <a:pt x="1414" y="40"/>
                  </a:cubicBezTo>
                  <a:cubicBezTo>
                    <a:pt x="1414" y="924"/>
                    <a:pt x="1414" y="924"/>
                    <a:pt x="1414" y="924"/>
                  </a:cubicBezTo>
                  <a:cubicBezTo>
                    <a:pt x="1414" y="946"/>
                    <a:pt x="1396" y="964"/>
                    <a:pt x="1373" y="964"/>
                  </a:cubicBezTo>
                  <a:lnTo>
                    <a:pt x="40" y="964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4" name="Freeform 49"/>
            <p:cNvSpPr>
              <a:spLocks/>
            </p:cNvSpPr>
            <p:nvPr/>
          </p:nvSpPr>
          <p:spPr bwMode="auto">
            <a:xfrm>
              <a:off x="8723322" y="6269356"/>
              <a:ext cx="2243138" cy="65088"/>
            </a:xfrm>
            <a:custGeom>
              <a:avLst/>
              <a:gdLst>
                <a:gd name="T0" fmla="*/ 1414 w 1414"/>
                <a:gd name="T1" fmla="*/ 0 h 41"/>
                <a:gd name="T2" fmla="*/ 1396 w 1414"/>
                <a:gd name="T3" fmla="*/ 9 h 41"/>
                <a:gd name="T4" fmla="*/ 18 w 1414"/>
                <a:gd name="T5" fmla="*/ 9 h 41"/>
                <a:gd name="T6" fmla="*/ 0 w 1414"/>
                <a:gd name="T7" fmla="*/ 0 h 41"/>
                <a:gd name="T8" fmla="*/ 0 w 1414"/>
                <a:gd name="T9" fmla="*/ 1 h 41"/>
                <a:gd name="T10" fmla="*/ 40 w 1414"/>
                <a:gd name="T11" fmla="*/ 41 h 41"/>
                <a:gd name="T12" fmla="*/ 1373 w 1414"/>
                <a:gd name="T13" fmla="*/ 41 h 41"/>
                <a:gd name="T14" fmla="*/ 1414 w 1414"/>
                <a:gd name="T15" fmla="*/ 1 h 41"/>
                <a:gd name="T16" fmla="*/ 1414 w 1414"/>
                <a:gd name="T1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41">
                  <a:moveTo>
                    <a:pt x="1414" y="0"/>
                  </a:moveTo>
                  <a:cubicBezTo>
                    <a:pt x="1409" y="6"/>
                    <a:pt x="1403" y="9"/>
                    <a:pt x="1396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0" y="9"/>
                    <a:pt x="4" y="6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3"/>
                    <a:pt x="18" y="41"/>
                    <a:pt x="40" y="41"/>
                  </a:cubicBezTo>
                  <a:cubicBezTo>
                    <a:pt x="1373" y="41"/>
                    <a:pt x="1373" y="41"/>
                    <a:pt x="1373" y="41"/>
                  </a:cubicBezTo>
                  <a:cubicBezTo>
                    <a:pt x="1396" y="41"/>
                    <a:pt x="1414" y="23"/>
                    <a:pt x="1414" y="1"/>
                  </a:cubicBezTo>
                  <a:lnTo>
                    <a:pt x="1414" y="0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5" name="Rectangle 50"/>
            <p:cNvSpPr>
              <a:spLocks noChangeArrowheads="1"/>
            </p:cNvSpPr>
            <p:nvPr/>
          </p:nvSpPr>
          <p:spPr bwMode="auto">
            <a:xfrm>
              <a:off x="8440747" y="6312218"/>
              <a:ext cx="2786063" cy="50800"/>
            </a:xfrm>
            <a:prstGeom prst="rect">
              <a:avLst/>
            </a:prstGeom>
            <a:solidFill>
              <a:srgbClr val="D2D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6" name="Freeform 51"/>
            <p:cNvSpPr>
              <a:spLocks/>
            </p:cNvSpPr>
            <p:nvPr/>
          </p:nvSpPr>
          <p:spPr bwMode="auto">
            <a:xfrm>
              <a:off x="9632959" y="6312218"/>
              <a:ext cx="400050" cy="28575"/>
            </a:xfrm>
            <a:custGeom>
              <a:avLst/>
              <a:gdLst>
                <a:gd name="T0" fmla="*/ 0 w 252"/>
                <a:gd name="T1" fmla="*/ 0 h 18"/>
                <a:gd name="T2" fmla="*/ 22 w 252"/>
                <a:gd name="T3" fmla="*/ 18 h 18"/>
                <a:gd name="T4" fmla="*/ 230 w 252"/>
                <a:gd name="T5" fmla="*/ 18 h 18"/>
                <a:gd name="T6" fmla="*/ 252 w 252"/>
                <a:gd name="T7" fmla="*/ 0 h 18"/>
                <a:gd name="T8" fmla="*/ 0 w 252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2" h="18">
                  <a:moveTo>
                    <a:pt x="0" y="0"/>
                  </a:moveTo>
                  <a:cubicBezTo>
                    <a:pt x="2" y="10"/>
                    <a:pt x="11" y="18"/>
                    <a:pt x="22" y="18"/>
                  </a:cubicBezTo>
                  <a:cubicBezTo>
                    <a:pt x="230" y="18"/>
                    <a:pt x="230" y="18"/>
                    <a:pt x="230" y="18"/>
                  </a:cubicBezTo>
                  <a:cubicBezTo>
                    <a:pt x="241" y="18"/>
                    <a:pt x="250" y="10"/>
                    <a:pt x="25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7" name="Rectangle 52"/>
            <p:cNvSpPr>
              <a:spLocks noChangeArrowheads="1"/>
            </p:cNvSpPr>
            <p:nvPr/>
          </p:nvSpPr>
          <p:spPr bwMode="auto">
            <a:xfrm>
              <a:off x="8797934" y="4900931"/>
              <a:ext cx="2093913" cy="1322388"/>
            </a:xfrm>
            <a:prstGeom prst="rect">
              <a:avLst/>
            </a:pr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8" name="Rectangle 53"/>
            <p:cNvSpPr>
              <a:spLocks noChangeArrowheads="1"/>
            </p:cNvSpPr>
            <p:nvPr/>
          </p:nvSpPr>
          <p:spPr bwMode="auto">
            <a:xfrm>
              <a:off x="8804284" y="4908868"/>
              <a:ext cx="2079625" cy="1308100"/>
            </a:xfrm>
            <a:prstGeom prst="rect">
              <a:avLst/>
            </a:prstGeom>
            <a:solidFill>
              <a:srgbClr val="C6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9" name="Oval 54"/>
            <p:cNvSpPr>
              <a:spLocks noChangeArrowheads="1"/>
            </p:cNvSpPr>
            <p:nvPr/>
          </p:nvSpPr>
          <p:spPr bwMode="auto">
            <a:xfrm>
              <a:off x="9831397" y="4845368"/>
              <a:ext cx="23813" cy="23813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0" name="Oval 55"/>
            <p:cNvSpPr>
              <a:spLocks noChangeArrowheads="1"/>
            </p:cNvSpPr>
            <p:nvPr/>
          </p:nvSpPr>
          <p:spPr bwMode="auto">
            <a:xfrm>
              <a:off x="9831397" y="4843781"/>
              <a:ext cx="23813" cy="22225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1" name="Oval 56"/>
            <p:cNvSpPr>
              <a:spLocks noChangeArrowheads="1"/>
            </p:cNvSpPr>
            <p:nvPr/>
          </p:nvSpPr>
          <p:spPr bwMode="auto">
            <a:xfrm>
              <a:off x="9836159" y="4846956"/>
              <a:ext cx="14288" cy="1587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2" name="Oval 57"/>
            <p:cNvSpPr>
              <a:spLocks noChangeArrowheads="1"/>
            </p:cNvSpPr>
            <p:nvPr/>
          </p:nvSpPr>
          <p:spPr bwMode="auto">
            <a:xfrm>
              <a:off x="9839334" y="4851718"/>
              <a:ext cx="7938" cy="7938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3" name="Freeform 58"/>
            <p:cNvSpPr>
              <a:spLocks/>
            </p:cNvSpPr>
            <p:nvPr/>
          </p:nvSpPr>
          <p:spPr bwMode="auto">
            <a:xfrm>
              <a:off x="9842509" y="4853306"/>
              <a:ext cx="1588" cy="3175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2 h 2"/>
                <a:gd name="T4" fmla="*/ 0 w 1"/>
                <a:gd name="T5" fmla="*/ 1 h 2"/>
                <a:gd name="T6" fmla="*/ 1 w 1"/>
                <a:gd name="T7" fmla="*/ 0 h 2"/>
                <a:gd name="T8" fmla="*/ 1 w 1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lnTo>
                    <a:pt x="1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94" name="Rectangle 93"/>
          <p:cNvSpPr/>
          <p:nvPr/>
        </p:nvSpPr>
        <p:spPr>
          <a:xfrm>
            <a:off x="1850272" y="2508657"/>
            <a:ext cx="3526826" cy="555507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Mission </a:t>
            </a:r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Statment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5" name="Rectangle 94"/>
          <p:cNvSpPr/>
          <p:nvPr/>
        </p:nvSpPr>
        <p:spPr>
          <a:xfrm>
            <a:off x="1850272" y="3064164"/>
            <a:ext cx="3526826" cy="555507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Product Service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1850272" y="3618735"/>
            <a:ext cx="3526826" cy="55550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Time Management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7" name="Rectangle 96"/>
          <p:cNvSpPr/>
          <p:nvPr/>
        </p:nvSpPr>
        <p:spPr>
          <a:xfrm>
            <a:off x="1850272" y="4174241"/>
            <a:ext cx="3526826" cy="5555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Asessment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Important Component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9" name="Rectangle 4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0071001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500"/>
                            </p:stCondLst>
                            <p:childTnLst>
                              <p:par>
                                <p:cTn id="6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40" grpId="0"/>
      <p:bldP spid="41" grpId="0"/>
      <p:bldP spid="42" grpId="0"/>
      <p:bldP spid="43" grpId="0"/>
      <p:bldP spid="94" grpId="0" animBg="1"/>
      <p:bldP spid="95" grpId="0" animBg="1"/>
      <p:bldP spid="96" grpId="0" animBg="1"/>
      <p:bldP spid="97" grpId="0" animBg="1"/>
      <p:bldP spid="46" grpId="0"/>
      <p:bldP spid="47" grpId="0"/>
      <p:bldP spid="49" grpId="0"/>
      <p:bldP spid="49" grpId="1"/>
      <p:bldP spid="49" grpId="2"/>
      <p:bldP spid="49" grpId="3"/>
      <p:bldP spid="49" grpId="4"/>
      <p:bldP spid="49" grpId="5"/>
      <p:bldP spid="49" grpId="6"/>
      <p:bldP spid="49" grpId="7"/>
      <p:bldP spid="49" grpId="8"/>
      <p:bldP spid="49" grpId="9"/>
      <p:bldP spid="49" grpId="10"/>
      <p:bldP spid="49" grpId="11"/>
      <p:bldP spid="49" grpId="12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4602698" y="1797983"/>
            <a:ext cx="2986604" cy="582624"/>
            <a:chOff x="4602698" y="1797983"/>
            <a:chExt cx="2986604" cy="582624"/>
          </a:xfrm>
        </p:grpSpPr>
        <p:sp>
          <p:nvSpPr>
            <p:cNvPr id="16" name="Shape 848"/>
            <p:cNvSpPr/>
            <p:nvPr/>
          </p:nvSpPr>
          <p:spPr>
            <a:xfrm>
              <a:off x="4602698" y="1797983"/>
              <a:ext cx="2986604" cy="582624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7" name="Rectangle 16"/>
            <p:cNvSpPr/>
            <p:nvPr/>
          </p:nvSpPr>
          <p:spPr>
            <a:xfrm>
              <a:off x="4602698" y="1932834"/>
              <a:ext cx="2986604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Invest In Marketer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7614617" y="3607912"/>
            <a:ext cx="2672384" cy="582623"/>
            <a:chOff x="7614617" y="3607912"/>
            <a:chExt cx="2672384" cy="582623"/>
          </a:xfrm>
        </p:grpSpPr>
        <p:sp>
          <p:nvSpPr>
            <p:cNvPr id="7" name="Shape 833"/>
            <p:cNvSpPr/>
            <p:nvPr/>
          </p:nvSpPr>
          <p:spPr>
            <a:xfrm>
              <a:off x="7614617" y="3607912"/>
              <a:ext cx="2672383" cy="582623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8" name="Rectangle 17"/>
            <p:cNvSpPr/>
            <p:nvPr/>
          </p:nvSpPr>
          <p:spPr>
            <a:xfrm>
              <a:off x="7614617" y="3745964"/>
              <a:ext cx="2672384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Built Community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952625" y="3607912"/>
            <a:ext cx="2638202" cy="582623"/>
            <a:chOff x="1952625" y="3607912"/>
            <a:chExt cx="2638202" cy="582623"/>
          </a:xfrm>
        </p:grpSpPr>
        <p:sp>
          <p:nvSpPr>
            <p:cNvPr id="10" name="Shape 838"/>
            <p:cNvSpPr/>
            <p:nvPr/>
          </p:nvSpPr>
          <p:spPr>
            <a:xfrm>
              <a:off x="1952625" y="3607912"/>
              <a:ext cx="2638202" cy="582623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9" name="Rectangle 18"/>
            <p:cNvSpPr/>
            <p:nvPr/>
          </p:nvSpPr>
          <p:spPr>
            <a:xfrm>
              <a:off x="1952625" y="3733263"/>
              <a:ext cx="2638202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Actives your Loyal Costumer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602695" y="5117998"/>
            <a:ext cx="2986607" cy="582624"/>
            <a:chOff x="4602695" y="5117998"/>
            <a:chExt cx="2986607" cy="582624"/>
          </a:xfrm>
        </p:grpSpPr>
        <p:sp>
          <p:nvSpPr>
            <p:cNvPr id="13" name="Shape 843"/>
            <p:cNvSpPr/>
            <p:nvPr/>
          </p:nvSpPr>
          <p:spPr>
            <a:xfrm>
              <a:off x="4602698" y="5117998"/>
              <a:ext cx="2986604" cy="582624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0" name="Rectangle 19"/>
            <p:cNvSpPr/>
            <p:nvPr/>
          </p:nvSpPr>
          <p:spPr>
            <a:xfrm>
              <a:off x="4602695" y="5248839"/>
              <a:ext cx="2986605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Test &amp; Learn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21" name="TextBox 20"/>
          <p:cNvSpPr txBox="1"/>
          <p:nvPr/>
        </p:nvSpPr>
        <p:spPr>
          <a:xfrm>
            <a:off x="7614615" y="4276730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4623996" y="2427728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4626701" y="5750792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604221" y="3183214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5" name="Rectangle 24"/>
          <p:cNvSpPr/>
          <p:nvPr/>
        </p:nvSpPr>
        <p:spPr>
          <a:xfrm>
            <a:off x="5111974" y="3660451"/>
            <a:ext cx="1964194" cy="50270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ts val="1600"/>
              </a:lnSpc>
            </a:pPr>
            <a:r>
              <a:rPr lang="en-US" sz="1200" b="1" dirty="0">
                <a:solidFill>
                  <a:schemeClr val="bg1"/>
                </a:solidFill>
                <a:latin typeface="Kontrapunkt Bob" panose="02000000000000000000" pitchFamily="50" charset="0"/>
              </a:rPr>
              <a:t>COMPETITION</a:t>
            </a:r>
          </a:p>
          <a:p>
            <a:pPr algn="ctr">
              <a:lnSpc>
                <a:spcPts val="1600"/>
              </a:lnSpc>
            </a:pPr>
            <a:r>
              <a:rPr lang="en-US" sz="1200" b="1" dirty="0">
                <a:solidFill>
                  <a:schemeClr val="bg1"/>
                </a:solidFill>
                <a:latin typeface="Kontrapunkt Bob" panose="02000000000000000000" pitchFamily="50" charset="0"/>
              </a:rPr>
              <a:t>ON MARKET</a:t>
            </a:r>
          </a:p>
        </p:txBody>
      </p:sp>
      <p:sp>
        <p:nvSpPr>
          <p:cNvPr id="2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New Marketing Perspectives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3" name="Group 32"/>
          <p:cNvGrpSpPr/>
          <p:nvPr/>
        </p:nvGrpSpPr>
        <p:grpSpPr>
          <a:xfrm>
            <a:off x="5328757" y="2905023"/>
            <a:ext cx="1552024" cy="2019880"/>
            <a:chOff x="4375152" y="1801285"/>
            <a:chExt cx="3651249" cy="4751916"/>
          </a:xfrm>
        </p:grpSpPr>
        <p:grpSp>
          <p:nvGrpSpPr>
            <p:cNvPr id="34" name="Group 33"/>
            <p:cNvGrpSpPr/>
            <p:nvPr/>
          </p:nvGrpSpPr>
          <p:grpSpPr>
            <a:xfrm>
              <a:off x="4375152" y="1801285"/>
              <a:ext cx="3651249" cy="4751916"/>
              <a:chOff x="3281363" y="1350963"/>
              <a:chExt cx="2738437" cy="3563937"/>
            </a:xfrm>
          </p:grpSpPr>
          <p:sp>
            <p:nvSpPr>
              <p:cNvPr id="40" name="AutoShape 3"/>
              <p:cNvSpPr>
                <a:spLocks noChangeAspect="1" noChangeArrowheads="1" noTextEdit="1"/>
              </p:cNvSpPr>
              <p:nvPr/>
            </p:nvSpPr>
            <p:spPr bwMode="auto">
              <a:xfrm>
                <a:off x="3281363" y="1352550"/>
                <a:ext cx="2738437" cy="35623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5"/>
              <p:cNvSpPr>
                <a:spLocks/>
              </p:cNvSpPr>
              <p:nvPr/>
            </p:nvSpPr>
            <p:spPr bwMode="auto">
              <a:xfrm>
                <a:off x="3514725" y="3225800"/>
                <a:ext cx="1268412" cy="1689100"/>
              </a:xfrm>
              <a:custGeom>
                <a:avLst/>
                <a:gdLst>
                  <a:gd name="T0" fmla="*/ 0 w 799"/>
                  <a:gd name="T1" fmla="*/ 894 h 1064"/>
                  <a:gd name="T2" fmla="*/ 318 w 799"/>
                  <a:gd name="T3" fmla="*/ 0 h 1064"/>
                  <a:gd name="T4" fmla="*/ 799 w 799"/>
                  <a:gd name="T5" fmla="*/ 172 h 1064"/>
                  <a:gd name="T6" fmla="*/ 481 w 799"/>
                  <a:gd name="T7" fmla="*/ 1064 h 1064"/>
                  <a:gd name="T8" fmla="*/ 296 w 799"/>
                  <a:gd name="T9" fmla="*/ 823 h 1064"/>
                  <a:gd name="T10" fmla="*/ 0 w 799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9" h="1064">
                    <a:moveTo>
                      <a:pt x="0" y="894"/>
                    </a:moveTo>
                    <a:lnTo>
                      <a:pt x="318" y="0"/>
                    </a:lnTo>
                    <a:lnTo>
                      <a:pt x="799" y="172"/>
                    </a:lnTo>
                    <a:lnTo>
                      <a:pt x="481" y="1064"/>
                    </a:lnTo>
                    <a:lnTo>
                      <a:pt x="296" y="823"/>
                    </a:lnTo>
                    <a:lnTo>
                      <a:pt x="0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6"/>
              <p:cNvSpPr>
                <a:spLocks/>
              </p:cNvSpPr>
              <p:nvPr/>
            </p:nvSpPr>
            <p:spPr bwMode="auto">
              <a:xfrm>
                <a:off x="4513263" y="3225800"/>
                <a:ext cx="1266825" cy="1689100"/>
              </a:xfrm>
              <a:custGeom>
                <a:avLst/>
                <a:gdLst>
                  <a:gd name="T0" fmla="*/ 798 w 798"/>
                  <a:gd name="T1" fmla="*/ 894 h 1064"/>
                  <a:gd name="T2" fmla="*/ 481 w 798"/>
                  <a:gd name="T3" fmla="*/ 0 h 1064"/>
                  <a:gd name="T4" fmla="*/ 0 w 798"/>
                  <a:gd name="T5" fmla="*/ 172 h 1064"/>
                  <a:gd name="T6" fmla="*/ 317 w 798"/>
                  <a:gd name="T7" fmla="*/ 1064 h 1064"/>
                  <a:gd name="T8" fmla="*/ 502 w 798"/>
                  <a:gd name="T9" fmla="*/ 823 h 1064"/>
                  <a:gd name="T10" fmla="*/ 798 w 798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8" h="1064">
                    <a:moveTo>
                      <a:pt x="798" y="894"/>
                    </a:moveTo>
                    <a:lnTo>
                      <a:pt x="481" y="0"/>
                    </a:lnTo>
                    <a:lnTo>
                      <a:pt x="0" y="172"/>
                    </a:lnTo>
                    <a:lnTo>
                      <a:pt x="317" y="1064"/>
                    </a:lnTo>
                    <a:lnTo>
                      <a:pt x="502" y="823"/>
                    </a:lnTo>
                    <a:lnTo>
                      <a:pt x="798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7"/>
              <p:cNvSpPr>
                <a:spLocks noEditPoints="1"/>
              </p:cNvSpPr>
              <p:nvPr/>
            </p:nvSpPr>
            <p:spPr bwMode="auto">
              <a:xfrm>
                <a:off x="3282950" y="1350963"/>
                <a:ext cx="2736850" cy="2730500"/>
              </a:xfrm>
              <a:custGeom>
                <a:avLst/>
                <a:gdLst>
                  <a:gd name="T0" fmla="*/ 172 w 1742"/>
                  <a:gd name="T1" fmla="*/ 864 h 1738"/>
                  <a:gd name="T2" fmla="*/ 868 w 1742"/>
                  <a:gd name="T3" fmla="*/ 168 h 1738"/>
                  <a:gd name="T4" fmla="*/ 869 w 1742"/>
                  <a:gd name="T5" fmla="*/ 168 h 1738"/>
                  <a:gd name="T6" fmla="*/ 1565 w 1742"/>
                  <a:gd name="T7" fmla="*/ 864 h 1738"/>
                  <a:gd name="T8" fmla="*/ 869 w 1742"/>
                  <a:gd name="T9" fmla="*/ 1561 h 1738"/>
                  <a:gd name="T10" fmla="*/ 868 w 1742"/>
                  <a:gd name="T11" fmla="*/ 1561 h 1738"/>
                  <a:gd name="T12" fmla="*/ 172 w 1742"/>
                  <a:gd name="T13" fmla="*/ 864 h 1738"/>
                  <a:gd name="T14" fmla="*/ 868 w 1742"/>
                  <a:gd name="T15" fmla="*/ 122 h 1738"/>
                  <a:gd name="T16" fmla="*/ 867 w 1742"/>
                  <a:gd name="T17" fmla="*/ 123 h 1738"/>
                  <a:gd name="T18" fmla="*/ 721 w 1742"/>
                  <a:gd name="T19" fmla="*/ 2 h 1738"/>
                  <a:gd name="T20" fmla="*/ 626 w 1742"/>
                  <a:gd name="T21" fmla="*/ 165 h 1738"/>
                  <a:gd name="T22" fmla="*/ 450 w 1742"/>
                  <a:gd name="T23" fmla="*/ 97 h 1738"/>
                  <a:gd name="T24" fmla="*/ 413 w 1742"/>
                  <a:gd name="T25" fmla="*/ 283 h 1738"/>
                  <a:gd name="T26" fmla="*/ 223 w 1742"/>
                  <a:gd name="T27" fmla="*/ 276 h 1738"/>
                  <a:gd name="T28" fmla="*/ 249 w 1742"/>
                  <a:gd name="T29" fmla="*/ 463 h 1738"/>
                  <a:gd name="T30" fmla="*/ 69 w 1742"/>
                  <a:gd name="T31" fmla="*/ 519 h 1738"/>
                  <a:gd name="T32" fmla="*/ 152 w 1742"/>
                  <a:gd name="T33" fmla="*/ 687 h 1738"/>
                  <a:gd name="T34" fmla="*/ 0 w 1742"/>
                  <a:gd name="T35" fmla="*/ 797 h 1738"/>
                  <a:gd name="T36" fmla="*/ 134 w 1742"/>
                  <a:gd name="T37" fmla="*/ 930 h 1738"/>
                  <a:gd name="T38" fmla="*/ 26 w 1742"/>
                  <a:gd name="T39" fmla="*/ 1085 h 1738"/>
                  <a:gd name="T40" fmla="*/ 196 w 1742"/>
                  <a:gd name="T41" fmla="*/ 1165 h 1738"/>
                  <a:gd name="T42" fmla="*/ 143 w 1742"/>
                  <a:gd name="T43" fmla="*/ 1348 h 1738"/>
                  <a:gd name="T44" fmla="*/ 331 w 1742"/>
                  <a:gd name="T45" fmla="*/ 1369 h 1738"/>
                  <a:gd name="T46" fmla="*/ 339 w 1742"/>
                  <a:gd name="T47" fmla="*/ 1557 h 1738"/>
                  <a:gd name="T48" fmla="*/ 524 w 1742"/>
                  <a:gd name="T49" fmla="*/ 1517 h 1738"/>
                  <a:gd name="T50" fmla="*/ 594 w 1742"/>
                  <a:gd name="T51" fmla="*/ 1693 h 1738"/>
                  <a:gd name="T52" fmla="*/ 755 w 1742"/>
                  <a:gd name="T53" fmla="*/ 1594 h 1738"/>
                  <a:gd name="T54" fmla="*/ 868 w 1742"/>
                  <a:gd name="T55" fmla="*/ 1726 h 1738"/>
                  <a:gd name="T56" fmla="*/ 878 w 1742"/>
                  <a:gd name="T57" fmla="*/ 1738 h 1738"/>
                  <a:gd name="T58" fmla="*/ 999 w 1742"/>
                  <a:gd name="T59" fmla="*/ 1593 h 1738"/>
                  <a:gd name="T60" fmla="*/ 1162 w 1742"/>
                  <a:gd name="T61" fmla="*/ 1688 h 1738"/>
                  <a:gd name="T62" fmla="*/ 1228 w 1742"/>
                  <a:gd name="T63" fmla="*/ 1512 h 1738"/>
                  <a:gd name="T64" fmla="*/ 1413 w 1742"/>
                  <a:gd name="T65" fmla="*/ 1550 h 1738"/>
                  <a:gd name="T66" fmla="*/ 1420 w 1742"/>
                  <a:gd name="T67" fmla="*/ 1361 h 1738"/>
                  <a:gd name="T68" fmla="*/ 1607 w 1742"/>
                  <a:gd name="T69" fmla="*/ 1337 h 1738"/>
                  <a:gd name="T70" fmla="*/ 1551 w 1742"/>
                  <a:gd name="T71" fmla="*/ 1156 h 1738"/>
                  <a:gd name="T72" fmla="*/ 1720 w 1742"/>
                  <a:gd name="T73" fmla="*/ 1073 h 1738"/>
                  <a:gd name="T74" fmla="*/ 1610 w 1742"/>
                  <a:gd name="T75" fmla="*/ 919 h 1738"/>
                  <a:gd name="T76" fmla="*/ 1742 w 1742"/>
                  <a:gd name="T77" fmla="*/ 786 h 1738"/>
                  <a:gd name="T78" fmla="*/ 1588 w 1742"/>
                  <a:gd name="T79" fmla="*/ 677 h 1738"/>
                  <a:gd name="T80" fmla="*/ 1669 w 1742"/>
                  <a:gd name="T81" fmla="*/ 507 h 1738"/>
                  <a:gd name="T82" fmla="*/ 1488 w 1742"/>
                  <a:gd name="T83" fmla="*/ 455 h 1738"/>
                  <a:gd name="T84" fmla="*/ 1511 w 1742"/>
                  <a:gd name="T85" fmla="*/ 266 h 1738"/>
                  <a:gd name="T86" fmla="*/ 1321 w 1742"/>
                  <a:gd name="T87" fmla="*/ 276 h 1738"/>
                  <a:gd name="T88" fmla="*/ 1282 w 1742"/>
                  <a:gd name="T89" fmla="*/ 91 h 1738"/>
                  <a:gd name="T90" fmla="*/ 1107 w 1742"/>
                  <a:gd name="T91" fmla="*/ 162 h 1738"/>
                  <a:gd name="T92" fmla="*/ 1009 w 1742"/>
                  <a:gd name="T93" fmla="*/ 0 h 1738"/>
                  <a:gd name="T94" fmla="*/ 868 w 1742"/>
                  <a:gd name="T95" fmla="*/ 122 h 1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42" h="1738">
                    <a:moveTo>
                      <a:pt x="172" y="864"/>
                    </a:moveTo>
                    <a:cubicBezTo>
                      <a:pt x="172" y="481"/>
                      <a:pt x="484" y="169"/>
                      <a:pt x="868" y="168"/>
                    </a:cubicBezTo>
                    <a:cubicBezTo>
                      <a:pt x="869" y="168"/>
                      <a:pt x="869" y="168"/>
                      <a:pt x="869" y="168"/>
                    </a:cubicBezTo>
                    <a:cubicBezTo>
                      <a:pt x="1254" y="168"/>
                      <a:pt x="1565" y="480"/>
                      <a:pt x="1565" y="864"/>
                    </a:cubicBezTo>
                    <a:cubicBezTo>
                      <a:pt x="1565" y="1248"/>
                      <a:pt x="1254" y="1561"/>
                      <a:pt x="869" y="1561"/>
                    </a:cubicBezTo>
                    <a:cubicBezTo>
                      <a:pt x="868" y="1561"/>
                      <a:pt x="868" y="1561"/>
                      <a:pt x="868" y="1561"/>
                    </a:cubicBezTo>
                    <a:cubicBezTo>
                      <a:pt x="484" y="1560"/>
                      <a:pt x="172" y="1248"/>
                      <a:pt x="172" y="864"/>
                    </a:cubicBezTo>
                    <a:close/>
                    <a:moveTo>
                      <a:pt x="868" y="122"/>
                    </a:moveTo>
                    <a:cubicBezTo>
                      <a:pt x="867" y="123"/>
                      <a:pt x="867" y="123"/>
                      <a:pt x="867" y="123"/>
                    </a:cubicBezTo>
                    <a:cubicBezTo>
                      <a:pt x="721" y="2"/>
                      <a:pt x="721" y="2"/>
                      <a:pt x="721" y="2"/>
                    </a:cubicBezTo>
                    <a:cubicBezTo>
                      <a:pt x="626" y="165"/>
                      <a:pt x="626" y="165"/>
                      <a:pt x="626" y="165"/>
                    </a:cubicBezTo>
                    <a:cubicBezTo>
                      <a:pt x="450" y="97"/>
                      <a:pt x="450" y="97"/>
                      <a:pt x="450" y="97"/>
                    </a:cubicBezTo>
                    <a:cubicBezTo>
                      <a:pt x="413" y="283"/>
                      <a:pt x="413" y="283"/>
                      <a:pt x="413" y="283"/>
                    </a:cubicBezTo>
                    <a:cubicBezTo>
                      <a:pt x="223" y="276"/>
                      <a:pt x="223" y="276"/>
                      <a:pt x="223" y="276"/>
                    </a:cubicBezTo>
                    <a:cubicBezTo>
                      <a:pt x="249" y="463"/>
                      <a:pt x="249" y="463"/>
                      <a:pt x="249" y="463"/>
                    </a:cubicBezTo>
                    <a:cubicBezTo>
                      <a:pt x="69" y="519"/>
                      <a:pt x="69" y="519"/>
                      <a:pt x="69" y="519"/>
                    </a:cubicBezTo>
                    <a:cubicBezTo>
                      <a:pt x="152" y="687"/>
                      <a:pt x="152" y="687"/>
                      <a:pt x="152" y="687"/>
                    </a:cubicBezTo>
                    <a:cubicBezTo>
                      <a:pt x="0" y="797"/>
                      <a:pt x="0" y="797"/>
                      <a:pt x="0" y="797"/>
                    </a:cubicBezTo>
                    <a:cubicBezTo>
                      <a:pt x="134" y="930"/>
                      <a:pt x="134" y="930"/>
                      <a:pt x="134" y="930"/>
                    </a:cubicBezTo>
                    <a:cubicBezTo>
                      <a:pt x="26" y="1085"/>
                      <a:pt x="26" y="1085"/>
                      <a:pt x="26" y="1085"/>
                    </a:cubicBezTo>
                    <a:cubicBezTo>
                      <a:pt x="196" y="1165"/>
                      <a:pt x="196" y="1165"/>
                      <a:pt x="196" y="1165"/>
                    </a:cubicBezTo>
                    <a:cubicBezTo>
                      <a:pt x="143" y="1348"/>
                      <a:pt x="143" y="1348"/>
                      <a:pt x="143" y="1348"/>
                    </a:cubicBezTo>
                    <a:cubicBezTo>
                      <a:pt x="331" y="1369"/>
                      <a:pt x="331" y="1369"/>
                      <a:pt x="331" y="1369"/>
                    </a:cubicBezTo>
                    <a:cubicBezTo>
                      <a:pt x="339" y="1557"/>
                      <a:pt x="339" y="1557"/>
                      <a:pt x="339" y="1557"/>
                    </a:cubicBezTo>
                    <a:cubicBezTo>
                      <a:pt x="524" y="1517"/>
                      <a:pt x="524" y="1517"/>
                      <a:pt x="524" y="1517"/>
                    </a:cubicBezTo>
                    <a:cubicBezTo>
                      <a:pt x="594" y="1693"/>
                      <a:pt x="594" y="1693"/>
                      <a:pt x="594" y="1693"/>
                    </a:cubicBezTo>
                    <a:cubicBezTo>
                      <a:pt x="755" y="1594"/>
                      <a:pt x="755" y="1594"/>
                      <a:pt x="755" y="1594"/>
                    </a:cubicBezTo>
                    <a:cubicBezTo>
                      <a:pt x="868" y="1726"/>
                      <a:pt x="868" y="1726"/>
                      <a:pt x="868" y="1726"/>
                    </a:cubicBezTo>
                    <a:cubicBezTo>
                      <a:pt x="878" y="1738"/>
                      <a:pt x="878" y="1738"/>
                      <a:pt x="878" y="1738"/>
                    </a:cubicBezTo>
                    <a:cubicBezTo>
                      <a:pt x="999" y="1593"/>
                      <a:pt x="999" y="1593"/>
                      <a:pt x="999" y="1593"/>
                    </a:cubicBezTo>
                    <a:cubicBezTo>
                      <a:pt x="1162" y="1688"/>
                      <a:pt x="1162" y="1688"/>
                      <a:pt x="1162" y="1688"/>
                    </a:cubicBezTo>
                    <a:cubicBezTo>
                      <a:pt x="1228" y="1512"/>
                      <a:pt x="1228" y="1512"/>
                      <a:pt x="1228" y="1512"/>
                    </a:cubicBezTo>
                    <a:cubicBezTo>
                      <a:pt x="1413" y="1550"/>
                      <a:pt x="1413" y="1550"/>
                      <a:pt x="1413" y="1550"/>
                    </a:cubicBezTo>
                    <a:cubicBezTo>
                      <a:pt x="1420" y="1361"/>
                      <a:pt x="1420" y="1361"/>
                      <a:pt x="1420" y="1361"/>
                    </a:cubicBezTo>
                    <a:cubicBezTo>
                      <a:pt x="1607" y="1337"/>
                      <a:pt x="1607" y="1337"/>
                      <a:pt x="1607" y="1337"/>
                    </a:cubicBezTo>
                    <a:cubicBezTo>
                      <a:pt x="1551" y="1156"/>
                      <a:pt x="1551" y="1156"/>
                      <a:pt x="1551" y="1156"/>
                    </a:cubicBezTo>
                    <a:cubicBezTo>
                      <a:pt x="1720" y="1073"/>
                      <a:pt x="1720" y="1073"/>
                      <a:pt x="1720" y="1073"/>
                    </a:cubicBezTo>
                    <a:cubicBezTo>
                      <a:pt x="1610" y="919"/>
                      <a:pt x="1610" y="919"/>
                      <a:pt x="1610" y="919"/>
                    </a:cubicBezTo>
                    <a:cubicBezTo>
                      <a:pt x="1742" y="786"/>
                      <a:pt x="1742" y="786"/>
                      <a:pt x="1742" y="786"/>
                    </a:cubicBezTo>
                    <a:cubicBezTo>
                      <a:pt x="1588" y="677"/>
                      <a:pt x="1588" y="677"/>
                      <a:pt x="1588" y="677"/>
                    </a:cubicBezTo>
                    <a:cubicBezTo>
                      <a:pt x="1669" y="507"/>
                      <a:pt x="1669" y="507"/>
                      <a:pt x="1669" y="507"/>
                    </a:cubicBezTo>
                    <a:cubicBezTo>
                      <a:pt x="1488" y="455"/>
                      <a:pt x="1488" y="455"/>
                      <a:pt x="1488" y="455"/>
                    </a:cubicBezTo>
                    <a:cubicBezTo>
                      <a:pt x="1511" y="266"/>
                      <a:pt x="1511" y="266"/>
                      <a:pt x="1511" y="266"/>
                    </a:cubicBezTo>
                    <a:cubicBezTo>
                      <a:pt x="1321" y="276"/>
                      <a:pt x="1321" y="276"/>
                      <a:pt x="1321" y="276"/>
                    </a:cubicBezTo>
                    <a:cubicBezTo>
                      <a:pt x="1282" y="91"/>
                      <a:pt x="1282" y="91"/>
                      <a:pt x="1282" y="91"/>
                    </a:cubicBezTo>
                    <a:cubicBezTo>
                      <a:pt x="1107" y="162"/>
                      <a:pt x="1107" y="162"/>
                      <a:pt x="1107" y="162"/>
                    </a:cubicBezTo>
                    <a:cubicBezTo>
                      <a:pt x="1009" y="0"/>
                      <a:pt x="1009" y="0"/>
                      <a:pt x="1009" y="0"/>
                    </a:cubicBezTo>
                    <a:cubicBezTo>
                      <a:pt x="868" y="122"/>
                      <a:pt x="868" y="122"/>
                      <a:pt x="868" y="122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8"/>
              <p:cNvSpPr>
                <a:spLocks noEditPoints="1"/>
              </p:cNvSpPr>
              <p:nvPr/>
            </p:nvSpPr>
            <p:spPr bwMode="auto">
              <a:xfrm>
                <a:off x="3552825" y="1614488"/>
                <a:ext cx="2189162" cy="2187575"/>
              </a:xfrm>
              <a:custGeom>
                <a:avLst/>
                <a:gdLst>
                  <a:gd name="T0" fmla="*/ 0 w 1393"/>
                  <a:gd name="T1" fmla="*/ 696 h 1393"/>
                  <a:gd name="T2" fmla="*/ 696 w 1393"/>
                  <a:gd name="T3" fmla="*/ 1393 h 1393"/>
                  <a:gd name="T4" fmla="*/ 697 w 1393"/>
                  <a:gd name="T5" fmla="*/ 1393 h 1393"/>
                  <a:gd name="T6" fmla="*/ 1393 w 1393"/>
                  <a:gd name="T7" fmla="*/ 696 h 1393"/>
                  <a:gd name="T8" fmla="*/ 697 w 1393"/>
                  <a:gd name="T9" fmla="*/ 0 h 1393"/>
                  <a:gd name="T10" fmla="*/ 696 w 1393"/>
                  <a:gd name="T11" fmla="*/ 0 h 1393"/>
                  <a:gd name="T12" fmla="*/ 0 w 1393"/>
                  <a:gd name="T13" fmla="*/ 696 h 1393"/>
                  <a:gd name="T14" fmla="*/ 696 w 1393"/>
                  <a:gd name="T15" fmla="*/ 1333 h 1393"/>
                  <a:gd name="T16" fmla="*/ 60 w 1393"/>
                  <a:gd name="T17" fmla="*/ 696 h 1393"/>
                  <a:gd name="T18" fmla="*/ 696 w 1393"/>
                  <a:gd name="T19" fmla="*/ 58 h 1393"/>
                  <a:gd name="T20" fmla="*/ 697 w 1393"/>
                  <a:gd name="T21" fmla="*/ 58 h 1393"/>
                  <a:gd name="T22" fmla="*/ 1335 w 1393"/>
                  <a:gd name="T23" fmla="*/ 696 h 1393"/>
                  <a:gd name="T24" fmla="*/ 697 w 1393"/>
                  <a:gd name="T25" fmla="*/ 1333 h 1393"/>
                  <a:gd name="T26" fmla="*/ 696 w 1393"/>
                  <a:gd name="T27" fmla="*/ 1333 h 1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93" h="1393">
                    <a:moveTo>
                      <a:pt x="0" y="696"/>
                    </a:moveTo>
                    <a:cubicBezTo>
                      <a:pt x="0" y="1080"/>
                      <a:pt x="312" y="1392"/>
                      <a:pt x="696" y="1393"/>
                    </a:cubicBezTo>
                    <a:cubicBezTo>
                      <a:pt x="697" y="1393"/>
                      <a:pt x="697" y="1393"/>
                      <a:pt x="697" y="1393"/>
                    </a:cubicBezTo>
                    <a:cubicBezTo>
                      <a:pt x="1082" y="1393"/>
                      <a:pt x="1393" y="1080"/>
                      <a:pt x="1393" y="696"/>
                    </a:cubicBezTo>
                    <a:cubicBezTo>
                      <a:pt x="1393" y="312"/>
                      <a:pt x="1082" y="0"/>
                      <a:pt x="697" y="0"/>
                    </a:cubicBezTo>
                    <a:cubicBezTo>
                      <a:pt x="696" y="0"/>
                      <a:pt x="696" y="0"/>
                      <a:pt x="696" y="0"/>
                    </a:cubicBezTo>
                    <a:cubicBezTo>
                      <a:pt x="312" y="1"/>
                      <a:pt x="0" y="313"/>
                      <a:pt x="0" y="696"/>
                    </a:cubicBezTo>
                    <a:close/>
                    <a:moveTo>
                      <a:pt x="696" y="1333"/>
                    </a:moveTo>
                    <a:cubicBezTo>
                      <a:pt x="344" y="1333"/>
                      <a:pt x="60" y="1048"/>
                      <a:pt x="60" y="696"/>
                    </a:cubicBezTo>
                    <a:cubicBezTo>
                      <a:pt x="60" y="345"/>
                      <a:pt x="344" y="59"/>
                      <a:pt x="696" y="58"/>
                    </a:cubicBezTo>
                    <a:cubicBezTo>
                      <a:pt x="697" y="58"/>
                      <a:pt x="697" y="58"/>
                      <a:pt x="697" y="58"/>
                    </a:cubicBezTo>
                    <a:cubicBezTo>
                      <a:pt x="1048" y="58"/>
                      <a:pt x="1335" y="345"/>
                      <a:pt x="1335" y="696"/>
                    </a:cubicBezTo>
                    <a:cubicBezTo>
                      <a:pt x="1335" y="1048"/>
                      <a:pt x="1048" y="1333"/>
                      <a:pt x="697" y="1333"/>
                    </a:cubicBezTo>
                    <a:cubicBezTo>
                      <a:pt x="696" y="1333"/>
                      <a:pt x="696" y="1333"/>
                      <a:pt x="696" y="1333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9"/>
              <p:cNvSpPr>
                <a:spLocks noEditPoints="1"/>
              </p:cNvSpPr>
              <p:nvPr/>
            </p:nvSpPr>
            <p:spPr bwMode="auto">
              <a:xfrm>
                <a:off x="3648075" y="1706563"/>
                <a:ext cx="2001837" cy="2001838"/>
              </a:xfrm>
              <a:custGeom>
                <a:avLst/>
                <a:gdLst>
                  <a:gd name="T0" fmla="*/ 28 w 1275"/>
                  <a:gd name="T1" fmla="*/ 638 h 1275"/>
                  <a:gd name="T2" fmla="*/ 636 w 1275"/>
                  <a:gd name="T3" fmla="*/ 30 h 1275"/>
                  <a:gd name="T4" fmla="*/ 637 w 1275"/>
                  <a:gd name="T5" fmla="*/ 30 h 1275"/>
                  <a:gd name="T6" fmla="*/ 1245 w 1275"/>
                  <a:gd name="T7" fmla="*/ 638 h 1275"/>
                  <a:gd name="T8" fmla="*/ 637 w 1275"/>
                  <a:gd name="T9" fmla="*/ 1247 h 1275"/>
                  <a:gd name="T10" fmla="*/ 636 w 1275"/>
                  <a:gd name="T11" fmla="*/ 1247 h 1275"/>
                  <a:gd name="T12" fmla="*/ 28 w 1275"/>
                  <a:gd name="T13" fmla="*/ 638 h 1275"/>
                  <a:gd name="T14" fmla="*/ 636 w 1275"/>
                  <a:gd name="T15" fmla="*/ 0 h 1275"/>
                  <a:gd name="T16" fmla="*/ 0 w 1275"/>
                  <a:gd name="T17" fmla="*/ 638 h 1275"/>
                  <a:gd name="T18" fmla="*/ 636 w 1275"/>
                  <a:gd name="T19" fmla="*/ 1275 h 1275"/>
                  <a:gd name="T20" fmla="*/ 637 w 1275"/>
                  <a:gd name="T21" fmla="*/ 1275 h 1275"/>
                  <a:gd name="T22" fmla="*/ 1275 w 1275"/>
                  <a:gd name="T23" fmla="*/ 638 h 1275"/>
                  <a:gd name="T24" fmla="*/ 637 w 1275"/>
                  <a:gd name="T25" fmla="*/ 0 h 1275"/>
                  <a:gd name="T26" fmla="*/ 636 w 1275"/>
                  <a:gd name="T27" fmla="*/ 0 h 1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5" h="1275">
                    <a:moveTo>
                      <a:pt x="28" y="638"/>
                    </a:moveTo>
                    <a:cubicBezTo>
                      <a:pt x="28" y="304"/>
                      <a:pt x="301" y="31"/>
                      <a:pt x="636" y="30"/>
                    </a:cubicBezTo>
                    <a:cubicBezTo>
                      <a:pt x="637" y="30"/>
                      <a:pt x="637" y="30"/>
                      <a:pt x="637" y="30"/>
                    </a:cubicBezTo>
                    <a:cubicBezTo>
                      <a:pt x="973" y="30"/>
                      <a:pt x="1245" y="302"/>
                      <a:pt x="1245" y="638"/>
                    </a:cubicBezTo>
                    <a:cubicBezTo>
                      <a:pt x="1245" y="974"/>
                      <a:pt x="973" y="1247"/>
                      <a:pt x="637" y="1247"/>
                    </a:cubicBezTo>
                    <a:cubicBezTo>
                      <a:pt x="636" y="1247"/>
                      <a:pt x="636" y="1247"/>
                      <a:pt x="636" y="1247"/>
                    </a:cubicBezTo>
                    <a:cubicBezTo>
                      <a:pt x="301" y="1245"/>
                      <a:pt x="28" y="973"/>
                      <a:pt x="28" y="638"/>
                    </a:cubicBezTo>
                    <a:close/>
                    <a:moveTo>
                      <a:pt x="636" y="0"/>
                    </a:moveTo>
                    <a:cubicBezTo>
                      <a:pt x="284" y="1"/>
                      <a:pt x="0" y="287"/>
                      <a:pt x="0" y="638"/>
                    </a:cubicBezTo>
                    <a:cubicBezTo>
                      <a:pt x="0" y="990"/>
                      <a:pt x="284" y="1275"/>
                      <a:pt x="636" y="1275"/>
                    </a:cubicBezTo>
                    <a:cubicBezTo>
                      <a:pt x="637" y="1275"/>
                      <a:pt x="637" y="1275"/>
                      <a:pt x="637" y="1275"/>
                    </a:cubicBezTo>
                    <a:cubicBezTo>
                      <a:pt x="988" y="1275"/>
                      <a:pt x="1275" y="990"/>
                      <a:pt x="1275" y="638"/>
                    </a:cubicBezTo>
                    <a:cubicBezTo>
                      <a:pt x="1275" y="287"/>
                      <a:pt x="988" y="0"/>
                      <a:pt x="637" y="0"/>
                    </a:cubicBezTo>
                    <a:cubicBezTo>
                      <a:pt x="636" y="0"/>
                      <a:pt x="636" y="0"/>
                      <a:pt x="636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10"/>
              <p:cNvSpPr>
                <a:spLocks/>
              </p:cNvSpPr>
              <p:nvPr/>
            </p:nvSpPr>
            <p:spPr bwMode="auto">
              <a:xfrm>
                <a:off x="3690938" y="1752600"/>
                <a:ext cx="955675" cy="1911350"/>
              </a:xfrm>
              <a:custGeom>
                <a:avLst/>
                <a:gdLst>
                  <a:gd name="T0" fmla="*/ 0 w 608"/>
                  <a:gd name="T1" fmla="*/ 608 h 1217"/>
                  <a:gd name="T2" fmla="*/ 608 w 608"/>
                  <a:gd name="T3" fmla="*/ 1217 h 1217"/>
                  <a:gd name="T4" fmla="*/ 608 w 608"/>
                  <a:gd name="T5" fmla="*/ 1202 h 1217"/>
                  <a:gd name="T6" fmla="*/ 16 w 608"/>
                  <a:gd name="T7" fmla="*/ 608 h 1217"/>
                  <a:gd name="T8" fmla="*/ 608 w 608"/>
                  <a:gd name="T9" fmla="*/ 14 h 1217"/>
                  <a:gd name="T10" fmla="*/ 608 w 608"/>
                  <a:gd name="T11" fmla="*/ 0 h 1217"/>
                  <a:gd name="T12" fmla="*/ 0 w 608"/>
                  <a:gd name="T13" fmla="*/ 608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8" h="1217">
                    <a:moveTo>
                      <a:pt x="0" y="608"/>
                    </a:moveTo>
                    <a:cubicBezTo>
                      <a:pt x="0" y="943"/>
                      <a:pt x="273" y="1215"/>
                      <a:pt x="608" y="1217"/>
                    </a:cubicBezTo>
                    <a:cubicBezTo>
                      <a:pt x="608" y="1202"/>
                      <a:pt x="608" y="1202"/>
                      <a:pt x="608" y="1202"/>
                    </a:cubicBezTo>
                    <a:cubicBezTo>
                      <a:pt x="281" y="1201"/>
                      <a:pt x="16" y="936"/>
                      <a:pt x="16" y="608"/>
                    </a:cubicBezTo>
                    <a:cubicBezTo>
                      <a:pt x="16" y="281"/>
                      <a:pt x="281" y="15"/>
                      <a:pt x="608" y="14"/>
                    </a:cubicBezTo>
                    <a:cubicBezTo>
                      <a:pt x="608" y="0"/>
                      <a:pt x="608" y="0"/>
                      <a:pt x="608" y="0"/>
                    </a:cubicBezTo>
                    <a:cubicBezTo>
                      <a:pt x="273" y="1"/>
                      <a:pt x="0" y="274"/>
                      <a:pt x="0" y="6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1"/>
              <p:cNvSpPr>
                <a:spLocks noEditPoints="1"/>
              </p:cNvSpPr>
              <p:nvPr/>
            </p:nvSpPr>
            <p:spPr bwMode="auto">
              <a:xfrm>
                <a:off x="3716338" y="1752600"/>
                <a:ext cx="1887537" cy="1911350"/>
              </a:xfrm>
              <a:custGeom>
                <a:avLst/>
                <a:gdLst>
                  <a:gd name="T0" fmla="*/ 14 w 1201"/>
                  <a:gd name="T1" fmla="*/ 608 h 1217"/>
                  <a:gd name="T2" fmla="*/ 592 w 1201"/>
                  <a:gd name="T3" fmla="*/ 29 h 1217"/>
                  <a:gd name="T4" fmla="*/ 593 w 1201"/>
                  <a:gd name="T5" fmla="*/ 29 h 1217"/>
                  <a:gd name="T6" fmla="*/ 1172 w 1201"/>
                  <a:gd name="T7" fmla="*/ 608 h 1217"/>
                  <a:gd name="T8" fmla="*/ 593 w 1201"/>
                  <a:gd name="T9" fmla="*/ 1187 h 1217"/>
                  <a:gd name="T10" fmla="*/ 592 w 1201"/>
                  <a:gd name="T11" fmla="*/ 1187 h 1217"/>
                  <a:gd name="T12" fmla="*/ 14 w 1201"/>
                  <a:gd name="T13" fmla="*/ 608 h 1217"/>
                  <a:gd name="T14" fmla="*/ 592 w 1201"/>
                  <a:gd name="T15" fmla="*/ 14 h 1217"/>
                  <a:gd name="T16" fmla="*/ 0 w 1201"/>
                  <a:gd name="T17" fmla="*/ 608 h 1217"/>
                  <a:gd name="T18" fmla="*/ 592 w 1201"/>
                  <a:gd name="T19" fmla="*/ 1202 h 1217"/>
                  <a:gd name="T20" fmla="*/ 592 w 1201"/>
                  <a:gd name="T21" fmla="*/ 1217 h 1217"/>
                  <a:gd name="T22" fmla="*/ 593 w 1201"/>
                  <a:gd name="T23" fmla="*/ 1217 h 1217"/>
                  <a:gd name="T24" fmla="*/ 1201 w 1201"/>
                  <a:gd name="T25" fmla="*/ 608 h 1217"/>
                  <a:gd name="T26" fmla="*/ 593 w 1201"/>
                  <a:gd name="T27" fmla="*/ 0 h 1217"/>
                  <a:gd name="T28" fmla="*/ 592 w 1201"/>
                  <a:gd name="T29" fmla="*/ 0 h 1217"/>
                  <a:gd name="T30" fmla="*/ 592 w 1201"/>
                  <a:gd name="T31" fmla="*/ 14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01" h="1217">
                    <a:moveTo>
                      <a:pt x="14" y="608"/>
                    </a:moveTo>
                    <a:cubicBezTo>
                      <a:pt x="14" y="289"/>
                      <a:pt x="273" y="29"/>
                      <a:pt x="592" y="29"/>
                    </a:cubicBezTo>
                    <a:cubicBezTo>
                      <a:pt x="593" y="29"/>
                      <a:pt x="593" y="29"/>
                      <a:pt x="593" y="29"/>
                    </a:cubicBezTo>
                    <a:cubicBezTo>
                      <a:pt x="913" y="29"/>
                      <a:pt x="1172" y="288"/>
                      <a:pt x="1172" y="608"/>
                    </a:cubicBezTo>
                    <a:cubicBezTo>
                      <a:pt x="1172" y="929"/>
                      <a:pt x="913" y="1187"/>
                      <a:pt x="593" y="1187"/>
                    </a:cubicBezTo>
                    <a:cubicBezTo>
                      <a:pt x="592" y="1187"/>
                      <a:pt x="592" y="1187"/>
                      <a:pt x="592" y="1187"/>
                    </a:cubicBezTo>
                    <a:cubicBezTo>
                      <a:pt x="273" y="1187"/>
                      <a:pt x="14" y="927"/>
                      <a:pt x="14" y="608"/>
                    </a:cubicBezTo>
                    <a:close/>
                    <a:moveTo>
                      <a:pt x="592" y="14"/>
                    </a:moveTo>
                    <a:cubicBezTo>
                      <a:pt x="265" y="15"/>
                      <a:pt x="0" y="281"/>
                      <a:pt x="0" y="608"/>
                    </a:cubicBezTo>
                    <a:cubicBezTo>
                      <a:pt x="0" y="936"/>
                      <a:pt x="265" y="1201"/>
                      <a:pt x="592" y="1202"/>
                    </a:cubicBezTo>
                    <a:cubicBezTo>
                      <a:pt x="592" y="1217"/>
                      <a:pt x="592" y="1217"/>
                      <a:pt x="592" y="1217"/>
                    </a:cubicBezTo>
                    <a:cubicBezTo>
                      <a:pt x="593" y="1217"/>
                      <a:pt x="593" y="1217"/>
                      <a:pt x="593" y="1217"/>
                    </a:cubicBezTo>
                    <a:cubicBezTo>
                      <a:pt x="929" y="1217"/>
                      <a:pt x="1201" y="944"/>
                      <a:pt x="1201" y="608"/>
                    </a:cubicBezTo>
                    <a:cubicBezTo>
                      <a:pt x="1201" y="272"/>
                      <a:pt x="929" y="0"/>
                      <a:pt x="593" y="0"/>
                    </a:cubicBezTo>
                    <a:cubicBezTo>
                      <a:pt x="592" y="0"/>
                      <a:pt x="592" y="0"/>
                      <a:pt x="592" y="0"/>
                    </a:cubicBezTo>
                    <a:cubicBezTo>
                      <a:pt x="592" y="14"/>
                      <a:pt x="592" y="14"/>
                      <a:pt x="592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5" name="Freeform 13"/>
            <p:cNvSpPr>
              <a:spLocks/>
            </p:cNvSpPr>
            <p:nvPr/>
          </p:nvSpPr>
          <p:spPr bwMode="auto">
            <a:xfrm>
              <a:off x="6195485" y="3611033"/>
              <a:ext cx="1214967" cy="1212851"/>
            </a:xfrm>
            <a:custGeom>
              <a:avLst/>
              <a:gdLst>
                <a:gd name="T0" fmla="*/ 580 w 580"/>
                <a:gd name="T1" fmla="*/ 0 h 579"/>
                <a:gd name="T2" fmla="*/ 1 w 580"/>
                <a:gd name="T3" fmla="*/ 579 h 579"/>
                <a:gd name="T4" fmla="*/ 0 w 580"/>
                <a:gd name="T5" fmla="*/ 579 h 579"/>
                <a:gd name="T6" fmla="*/ 0 w 580"/>
                <a:gd name="T7" fmla="*/ 0 h 579"/>
                <a:gd name="T8" fmla="*/ 58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0"/>
                  </a:moveTo>
                  <a:cubicBezTo>
                    <a:pt x="580" y="321"/>
                    <a:pt x="321" y="579"/>
                    <a:pt x="1" y="579"/>
                  </a:cubicBezTo>
                  <a:cubicBezTo>
                    <a:pt x="0" y="579"/>
                    <a:pt x="0" y="579"/>
                    <a:pt x="0" y="57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8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" name="Freeform 14"/>
            <p:cNvSpPr>
              <a:spLocks/>
            </p:cNvSpPr>
            <p:nvPr/>
          </p:nvSpPr>
          <p:spPr bwMode="auto">
            <a:xfrm>
              <a:off x="4980518" y="2398184"/>
              <a:ext cx="1214967" cy="1212851"/>
            </a:xfrm>
            <a:custGeom>
              <a:avLst/>
              <a:gdLst>
                <a:gd name="T0" fmla="*/ 0 w 580"/>
                <a:gd name="T1" fmla="*/ 579 h 579"/>
                <a:gd name="T2" fmla="*/ 578 w 580"/>
                <a:gd name="T3" fmla="*/ 0 h 579"/>
                <a:gd name="T4" fmla="*/ 580 w 580"/>
                <a:gd name="T5" fmla="*/ 0 h 579"/>
                <a:gd name="T6" fmla="*/ 580 w 580"/>
                <a:gd name="T7" fmla="*/ 579 h 579"/>
                <a:gd name="T8" fmla="*/ 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579"/>
                  </a:moveTo>
                  <a:cubicBezTo>
                    <a:pt x="0" y="259"/>
                    <a:pt x="258" y="0"/>
                    <a:pt x="578" y="0"/>
                  </a:cubicBezTo>
                  <a:cubicBezTo>
                    <a:pt x="580" y="0"/>
                    <a:pt x="580" y="0"/>
                    <a:pt x="580" y="0"/>
                  </a:cubicBezTo>
                  <a:cubicBezTo>
                    <a:pt x="580" y="579"/>
                    <a:pt x="580" y="579"/>
                    <a:pt x="580" y="579"/>
                  </a:cubicBezTo>
                  <a:lnTo>
                    <a:pt x="0" y="579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15"/>
            <p:cNvSpPr>
              <a:spLocks/>
            </p:cNvSpPr>
            <p:nvPr/>
          </p:nvSpPr>
          <p:spPr bwMode="auto">
            <a:xfrm>
              <a:off x="4980518" y="3611033"/>
              <a:ext cx="1214967" cy="1212851"/>
            </a:xfrm>
            <a:custGeom>
              <a:avLst/>
              <a:gdLst>
                <a:gd name="T0" fmla="*/ 0 w 580"/>
                <a:gd name="T1" fmla="*/ 0 h 579"/>
                <a:gd name="T2" fmla="*/ 578 w 580"/>
                <a:gd name="T3" fmla="*/ 579 h 579"/>
                <a:gd name="T4" fmla="*/ 580 w 580"/>
                <a:gd name="T5" fmla="*/ 579 h 579"/>
                <a:gd name="T6" fmla="*/ 580 w 580"/>
                <a:gd name="T7" fmla="*/ 0 h 579"/>
                <a:gd name="T8" fmla="*/ 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0"/>
                  </a:moveTo>
                  <a:cubicBezTo>
                    <a:pt x="0" y="321"/>
                    <a:pt x="258" y="579"/>
                    <a:pt x="578" y="579"/>
                  </a:cubicBezTo>
                  <a:cubicBezTo>
                    <a:pt x="580" y="579"/>
                    <a:pt x="580" y="579"/>
                    <a:pt x="580" y="579"/>
                  </a:cubicBezTo>
                  <a:cubicBezTo>
                    <a:pt x="580" y="0"/>
                    <a:pt x="580" y="0"/>
                    <a:pt x="58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12"/>
            <p:cNvSpPr>
              <a:spLocks/>
            </p:cNvSpPr>
            <p:nvPr/>
          </p:nvSpPr>
          <p:spPr bwMode="auto">
            <a:xfrm>
              <a:off x="6195485" y="2398184"/>
              <a:ext cx="1214967" cy="1212851"/>
            </a:xfrm>
            <a:custGeom>
              <a:avLst/>
              <a:gdLst>
                <a:gd name="T0" fmla="*/ 580 w 580"/>
                <a:gd name="T1" fmla="*/ 579 h 579"/>
                <a:gd name="T2" fmla="*/ 1 w 580"/>
                <a:gd name="T3" fmla="*/ 0 h 579"/>
                <a:gd name="T4" fmla="*/ 0 w 580"/>
                <a:gd name="T5" fmla="*/ 0 h 579"/>
                <a:gd name="T6" fmla="*/ 0 w 580"/>
                <a:gd name="T7" fmla="*/ 579 h 579"/>
                <a:gd name="T8" fmla="*/ 58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579"/>
                  </a:moveTo>
                  <a:cubicBezTo>
                    <a:pt x="580" y="259"/>
                    <a:pt x="32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79"/>
                    <a:pt x="0" y="579"/>
                    <a:pt x="0" y="579"/>
                  </a:cubicBezTo>
                  <a:lnTo>
                    <a:pt x="580" y="57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Oval 16"/>
            <p:cNvSpPr>
              <a:spLocks noChangeArrowheads="1"/>
            </p:cNvSpPr>
            <p:nvPr/>
          </p:nvSpPr>
          <p:spPr bwMode="auto">
            <a:xfrm>
              <a:off x="5604933" y="3024717"/>
              <a:ext cx="1191683" cy="11938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560253100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2" grpId="0"/>
      <p:bldP spid="23" grpId="0"/>
      <p:bldP spid="24" grpId="0"/>
      <p:bldP spid="28" grpId="0"/>
      <p:bldP spid="29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15"/>
          <p:cNvGrpSpPr/>
          <p:nvPr/>
        </p:nvGrpSpPr>
        <p:grpSpPr>
          <a:xfrm rot="2700000" flipV="1">
            <a:off x="4744353" y="1800409"/>
            <a:ext cx="321494" cy="1652812"/>
            <a:chOff x="2476500" y="2038350"/>
            <a:chExt cx="571500" cy="1828800"/>
          </a:xfrm>
          <a:solidFill>
            <a:schemeClr val="accent5">
              <a:lumMod val="50000"/>
            </a:schemeClr>
          </a:solidFill>
        </p:grpSpPr>
        <p:sp>
          <p:nvSpPr>
            <p:cNvPr id="6" name="Bent Arrow 5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" name="Rectangle 6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8" name="Group 18"/>
          <p:cNvGrpSpPr/>
          <p:nvPr/>
        </p:nvGrpSpPr>
        <p:grpSpPr>
          <a:xfrm rot="18900000" flipV="1">
            <a:off x="4722610" y="4159584"/>
            <a:ext cx="321493" cy="1652812"/>
            <a:chOff x="2476500" y="2038350"/>
            <a:chExt cx="571500" cy="1828800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9" name="Bent Arrow 8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0" name="Rectangle 9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11" name="Group 21"/>
          <p:cNvGrpSpPr/>
          <p:nvPr/>
        </p:nvGrpSpPr>
        <p:grpSpPr>
          <a:xfrm rot="18900000" flipH="1">
            <a:off x="7092285" y="1789907"/>
            <a:ext cx="321493" cy="1652812"/>
            <a:chOff x="2476500" y="2038350"/>
            <a:chExt cx="571500" cy="1828800"/>
          </a:xfrm>
          <a:solidFill>
            <a:schemeClr val="accent5">
              <a:lumMod val="75000"/>
            </a:schemeClr>
          </a:solidFill>
        </p:grpSpPr>
        <p:sp>
          <p:nvSpPr>
            <p:cNvPr id="12" name="Bent Arrow 11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3" name="Rectangle 12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14" name="Group 24"/>
          <p:cNvGrpSpPr/>
          <p:nvPr/>
        </p:nvGrpSpPr>
        <p:grpSpPr>
          <a:xfrm rot="2700000" flipH="1">
            <a:off x="7125272" y="4181327"/>
            <a:ext cx="321494" cy="1652812"/>
            <a:chOff x="2476500" y="2038350"/>
            <a:chExt cx="571500" cy="1828800"/>
          </a:xfrm>
          <a:solidFill>
            <a:schemeClr val="accent5"/>
          </a:solidFill>
        </p:grpSpPr>
        <p:sp>
          <p:nvSpPr>
            <p:cNvPr id="15" name="Bent Arrow 14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6" name="Rectangle 15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sp>
        <p:nvSpPr>
          <p:cNvPr id="4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4 Phases Market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Reseach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60" name="Group 59"/>
          <p:cNvGrpSpPr/>
          <p:nvPr/>
        </p:nvGrpSpPr>
        <p:grpSpPr>
          <a:xfrm>
            <a:off x="8286658" y="1927537"/>
            <a:ext cx="2955174" cy="1077937"/>
            <a:chOff x="1603804" y="2220559"/>
            <a:chExt cx="2955174" cy="1077937"/>
          </a:xfrm>
        </p:grpSpPr>
        <p:sp>
          <p:nvSpPr>
            <p:cNvPr id="61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Design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8286658" y="4525692"/>
            <a:ext cx="2955174" cy="1077937"/>
            <a:chOff x="1603804" y="2220559"/>
            <a:chExt cx="2955174" cy="1077937"/>
          </a:xfrm>
        </p:grpSpPr>
        <p:sp>
          <p:nvSpPr>
            <p:cNvPr id="64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Data Collect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929592" y="4525692"/>
            <a:ext cx="2959965" cy="1077937"/>
            <a:chOff x="1679271" y="2220559"/>
            <a:chExt cx="2959965" cy="1077937"/>
          </a:xfrm>
        </p:grpSpPr>
        <p:sp>
          <p:nvSpPr>
            <p:cNvPr id="67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Analysis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8" name="TextBox 6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929592" y="1927537"/>
            <a:ext cx="2959965" cy="1077937"/>
            <a:chOff x="1679271" y="2220559"/>
            <a:chExt cx="2959965" cy="1077937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Definition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6455778" y="3074438"/>
            <a:ext cx="1485674" cy="1485674"/>
            <a:chOff x="6455778" y="3074438"/>
            <a:chExt cx="1485674" cy="1485674"/>
          </a:xfrm>
        </p:grpSpPr>
        <p:sp>
          <p:nvSpPr>
            <p:cNvPr id="21" name="Rounded Rectangle 20"/>
            <p:cNvSpPr/>
            <p:nvPr/>
          </p:nvSpPr>
          <p:spPr bwMode="auto">
            <a:xfrm rot="18900000" flipV="1">
              <a:off x="6455778" y="3074438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6880423" y="3544610"/>
              <a:ext cx="613402" cy="593867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36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8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9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0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1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5352721" y="4177495"/>
            <a:ext cx="1485674" cy="1485674"/>
            <a:chOff x="5352721" y="4177495"/>
            <a:chExt cx="1485674" cy="1485674"/>
          </a:xfrm>
        </p:grpSpPr>
        <p:sp>
          <p:nvSpPr>
            <p:cNvPr id="18" name="Rounded Rectangle 17"/>
            <p:cNvSpPr/>
            <p:nvPr/>
          </p:nvSpPr>
          <p:spPr bwMode="auto">
            <a:xfrm rot="18900000" flipV="1">
              <a:off x="5352721" y="4177495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dirty="0"/>
            </a:p>
          </p:txBody>
        </p:sp>
        <p:sp>
          <p:nvSpPr>
            <p:cNvPr id="55" name="Shape 719"/>
            <p:cNvSpPr/>
            <p:nvPr/>
          </p:nvSpPr>
          <p:spPr>
            <a:xfrm>
              <a:off x="5801694" y="4639527"/>
              <a:ext cx="587506" cy="5052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249665" y="3074438"/>
            <a:ext cx="1485674" cy="1485674"/>
            <a:chOff x="4249665" y="3074438"/>
            <a:chExt cx="1485674" cy="1485674"/>
          </a:xfrm>
        </p:grpSpPr>
        <p:sp>
          <p:nvSpPr>
            <p:cNvPr id="24" name="Rounded Rectangle 23"/>
            <p:cNvSpPr/>
            <p:nvPr/>
          </p:nvSpPr>
          <p:spPr bwMode="auto">
            <a:xfrm rot="18900000" flipV="1">
              <a:off x="4249665" y="3074438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56" name="Shape 2102"/>
            <p:cNvSpPr/>
            <p:nvPr/>
          </p:nvSpPr>
          <p:spPr>
            <a:xfrm>
              <a:off x="4622339" y="3522435"/>
              <a:ext cx="720330" cy="5762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5352721" y="1971381"/>
            <a:ext cx="1485674" cy="1485674"/>
            <a:chOff x="5352721" y="1971381"/>
            <a:chExt cx="1485674" cy="1485674"/>
          </a:xfrm>
        </p:grpSpPr>
        <p:sp>
          <p:nvSpPr>
            <p:cNvPr id="27" name="Rounded Rectangle 26"/>
            <p:cNvSpPr/>
            <p:nvPr/>
          </p:nvSpPr>
          <p:spPr bwMode="auto">
            <a:xfrm rot="18900000" flipV="1">
              <a:off x="5352721" y="1971381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auto">
            <a:xfrm>
              <a:off x="5802898" y="2468253"/>
              <a:ext cx="664971" cy="54272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2036575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45" grpId="0"/>
      <p:bldP spid="45" grpId="1"/>
      <p:bldP spid="45" grpId="2"/>
      <p:bldP spid="45" grpId="3"/>
      <p:bldP spid="45" grpId="4"/>
      <p:bldP spid="45" grpId="5"/>
      <p:bldP spid="45" grpId="6"/>
      <p:bldP spid="45" grpId="7"/>
      <p:bldP spid="45" grpId="8"/>
      <p:bldP spid="45" grpId="9"/>
      <p:bldP spid="45" grpId="10"/>
      <p:bldP spid="45" grpId="11"/>
      <p:bldP spid="45" grpId="12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/>
          <p:cNvGrpSpPr/>
          <p:nvPr/>
        </p:nvGrpSpPr>
        <p:grpSpPr>
          <a:xfrm>
            <a:off x="4462135" y="2107235"/>
            <a:ext cx="3269785" cy="3268423"/>
            <a:chOff x="4462135" y="2107235"/>
            <a:chExt cx="3269785" cy="3268423"/>
          </a:xfrm>
        </p:grpSpPr>
        <p:grpSp>
          <p:nvGrpSpPr>
            <p:cNvPr id="15" name="Group 14"/>
            <p:cNvGrpSpPr/>
            <p:nvPr/>
          </p:nvGrpSpPr>
          <p:grpSpPr>
            <a:xfrm>
              <a:off x="4462135" y="2107235"/>
              <a:ext cx="3269785" cy="3268423"/>
              <a:chOff x="4462135" y="2107235"/>
              <a:chExt cx="3269785" cy="3268423"/>
            </a:xfrm>
          </p:grpSpPr>
          <p:sp>
            <p:nvSpPr>
              <p:cNvPr id="5" name="Shape 1135"/>
              <p:cNvSpPr/>
              <p:nvPr/>
            </p:nvSpPr>
            <p:spPr>
              <a:xfrm rot="10800000">
                <a:off x="4462135" y="2107235"/>
                <a:ext cx="3269785" cy="326842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0800"/>
                    </a:moveTo>
                    <a:cubicBezTo>
                      <a:pt x="0" y="4835"/>
                      <a:pt x="4835" y="0"/>
                      <a:pt x="10800" y="0"/>
                    </a:cubicBezTo>
                    <a:cubicBezTo>
                      <a:pt x="16765" y="0"/>
                      <a:pt x="21600" y="4835"/>
                      <a:pt x="21600" y="10800"/>
                    </a:cubicBezTo>
                    <a:cubicBezTo>
                      <a:pt x="21600" y="16765"/>
                      <a:pt x="16765" y="21600"/>
                      <a:pt x="10800" y="21600"/>
                    </a:cubicBezTo>
                    <a:cubicBezTo>
                      <a:pt x="4835" y="21600"/>
                      <a:pt x="0" y="16765"/>
                      <a:pt x="0" y="10800"/>
                    </a:cubicBezTo>
                    <a:close/>
                  </a:path>
                </a:pathLst>
              </a:custGeom>
              <a:ln w="25400">
                <a:solidFill>
                  <a:schemeClr val="accent5">
                    <a:lumMod val="75000"/>
                  </a:schemeClr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" name="Shape 1139"/>
              <p:cNvSpPr/>
              <p:nvPr/>
            </p:nvSpPr>
            <p:spPr>
              <a:xfrm rot="1790900">
                <a:off x="5372437" y="3107985"/>
                <a:ext cx="1484498" cy="128562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5400" y="21600"/>
                    </a:moveTo>
                    <a:lnTo>
                      <a:pt x="0" y="10800"/>
                    </a:lnTo>
                    <a:lnTo>
                      <a:pt x="5400" y="0"/>
                    </a:lnTo>
                    <a:lnTo>
                      <a:pt x="16200" y="0"/>
                    </a:lnTo>
                    <a:lnTo>
                      <a:pt x="21600" y="10800"/>
                    </a:lnTo>
                    <a:lnTo>
                      <a:pt x="16200" y="21600"/>
                    </a:lnTo>
                    <a:cubicBezTo>
                      <a:pt x="16200" y="21600"/>
                      <a:pt x="5400" y="21600"/>
                      <a:pt x="5400" y="21600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5136908" y="364778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Internal</a:t>
              </a:r>
            </a:p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Marketing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2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Internal Marketing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2" name="Group 31"/>
          <p:cNvGrpSpPr/>
          <p:nvPr/>
        </p:nvGrpSpPr>
        <p:grpSpPr>
          <a:xfrm>
            <a:off x="7598322" y="2071802"/>
            <a:ext cx="2955174" cy="817071"/>
            <a:chOff x="1603804" y="2296759"/>
            <a:chExt cx="2955174" cy="817071"/>
          </a:xfrm>
        </p:grpSpPr>
        <p:sp>
          <p:nvSpPr>
            <p:cNvPr id="33" name="Text Placeholder 2"/>
            <p:cNvSpPr txBox="1">
              <a:spLocks/>
            </p:cNvSpPr>
            <p:nvPr/>
          </p:nvSpPr>
          <p:spPr>
            <a:xfrm>
              <a:off x="1603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Culture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4" name="TextBox 33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8347622" y="3341360"/>
            <a:ext cx="2955174" cy="817071"/>
            <a:chOff x="1603804" y="2296759"/>
            <a:chExt cx="2955174" cy="817071"/>
          </a:xfrm>
        </p:grpSpPr>
        <p:sp>
          <p:nvSpPr>
            <p:cNvPr id="36" name="Text Placeholder 2"/>
            <p:cNvSpPr txBox="1">
              <a:spLocks/>
            </p:cNvSpPr>
            <p:nvPr/>
          </p:nvSpPr>
          <p:spPr>
            <a:xfrm>
              <a:off x="1603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Quality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7598322" y="4624024"/>
            <a:ext cx="2955174" cy="817071"/>
            <a:chOff x="1603804" y="2296759"/>
            <a:chExt cx="2955174" cy="817071"/>
          </a:xfrm>
        </p:grpSpPr>
        <p:sp>
          <p:nvSpPr>
            <p:cNvPr id="39" name="Text Placeholder 2"/>
            <p:cNvSpPr txBox="1">
              <a:spLocks/>
            </p:cNvSpPr>
            <p:nvPr/>
          </p:nvSpPr>
          <p:spPr>
            <a:xfrm>
              <a:off x="1603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Reward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1630253" y="2071802"/>
            <a:ext cx="2953993" cy="817071"/>
            <a:chOff x="1679271" y="2296759"/>
            <a:chExt cx="2953993" cy="817071"/>
          </a:xfrm>
        </p:grpSpPr>
        <p:sp>
          <p:nvSpPr>
            <p:cNvPr id="42" name="Text Placeholder 2"/>
            <p:cNvSpPr txBox="1">
              <a:spLocks/>
            </p:cNvSpPr>
            <p:nvPr/>
          </p:nvSpPr>
          <p:spPr>
            <a:xfrm>
              <a:off x="2619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Staff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93653" y="3342430"/>
            <a:ext cx="2953993" cy="817071"/>
            <a:chOff x="1679271" y="2296759"/>
            <a:chExt cx="2953993" cy="817071"/>
          </a:xfrm>
        </p:grpSpPr>
        <p:sp>
          <p:nvSpPr>
            <p:cNvPr id="45" name="Text Placeholder 2"/>
            <p:cNvSpPr txBox="1">
              <a:spLocks/>
            </p:cNvSpPr>
            <p:nvPr/>
          </p:nvSpPr>
          <p:spPr>
            <a:xfrm>
              <a:off x="2619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Motivation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630253" y="4630018"/>
            <a:ext cx="2953993" cy="817071"/>
            <a:chOff x="1679271" y="2296759"/>
            <a:chExt cx="2953993" cy="817071"/>
          </a:xfrm>
        </p:grpSpPr>
        <p:sp>
          <p:nvSpPr>
            <p:cNvPr id="48" name="Text Placeholder 2"/>
            <p:cNvSpPr txBox="1">
              <a:spLocks/>
            </p:cNvSpPr>
            <p:nvPr/>
          </p:nvSpPr>
          <p:spPr>
            <a:xfrm>
              <a:off x="2619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Training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677346" y="1879596"/>
            <a:ext cx="1381823" cy="1196702"/>
            <a:chOff x="4677346" y="1879596"/>
            <a:chExt cx="1381823" cy="1196702"/>
          </a:xfrm>
        </p:grpSpPr>
        <p:sp>
          <p:nvSpPr>
            <p:cNvPr id="11" name="Shape 1157"/>
            <p:cNvSpPr/>
            <p:nvPr/>
          </p:nvSpPr>
          <p:spPr>
            <a:xfrm rot="1790900">
              <a:off x="4677346" y="1879596"/>
              <a:ext cx="1381823" cy="11967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Freeform 11"/>
            <p:cNvSpPr>
              <a:spLocks noEditPoints="1"/>
            </p:cNvSpPr>
            <p:nvPr/>
          </p:nvSpPr>
          <p:spPr bwMode="auto">
            <a:xfrm>
              <a:off x="5064572" y="2224733"/>
              <a:ext cx="587184" cy="486035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132827" y="4420137"/>
            <a:ext cx="1381827" cy="1196686"/>
            <a:chOff x="6132827" y="4420137"/>
            <a:chExt cx="1381827" cy="1196686"/>
          </a:xfrm>
        </p:grpSpPr>
        <p:sp>
          <p:nvSpPr>
            <p:cNvPr id="8" name="Shape 1148"/>
            <p:cNvSpPr/>
            <p:nvPr/>
          </p:nvSpPr>
          <p:spPr>
            <a:xfrm rot="1790900">
              <a:off x="6132827" y="4420137"/>
              <a:ext cx="1381827" cy="11966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1" name="Freeform 54"/>
            <p:cNvSpPr>
              <a:spLocks noEditPoints="1"/>
            </p:cNvSpPr>
            <p:nvPr/>
          </p:nvSpPr>
          <p:spPr bwMode="auto">
            <a:xfrm>
              <a:off x="6589659" y="4809873"/>
              <a:ext cx="468847" cy="483971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84253" y="4406052"/>
            <a:ext cx="1381819" cy="1196696"/>
            <a:chOff x="4684253" y="4406052"/>
            <a:chExt cx="1381819" cy="1196696"/>
          </a:xfrm>
        </p:grpSpPr>
        <p:sp>
          <p:nvSpPr>
            <p:cNvPr id="9" name="Shape 1151"/>
            <p:cNvSpPr/>
            <p:nvPr/>
          </p:nvSpPr>
          <p:spPr>
            <a:xfrm rot="1790900">
              <a:off x="4684253" y="4406052"/>
              <a:ext cx="1381819" cy="11966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Freeform 2"/>
            <p:cNvSpPr>
              <a:spLocks noChangeArrowheads="1"/>
            </p:cNvSpPr>
            <p:nvPr/>
          </p:nvSpPr>
          <p:spPr bwMode="auto">
            <a:xfrm>
              <a:off x="5116864" y="4775933"/>
              <a:ext cx="501549" cy="501549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3941180" y="3162512"/>
            <a:ext cx="1381823" cy="1196686"/>
            <a:chOff x="3941180" y="3162512"/>
            <a:chExt cx="1381823" cy="1196686"/>
          </a:xfrm>
        </p:grpSpPr>
        <p:sp>
          <p:nvSpPr>
            <p:cNvPr id="10" name="Shape 1154"/>
            <p:cNvSpPr/>
            <p:nvPr/>
          </p:nvSpPr>
          <p:spPr>
            <a:xfrm rot="1790900">
              <a:off x="3941180" y="3162512"/>
              <a:ext cx="1381823" cy="11966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55" name="Group 54"/>
            <p:cNvGrpSpPr/>
            <p:nvPr/>
          </p:nvGrpSpPr>
          <p:grpSpPr>
            <a:xfrm>
              <a:off x="4370992" y="3576180"/>
              <a:ext cx="502461" cy="383171"/>
              <a:chOff x="4914900" y="1812925"/>
              <a:chExt cx="441326" cy="336550"/>
            </a:xfrm>
            <a:solidFill>
              <a:schemeClr val="bg1"/>
            </a:solidFill>
          </p:grpSpPr>
          <p:sp>
            <p:nvSpPr>
              <p:cNvPr id="56" name="Freeform 5"/>
              <p:cNvSpPr>
                <a:spLocks/>
              </p:cNvSpPr>
              <p:nvPr/>
            </p:nvSpPr>
            <p:spPr bwMode="auto">
              <a:xfrm>
                <a:off x="4914900" y="1849438"/>
                <a:ext cx="230188" cy="257175"/>
              </a:xfrm>
              <a:custGeom>
                <a:avLst/>
                <a:gdLst>
                  <a:gd name="T0" fmla="*/ 18 w 145"/>
                  <a:gd name="T1" fmla="*/ 143 h 162"/>
                  <a:gd name="T2" fmla="*/ 18 w 145"/>
                  <a:gd name="T3" fmla="*/ 21 h 162"/>
                  <a:gd name="T4" fmla="*/ 124 w 145"/>
                  <a:gd name="T5" fmla="*/ 21 h 162"/>
                  <a:gd name="T6" fmla="*/ 145 w 145"/>
                  <a:gd name="T7" fmla="*/ 0 h 162"/>
                  <a:gd name="T8" fmla="*/ 0 w 145"/>
                  <a:gd name="T9" fmla="*/ 0 h 162"/>
                  <a:gd name="T10" fmla="*/ 0 w 145"/>
                  <a:gd name="T11" fmla="*/ 162 h 162"/>
                  <a:gd name="T12" fmla="*/ 68 w 145"/>
                  <a:gd name="T13" fmla="*/ 162 h 162"/>
                  <a:gd name="T14" fmla="*/ 77 w 145"/>
                  <a:gd name="T15" fmla="*/ 143 h 162"/>
                  <a:gd name="T16" fmla="*/ 18 w 145"/>
                  <a:gd name="T17" fmla="*/ 14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5" h="162">
                    <a:moveTo>
                      <a:pt x="18" y="143"/>
                    </a:moveTo>
                    <a:lnTo>
                      <a:pt x="18" y="21"/>
                    </a:lnTo>
                    <a:lnTo>
                      <a:pt x="124" y="21"/>
                    </a:lnTo>
                    <a:lnTo>
                      <a:pt x="145" y="0"/>
                    </a:lnTo>
                    <a:lnTo>
                      <a:pt x="0" y="0"/>
                    </a:lnTo>
                    <a:lnTo>
                      <a:pt x="0" y="162"/>
                    </a:lnTo>
                    <a:lnTo>
                      <a:pt x="68" y="162"/>
                    </a:lnTo>
                    <a:lnTo>
                      <a:pt x="77" y="143"/>
                    </a:lnTo>
                    <a:lnTo>
                      <a:pt x="18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6"/>
              <p:cNvSpPr>
                <a:spLocks/>
              </p:cNvSpPr>
              <p:nvPr/>
            </p:nvSpPr>
            <p:spPr bwMode="auto">
              <a:xfrm>
                <a:off x="5065713" y="1849438"/>
                <a:ext cx="290513" cy="257175"/>
              </a:xfrm>
              <a:custGeom>
                <a:avLst/>
                <a:gdLst>
                  <a:gd name="T0" fmla="*/ 76 w 88"/>
                  <a:gd name="T1" fmla="*/ 18 h 78"/>
                  <a:gd name="T2" fmla="*/ 76 w 88"/>
                  <a:gd name="T3" fmla="*/ 0 h 78"/>
                  <a:gd name="T4" fmla="*/ 40 w 88"/>
                  <a:gd name="T5" fmla="*/ 0 h 78"/>
                  <a:gd name="T6" fmla="*/ 37 w 88"/>
                  <a:gd name="T7" fmla="*/ 10 h 78"/>
                  <a:gd name="T8" fmla="*/ 67 w 88"/>
                  <a:gd name="T9" fmla="*/ 10 h 78"/>
                  <a:gd name="T10" fmla="*/ 67 w 88"/>
                  <a:gd name="T11" fmla="*/ 69 h 78"/>
                  <a:gd name="T12" fmla="*/ 10 w 88"/>
                  <a:gd name="T13" fmla="*/ 69 h 78"/>
                  <a:gd name="T14" fmla="*/ 0 w 88"/>
                  <a:gd name="T15" fmla="*/ 78 h 78"/>
                  <a:gd name="T16" fmla="*/ 76 w 88"/>
                  <a:gd name="T17" fmla="*/ 78 h 78"/>
                  <a:gd name="T18" fmla="*/ 76 w 88"/>
                  <a:gd name="T19" fmla="*/ 60 h 78"/>
                  <a:gd name="T20" fmla="*/ 88 w 88"/>
                  <a:gd name="T21" fmla="*/ 54 h 78"/>
                  <a:gd name="T22" fmla="*/ 88 w 88"/>
                  <a:gd name="T23" fmla="*/ 26 h 78"/>
                  <a:gd name="T24" fmla="*/ 76 w 88"/>
                  <a:gd name="T25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8">
                    <a:moveTo>
                      <a:pt x="76" y="18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80" y="60"/>
                      <a:pt x="88" y="61"/>
                      <a:pt x="88" y="54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8" y="17"/>
                      <a:pt x="79" y="18"/>
                      <a:pt x="76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7"/>
              <p:cNvSpPr>
                <a:spLocks/>
              </p:cNvSpPr>
              <p:nvPr/>
            </p:nvSpPr>
            <p:spPr bwMode="auto">
              <a:xfrm>
                <a:off x="4970463" y="1905000"/>
                <a:ext cx="115888" cy="144463"/>
              </a:xfrm>
              <a:custGeom>
                <a:avLst/>
                <a:gdLst>
                  <a:gd name="T0" fmla="*/ 0 w 73"/>
                  <a:gd name="T1" fmla="*/ 0 h 91"/>
                  <a:gd name="T2" fmla="*/ 0 w 73"/>
                  <a:gd name="T3" fmla="*/ 91 h 91"/>
                  <a:gd name="T4" fmla="*/ 0 w 73"/>
                  <a:gd name="T5" fmla="*/ 91 h 91"/>
                  <a:gd name="T6" fmla="*/ 48 w 73"/>
                  <a:gd name="T7" fmla="*/ 91 h 91"/>
                  <a:gd name="T8" fmla="*/ 60 w 73"/>
                  <a:gd name="T9" fmla="*/ 60 h 91"/>
                  <a:gd name="T10" fmla="*/ 19 w 73"/>
                  <a:gd name="T11" fmla="*/ 60 h 91"/>
                  <a:gd name="T12" fmla="*/ 73 w 73"/>
                  <a:gd name="T13" fmla="*/ 0 h 91"/>
                  <a:gd name="T14" fmla="*/ 0 w 73"/>
                  <a:gd name="T15" fmla="*/ 0 h 91"/>
                  <a:gd name="T16" fmla="*/ 0 w 73"/>
                  <a:gd name="T17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91">
                    <a:moveTo>
                      <a:pt x="0" y="0"/>
                    </a:moveTo>
                    <a:lnTo>
                      <a:pt x="0" y="91"/>
                    </a:lnTo>
                    <a:lnTo>
                      <a:pt x="0" y="91"/>
                    </a:lnTo>
                    <a:lnTo>
                      <a:pt x="48" y="91"/>
                    </a:lnTo>
                    <a:lnTo>
                      <a:pt x="60" y="60"/>
                    </a:lnTo>
                    <a:lnTo>
                      <a:pt x="19" y="60"/>
                    </a:lnTo>
                    <a:lnTo>
                      <a:pt x="7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8"/>
              <p:cNvSpPr>
                <a:spLocks/>
              </p:cNvSpPr>
              <p:nvPr/>
            </p:nvSpPr>
            <p:spPr bwMode="auto">
              <a:xfrm>
                <a:off x="5126038" y="1905000"/>
                <a:ext cx="138113" cy="144463"/>
              </a:xfrm>
              <a:custGeom>
                <a:avLst/>
                <a:gdLst>
                  <a:gd name="T0" fmla="*/ 66 w 87"/>
                  <a:gd name="T1" fmla="*/ 21 h 91"/>
                  <a:gd name="T2" fmla="*/ 0 w 87"/>
                  <a:gd name="T3" fmla="*/ 91 h 91"/>
                  <a:gd name="T4" fmla="*/ 87 w 87"/>
                  <a:gd name="T5" fmla="*/ 91 h 91"/>
                  <a:gd name="T6" fmla="*/ 87 w 87"/>
                  <a:gd name="T7" fmla="*/ 0 h 91"/>
                  <a:gd name="T8" fmla="*/ 31 w 87"/>
                  <a:gd name="T9" fmla="*/ 0 h 91"/>
                  <a:gd name="T10" fmla="*/ 24 w 87"/>
                  <a:gd name="T11" fmla="*/ 21 h 91"/>
                  <a:gd name="T12" fmla="*/ 66 w 87"/>
                  <a:gd name="T13" fmla="*/ 2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91">
                    <a:moveTo>
                      <a:pt x="66" y="21"/>
                    </a:moveTo>
                    <a:lnTo>
                      <a:pt x="0" y="91"/>
                    </a:lnTo>
                    <a:lnTo>
                      <a:pt x="87" y="91"/>
                    </a:lnTo>
                    <a:lnTo>
                      <a:pt x="87" y="0"/>
                    </a:lnTo>
                    <a:lnTo>
                      <a:pt x="31" y="0"/>
                    </a:lnTo>
                    <a:lnTo>
                      <a:pt x="24" y="21"/>
                    </a:lnTo>
                    <a:lnTo>
                      <a:pt x="66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9"/>
              <p:cNvSpPr>
                <a:spLocks/>
              </p:cNvSpPr>
              <p:nvPr/>
            </p:nvSpPr>
            <p:spPr bwMode="auto">
              <a:xfrm>
                <a:off x="5019675" y="1812925"/>
                <a:ext cx="180975" cy="336550"/>
              </a:xfrm>
              <a:custGeom>
                <a:avLst/>
                <a:gdLst>
                  <a:gd name="T0" fmla="*/ 79 w 114"/>
                  <a:gd name="T1" fmla="*/ 87 h 212"/>
                  <a:gd name="T2" fmla="*/ 112 w 114"/>
                  <a:gd name="T3" fmla="*/ 0 h 212"/>
                  <a:gd name="T4" fmla="*/ 8 w 114"/>
                  <a:gd name="T5" fmla="*/ 110 h 212"/>
                  <a:gd name="T6" fmla="*/ 44 w 114"/>
                  <a:gd name="T7" fmla="*/ 110 h 212"/>
                  <a:gd name="T8" fmla="*/ 0 w 114"/>
                  <a:gd name="T9" fmla="*/ 212 h 212"/>
                  <a:gd name="T10" fmla="*/ 114 w 114"/>
                  <a:gd name="T11" fmla="*/ 85 h 212"/>
                  <a:gd name="T12" fmla="*/ 79 w 114"/>
                  <a:gd name="T13" fmla="*/ 8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212">
                    <a:moveTo>
                      <a:pt x="79" y="87"/>
                    </a:moveTo>
                    <a:lnTo>
                      <a:pt x="112" y="0"/>
                    </a:lnTo>
                    <a:lnTo>
                      <a:pt x="8" y="110"/>
                    </a:lnTo>
                    <a:lnTo>
                      <a:pt x="44" y="110"/>
                    </a:lnTo>
                    <a:lnTo>
                      <a:pt x="0" y="212"/>
                    </a:lnTo>
                    <a:lnTo>
                      <a:pt x="114" y="85"/>
                    </a:lnTo>
                    <a:lnTo>
                      <a:pt x="79" y="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3" name="Group 12"/>
          <p:cNvGrpSpPr/>
          <p:nvPr/>
        </p:nvGrpSpPr>
        <p:grpSpPr>
          <a:xfrm>
            <a:off x="6131034" y="1884768"/>
            <a:ext cx="1381818" cy="1196687"/>
            <a:chOff x="6131034" y="1884768"/>
            <a:chExt cx="1381818" cy="1196687"/>
          </a:xfrm>
        </p:grpSpPr>
        <p:sp>
          <p:nvSpPr>
            <p:cNvPr id="6" name="Shape 1142"/>
            <p:cNvSpPr/>
            <p:nvPr/>
          </p:nvSpPr>
          <p:spPr>
            <a:xfrm rot="1790900">
              <a:off x="6131034" y="1884768"/>
              <a:ext cx="1381818" cy="11966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Freeform 37"/>
            <p:cNvSpPr>
              <a:spLocks noEditPoints="1"/>
            </p:cNvSpPr>
            <p:nvPr/>
          </p:nvSpPr>
          <p:spPr bwMode="auto">
            <a:xfrm>
              <a:off x="6554399" y="2191871"/>
              <a:ext cx="564445" cy="560532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868993" y="3137220"/>
            <a:ext cx="1381827" cy="1196701"/>
            <a:chOff x="6868993" y="3137220"/>
            <a:chExt cx="1381827" cy="1196701"/>
          </a:xfrm>
        </p:grpSpPr>
        <p:sp>
          <p:nvSpPr>
            <p:cNvPr id="7" name="Shape 1145"/>
            <p:cNvSpPr/>
            <p:nvPr/>
          </p:nvSpPr>
          <p:spPr>
            <a:xfrm rot="1790900">
              <a:off x="6868993" y="3137220"/>
              <a:ext cx="1381827" cy="1196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Freeform 51"/>
            <p:cNvSpPr>
              <a:spLocks noEditPoints="1"/>
            </p:cNvSpPr>
            <p:nvPr/>
          </p:nvSpPr>
          <p:spPr bwMode="auto">
            <a:xfrm>
              <a:off x="7296534" y="3515468"/>
              <a:ext cx="532878" cy="440204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01034213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30" grpId="0"/>
      <p:bldP spid="30" grpId="1"/>
      <p:bldP spid="30" grpId="2"/>
      <p:bldP spid="30" grpId="3"/>
      <p:bldP spid="30" grpId="4"/>
      <p:bldP spid="30" grpId="5"/>
      <p:bldP spid="30" grpId="6"/>
      <p:bldP spid="30" grpId="7"/>
      <p:bldP spid="30" grpId="8"/>
      <p:bldP spid="30" grpId="9"/>
      <p:bldP spid="30" grpId="10"/>
      <p:bldP spid="30" grpId="11"/>
      <p:bldP spid="30" grpId="12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848235" y="1709166"/>
            <a:ext cx="1265781" cy="2808995"/>
            <a:chOff x="3848235" y="1709166"/>
            <a:chExt cx="1265781" cy="2808995"/>
          </a:xfrm>
        </p:grpSpPr>
        <p:sp>
          <p:nvSpPr>
            <p:cNvPr id="12" name="Shape 2289"/>
            <p:cNvSpPr/>
            <p:nvPr/>
          </p:nvSpPr>
          <p:spPr>
            <a:xfrm>
              <a:off x="3848235" y="1709166"/>
              <a:ext cx="1265781" cy="28089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6" extrusionOk="0">
                  <a:moveTo>
                    <a:pt x="5245" y="16334"/>
                  </a:moveTo>
                  <a:lnTo>
                    <a:pt x="5245" y="16081"/>
                  </a:lnTo>
                  <a:cubicBezTo>
                    <a:pt x="5235" y="14768"/>
                    <a:pt x="5155" y="4711"/>
                    <a:pt x="5136" y="2138"/>
                  </a:cubicBezTo>
                  <a:lnTo>
                    <a:pt x="16736" y="2121"/>
                  </a:lnTo>
                  <a:lnTo>
                    <a:pt x="16853" y="16064"/>
                  </a:lnTo>
                  <a:lnTo>
                    <a:pt x="16855" y="16375"/>
                  </a:lnTo>
                  <a:cubicBezTo>
                    <a:pt x="16876" y="17574"/>
                    <a:pt x="16912" y="19216"/>
                    <a:pt x="14980" y="20023"/>
                  </a:cubicBezTo>
                  <a:cubicBezTo>
                    <a:pt x="14079" y="20402"/>
                    <a:pt x="12803" y="20586"/>
                    <a:pt x="11085" y="20590"/>
                  </a:cubicBezTo>
                  <a:cubicBezTo>
                    <a:pt x="9390" y="20590"/>
                    <a:pt x="8117" y="20391"/>
                    <a:pt x="7199" y="19979"/>
                  </a:cubicBezTo>
                  <a:cubicBezTo>
                    <a:pt x="5231" y="19089"/>
                    <a:pt x="5239" y="17366"/>
                    <a:pt x="5245" y="16334"/>
                  </a:cubicBezTo>
                  <a:cubicBezTo>
                    <a:pt x="5245" y="16334"/>
                    <a:pt x="5245" y="16334"/>
                    <a:pt x="5245" y="16334"/>
                  </a:cubicBezTo>
                  <a:close/>
                  <a:moveTo>
                    <a:pt x="11" y="2147"/>
                  </a:moveTo>
                  <a:lnTo>
                    <a:pt x="2896" y="2143"/>
                  </a:lnTo>
                  <a:cubicBezTo>
                    <a:pt x="2914" y="4717"/>
                    <a:pt x="2995" y="14775"/>
                    <a:pt x="3005" y="16085"/>
                  </a:cubicBezTo>
                  <a:lnTo>
                    <a:pt x="3012" y="16327"/>
                  </a:lnTo>
                  <a:cubicBezTo>
                    <a:pt x="3003" y="17516"/>
                    <a:pt x="2988" y="19507"/>
                    <a:pt x="5618" y="20690"/>
                  </a:cubicBezTo>
                  <a:cubicBezTo>
                    <a:pt x="6964" y="21297"/>
                    <a:pt x="8807" y="21600"/>
                    <a:pt x="11093" y="21596"/>
                  </a:cubicBezTo>
                  <a:cubicBezTo>
                    <a:pt x="13364" y="21596"/>
                    <a:pt x="15189" y="21311"/>
                    <a:pt x="16507" y="20760"/>
                  </a:cubicBezTo>
                  <a:cubicBezTo>
                    <a:pt x="19158" y="19651"/>
                    <a:pt x="19122" y="17754"/>
                    <a:pt x="19095" y="16368"/>
                  </a:cubicBezTo>
                  <a:lnTo>
                    <a:pt x="18976" y="2118"/>
                  </a:lnTo>
                  <a:lnTo>
                    <a:pt x="21600" y="2111"/>
                  </a:lnTo>
                  <a:lnTo>
                    <a:pt x="21581" y="0"/>
                  </a:lnTo>
                  <a:lnTo>
                    <a:pt x="0" y="34"/>
                  </a:lnTo>
                  <a:cubicBezTo>
                    <a:pt x="0" y="34"/>
                    <a:pt x="11" y="2147"/>
                    <a:pt x="11" y="2147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9" name="Shape 2305"/>
            <p:cNvSpPr/>
            <p:nvPr/>
          </p:nvSpPr>
          <p:spPr>
            <a:xfrm>
              <a:off x="4242531" y="2484227"/>
              <a:ext cx="506360" cy="18014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78" h="21592" extrusionOk="0">
                  <a:moveTo>
                    <a:pt x="10378" y="21592"/>
                  </a:moveTo>
                  <a:cubicBezTo>
                    <a:pt x="21178" y="21578"/>
                    <a:pt x="20491" y="18119"/>
                    <a:pt x="20460" y="16042"/>
                  </a:cubicBezTo>
                  <a:cubicBezTo>
                    <a:pt x="20447" y="13969"/>
                    <a:pt x="20291" y="0"/>
                    <a:pt x="20291" y="0"/>
                  </a:cubicBezTo>
                  <a:lnTo>
                    <a:pt x="0" y="22"/>
                  </a:lnTo>
                  <a:cubicBezTo>
                    <a:pt x="0" y="22"/>
                    <a:pt x="155" y="14401"/>
                    <a:pt x="169" y="16064"/>
                  </a:cubicBezTo>
                  <a:cubicBezTo>
                    <a:pt x="201" y="17728"/>
                    <a:pt x="-422" y="21600"/>
                    <a:pt x="10378" y="21592"/>
                  </a:cubicBezTo>
                  <a:cubicBezTo>
                    <a:pt x="10378" y="21592"/>
                    <a:pt x="10378" y="21592"/>
                    <a:pt x="10378" y="2159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30" name="Group 2310"/>
            <p:cNvGrpSpPr/>
            <p:nvPr/>
          </p:nvGrpSpPr>
          <p:grpSpPr>
            <a:xfrm flipH="1">
              <a:off x="4345468" y="2399005"/>
              <a:ext cx="303288" cy="546911"/>
              <a:chOff x="0" y="0"/>
              <a:chExt cx="634962" cy="1145013"/>
            </a:xfrm>
          </p:grpSpPr>
          <p:sp>
            <p:nvSpPr>
              <p:cNvPr id="31" name="Shape 2306"/>
              <p:cNvSpPr/>
              <p:nvPr/>
            </p:nvSpPr>
            <p:spPr>
              <a:xfrm rot="10800000">
                <a:off x="212083" y="-1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32" name="Shape 2307"/>
              <p:cNvSpPr/>
              <p:nvPr/>
            </p:nvSpPr>
            <p:spPr>
              <a:xfrm rot="10800000">
                <a:off x="0" y="363026"/>
                <a:ext cx="277475" cy="27747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33" name="Shape 2308"/>
              <p:cNvSpPr/>
              <p:nvPr/>
            </p:nvSpPr>
            <p:spPr>
              <a:xfrm rot="10800000">
                <a:off x="260435" y="563976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34" name="Shape 2309"/>
              <p:cNvSpPr/>
              <p:nvPr/>
            </p:nvSpPr>
            <p:spPr>
              <a:xfrm rot="10800000">
                <a:off x="113348" y="914220"/>
                <a:ext cx="230794" cy="23079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sp>
          <p:nvSpPr>
            <p:cNvPr id="56" name="TextBox 55"/>
            <p:cNvSpPr txBox="1"/>
            <p:nvPr/>
          </p:nvSpPr>
          <p:spPr>
            <a:xfrm>
              <a:off x="4137590" y="3899541"/>
              <a:ext cx="716389" cy="2431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8</a:t>
              </a:r>
              <a:r>
                <a:rPr lang="id-ID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0</a:t>
              </a:r>
              <a:r>
                <a:rPr lang="id-ID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</p:grpSp>
      <p:sp>
        <p:nvSpPr>
          <p:cNvPr id="4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Test Tube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7" name="Group 46"/>
          <p:cNvGrpSpPr/>
          <p:nvPr/>
        </p:nvGrpSpPr>
        <p:grpSpPr>
          <a:xfrm>
            <a:off x="8598750" y="2405440"/>
            <a:ext cx="2513750" cy="1595045"/>
            <a:chOff x="8611450" y="3243640"/>
            <a:chExt cx="2513750" cy="1595045"/>
          </a:xfrm>
        </p:grpSpPr>
        <p:sp>
          <p:nvSpPr>
            <p:cNvPr id="48" name="TextBox 47"/>
            <p:cNvSpPr txBox="1"/>
            <p:nvPr/>
          </p:nvSpPr>
          <p:spPr>
            <a:xfrm>
              <a:off x="8611450" y="3546023"/>
              <a:ext cx="251375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8611451" y="32436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Tube 03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1031449" y="2405440"/>
            <a:ext cx="2519394" cy="1595045"/>
            <a:chOff x="8611450" y="3243640"/>
            <a:chExt cx="2519394" cy="1595045"/>
          </a:xfrm>
        </p:grpSpPr>
        <p:sp>
          <p:nvSpPr>
            <p:cNvPr id="52" name="TextBox 51"/>
            <p:cNvSpPr txBox="1"/>
            <p:nvPr/>
          </p:nvSpPr>
          <p:spPr>
            <a:xfrm>
              <a:off x="8611450" y="3546023"/>
              <a:ext cx="251375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pPr algn="r"/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9017851" y="32436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Tube  01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721025" y="4811400"/>
            <a:ext cx="2775272" cy="1132361"/>
            <a:chOff x="4721025" y="4811400"/>
            <a:chExt cx="2775272" cy="1132361"/>
          </a:xfrm>
        </p:grpSpPr>
        <p:sp>
          <p:nvSpPr>
            <p:cNvPr id="54" name="Text Placeholder 2"/>
            <p:cNvSpPr txBox="1">
              <a:spLocks/>
            </p:cNvSpPr>
            <p:nvPr/>
          </p:nvSpPr>
          <p:spPr>
            <a:xfrm>
              <a:off x="5318069" y="4811400"/>
              <a:ext cx="1581182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Tube 02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4721025" y="5112764"/>
              <a:ext cx="277527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akam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are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santlaoirem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denimaostebusan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5467882" y="1715232"/>
            <a:ext cx="1265781" cy="2809009"/>
            <a:chOff x="5467882" y="1715232"/>
            <a:chExt cx="1265781" cy="2809009"/>
          </a:xfrm>
        </p:grpSpPr>
        <p:sp>
          <p:nvSpPr>
            <p:cNvPr id="13" name="Shape 2290"/>
            <p:cNvSpPr/>
            <p:nvPr/>
          </p:nvSpPr>
          <p:spPr>
            <a:xfrm>
              <a:off x="5467882" y="1715232"/>
              <a:ext cx="1265781" cy="28090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6" extrusionOk="0">
                  <a:moveTo>
                    <a:pt x="5253" y="16330"/>
                  </a:moveTo>
                  <a:lnTo>
                    <a:pt x="5253" y="16081"/>
                  </a:lnTo>
                  <a:cubicBezTo>
                    <a:pt x="5235" y="14768"/>
                    <a:pt x="5154" y="4707"/>
                    <a:pt x="5136" y="2139"/>
                  </a:cubicBezTo>
                  <a:lnTo>
                    <a:pt x="16744" y="2118"/>
                  </a:lnTo>
                  <a:lnTo>
                    <a:pt x="16853" y="16061"/>
                  </a:lnTo>
                  <a:lnTo>
                    <a:pt x="16855" y="16371"/>
                  </a:lnTo>
                  <a:cubicBezTo>
                    <a:pt x="16884" y="17571"/>
                    <a:pt x="16912" y="19213"/>
                    <a:pt x="14988" y="20020"/>
                  </a:cubicBezTo>
                  <a:cubicBezTo>
                    <a:pt x="14079" y="20399"/>
                    <a:pt x="12811" y="20583"/>
                    <a:pt x="11093" y="20587"/>
                  </a:cubicBezTo>
                  <a:cubicBezTo>
                    <a:pt x="9397" y="20587"/>
                    <a:pt x="8125" y="20388"/>
                    <a:pt x="7207" y="19975"/>
                  </a:cubicBezTo>
                  <a:cubicBezTo>
                    <a:pt x="5231" y="19089"/>
                    <a:pt x="5239" y="17361"/>
                    <a:pt x="5253" y="16330"/>
                  </a:cubicBezTo>
                  <a:cubicBezTo>
                    <a:pt x="5253" y="16330"/>
                    <a:pt x="5253" y="16330"/>
                    <a:pt x="5253" y="16330"/>
                  </a:cubicBezTo>
                  <a:close/>
                  <a:moveTo>
                    <a:pt x="12" y="2147"/>
                  </a:moveTo>
                  <a:lnTo>
                    <a:pt x="2904" y="2139"/>
                  </a:lnTo>
                  <a:cubicBezTo>
                    <a:pt x="2922" y="4718"/>
                    <a:pt x="3003" y="14772"/>
                    <a:pt x="3013" y="16085"/>
                  </a:cubicBezTo>
                  <a:lnTo>
                    <a:pt x="3013" y="16327"/>
                  </a:lnTo>
                  <a:cubicBezTo>
                    <a:pt x="3003" y="17516"/>
                    <a:pt x="2988" y="19504"/>
                    <a:pt x="5618" y="20690"/>
                  </a:cubicBezTo>
                  <a:cubicBezTo>
                    <a:pt x="6964" y="21294"/>
                    <a:pt x="8807" y="21600"/>
                    <a:pt x="11101" y="21596"/>
                  </a:cubicBezTo>
                  <a:cubicBezTo>
                    <a:pt x="13372" y="21592"/>
                    <a:pt x="15189" y="21311"/>
                    <a:pt x="16507" y="20760"/>
                  </a:cubicBezTo>
                  <a:cubicBezTo>
                    <a:pt x="19158" y="19651"/>
                    <a:pt x="19122" y="17752"/>
                    <a:pt x="19095" y="16364"/>
                  </a:cubicBezTo>
                  <a:lnTo>
                    <a:pt x="18976" y="2115"/>
                  </a:lnTo>
                  <a:lnTo>
                    <a:pt x="21600" y="2111"/>
                  </a:lnTo>
                  <a:lnTo>
                    <a:pt x="21588" y="0"/>
                  </a:lnTo>
                  <a:lnTo>
                    <a:pt x="0" y="31"/>
                  </a:lnTo>
                  <a:cubicBezTo>
                    <a:pt x="0" y="31"/>
                    <a:pt x="12" y="2147"/>
                    <a:pt x="12" y="2147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" name="Shape 2292"/>
            <p:cNvSpPr/>
            <p:nvPr/>
          </p:nvSpPr>
          <p:spPr>
            <a:xfrm>
              <a:off x="5863818" y="3187661"/>
              <a:ext cx="514450" cy="10980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539" h="21600" extrusionOk="0">
                  <a:moveTo>
                    <a:pt x="9930" y="21600"/>
                  </a:moveTo>
                  <a:cubicBezTo>
                    <a:pt x="20721" y="20542"/>
                    <a:pt x="19511" y="17066"/>
                    <a:pt x="19486" y="14652"/>
                  </a:cubicBezTo>
                  <a:cubicBezTo>
                    <a:pt x="19474" y="13423"/>
                    <a:pt x="19379" y="9990"/>
                    <a:pt x="19378" y="6741"/>
                  </a:cubicBezTo>
                  <a:cubicBezTo>
                    <a:pt x="19377" y="3533"/>
                    <a:pt x="19594" y="510"/>
                    <a:pt x="19240" y="0"/>
                  </a:cubicBezTo>
                  <a:lnTo>
                    <a:pt x="168" y="25"/>
                  </a:lnTo>
                  <a:cubicBezTo>
                    <a:pt x="-173" y="550"/>
                    <a:pt x="108" y="3653"/>
                    <a:pt x="123" y="6906"/>
                  </a:cubicBezTo>
                  <a:cubicBezTo>
                    <a:pt x="139" y="10175"/>
                    <a:pt x="66" y="13590"/>
                    <a:pt x="149" y="14677"/>
                  </a:cubicBezTo>
                  <a:cubicBezTo>
                    <a:pt x="307" y="16754"/>
                    <a:pt x="-879" y="20577"/>
                    <a:pt x="9930" y="21600"/>
                  </a:cubicBezTo>
                  <a:lnTo>
                    <a:pt x="9930" y="2160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50" name="Group 49"/>
            <p:cNvGrpSpPr/>
            <p:nvPr/>
          </p:nvGrpSpPr>
          <p:grpSpPr>
            <a:xfrm>
              <a:off x="5982442" y="3109662"/>
              <a:ext cx="303288" cy="546911"/>
              <a:chOff x="5995142" y="2578802"/>
              <a:chExt cx="303288" cy="546911"/>
            </a:xfrm>
          </p:grpSpPr>
          <p:sp>
            <p:nvSpPr>
              <p:cNvPr id="17" name="Shape 2293"/>
              <p:cNvSpPr/>
              <p:nvPr/>
            </p:nvSpPr>
            <p:spPr>
              <a:xfrm>
                <a:off x="6096443" y="2578802"/>
                <a:ext cx="178892" cy="17889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8" name="Shape 2294"/>
              <p:cNvSpPr/>
              <p:nvPr/>
            </p:nvSpPr>
            <p:spPr>
              <a:xfrm>
                <a:off x="5995142" y="2752200"/>
                <a:ext cx="132535" cy="13253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9" name="Shape 2295"/>
              <p:cNvSpPr/>
              <p:nvPr/>
            </p:nvSpPr>
            <p:spPr>
              <a:xfrm>
                <a:off x="6119538" y="2848183"/>
                <a:ext cx="178892" cy="17889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20" name="Shape 2296"/>
              <p:cNvSpPr/>
              <p:nvPr/>
            </p:nvSpPr>
            <p:spPr>
              <a:xfrm>
                <a:off x="6049283" y="3015475"/>
                <a:ext cx="110238" cy="11023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sp>
          <p:nvSpPr>
            <p:cNvPr id="59" name="TextBox 58"/>
            <p:cNvSpPr txBox="1"/>
            <p:nvPr/>
          </p:nvSpPr>
          <p:spPr>
            <a:xfrm>
              <a:off x="5826727" y="3899541"/>
              <a:ext cx="589642" cy="2431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5</a:t>
              </a:r>
              <a:r>
                <a:rPr lang="id-ID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0</a:t>
              </a:r>
              <a:r>
                <a:rPr lang="id-ID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079408" y="1709166"/>
            <a:ext cx="1265781" cy="2808995"/>
            <a:chOff x="7079408" y="1709166"/>
            <a:chExt cx="1265781" cy="2808995"/>
          </a:xfrm>
        </p:grpSpPr>
        <p:sp>
          <p:nvSpPr>
            <p:cNvPr id="61" name="Shape 2289"/>
            <p:cNvSpPr/>
            <p:nvPr/>
          </p:nvSpPr>
          <p:spPr>
            <a:xfrm>
              <a:off x="7079408" y="1709166"/>
              <a:ext cx="1265781" cy="28089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6" extrusionOk="0">
                  <a:moveTo>
                    <a:pt x="5245" y="16334"/>
                  </a:moveTo>
                  <a:lnTo>
                    <a:pt x="5245" y="16081"/>
                  </a:lnTo>
                  <a:cubicBezTo>
                    <a:pt x="5235" y="14768"/>
                    <a:pt x="5155" y="4711"/>
                    <a:pt x="5136" y="2138"/>
                  </a:cubicBezTo>
                  <a:lnTo>
                    <a:pt x="16736" y="2121"/>
                  </a:lnTo>
                  <a:lnTo>
                    <a:pt x="16853" y="16064"/>
                  </a:lnTo>
                  <a:lnTo>
                    <a:pt x="16855" y="16375"/>
                  </a:lnTo>
                  <a:cubicBezTo>
                    <a:pt x="16876" y="17574"/>
                    <a:pt x="16912" y="19216"/>
                    <a:pt x="14980" y="20023"/>
                  </a:cubicBezTo>
                  <a:cubicBezTo>
                    <a:pt x="14079" y="20402"/>
                    <a:pt x="12803" y="20586"/>
                    <a:pt x="11085" y="20590"/>
                  </a:cubicBezTo>
                  <a:cubicBezTo>
                    <a:pt x="9390" y="20590"/>
                    <a:pt x="8117" y="20391"/>
                    <a:pt x="7199" y="19979"/>
                  </a:cubicBezTo>
                  <a:cubicBezTo>
                    <a:pt x="5231" y="19089"/>
                    <a:pt x="5239" y="17366"/>
                    <a:pt x="5245" y="16334"/>
                  </a:cubicBezTo>
                  <a:cubicBezTo>
                    <a:pt x="5245" y="16334"/>
                    <a:pt x="5245" y="16334"/>
                    <a:pt x="5245" y="16334"/>
                  </a:cubicBezTo>
                  <a:close/>
                  <a:moveTo>
                    <a:pt x="11" y="2147"/>
                  </a:moveTo>
                  <a:lnTo>
                    <a:pt x="2896" y="2143"/>
                  </a:lnTo>
                  <a:cubicBezTo>
                    <a:pt x="2914" y="4717"/>
                    <a:pt x="2995" y="14775"/>
                    <a:pt x="3005" y="16085"/>
                  </a:cubicBezTo>
                  <a:lnTo>
                    <a:pt x="3012" y="16327"/>
                  </a:lnTo>
                  <a:cubicBezTo>
                    <a:pt x="3003" y="17516"/>
                    <a:pt x="2988" y="19507"/>
                    <a:pt x="5618" y="20690"/>
                  </a:cubicBezTo>
                  <a:cubicBezTo>
                    <a:pt x="6964" y="21297"/>
                    <a:pt x="8807" y="21600"/>
                    <a:pt x="11093" y="21596"/>
                  </a:cubicBezTo>
                  <a:cubicBezTo>
                    <a:pt x="13364" y="21596"/>
                    <a:pt x="15189" y="21311"/>
                    <a:pt x="16507" y="20760"/>
                  </a:cubicBezTo>
                  <a:cubicBezTo>
                    <a:pt x="19158" y="19651"/>
                    <a:pt x="19122" y="17754"/>
                    <a:pt x="19095" y="16368"/>
                  </a:cubicBezTo>
                  <a:lnTo>
                    <a:pt x="18976" y="2118"/>
                  </a:lnTo>
                  <a:lnTo>
                    <a:pt x="21600" y="2111"/>
                  </a:lnTo>
                  <a:lnTo>
                    <a:pt x="21581" y="0"/>
                  </a:lnTo>
                  <a:lnTo>
                    <a:pt x="0" y="34"/>
                  </a:lnTo>
                  <a:cubicBezTo>
                    <a:pt x="0" y="34"/>
                    <a:pt x="11" y="2147"/>
                    <a:pt x="11" y="2147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2305"/>
            <p:cNvSpPr/>
            <p:nvPr/>
          </p:nvSpPr>
          <p:spPr>
            <a:xfrm>
              <a:off x="7473704" y="2219325"/>
              <a:ext cx="506360" cy="20663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78" h="21592" extrusionOk="0">
                  <a:moveTo>
                    <a:pt x="10378" y="21592"/>
                  </a:moveTo>
                  <a:cubicBezTo>
                    <a:pt x="21178" y="21578"/>
                    <a:pt x="20491" y="18119"/>
                    <a:pt x="20460" y="16042"/>
                  </a:cubicBezTo>
                  <a:cubicBezTo>
                    <a:pt x="20447" y="13969"/>
                    <a:pt x="20291" y="0"/>
                    <a:pt x="20291" y="0"/>
                  </a:cubicBezTo>
                  <a:lnTo>
                    <a:pt x="0" y="22"/>
                  </a:lnTo>
                  <a:cubicBezTo>
                    <a:pt x="0" y="22"/>
                    <a:pt x="155" y="14401"/>
                    <a:pt x="169" y="16064"/>
                  </a:cubicBezTo>
                  <a:cubicBezTo>
                    <a:pt x="201" y="17728"/>
                    <a:pt x="-422" y="21600"/>
                    <a:pt x="10378" y="21592"/>
                  </a:cubicBezTo>
                  <a:cubicBezTo>
                    <a:pt x="10378" y="21592"/>
                    <a:pt x="10378" y="21592"/>
                    <a:pt x="10378" y="2159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63" name="Group 2310"/>
            <p:cNvGrpSpPr/>
            <p:nvPr/>
          </p:nvGrpSpPr>
          <p:grpSpPr>
            <a:xfrm flipH="1">
              <a:off x="7576641" y="2160880"/>
              <a:ext cx="303288" cy="546911"/>
              <a:chOff x="0" y="0"/>
              <a:chExt cx="634962" cy="1145013"/>
            </a:xfrm>
          </p:grpSpPr>
          <p:sp>
            <p:nvSpPr>
              <p:cNvPr id="64" name="Shape 2306"/>
              <p:cNvSpPr/>
              <p:nvPr/>
            </p:nvSpPr>
            <p:spPr>
              <a:xfrm rot="10800000">
                <a:off x="212083" y="-1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5" name="Shape 2307"/>
              <p:cNvSpPr/>
              <p:nvPr/>
            </p:nvSpPr>
            <p:spPr>
              <a:xfrm rot="10800000">
                <a:off x="0" y="363026"/>
                <a:ext cx="277475" cy="27747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6" name="Shape 2308"/>
              <p:cNvSpPr/>
              <p:nvPr/>
            </p:nvSpPr>
            <p:spPr>
              <a:xfrm rot="10800000">
                <a:off x="260435" y="563976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7" name="Shape 2309"/>
              <p:cNvSpPr/>
              <p:nvPr/>
            </p:nvSpPr>
            <p:spPr>
              <a:xfrm rot="10800000">
                <a:off x="113348" y="914220"/>
                <a:ext cx="230794" cy="23079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sp>
          <p:nvSpPr>
            <p:cNvPr id="68" name="TextBox 67"/>
            <p:cNvSpPr txBox="1"/>
            <p:nvPr/>
          </p:nvSpPr>
          <p:spPr>
            <a:xfrm>
              <a:off x="7368763" y="3899541"/>
              <a:ext cx="716389" cy="25930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9</a:t>
              </a:r>
              <a:r>
                <a:rPr lang="id-ID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0</a:t>
              </a:r>
              <a:r>
                <a:rPr lang="id-ID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63904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45" grpId="0"/>
      <p:bldP spid="45" grpId="1"/>
      <p:bldP spid="45" grpId="2"/>
      <p:bldP spid="45" grpId="3"/>
      <p:bldP spid="45" grpId="4"/>
      <p:bldP spid="45" grpId="5"/>
      <p:bldP spid="45" grpId="6"/>
      <p:bldP spid="45" grpId="7"/>
      <p:bldP spid="45" grpId="8"/>
      <p:bldP spid="45" grpId="9"/>
      <p:bldP spid="45" grpId="10"/>
      <p:bldP spid="45" grpId="11"/>
      <p:bldP spid="45" grpId="12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126"/>
          <p:cNvSpPr>
            <a:spLocks/>
          </p:cNvSpPr>
          <p:nvPr/>
        </p:nvSpPr>
        <p:spPr bwMode="auto">
          <a:xfrm>
            <a:off x="2736072" y="1805826"/>
            <a:ext cx="3235695" cy="1586338"/>
          </a:xfrm>
          <a:custGeom>
            <a:avLst/>
            <a:gdLst>
              <a:gd name="T0" fmla="*/ 100 w 629"/>
              <a:gd name="T1" fmla="*/ 308 h 308"/>
              <a:gd name="T2" fmla="*/ 101 w 629"/>
              <a:gd name="T3" fmla="*/ 295 h 308"/>
              <a:gd name="T4" fmla="*/ 12 w 629"/>
              <a:gd name="T5" fmla="*/ 207 h 308"/>
              <a:gd name="T6" fmla="*/ 0 w 629"/>
              <a:gd name="T7" fmla="*/ 208 h 308"/>
              <a:gd name="T8" fmla="*/ 0 w 629"/>
              <a:gd name="T9" fmla="*/ 38 h 308"/>
              <a:gd name="T10" fmla="*/ 38 w 629"/>
              <a:gd name="T11" fmla="*/ 0 h 308"/>
              <a:gd name="T12" fmla="*/ 591 w 629"/>
              <a:gd name="T13" fmla="*/ 0 h 308"/>
              <a:gd name="T14" fmla="*/ 629 w 629"/>
              <a:gd name="T15" fmla="*/ 38 h 308"/>
              <a:gd name="T16" fmla="*/ 629 w 629"/>
              <a:gd name="T17" fmla="*/ 270 h 308"/>
              <a:gd name="T18" fmla="*/ 591 w 629"/>
              <a:gd name="T19" fmla="*/ 308 h 308"/>
              <a:gd name="T20" fmla="*/ 100 w 629"/>
              <a:gd name="T21" fmla="*/ 308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8">
                <a:moveTo>
                  <a:pt x="100" y="308"/>
                </a:moveTo>
                <a:cubicBezTo>
                  <a:pt x="100" y="304"/>
                  <a:pt x="101" y="300"/>
                  <a:pt x="101" y="295"/>
                </a:cubicBezTo>
                <a:cubicBezTo>
                  <a:pt x="101" y="247"/>
                  <a:pt x="61" y="207"/>
                  <a:pt x="12" y="207"/>
                </a:cubicBezTo>
                <a:cubicBezTo>
                  <a:pt x="8" y="207"/>
                  <a:pt x="4" y="207"/>
                  <a:pt x="0" y="20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8"/>
                </a:cubicBezTo>
                <a:cubicBezTo>
                  <a:pt x="629" y="270"/>
                  <a:pt x="629" y="270"/>
                  <a:pt x="629" y="270"/>
                </a:cubicBezTo>
                <a:cubicBezTo>
                  <a:pt x="629" y="291"/>
                  <a:pt x="612" y="308"/>
                  <a:pt x="591" y="308"/>
                </a:cubicBezTo>
                <a:lnTo>
                  <a:pt x="100" y="308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1132"/>
          <p:cNvSpPr>
            <a:spLocks/>
          </p:cNvSpPr>
          <p:nvPr/>
        </p:nvSpPr>
        <p:spPr bwMode="auto">
          <a:xfrm>
            <a:off x="2736072" y="3865892"/>
            <a:ext cx="3235695" cy="1581992"/>
          </a:xfrm>
          <a:custGeom>
            <a:avLst/>
            <a:gdLst>
              <a:gd name="T0" fmla="*/ 100 w 629"/>
              <a:gd name="T1" fmla="*/ 307 h 307"/>
              <a:gd name="T2" fmla="*/ 101 w 629"/>
              <a:gd name="T3" fmla="*/ 295 h 307"/>
              <a:gd name="T4" fmla="*/ 12 w 629"/>
              <a:gd name="T5" fmla="*/ 206 h 307"/>
              <a:gd name="T6" fmla="*/ 0 w 629"/>
              <a:gd name="T7" fmla="*/ 207 h 307"/>
              <a:gd name="T8" fmla="*/ 0 w 629"/>
              <a:gd name="T9" fmla="*/ 37 h 307"/>
              <a:gd name="T10" fmla="*/ 38 w 629"/>
              <a:gd name="T11" fmla="*/ 0 h 307"/>
              <a:gd name="T12" fmla="*/ 591 w 629"/>
              <a:gd name="T13" fmla="*/ 0 h 307"/>
              <a:gd name="T14" fmla="*/ 629 w 629"/>
              <a:gd name="T15" fmla="*/ 37 h 307"/>
              <a:gd name="T16" fmla="*/ 629 w 629"/>
              <a:gd name="T17" fmla="*/ 269 h 307"/>
              <a:gd name="T18" fmla="*/ 591 w 629"/>
              <a:gd name="T19" fmla="*/ 307 h 307"/>
              <a:gd name="T20" fmla="*/ 100 w 629"/>
              <a:gd name="T21" fmla="*/ 307 h 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7">
                <a:moveTo>
                  <a:pt x="100" y="307"/>
                </a:moveTo>
                <a:cubicBezTo>
                  <a:pt x="100" y="303"/>
                  <a:pt x="101" y="299"/>
                  <a:pt x="101" y="295"/>
                </a:cubicBezTo>
                <a:cubicBezTo>
                  <a:pt x="101" y="246"/>
                  <a:pt x="61" y="206"/>
                  <a:pt x="12" y="206"/>
                </a:cubicBezTo>
                <a:cubicBezTo>
                  <a:pt x="8" y="206"/>
                  <a:pt x="4" y="206"/>
                  <a:pt x="0" y="20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7"/>
                </a:cubicBezTo>
                <a:cubicBezTo>
                  <a:pt x="629" y="269"/>
                  <a:pt x="629" y="269"/>
                  <a:pt x="629" y="269"/>
                </a:cubicBezTo>
                <a:cubicBezTo>
                  <a:pt x="629" y="290"/>
                  <a:pt x="612" y="307"/>
                  <a:pt x="591" y="307"/>
                </a:cubicBezTo>
                <a:lnTo>
                  <a:pt x="100" y="307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1137"/>
          <p:cNvSpPr>
            <a:spLocks/>
          </p:cNvSpPr>
          <p:nvPr/>
        </p:nvSpPr>
        <p:spPr bwMode="auto">
          <a:xfrm>
            <a:off x="6532419" y="1805826"/>
            <a:ext cx="3235695" cy="1586338"/>
          </a:xfrm>
          <a:custGeom>
            <a:avLst/>
            <a:gdLst>
              <a:gd name="T0" fmla="*/ 100 w 629"/>
              <a:gd name="T1" fmla="*/ 308 h 308"/>
              <a:gd name="T2" fmla="*/ 101 w 629"/>
              <a:gd name="T3" fmla="*/ 295 h 308"/>
              <a:gd name="T4" fmla="*/ 12 w 629"/>
              <a:gd name="T5" fmla="*/ 207 h 308"/>
              <a:gd name="T6" fmla="*/ 0 w 629"/>
              <a:gd name="T7" fmla="*/ 208 h 308"/>
              <a:gd name="T8" fmla="*/ 0 w 629"/>
              <a:gd name="T9" fmla="*/ 38 h 308"/>
              <a:gd name="T10" fmla="*/ 38 w 629"/>
              <a:gd name="T11" fmla="*/ 0 h 308"/>
              <a:gd name="T12" fmla="*/ 591 w 629"/>
              <a:gd name="T13" fmla="*/ 0 h 308"/>
              <a:gd name="T14" fmla="*/ 629 w 629"/>
              <a:gd name="T15" fmla="*/ 38 h 308"/>
              <a:gd name="T16" fmla="*/ 629 w 629"/>
              <a:gd name="T17" fmla="*/ 270 h 308"/>
              <a:gd name="T18" fmla="*/ 591 w 629"/>
              <a:gd name="T19" fmla="*/ 308 h 308"/>
              <a:gd name="T20" fmla="*/ 100 w 629"/>
              <a:gd name="T21" fmla="*/ 308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8">
                <a:moveTo>
                  <a:pt x="100" y="308"/>
                </a:moveTo>
                <a:cubicBezTo>
                  <a:pt x="100" y="304"/>
                  <a:pt x="101" y="300"/>
                  <a:pt x="101" y="295"/>
                </a:cubicBezTo>
                <a:cubicBezTo>
                  <a:pt x="101" y="247"/>
                  <a:pt x="61" y="207"/>
                  <a:pt x="12" y="207"/>
                </a:cubicBezTo>
                <a:cubicBezTo>
                  <a:pt x="8" y="207"/>
                  <a:pt x="4" y="207"/>
                  <a:pt x="0" y="20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8"/>
                </a:cubicBezTo>
                <a:cubicBezTo>
                  <a:pt x="629" y="270"/>
                  <a:pt x="629" y="270"/>
                  <a:pt x="629" y="270"/>
                </a:cubicBezTo>
                <a:cubicBezTo>
                  <a:pt x="629" y="291"/>
                  <a:pt x="612" y="308"/>
                  <a:pt x="591" y="308"/>
                </a:cubicBezTo>
                <a:lnTo>
                  <a:pt x="100" y="308"/>
                </a:ln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1141"/>
          <p:cNvSpPr>
            <a:spLocks/>
          </p:cNvSpPr>
          <p:nvPr/>
        </p:nvSpPr>
        <p:spPr bwMode="auto">
          <a:xfrm>
            <a:off x="6532419" y="3865892"/>
            <a:ext cx="3235695" cy="1581992"/>
          </a:xfrm>
          <a:custGeom>
            <a:avLst/>
            <a:gdLst>
              <a:gd name="T0" fmla="*/ 100 w 629"/>
              <a:gd name="T1" fmla="*/ 307 h 307"/>
              <a:gd name="T2" fmla="*/ 101 w 629"/>
              <a:gd name="T3" fmla="*/ 295 h 307"/>
              <a:gd name="T4" fmla="*/ 12 w 629"/>
              <a:gd name="T5" fmla="*/ 206 h 307"/>
              <a:gd name="T6" fmla="*/ 0 w 629"/>
              <a:gd name="T7" fmla="*/ 207 h 307"/>
              <a:gd name="T8" fmla="*/ 0 w 629"/>
              <a:gd name="T9" fmla="*/ 37 h 307"/>
              <a:gd name="T10" fmla="*/ 38 w 629"/>
              <a:gd name="T11" fmla="*/ 0 h 307"/>
              <a:gd name="T12" fmla="*/ 591 w 629"/>
              <a:gd name="T13" fmla="*/ 0 h 307"/>
              <a:gd name="T14" fmla="*/ 629 w 629"/>
              <a:gd name="T15" fmla="*/ 37 h 307"/>
              <a:gd name="T16" fmla="*/ 629 w 629"/>
              <a:gd name="T17" fmla="*/ 269 h 307"/>
              <a:gd name="T18" fmla="*/ 591 w 629"/>
              <a:gd name="T19" fmla="*/ 307 h 307"/>
              <a:gd name="T20" fmla="*/ 100 w 629"/>
              <a:gd name="T21" fmla="*/ 307 h 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7">
                <a:moveTo>
                  <a:pt x="100" y="307"/>
                </a:moveTo>
                <a:cubicBezTo>
                  <a:pt x="100" y="303"/>
                  <a:pt x="101" y="299"/>
                  <a:pt x="101" y="295"/>
                </a:cubicBezTo>
                <a:cubicBezTo>
                  <a:pt x="101" y="246"/>
                  <a:pt x="61" y="206"/>
                  <a:pt x="12" y="206"/>
                </a:cubicBezTo>
                <a:cubicBezTo>
                  <a:pt x="8" y="206"/>
                  <a:pt x="4" y="206"/>
                  <a:pt x="0" y="20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7"/>
                </a:cubicBezTo>
                <a:cubicBezTo>
                  <a:pt x="629" y="269"/>
                  <a:pt x="629" y="269"/>
                  <a:pt x="629" y="269"/>
                </a:cubicBezTo>
                <a:cubicBezTo>
                  <a:pt x="629" y="290"/>
                  <a:pt x="612" y="307"/>
                  <a:pt x="591" y="307"/>
                </a:cubicBezTo>
                <a:lnTo>
                  <a:pt x="100" y="307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Holistic Marketing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2" name="Group 11"/>
          <p:cNvGrpSpPr/>
          <p:nvPr/>
        </p:nvGrpSpPr>
        <p:grpSpPr>
          <a:xfrm>
            <a:off x="2970988" y="2075889"/>
            <a:ext cx="2775272" cy="881488"/>
            <a:chOff x="2970988" y="2075889"/>
            <a:chExt cx="2775272" cy="881488"/>
          </a:xfrm>
        </p:grpSpPr>
        <p:sp>
          <p:nvSpPr>
            <p:cNvPr id="15" name="Text Placeholder 2"/>
            <p:cNvSpPr txBox="1">
              <a:spLocks/>
            </p:cNvSpPr>
            <p:nvPr/>
          </p:nvSpPr>
          <p:spPr>
            <a:xfrm>
              <a:off x="3190572" y="2075889"/>
              <a:ext cx="2356788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Relationship Marketing</a:t>
              </a: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2970988" y="2403379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749611" y="2075889"/>
            <a:ext cx="2775272" cy="881488"/>
            <a:chOff x="6749611" y="2075889"/>
            <a:chExt cx="2775272" cy="881488"/>
          </a:xfrm>
        </p:grpSpPr>
        <p:sp>
          <p:nvSpPr>
            <p:cNvPr id="18" name="Text Placeholder 2"/>
            <p:cNvSpPr txBox="1">
              <a:spLocks/>
            </p:cNvSpPr>
            <p:nvPr/>
          </p:nvSpPr>
          <p:spPr>
            <a:xfrm>
              <a:off x="7014915" y="2075889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Societal Marketing</a:t>
              </a: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6749611" y="2403379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2970988" y="4111278"/>
            <a:ext cx="2775272" cy="881488"/>
            <a:chOff x="2970988" y="4111278"/>
            <a:chExt cx="2775272" cy="881488"/>
          </a:xfrm>
        </p:grpSpPr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3236292" y="4111278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Integrated Marketing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2970988" y="4438768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749611" y="4111278"/>
            <a:ext cx="2775272" cy="881488"/>
            <a:chOff x="6749611" y="4111278"/>
            <a:chExt cx="2775272" cy="881488"/>
          </a:xfrm>
        </p:grpSpPr>
        <p:sp>
          <p:nvSpPr>
            <p:cNvPr id="22" name="Text Placeholder 2"/>
            <p:cNvSpPr txBox="1">
              <a:spLocks/>
            </p:cNvSpPr>
            <p:nvPr/>
          </p:nvSpPr>
          <p:spPr>
            <a:xfrm>
              <a:off x="7014915" y="4111278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Internal Marketing</a:t>
              </a: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6749611" y="4438768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2442709" y="2970589"/>
            <a:ext cx="725804" cy="730150"/>
            <a:chOff x="2442709" y="2970589"/>
            <a:chExt cx="725804" cy="730150"/>
          </a:xfrm>
        </p:grpSpPr>
        <p:sp>
          <p:nvSpPr>
            <p:cNvPr id="7" name="Oval 1127"/>
            <p:cNvSpPr>
              <a:spLocks noChangeArrowheads="1"/>
            </p:cNvSpPr>
            <p:nvPr/>
          </p:nvSpPr>
          <p:spPr bwMode="auto">
            <a:xfrm>
              <a:off x="2442709" y="2970589"/>
              <a:ext cx="725804" cy="730150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1"/>
            <p:cNvSpPr>
              <a:spLocks noEditPoints="1"/>
            </p:cNvSpPr>
            <p:nvPr/>
          </p:nvSpPr>
          <p:spPr bwMode="auto">
            <a:xfrm>
              <a:off x="2557685" y="3114560"/>
              <a:ext cx="502203" cy="415693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239054" y="2970589"/>
            <a:ext cx="725804" cy="730150"/>
            <a:chOff x="6239054" y="2970589"/>
            <a:chExt cx="725804" cy="730150"/>
          </a:xfrm>
        </p:grpSpPr>
        <p:sp>
          <p:nvSpPr>
            <p:cNvPr id="10" name="Oval 1138"/>
            <p:cNvSpPr>
              <a:spLocks noChangeArrowheads="1"/>
            </p:cNvSpPr>
            <p:nvPr/>
          </p:nvSpPr>
          <p:spPr bwMode="auto">
            <a:xfrm>
              <a:off x="6239054" y="2970589"/>
              <a:ext cx="725804" cy="730150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5" name="Group 24"/>
            <p:cNvGrpSpPr/>
            <p:nvPr/>
          </p:nvGrpSpPr>
          <p:grpSpPr>
            <a:xfrm>
              <a:off x="6466922" y="3106144"/>
              <a:ext cx="308089" cy="465147"/>
              <a:chOff x="549275" y="4406901"/>
              <a:chExt cx="161926" cy="244475"/>
            </a:xfrm>
            <a:solidFill>
              <a:schemeClr val="bg1"/>
            </a:solidFill>
          </p:grpSpPr>
          <p:sp>
            <p:nvSpPr>
              <p:cNvPr id="26" name="Freeform 62"/>
              <p:cNvSpPr>
                <a:spLocks noEditPoints="1"/>
              </p:cNvSpPr>
              <p:nvPr/>
            </p:nvSpPr>
            <p:spPr bwMode="auto">
              <a:xfrm>
                <a:off x="549275" y="4406901"/>
                <a:ext cx="138113" cy="244475"/>
              </a:xfrm>
              <a:custGeom>
                <a:avLst/>
                <a:gdLst>
                  <a:gd name="T0" fmla="*/ 66 w 73"/>
                  <a:gd name="T1" fmla="*/ 105 h 129"/>
                  <a:gd name="T2" fmla="*/ 7 w 73"/>
                  <a:gd name="T3" fmla="*/ 105 h 129"/>
                  <a:gd name="T4" fmla="*/ 7 w 73"/>
                  <a:gd name="T5" fmla="*/ 16 h 129"/>
                  <a:gd name="T6" fmla="*/ 66 w 73"/>
                  <a:gd name="T7" fmla="*/ 16 h 129"/>
                  <a:gd name="T8" fmla="*/ 66 w 73"/>
                  <a:gd name="T9" fmla="*/ 35 h 129"/>
                  <a:gd name="T10" fmla="*/ 73 w 73"/>
                  <a:gd name="T11" fmla="*/ 35 h 129"/>
                  <a:gd name="T12" fmla="*/ 73 w 73"/>
                  <a:gd name="T13" fmla="*/ 10 h 129"/>
                  <a:gd name="T14" fmla="*/ 63 w 73"/>
                  <a:gd name="T15" fmla="*/ 0 h 129"/>
                  <a:gd name="T16" fmla="*/ 9 w 73"/>
                  <a:gd name="T17" fmla="*/ 0 h 129"/>
                  <a:gd name="T18" fmla="*/ 0 w 73"/>
                  <a:gd name="T19" fmla="*/ 10 h 129"/>
                  <a:gd name="T20" fmla="*/ 0 w 73"/>
                  <a:gd name="T21" fmla="*/ 120 h 129"/>
                  <a:gd name="T22" fmla="*/ 9 w 73"/>
                  <a:gd name="T23" fmla="*/ 129 h 129"/>
                  <a:gd name="T24" fmla="*/ 63 w 73"/>
                  <a:gd name="T25" fmla="*/ 129 h 129"/>
                  <a:gd name="T26" fmla="*/ 73 w 73"/>
                  <a:gd name="T27" fmla="*/ 120 h 129"/>
                  <a:gd name="T28" fmla="*/ 73 w 73"/>
                  <a:gd name="T29" fmla="*/ 79 h 129"/>
                  <a:gd name="T30" fmla="*/ 66 w 73"/>
                  <a:gd name="T31" fmla="*/ 79 h 129"/>
                  <a:gd name="T32" fmla="*/ 66 w 73"/>
                  <a:gd name="T33" fmla="*/ 105 h 129"/>
                  <a:gd name="T34" fmla="*/ 57 w 73"/>
                  <a:gd name="T35" fmla="*/ 6 h 129"/>
                  <a:gd name="T36" fmla="*/ 60 w 73"/>
                  <a:gd name="T37" fmla="*/ 9 h 129"/>
                  <a:gd name="T38" fmla="*/ 57 w 73"/>
                  <a:gd name="T39" fmla="*/ 11 h 129"/>
                  <a:gd name="T40" fmla="*/ 55 w 73"/>
                  <a:gd name="T41" fmla="*/ 9 h 129"/>
                  <a:gd name="T42" fmla="*/ 57 w 73"/>
                  <a:gd name="T43" fmla="*/ 6 h 129"/>
                  <a:gd name="T44" fmla="*/ 24 w 73"/>
                  <a:gd name="T45" fmla="*/ 7 h 129"/>
                  <a:gd name="T46" fmla="*/ 49 w 73"/>
                  <a:gd name="T47" fmla="*/ 7 h 129"/>
                  <a:gd name="T48" fmla="*/ 49 w 73"/>
                  <a:gd name="T49" fmla="*/ 10 h 129"/>
                  <a:gd name="T50" fmla="*/ 24 w 73"/>
                  <a:gd name="T51" fmla="*/ 10 h 129"/>
                  <a:gd name="T52" fmla="*/ 24 w 73"/>
                  <a:gd name="T53" fmla="*/ 7 h 129"/>
                  <a:gd name="T54" fmla="*/ 48 w 73"/>
                  <a:gd name="T55" fmla="*/ 119 h 129"/>
                  <a:gd name="T56" fmla="*/ 25 w 73"/>
                  <a:gd name="T57" fmla="*/ 119 h 129"/>
                  <a:gd name="T58" fmla="*/ 25 w 73"/>
                  <a:gd name="T59" fmla="*/ 112 h 129"/>
                  <a:gd name="T60" fmla="*/ 48 w 73"/>
                  <a:gd name="T61" fmla="*/ 112 h 129"/>
                  <a:gd name="T62" fmla="*/ 48 w 73"/>
                  <a:gd name="T63" fmla="*/ 1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129">
                    <a:moveTo>
                      <a:pt x="66" y="105"/>
                    </a:moveTo>
                    <a:cubicBezTo>
                      <a:pt x="7" y="105"/>
                      <a:pt x="7" y="105"/>
                      <a:pt x="7" y="10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5"/>
                      <a:pt x="68" y="0"/>
                      <a:pt x="6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5"/>
                      <a:pt x="4" y="129"/>
                      <a:pt x="9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8" y="129"/>
                      <a:pt x="73" y="125"/>
                      <a:pt x="73" y="120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66" y="79"/>
                      <a:pt x="66" y="79"/>
                      <a:pt x="66" y="79"/>
                    </a:cubicBezTo>
                    <a:lnTo>
                      <a:pt x="66" y="105"/>
                    </a:lnTo>
                    <a:close/>
                    <a:moveTo>
                      <a:pt x="57" y="6"/>
                    </a:moveTo>
                    <a:cubicBezTo>
                      <a:pt x="58" y="6"/>
                      <a:pt x="60" y="7"/>
                      <a:pt x="60" y="9"/>
                    </a:cubicBezTo>
                    <a:cubicBezTo>
                      <a:pt x="60" y="10"/>
                      <a:pt x="58" y="11"/>
                      <a:pt x="57" y="11"/>
                    </a:cubicBezTo>
                    <a:cubicBezTo>
                      <a:pt x="56" y="11"/>
                      <a:pt x="55" y="10"/>
                      <a:pt x="55" y="9"/>
                    </a:cubicBezTo>
                    <a:cubicBezTo>
                      <a:pt x="55" y="7"/>
                      <a:pt x="56" y="6"/>
                      <a:pt x="57" y="6"/>
                    </a:cubicBezTo>
                    <a:close/>
                    <a:moveTo>
                      <a:pt x="24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24" y="10"/>
                      <a:pt x="24" y="10"/>
                      <a:pt x="24" y="10"/>
                    </a:cubicBezTo>
                    <a:lnTo>
                      <a:pt x="24" y="7"/>
                    </a:lnTo>
                    <a:close/>
                    <a:moveTo>
                      <a:pt x="48" y="119"/>
                    </a:moveTo>
                    <a:cubicBezTo>
                      <a:pt x="25" y="119"/>
                      <a:pt x="25" y="119"/>
                      <a:pt x="25" y="119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48" y="112"/>
                      <a:pt x="48" y="112"/>
                      <a:pt x="48" y="112"/>
                    </a:cubicBezTo>
                    <a:lnTo>
                      <a:pt x="48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7" name="Freeform 63"/>
              <p:cNvSpPr>
                <a:spLocks/>
              </p:cNvSpPr>
              <p:nvPr/>
            </p:nvSpPr>
            <p:spPr bwMode="auto">
              <a:xfrm>
                <a:off x="608013" y="4478338"/>
                <a:ext cx="103188" cy="98425"/>
              </a:xfrm>
              <a:custGeom>
                <a:avLst/>
                <a:gdLst>
                  <a:gd name="T0" fmla="*/ 0 w 65"/>
                  <a:gd name="T1" fmla="*/ 44 h 62"/>
                  <a:gd name="T2" fmla="*/ 8 w 65"/>
                  <a:gd name="T3" fmla="*/ 44 h 62"/>
                  <a:gd name="T4" fmla="*/ 0 w 65"/>
                  <a:gd name="T5" fmla="*/ 62 h 62"/>
                  <a:gd name="T6" fmla="*/ 22 w 65"/>
                  <a:gd name="T7" fmla="*/ 44 h 62"/>
                  <a:gd name="T8" fmla="*/ 65 w 65"/>
                  <a:gd name="T9" fmla="*/ 44 h 62"/>
                  <a:gd name="T10" fmla="*/ 65 w 65"/>
                  <a:gd name="T11" fmla="*/ 0 h 62"/>
                  <a:gd name="T12" fmla="*/ 0 w 65"/>
                  <a:gd name="T13" fmla="*/ 0 h 62"/>
                  <a:gd name="T14" fmla="*/ 0 w 65"/>
                  <a:gd name="T15" fmla="*/ 4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62">
                    <a:moveTo>
                      <a:pt x="0" y="44"/>
                    </a:moveTo>
                    <a:lnTo>
                      <a:pt x="8" y="44"/>
                    </a:lnTo>
                    <a:lnTo>
                      <a:pt x="0" y="62"/>
                    </a:lnTo>
                    <a:lnTo>
                      <a:pt x="22" y="44"/>
                    </a:lnTo>
                    <a:lnTo>
                      <a:pt x="65" y="44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2442709" y="5026309"/>
            <a:ext cx="725804" cy="732324"/>
            <a:chOff x="2442709" y="5026309"/>
            <a:chExt cx="725804" cy="732324"/>
          </a:xfrm>
        </p:grpSpPr>
        <p:sp>
          <p:nvSpPr>
            <p:cNvPr id="13" name="Oval 1133"/>
            <p:cNvSpPr>
              <a:spLocks noChangeArrowheads="1"/>
            </p:cNvSpPr>
            <p:nvPr/>
          </p:nvSpPr>
          <p:spPr bwMode="auto">
            <a:xfrm>
              <a:off x="2442709" y="5026309"/>
              <a:ext cx="725804" cy="732324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Shape 719"/>
            <p:cNvSpPr/>
            <p:nvPr/>
          </p:nvSpPr>
          <p:spPr>
            <a:xfrm>
              <a:off x="2599659" y="5212312"/>
              <a:ext cx="401809" cy="3455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6239054" y="5026309"/>
            <a:ext cx="725804" cy="732324"/>
            <a:chOff x="6239054" y="5026309"/>
            <a:chExt cx="725804" cy="732324"/>
          </a:xfrm>
        </p:grpSpPr>
        <p:sp>
          <p:nvSpPr>
            <p:cNvPr id="16" name="Oval 1142"/>
            <p:cNvSpPr>
              <a:spLocks noChangeArrowheads="1"/>
            </p:cNvSpPr>
            <p:nvPr/>
          </p:nvSpPr>
          <p:spPr bwMode="auto">
            <a:xfrm>
              <a:off x="6239054" y="5026309"/>
              <a:ext cx="725804" cy="732324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2" name="Group 31"/>
            <p:cNvGrpSpPr/>
            <p:nvPr/>
          </p:nvGrpSpPr>
          <p:grpSpPr>
            <a:xfrm>
              <a:off x="6370923" y="5177044"/>
              <a:ext cx="454778" cy="380830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36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181663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30" grpId="0"/>
      <p:bldP spid="31" grpId="0"/>
      <p:bldP spid="34" grpId="0"/>
      <p:bldP spid="34" grpId="1"/>
      <p:bldP spid="34" grpId="2"/>
      <p:bldP spid="34" grpId="3"/>
      <p:bldP spid="34" grpId="4"/>
      <p:bldP spid="34" grpId="5"/>
      <p:bldP spid="34" grpId="6"/>
      <p:bldP spid="34" grpId="7"/>
      <p:bldP spid="34" grpId="8"/>
      <p:bldP spid="34" grpId="9"/>
      <p:bldP spid="34" grpId="10"/>
      <p:bldP spid="34" grpId="11"/>
      <p:bldP spid="34" grpId="12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511061" y="3222399"/>
            <a:ext cx="9141307" cy="1098869"/>
            <a:chOff x="1511061" y="3222399"/>
            <a:chExt cx="9141307" cy="1098869"/>
          </a:xfrm>
        </p:grpSpPr>
        <p:sp>
          <p:nvSpPr>
            <p:cNvPr id="8" name="Shape 2729"/>
            <p:cNvSpPr/>
            <p:nvPr/>
          </p:nvSpPr>
          <p:spPr>
            <a:xfrm>
              <a:off x="1511061" y="3222399"/>
              <a:ext cx="2147474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Shape 2730"/>
            <p:cNvSpPr/>
            <p:nvPr/>
          </p:nvSpPr>
          <p:spPr>
            <a:xfrm>
              <a:off x="3846156" y="3222399"/>
              <a:ext cx="2147474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" name="Shape 2731"/>
            <p:cNvSpPr/>
            <p:nvPr/>
          </p:nvSpPr>
          <p:spPr>
            <a:xfrm>
              <a:off x="6181251" y="3222399"/>
              <a:ext cx="2147468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Shape 2732"/>
            <p:cNvSpPr/>
            <p:nvPr/>
          </p:nvSpPr>
          <p:spPr>
            <a:xfrm>
              <a:off x="8504900" y="3222399"/>
              <a:ext cx="2147468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" name="Shape 2733"/>
            <p:cNvSpPr/>
            <p:nvPr/>
          </p:nvSpPr>
          <p:spPr>
            <a:xfrm>
              <a:off x="2907540" y="3623028"/>
              <a:ext cx="1703172" cy="286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7060"/>
                    <a:pt x="20794" y="21600"/>
                    <a:pt x="19800" y="21600"/>
                  </a:cubicBezTo>
                  <a:lnTo>
                    <a:pt x="1800" y="21600"/>
                  </a:lnTo>
                  <a:cubicBezTo>
                    <a:pt x="806" y="21600"/>
                    <a:pt x="0" y="17060"/>
                    <a:pt x="0" y="10800"/>
                  </a:cubicBezTo>
                  <a:lnTo>
                    <a:pt x="0" y="10800"/>
                  </a:lnTo>
                  <a:cubicBezTo>
                    <a:pt x="0" y="4540"/>
                    <a:pt x="806" y="0"/>
                    <a:pt x="1800" y="0"/>
                  </a:cubicBezTo>
                  <a:lnTo>
                    <a:pt x="19800" y="0"/>
                  </a:lnTo>
                  <a:cubicBezTo>
                    <a:pt x="20794" y="0"/>
                    <a:pt x="21600" y="454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  <a:ln w="63500">
              <a:solidFill>
                <a:srgbClr val="FFFFFF">
                  <a:alpha val="50000"/>
                </a:srgbClr>
              </a:solidFill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" name="Shape 2734"/>
            <p:cNvSpPr/>
            <p:nvPr/>
          </p:nvSpPr>
          <p:spPr>
            <a:xfrm>
              <a:off x="5242635" y="3623028"/>
              <a:ext cx="1703166" cy="286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7060"/>
                    <a:pt x="20794" y="21600"/>
                    <a:pt x="19800" y="21600"/>
                  </a:cubicBezTo>
                  <a:lnTo>
                    <a:pt x="1800" y="21600"/>
                  </a:lnTo>
                  <a:cubicBezTo>
                    <a:pt x="806" y="21600"/>
                    <a:pt x="0" y="17060"/>
                    <a:pt x="0" y="10800"/>
                  </a:cubicBezTo>
                  <a:lnTo>
                    <a:pt x="0" y="10800"/>
                  </a:lnTo>
                  <a:cubicBezTo>
                    <a:pt x="0" y="4540"/>
                    <a:pt x="806" y="0"/>
                    <a:pt x="1800" y="0"/>
                  </a:cubicBezTo>
                  <a:lnTo>
                    <a:pt x="19800" y="0"/>
                  </a:lnTo>
                  <a:cubicBezTo>
                    <a:pt x="20794" y="0"/>
                    <a:pt x="21600" y="454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  <a:ln w="63500">
              <a:solidFill>
                <a:srgbClr val="FFFFFF">
                  <a:alpha val="50000"/>
                </a:srgbClr>
              </a:solidFill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" name="Shape 2735"/>
            <p:cNvSpPr/>
            <p:nvPr/>
          </p:nvSpPr>
          <p:spPr>
            <a:xfrm>
              <a:off x="7566283" y="3623028"/>
              <a:ext cx="1703167" cy="286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7060"/>
                    <a:pt x="20794" y="21600"/>
                    <a:pt x="19800" y="21600"/>
                  </a:cubicBezTo>
                  <a:lnTo>
                    <a:pt x="1800" y="21600"/>
                  </a:lnTo>
                  <a:cubicBezTo>
                    <a:pt x="806" y="21600"/>
                    <a:pt x="0" y="17060"/>
                    <a:pt x="0" y="10800"/>
                  </a:cubicBezTo>
                  <a:lnTo>
                    <a:pt x="0" y="10800"/>
                  </a:lnTo>
                  <a:cubicBezTo>
                    <a:pt x="0" y="4540"/>
                    <a:pt x="806" y="0"/>
                    <a:pt x="1800" y="0"/>
                  </a:cubicBezTo>
                  <a:lnTo>
                    <a:pt x="19800" y="0"/>
                  </a:lnTo>
                  <a:cubicBezTo>
                    <a:pt x="20794" y="0"/>
                    <a:pt x="21600" y="454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  <a:ln w="63500">
              <a:solidFill>
                <a:srgbClr val="FFFFFF">
                  <a:alpha val="50000"/>
                </a:srgbClr>
              </a:solidFill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Supply Chain Service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5" name="Group 34"/>
          <p:cNvGrpSpPr/>
          <p:nvPr/>
        </p:nvGrpSpPr>
        <p:grpSpPr>
          <a:xfrm>
            <a:off x="1392600" y="1843049"/>
            <a:ext cx="2372955" cy="1114820"/>
            <a:chOff x="5408083" y="2933595"/>
            <a:chExt cx="2372955" cy="1114820"/>
          </a:xfrm>
        </p:grpSpPr>
        <p:sp>
          <p:nvSpPr>
            <p:cNvPr id="36" name="TextBox 35"/>
            <p:cNvSpPr txBox="1"/>
            <p:nvPr/>
          </p:nvSpPr>
          <p:spPr>
            <a:xfrm>
              <a:off x="5843980" y="2933595"/>
              <a:ext cx="14877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Raw Materials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7" name="Rectangle 3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3729696" y="1843049"/>
            <a:ext cx="2372955" cy="1114820"/>
            <a:chOff x="5408083" y="2933595"/>
            <a:chExt cx="2372955" cy="1114820"/>
          </a:xfrm>
        </p:grpSpPr>
        <p:sp>
          <p:nvSpPr>
            <p:cNvPr id="39" name="TextBox 38"/>
            <p:cNvSpPr txBox="1"/>
            <p:nvPr/>
          </p:nvSpPr>
          <p:spPr>
            <a:xfrm>
              <a:off x="5638475" y="2933595"/>
              <a:ext cx="189872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Inbound Transport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0" name="Rectangle 3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6068507" y="1843049"/>
            <a:ext cx="2372955" cy="1114820"/>
            <a:chOff x="5408083" y="2933595"/>
            <a:chExt cx="2372955" cy="1114820"/>
          </a:xfrm>
        </p:grpSpPr>
        <p:sp>
          <p:nvSpPr>
            <p:cNvPr id="42" name="TextBox 41"/>
            <p:cNvSpPr txBox="1"/>
            <p:nvPr/>
          </p:nvSpPr>
          <p:spPr>
            <a:xfrm>
              <a:off x="5985973" y="2933595"/>
              <a:ext cx="120372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392156" y="1843049"/>
            <a:ext cx="2372955" cy="1114820"/>
            <a:chOff x="5408083" y="2933595"/>
            <a:chExt cx="2372955" cy="1114820"/>
          </a:xfrm>
        </p:grpSpPr>
        <p:sp>
          <p:nvSpPr>
            <p:cNvPr id="45" name="TextBox 44"/>
            <p:cNvSpPr txBox="1"/>
            <p:nvPr/>
          </p:nvSpPr>
          <p:spPr>
            <a:xfrm>
              <a:off x="5944874" y="2933595"/>
              <a:ext cx="128592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Distribution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9" name="TextBox 28"/>
          <p:cNvSpPr txBox="1"/>
          <p:nvPr/>
        </p:nvSpPr>
        <p:spPr>
          <a:xfrm>
            <a:off x="1287290" y="4725352"/>
            <a:ext cx="96274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67990003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  <p:bldP spid="29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-2777"/>
            <a:ext cx="12192000" cy="6858000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grpSp>
        <p:nvGrpSpPr>
          <p:cNvPr id="6" name="Group 5"/>
          <p:cNvGrpSpPr/>
          <p:nvPr/>
        </p:nvGrpSpPr>
        <p:grpSpPr>
          <a:xfrm>
            <a:off x="6396056" y="4060267"/>
            <a:ext cx="3084885" cy="845564"/>
            <a:chOff x="2992062" y="1996073"/>
            <a:chExt cx="1929624" cy="528908"/>
          </a:xfrm>
        </p:grpSpPr>
        <p:sp>
          <p:nvSpPr>
            <p:cNvPr id="7" name="Subtitle 2"/>
            <p:cNvSpPr txBox="1">
              <a:spLocks/>
            </p:cNvSpPr>
            <p:nvPr/>
          </p:nvSpPr>
          <p:spPr>
            <a:xfrm>
              <a:off x="3080724" y="2286577"/>
              <a:ext cx="817624" cy="23840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0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Females </a:t>
              </a:r>
            </a:p>
          </p:txBody>
        </p:sp>
        <p:sp>
          <p:nvSpPr>
            <p:cNvPr id="8" name="Content Placeholder 2"/>
            <p:cNvSpPr txBox="1">
              <a:spLocks/>
            </p:cNvSpPr>
            <p:nvPr/>
          </p:nvSpPr>
          <p:spPr>
            <a:xfrm>
              <a:off x="3070446" y="1996073"/>
              <a:ext cx="822499" cy="34462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000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72M</a:t>
              </a:r>
              <a:endParaRPr lang="en-US" sz="2000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2992062" y="2119802"/>
              <a:ext cx="155108" cy="334520"/>
              <a:chOff x="6084168" y="3828473"/>
              <a:chExt cx="172244" cy="371476"/>
            </a:xfrm>
          </p:grpSpPr>
          <p:sp>
            <p:nvSpPr>
              <p:cNvPr id="15" name="Oval 14"/>
              <p:cNvSpPr>
                <a:spLocks noChangeArrowheads="1"/>
              </p:cNvSpPr>
              <p:nvPr/>
            </p:nvSpPr>
            <p:spPr bwMode="auto">
              <a:xfrm>
                <a:off x="6142112" y="3828473"/>
                <a:ext cx="54769" cy="56357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6" name="Freeform 7"/>
              <p:cNvSpPr>
                <a:spLocks/>
              </p:cNvSpPr>
              <p:nvPr/>
            </p:nvSpPr>
            <p:spPr bwMode="auto">
              <a:xfrm>
                <a:off x="6084168" y="3895942"/>
                <a:ext cx="172244" cy="304007"/>
              </a:xfrm>
              <a:custGeom>
                <a:avLst/>
                <a:gdLst>
                  <a:gd name="T0" fmla="*/ 91 w 92"/>
                  <a:gd name="T1" fmla="*/ 60 h 162"/>
                  <a:gd name="T2" fmla="*/ 75 w 92"/>
                  <a:gd name="T3" fmla="*/ 10 h 162"/>
                  <a:gd name="T4" fmla="*/ 64 w 92"/>
                  <a:gd name="T5" fmla="*/ 0 h 162"/>
                  <a:gd name="T6" fmla="*/ 28 w 92"/>
                  <a:gd name="T7" fmla="*/ 0 h 162"/>
                  <a:gd name="T8" fmla="*/ 19 w 92"/>
                  <a:gd name="T9" fmla="*/ 5 h 162"/>
                  <a:gd name="T10" fmla="*/ 18 w 92"/>
                  <a:gd name="T11" fmla="*/ 7 h 162"/>
                  <a:gd name="T12" fmla="*/ 18 w 92"/>
                  <a:gd name="T13" fmla="*/ 7 h 162"/>
                  <a:gd name="T14" fmla="*/ 17 w 92"/>
                  <a:gd name="T15" fmla="*/ 8 h 162"/>
                  <a:gd name="T16" fmla="*/ 1 w 92"/>
                  <a:gd name="T17" fmla="*/ 60 h 162"/>
                  <a:gd name="T18" fmla="*/ 5 w 92"/>
                  <a:gd name="T19" fmla="*/ 68 h 162"/>
                  <a:gd name="T20" fmla="*/ 14 w 92"/>
                  <a:gd name="T21" fmla="*/ 64 h 162"/>
                  <a:gd name="T22" fmla="*/ 26 w 92"/>
                  <a:gd name="T23" fmla="*/ 23 h 162"/>
                  <a:gd name="T24" fmla="*/ 28 w 92"/>
                  <a:gd name="T25" fmla="*/ 23 h 162"/>
                  <a:gd name="T26" fmla="*/ 29 w 92"/>
                  <a:gd name="T27" fmla="*/ 23 h 162"/>
                  <a:gd name="T28" fmla="*/ 9 w 92"/>
                  <a:gd name="T29" fmla="*/ 96 h 162"/>
                  <a:gd name="T30" fmla="*/ 29 w 92"/>
                  <a:gd name="T31" fmla="*/ 96 h 162"/>
                  <a:gd name="T32" fmla="*/ 29 w 92"/>
                  <a:gd name="T33" fmla="*/ 154 h 162"/>
                  <a:gd name="T34" fmla="*/ 37 w 92"/>
                  <a:gd name="T35" fmla="*/ 162 h 162"/>
                  <a:gd name="T36" fmla="*/ 44 w 92"/>
                  <a:gd name="T37" fmla="*/ 154 h 162"/>
                  <a:gd name="T38" fmla="*/ 44 w 92"/>
                  <a:gd name="T39" fmla="*/ 96 h 162"/>
                  <a:gd name="T40" fmla="*/ 49 w 92"/>
                  <a:gd name="T41" fmla="*/ 96 h 162"/>
                  <a:gd name="T42" fmla="*/ 49 w 92"/>
                  <a:gd name="T43" fmla="*/ 154 h 162"/>
                  <a:gd name="T44" fmla="*/ 56 w 92"/>
                  <a:gd name="T45" fmla="*/ 162 h 162"/>
                  <a:gd name="T46" fmla="*/ 64 w 92"/>
                  <a:gd name="T47" fmla="*/ 154 h 162"/>
                  <a:gd name="T48" fmla="*/ 64 w 92"/>
                  <a:gd name="T49" fmla="*/ 96 h 162"/>
                  <a:gd name="T50" fmla="*/ 83 w 92"/>
                  <a:gd name="T51" fmla="*/ 96 h 162"/>
                  <a:gd name="T52" fmla="*/ 63 w 92"/>
                  <a:gd name="T53" fmla="*/ 23 h 162"/>
                  <a:gd name="T54" fmla="*/ 64 w 92"/>
                  <a:gd name="T55" fmla="*/ 23 h 162"/>
                  <a:gd name="T56" fmla="*/ 65 w 92"/>
                  <a:gd name="T57" fmla="*/ 23 h 162"/>
                  <a:gd name="T58" fmla="*/ 79 w 92"/>
                  <a:gd name="T59" fmla="*/ 64 h 162"/>
                  <a:gd name="T60" fmla="*/ 87 w 92"/>
                  <a:gd name="T61" fmla="*/ 68 h 162"/>
                  <a:gd name="T62" fmla="*/ 91 w 92"/>
                  <a:gd name="T63" fmla="*/ 6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2" h="162">
                    <a:moveTo>
                      <a:pt x="91" y="60"/>
                    </a:moveTo>
                    <a:cubicBezTo>
                      <a:pt x="75" y="10"/>
                      <a:pt x="75" y="10"/>
                      <a:pt x="75" y="10"/>
                    </a:cubicBezTo>
                    <a:cubicBezTo>
                      <a:pt x="74" y="4"/>
                      <a:pt x="70" y="0"/>
                      <a:pt x="6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4" y="0"/>
                      <a:pt x="21" y="2"/>
                      <a:pt x="19" y="5"/>
                    </a:cubicBezTo>
                    <a:cubicBezTo>
                      <a:pt x="18" y="5"/>
                      <a:pt x="18" y="6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7" y="8"/>
                      <a:pt x="17" y="8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0" y="63"/>
                      <a:pt x="2" y="67"/>
                      <a:pt x="5" y="68"/>
                    </a:cubicBezTo>
                    <a:cubicBezTo>
                      <a:pt x="9" y="69"/>
                      <a:pt x="13" y="67"/>
                      <a:pt x="14" y="64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7" y="23"/>
                      <a:pt x="28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9" y="96"/>
                      <a:pt x="9" y="96"/>
                      <a:pt x="9" y="96"/>
                    </a:cubicBezTo>
                    <a:cubicBezTo>
                      <a:pt x="29" y="96"/>
                      <a:pt x="29" y="96"/>
                      <a:pt x="29" y="96"/>
                    </a:cubicBezTo>
                    <a:cubicBezTo>
                      <a:pt x="29" y="154"/>
                      <a:pt x="29" y="154"/>
                      <a:pt x="29" y="154"/>
                    </a:cubicBezTo>
                    <a:cubicBezTo>
                      <a:pt x="29" y="159"/>
                      <a:pt x="33" y="162"/>
                      <a:pt x="37" y="162"/>
                    </a:cubicBezTo>
                    <a:cubicBezTo>
                      <a:pt x="41" y="162"/>
                      <a:pt x="44" y="159"/>
                      <a:pt x="44" y="154"/>
                    </a:cubicBezTo>
                    <a:cubicBezTo>
                      <a:pt x="44" y="96"/>
                      <a:pt x="44" y="96"/>
                      <a:pt x="44" y="96"/>
                    </a:cubicBezTo>
                    <a:cubicBezTo>
                      <a:pt x="49" y="96"/>
                      <a:pt x="49" y="96"/>
                      <a:pt x="49" y="96"/>
                    </a:cubicBezTo>
                    <a:cubicBezTo>
                      <a:pt x="49" y="154"/>
                      <a:pt x="49" y="154"/>
                      <a:pt x="49" y="154"/>
                    </a:cubicBezTo>
                    <a:cubicBezTo>
                      <a:pt x="49" y="159"/>
                      <a:pt x="52" y="162"/>
                      <a:pt x="56" y="162"/>
                    </a:cubicBezTo>
                    <a:cubicBezTo>
                      <a:pt x="60" y="162"/>
                      <a:pt x="64" y="159"/>
                      <a:pt x="64" y="154"/>
                    </a:cubicBezTo>
                    <a:cubicBezTo>
                      <a:pt x="64" y="96"/>
                      <a:pt x="64" y="96"/>
                      <a:pt x="64" y="96"/>
                    </a:cubicBezTo>
                    <a:cubicBezTo>
                      <a:pt x="83" y="96"/>
                      <a:pt x="83" y="96"/>
                      <a:pt x="83" y="96"/>
                    </a:cubicBez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79" y="64"/>
                      <a:pt x="79" y="64"/>
                      <a:pt x="79" y="64"/>
                    </a:cubicBezTo>
                    <a:cubicBezTo>
                      <a:pt x="80" y="67"/>
                      <a:pt x="84" y="69"/>
                      <a:pt x="87" y="68"/>
                    </a:cubicBezTo>
                    <a:cubicBezTo>
                      <a:pt x="91" y="67"/>
                      <a:pt x="92" y="63"/>
                      <a:pt x="91" y="60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0" name="Group 9"/>
            <p:cNvGrpSpPr/>
            <p:nvPr/>
          </p:nvGrpSpPr>
          <p:grpSpPr>
            <a:xfrm>
              <a:off x="4021776" y="2119802"/>
              <a:ext cx="131519" cy="334520"/>
              <a:chOff x="7364799" y="3816899"/>
              <a:chExt cx="150666" cy="383216"/>
            </a:xfrm>
          </p:grpSpPr>
          <p:sp>
            <p:nvSpPr>
              <p:cNvPr id="13" name="Freeform 12"/>
              <p:cNvSpPr>
                <a:spLocks/>
              </p:cNvSpPr>
              <p:nvPr/>
            </p:nvSpPr>
            <p:spPr bwMode="auto">
              <a:xfrm>
                <a:off x="7364799" y="3882406"/>
                <a:ext cx="150666" cy="317709"/>
              </a:xfrm>
              <a:custGeom>
                <a:avLst/>
                <a:gdLst>
                  <a:gd name="T0" fmla="*/ 59 w 78"/>
                  <a:gd name="T1" fmla="*/ 0 h 164"/>
                  <a:gd name="T2" fmla="*/ 20 w 78"/>
                  <a:gd name="T3" fmla="*/ 0 h 164"/>
                  <a:gd name="T4" fmla="*/ 0 w 78"/>
                  <a:gd name="T5" fmla="*/ 16 h 164"/>
                  <a:gd name="T6" fmla="*/ 0 w 78"/>
                  <a:gd name="T7" fmla="*/ 16 h 164"/>
                  <a:gd name="T8" fmla="*/ 0 w 78"/>
                  <a:gd name="T9" fmla="*/ 19 h 164"/>
                  <a:gd name="T10" fmla="*/ 0 w 78"/>
                  <a:gd name="T11" fmla="*/ 74 h 164"/>
                  <a:gd name="T12" fmla="*/ 7 w 78"/>
                  <a:gd name="T13" fmla="*/ 80 h 164"/>
                  <a:gd name="T14" fmla="*/ 13 w 78"/>
                  <a:gd name="T15" fmla="*/ 74 h 164"/>
                  <a:gd name="T16" fmla="*/ 13 w 78"/>
                  <a:gd name="T17" fmla="*/ 26 h 164"/>
                  <a:gd name="T18" fmla="*/ 19 w 78"/>
                  <a:gd name="T19" fmla="*/ 26 h 164"/>
                  <a:gd name="T20" fmla="*/ 19 w 78"/>
                  <a:gd name="T21" fmla="*/ 72 h 164"/>
                  <a:gd name="T22" fmla="*/ 19 w 78"/>
                  <a:gd name="T23" fmla="*/ 73 h 164"/>
                  <a:gd name="T24" fmla="*/ 19 w 78"/>
                  <a:gd name="T25" fmla="*/ 154 h 164"/>
                  <a:gd name="T26" fmla="*/ 28 w 78"/>
                  <a:gd name="T27" fmla="*/ 164 h 164"/>
                  <a:gd name="T28" fmla="*/ 37 w 78"/>
                  <a:gd name="T29" fmla="*/ 154 h 164"/>
                  <a:gd name="T30" fmla="*/ 37 w 78"/>
                  <a:gd name="T31" fmla="*/ 83 h 164"/>
                  <a:gd name="T32" fmla="*/ 41 w 78"/>
                  <a:gd name="T33" fmla="*/ 83 h 164"/>
                  <a:gd name="T34" fmla="*/ 41 w 78"/>
                  <a:gd name="T35" fmla="*/ 154 h 164"/>
                  <a:gd name="T36" fmla="*/ 50 w 78"/>
                  <a:gd name="T37" fmla="*/ 164 h 164"/>
                  <a:gd name="T38" fmla="*/ 59 w 78"/>
                  <a:gd name="T39" fmla="*/ 154 h 164"/>
                  <a:gd name="T40" fmla="*/ 59 w 78"/>
                  <a:gd name="T41" fmla="*/ 72 h 164"/>
                  <a:gd name="T42" fmla="*/ 59 w 78"/>
                  <a:gd name="T43" fmla="*/ 71 h 164"/>
                  <a:gd name="T44" fmla="*/ 59 w 78"/>
                  <a:gd name="T45" fmla="*/ 26 h 164"/>
                  <a:gd name="T46" fmla="*/ 64 w 78"/>
                  <a:gd name="T47" fmla="*/ 26 h 164"/>
                  <a:gd name="T48" fmla="*/ 64 w 78"/>
                  <a:gd name="T49" fmla="*/ 74 h 164"/>
                  <a:gd name="T50" fmla="*/ 71 w 78"/>
                  <a:gd name="T51" fmla="*/ 80 h 164"/>
                  <a:gd name="T52" fmla="*/ 78 w 78"/>
                  <a:gd name="T53" fmla="*/ 74 h 164"/>
                  <a:gd name="T54" fmla="*/ 78 w 78"/>
                  <a:gd name="T55" fmla="*/ 19 h 164"/>
                  <a:gd name="T56" fmla="*/ 78 w 78"/>
                  <a:gd name="T57" fmla="*/ 16 h 164"/>
                  <a:gd name="T58" fmla="*/ 78 w 78"/>
                  <a:gd name="T59" fmla="*/ 15 h 164"/>
                  <a:gd name="T60" fmla="*/ 59 w 78"/>
                  <a:gd name="T61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8" h="164">
                    <a:moveTo>
                      <a:pt x="59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6" y="0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7"/>
                      <a:pt x="3" y="80"/>
                      <a:pt x="7" y="80"/>
                    </a:cubicBezTo>
                    <a:cubicBezTo>
                      <a:pt x="10" y="80"/>
                      <a:pt x="13" y="77"/>
                      <a:pt x="13" y="74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19" y="72"/>
                      <a:pt x="19" y="73"/>
                      <a:pt x="19" y="73"/>
                    </a:cubicBezTo>
                    <a:cubicBezTo>
                      <a:pt x="19" y="154"/>
                      <a:pt x="19" y="154"/>
                      <a:pt x="19" y="154"/>
                    </a:cubicBezTo>
                    <a:cubicBezTo>
                      <a:pt x="19" y="159"/>
                      <a:pt x="23" y="164"/>
                      <a:pt x="28" y="164"/>
                    </a:cubicBezTo>
                    <a:cubicBezTo>
                      <a:pt x="33" y="164"/>
                      <a:pt x="37" y="159"/>
                      <a:pt x="37" y="154"/>
                    </a:cubicBezTo>
                    <a:cubicBezTo>
                      <a:pt x="37" y="83"/>
                      <a:pt x="37" y="83"/>
                      <a:pt x="37" y="83"/>
                    </a:cubicBezTo>
                    <a:cubicBezTo>
                      <a:pt x="41" y="83"/>
                      <a:pt x="41" y="83"/>
                      <a:pt x="41" y="83"/>
                    </a:cubicBezTo>
                    <a:cubicBezTo>
                      <a:pt x="41" y="154"/>
                      <a:pt x="41" y="154"/>
                      <a:pt x="41" y="154"/>
                    </a:cubicBezTo>
                    <a:cubicBezTo>
                      <a:pt x="41" y="159"/>
                      <a:pt x="45" y="164"/>
                      <a:pt x="50" y="164"/>
                    </a:cubicBezTo>
                    <a:cubicBezTo>
                      <a:pt x="55" y="164"/>
                      <a:pt x="59" y="159"/>
                      <a:pt x="59" y="154"/>
                    </a:cubicBezTo>
                    <a:cubicBezTo>
                      <a:pt x="59" y="72"/>
                      <a:pt x="59" y="72"/>
                      <a:pt x="59" y="72"/>
                    </a:cubicBezTo>
                    <a:cubicBezTo>
                      <a:pt x="59" y="71"/>
                      <a:pt x="59" y="71"/>
                      <a:pt x="59" y="71"/>
                    </a:cubicBezTo>
                    <a:cubicBezTo>
                      <a:pt x="59" y="26"/>
                      <a:pt x="59" y="26"/>
                      <a:pt x="59" y="26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4" y="77"/>
                      <a:pt x="67" y="80"/>
                      <a:pt x="71" y="80"/>
                    </a:cubicBezTo>
                    <a:cubicBezTo>
                      <a:pt x="75" y="80"/>
                      <a:pt x="78" y="77"/>
                      <a:pt x="78" y="74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8" y="10"/>
                      <a:pt x="72" y="0"/>
                      <a:pt x="59" y="0"/>
                    </a:cubicBez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4" name="Oval 13"/>
              <p:cNvSpPr>
                <a:spLocks noChangeArrowheads="1"/>
              </p:cNvSpPr>
              <p:nvPr/>
            </p:nvSpPr>
            <p:spPr bwMode="auto">
              <a:xfrm>
                <a:off x="7410654" y="3816899"/>
                <a:ext cx="59775" cy="59775"/>
              </a:xfrm>
              <a:prstGeom prst="ellipse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1" name="Subtitle 2"/>
            <p:cNvSpPr txBox="1">
              <a:spLocks/>
            </p:cNvSpPr>
            <p:nvPr/>
          </p:nvSpPr>
          <p:spPr>
            <a:xfrm>
              <a:off x="4104062" y="2286577"/>
              <a:ext cx="817624" cy="23840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0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Males </a:t>
              </a:r>
            </a:p>
          </p:txBody>
        </p:sp>
        <p:sp>
          <p:nvSpPr>
            <p:cNvPr id="12" name="Content Placeholder 2"/>
            <p:cNvSpPr txBox="1">
              <a:spLocks/>
            </p:cNvSpPr>
            <p:nvPr/>
          </p:nvSpPr>
          <p:spPr>
            <a:xfrm>
              <a:off x="4093784" y="1996073"/>
              <a:ext cx="822499" cy="34462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000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46M</a:t>
              </a:r>
              <a:endParaRPr lang="en-US" sz="2000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369982" y="2118164"/>
            <a:ext cx="3216928" cy="294021"/>
            <a:chOff x="6369982" y="2118164"/>
            <a:chExt cx="3216928" cy="294021"/>
          </a:xfrm>
        </p:grpSpPr>
        <p:sp>
          <p:nvSpPr>
            <p:cNvPr id="20" name="Rectangle 19"/>
            <p:cNvSpPr/>
            <p:nvPr/>
          </p:nvSpPr>
          <p:spPr>
            <a:xfrm>
              <a:off x="6369982" y="2118164"/>
              <a:ext cx="2248437" cy="118328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" name="Rectangle 20"/>
            <p:cNvSpPr/>
            <p:nvPr/>
          </p:nvSpPr>
          <p:spPr>
            <a:xfrm>
              <a:off x="6369982" y="2293857"/>
              <a:ext cx="3216928" cy="11832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620307" y="2072435"/>
            <a:ext cx="1394582" cy="441653"/>
            <a:chOff x="8620307" y="2072435"/>
            <a:chExt cx="1394582" cy="441653"/>
          </a:xfrm>
        </p:grpSpPr>
        <p:sp>
          <p:nvSpPr>
            <p:cNvPr id="18" name="Content Placeholder 2"/>
            <p:cNvSpPr txBox="1">
              <a:spLocks/>
            </p:cNvSpPr>
            <p:nvPr/>
          </p:nvSpPr>
          <p:spPr>
            <a:xfrm>
              <a:off x="8620307" y="2072435"/>
              <a:ext cx="415493" cy="227772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800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  <a:endParaRPr lang="en-US" sz="800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23" name="Content Placeholder 2"/>
            <p:cNvSpPr txBox="1">
              <a:spLocks/>
            </p:cNvSpPr>
            <p:nvPr/>
          </p:nvSpPr>
          <p:spPr>
            <a:xfrm>
              <a:off x="9595370" y="2249873"/>
              <a:ext cx="419519" cy="26421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6369984" y="2564785"/>
            <a:ext cx="3972096" cy="294020"/>
            <a:chOff x="6369984" y="2564785"/>
            <a:chExt cx="3972096" cy="294020"/>
          </a:xfrm>
        </p:grpSpPr>
        <p:sp>
          <p:nvSpPr>
            <p:cNvPr id="26" name="Rectangle 25"/>
            <p:cNvSpPr/>
            <p:nvPr/>
          </p:nvSpPr>
          <p:spPr>
            <a:xfrm>
              <a:off x="6369984" y="2564785"/>
              <a:ext cx="3972096" cy="118328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" name="Rectangle 26"/>
            <p:cNvSpPr/>
            <p:nvPr/>
          </p:nvSpPr>
          <p:spPr>
            <a:xfrm>
              <a:off x="6369984" y="2740477"/>
              <a:ext cx="2984295" cy="11832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9361033" y="2523476"/>
            <a:ext cx="1446073" cy="438612"/>
            <a:chOff x="9361033" y="2523476"/>
            <a:chExt cx="1446073" cy="438612"/>
          </a:xfrm>
        </p:grpSpPr>
        <p:sp>
          <p:nvSpPr>
            <p:cNvPr id="24" name="Content Placeholder 2"/>
            <p:cNvSpPr txBox="1">
              <a:spLocks/>
            </p:cNvSpPr>
            <p:nvPr/>
          </p:nvSpPr>
          <p:spPr>
            <a:xfrm>
              <a:off x="10342080" y="2523476"/>
              <a:ext cx="465026" cy="264213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  <p:sp>
          <p:nvSpPr>
            <p:cNvPr id="30" name="Content Placeholder 2"/>
            <p:cNvSpPr txBox="1">
              <a:spLocks/>
            </p:cNvSpPr>
            <p:nvPr/>
          </p:nvSpPr>
          <p:spPr>
            <a:xfrm>
              <a:off x="9361033" y="2697873"/>
              <a:ext cx="722682" cy="26421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6369984" y="3017609"/>
            <a:ext cx="3383618" cy="294017"/>
            <a:chOff x="6369984" y="3017609"/>
            <a:chExt cx="3383618" cy="294017"/>
          </a:xfrm>
        </p:grpSpPr>
        <p:sp>
          <p:nvSpPr>
            <p:cNvPr id="33" name="Rectangle 32"/>
            <p:cNvSpPr/>
            <p:nvPr/>
          </p:nvSpPr>
          <p:spPr>
            <a:xfrm>
              <a:off x="6369984" y="3017609"/>
              <a:ext cx="2921197" cy="11832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Rectangle 33"/>
            <p:cNvSpPr/>
            <p:nvPr/>
          </p:nvSpPr>
          <p:spPr>
            <a:xfrm>
              <a:off x="6369988" y="3193299"/>
              <a:ext cx="3383614" cy="118327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9288374" y="2973530"/>
            <a:ext cx="922426" cy="394453"/>
            <a:chOff x="9288374" y="2973530"/>
            <a:chExt cx="922426" cy="394453"/>
          </a:xfrm>
        </p:grpSpPr>
        <p:sp>
          <p:nvSpPr>
            <p:cNvPr id="36" name="Content Placeholder 2"/>
            <p:cNvSpPr txBox="1">
              <a:spLocks/>
            </p:cNvSpPr>
            <p:nvPr/>
          </p:nvSpPr>
          <p:spPr>
            <a:xfrm>
              <a:off x="9288374" y="2973530"/>
              <a:ext cx="436595" cy="202753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  <p:sp>
          <p:nvSpPr>
            <p:cNvPr id="37" name="Content Placeholder 2"/>
            <p:cNvSpPr txBox="1">
              <a:spLocks/>
            </p:cNvSpPr>
            <p:nvPr/>
          </p:nvSpPr>
          <p:spPr>
            <a:xfrm>
              <a:off x="9758663" y="3158449"/>
              <a:ext cx="452137" cy="20953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6369983" y="3464279"/>
            <a:ext cx="3643879" cy="294020"/>
            <a:chOff x="6369983" y="3464279"/>
            <a:chExt cx="3643879" cy="294020"/>
          </a:xfrm>
        </p:grpSpPr>
        <p:sp>
          <p:nvSpPr>
            <p:cNvPr id="39" name="Rectangle 38"/>
            <p:cNvSpPr/>
            <p:nvPr/>
          </p:nvSpPr>
          <p:spPr>
            <a:xfrm>
              <a:off x="6369983" y="3464279"/>
              <a:ext cx="2616853" cy="118328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" name="Rectangle 39"/>
            <p:cNvSpPr/>
            <p:nvPr/>
          </p:nvSpPr>
          <p:spPr>
            <a:xfrm>
              <a:off x="6369983" y="3639971"/>
              <a:ext cx="3643879" cy="11832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8987010" y="3420276"/>
            <a:ext cx="1754839" cy="383914"/>
            <a:chOff x="8987010" y="3420276"/>
            <a:chExt cx="1754839" cy="383914"/>
          </a:xfrm>
        </p:grpSpPr>
        <p:sp>
          <p:nvSpPr>
            <p:cNvPr id="43" name="Content Placeholder 2"/>
            <p:cNvSpPr txBox="1">
              <a:spLocks/>
            </p:cNvSpPr>
            <p:nvPr/>
          </p:nvSpPr>
          <p:spPr>
            <a:xfrm>
              <a:off x="8987010" y="3420276"/>
              <a:ext cx="415962" cy="20887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800" dirty="0" smtClean="0">
                  <a:solidFill>
                    <a:schemeClr val="bg1"/>
                  </a:solidFill>
                  <a:latin typeface="Source Sans Pro Black" pitchFamily="34" charset="0"/>
                </a:rPr>
                <a:t>30%</a:t>
              </a:r>
              <a:endParaRPr lang="en-US" sz="800" dirty="0">
                <a:solidFill>
                  <a:schemeClr val="bg1"/>
                </a:solidFill>
                <a:latin typeface="Source Sans Pro Black" pitchFamily="34" charset="0"/>
              </a:endParaRPr>
            </a:p>
          </p:txBody>
        </p:sp>
        <p:sp>
          <p:nvSpPr>
            <p:cNvPr id="44" name="Content Placeholder 2"/>
            <p:cNvSpPr txBox="1">
              <a:spLocks/>
            </p:cNvSpPr>
            <p:nvPr/>
          </p:nvSpPr>
          <p:spPr>
            <a:xfrm>
              <a:off x="10019168" y="3590772"/>
              <a:ext cx="722681" cy="213418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800" dirty="0" smtClean="0">
                  <a:solidFill>
                    <a:schemeClr val="bg1"/>
                  </a:solidFill>
                  <a:latin typeface="Source Sans Pro Black" pitchFamily="34" charset="0"/>
                </a:rPr>
                <a:t>41%</a:t>
              </a:r>
              <a:endParaRPr lang="en-US" sz="800" dirty="0">
                <a:solidFill>
                  <a:schemeClr val="bg1"/>
                </a:solidFill>
                <a:latin typeface="Source Sans Pro Black" pitchFamily="34" charset="0"/>
              </a:endParaRPr>
            </a:p>
          </p:txBody>
        </p:sp>
      </p:grpSp>
      <p:sp>
        <p:nvSpPr>
          <p:cNvPr id="55" name="TextBox 5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78</a:t>
            </a:fld>
            <a:endParaRPr lang="en-US" sz="1400" dirty="0">
              <a:solidFill>
                <a:schemeClr val="bg1"/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Rectangle 5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bg1"/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User of Media Social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519519" y="5199260"/>
            <a:ext cx="9144000" cy="61683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2" name="Group 61"/>
          <p:cNvGrpSpPr/>
          <p:nvPr/>
        </p:nvGrpSpPr>
        <p:grpSpPr>
          <a:xfrm>
            <a:off x="1392451" y="1887605"/>
            <a:ext cx="2476818" cy="2476818"/>
            <a:chOff x="4380989" y="3965699"/>
            <a:chExt cx="923827" cy="923827"/>
          </a:xfrm>
          <a:solidFill>
            <a:schemeClr val="bg1"/>
          </a:solidFill>
        </p:grpSpPr>
        <p:sp>
          <p:nvSpPr>
            <p:cNvPr id="63" name="Oval 62"/>
            <p:cNvSpPr/>
            <p:nvPr/>
          </p:nvSpPr>
          <p:spPr>
            <a:xfrm>
              <a:off x="4380989" y="3965699"/>
              <a:ext cx="923827" cy="92382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4" name="Freeform 21"/>
            <p:cNvSpPr>
              <a:spLocks/>
            </p:cNvSpPr>
            <p:nvPr/>
          </p:nvSpPr>
          <p:spPr bwMode="auto">
            <a:xfrm>
              <a:off x="4694315" y="4203570"/>
              <a:ext cx="353935" cy="447173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4495799" y="3022328"/>
            <a:ext cx="1733219" cy="264240"/>
            <a:chOff x="4495799" y="3022328"/>
            <a:chExt cx="1733219" cy="264240"/>
          </a:xfrm>
        </p:grpSpPr>
        <p:sp>
          <p:nvSpPr>
            <p:cNvPr id="32" name="Content Placeholder 2"/>
            <p:cNvSpPr txBox="1">
              <a:spLocks/>
            </p:cNvSpPr>
            <p:nvPr/>
          </p:nvSpPr>
          <p:spPr>
            <a:xfrm>
              <a:off x="4495799" y="3022328"/>
              <a:ext cx="1241520" cy="25391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Post Photos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Freeform 26"/>
            <p:cNvSpPr>
              <a:spLocks noEditPoints="1"/>
            </p:cNvSpPr>
            <p:nvPr/>
          </p:nvSpPr>
          <p:spPr bwMode="auto">
            <a:xfrm>
              <a:off x="5984170" y="3041720"/>
              <a:ext cx="244848" cy="244848"/>
            </a:xfrm>
            <a:custGeom>
              <a:avLst/>
              <a:gdLst>
                <a:gd name="T0" fmla="*/ 276 w 344"/>
                <a:gd name="T1" fmla="*/ 172 h 344"/>
                <a:gd name="T2" fmla="*/ 172 w 344"/>
                <a:gd name="T3" fmla="*/ 276 h 344"/>
                <a:gd name="T4" fmla="*/ 68 w 344"/>
                <a:gd name="T5" fmla="*/ 172 h 344"/>
                <a:gd name="T6" fmla="*/ 70 w 344"/>
                <a:gd name="T7" fmla="*/ 152 h 344"/>
                <a:gd name="T8" fmla="*/ 0 w 344"/>
                <a:gd name="T9" fmla="*/ 152 h 344"/>
                <a:gd name="T10" fmla="*/ 0 w 344"/>
                <a:gd name="T11" fmla="*/ 290 h 344"/>
                <a:gd name="T12" fmla="*/ 54 w 344"/>
                <a:gd name="T13" fmla="*/ 344 h 344"/>
                <a:gd name="T14" fmla="*/ 290 w 344"/>
                <a:gd name="T15" fmla="*/ 344 h 344"/>
                <a:gd name="T16" fmla="*/ 344 w 344"/>
                <a:gd name="T17" fmla="*/ 290 h 344"/>
                <a:gd name="T18" fmla="*/ 344 w 344"/>
                <a:gd name="T19" fmla="*/ 152 h 344"/>
                <a:gd name="T20" fmla="*/ 274 w 344"/>
                <a:gd name="T21" fmla="*/ 152 h 344"/>
                <a:gd name="T22" fmla="*/ 276 w 344"/>
                <a:gd name="T23" fmla="*/ 172 h 344"/>
                <a:gd name="T24" fmla="*/ 290 w 344"/>
                <a:gd name="T25" fmla="*/ 0 h 344"/>
                <a:gd name="T26" fmla="*/ 54 w 344"/>
                <a:gd name="T27" fmla="*/ 0 h 344"/>
                <a:gd name="T28" fmla="*/ 0 w 344"/>
                <a:gd name="T29" fmla="*/ 54 h 344"/>
                <a:gd name="T30" fmla="*/ 0 w 344"/>
                <a:gd name="T31" fmla="*/ 112 h 344"/>
                <a:gd name="T32" fmla="*/ 87 w 344"/>
                <a:gd name="T33" fmla="*/ 112 h 344"/>
                <a:gd name="T34" fmla="*/ 172 w 344"/>
                <a:gd name="T35" fmla="*/ 68 h 344"/>
                <a:gd name="T36" fmla="*/ 257 w 344"/>
                <a:gd name="T37" fmla="*/ 112 h 344"/>
                <a:gd name="T38" fmla="*/ 344 w 344"/>
                <a:gd name="T39" fmla="*/ 112 h 344"/>
                <a:gd name="T40" fmla="*/ 344 w 344"/>
                <a:gd name="T41" fmla="*/ 54 h 344"/>
                <a:gd name="T42" fmla="*/ 290 w 344"/>
                <a:gd name="T43" fmla="*/ 0 h 344"/>
                <a:gd name="T44" fmla="*/ 317 w 344"/>
                <a:gd name="T45" fmla="*/ 66 h 344"/>
                <a:gd name="T46" fmla="*/ 307 w 344"/>
                <a:gd name="T47" fmla="*/ 76 h 344"/>
                <a:gd name="T48" fmla="*/ 278 w 344"/>
                <a:gd name="T49" fmla="*/ 76 h 344"/>
                <a:gd name="T50" fmla="*/ 269 w 344"/>
                <a:gd name="T51" fmla="*/ 66 h 344"/>
                <a:gd name="T52" fmla="*/ 269 w 344"/>
                <a:gd name="T53" fmla="*/ 37 h 344"/>
                <a:gd name="T54" fmla="*/ 278 w 344"/>
                <a:gd name="T55" fmla="*/ 28 h 344"/>
                <a:gd name="T56" fmla="*/ 307 w 344"/>
                <a:gd name="T57" fmla="*/ 28 h 344"/>
                <a:gd name="T58" fmla="*/ 317 w 344"/>
                <a:gd name="T59" fmla="*/ 37 h 344"/>
                <a:gd name="T60" fmla="*/ 317 w 344"/>
                <a:gd name="T61" fmla="*/ 66 h 344"/>
                <a:gd name="T62" fmla="*/ 236 w 344"/>
                <a:gd name="T63" fmla="*/ 172 h 344"/>
                <a:gd name="T64" fmla="*/ 172 w 344"/>
                <a:gd name="T65" fmla="*/ 108 h 344"/>
                <a:gd name="T66" fmla="*/ 108 w 344"/>
                <a:gd name="T67" fmla="*/ 172 h 344"/>
                <a:gd name="T68" fmla="*/ 172 w 344"/>
                <a:gd name="T69" fmla="*/ 236 h 344"/>
                <a:gd name="T70" fmla="*/ 236 w 344"/>
                <a:gd name="T71" fmla="*/ 17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4" h="344">
                  <a:moveTo>
                    <a:pt x="276" y="172"/>
                  </a:moveTo>
                  <a:cubicBezTo>
                    <a:pt x="276" y="229"/>
                    <a:pt x="230" y="276"/>
                    <a:pt x="172" y="276"/>
                  </a:cubicBezTo>
                  <a:cubicBezTo>
                    <a:pt x="115" y="276"/>
                    <a:pt x="68" y="229"/>
                    <a:pt x="68" y="172"/>
                  </a:cubicBezTo>
                  <a:cubicBezTo>
                    <a:pt x="68" y="165"/>
                    <a:pt x="69" y="158"/>
                    <a:pt x="7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320"/>
                    <a:pt x="24" y="344"/>
                    <a:pt x="54" y="344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320" y="344"/>
                    <a:pt x="344" y="320"/>
                    <a:pt x="344" y="290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6" y="158"/>
                    <a:pt x="276" y="165"/>
                    <a:pt x="276" y="172"/>
                  </a:cubicBezTo>
                  <a:close/>
                  <a:moveTo>
                    <a:pt x="29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06" y="85"/>
                    <a:pt x="137" y="68"/>
                    <a:pt x="172" y="68"/>
                  </a:cubicBezTo>
                  <a:cubicBezTo>
                    <a:pt x="207" y="68"/>
                    <a:pt x="238" y="85"/>
                    <a:pt x="257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54"/>
                    <a:pt x="344" y="54"/>
                    <a:pt x="344" y="54"/>
                  </a:cubicBezTo>
                  <a:cubicBezTo>
                    <a:pt x="344" y="24"/>
                    <a:pt x="320" y="0"/>
                    <a:pt x="290" y="0"/>
                  </a:cubicBezTo>
                  <a:close/>
                  <a:moveTo>
                    <a:pt x="317" y="66"/>
                  </a:moveTo>
                  <a:cubicBezTo>
                    <a:pt x="317" y="72"/>
                    <a:pt x="312" y="76"/>
                    <a:pt x="307" y="76"/>
                  </a:cubicBezTo>
                  <a:cubicBezTo>
                    <a:pt x="278" y="76"/>
                    <a:pt x="278" y="76"/>
                    <a:pt x="278" y="76"/>
                  </a:cubicBezTo>
                  <a:cubicBezTo>
                    <a:pt x="273" y="76"/>
                    <a:pt x="269" y="72"/>
                    <a:pt x="269" y="66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69" y="32"/>
                    <a:pt x="273" y="28"/>
                    <a:pt x="278" y="28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2" y="28"/>
                    <a:pt x="317" y="32"/>
                    <a:pt x="317" y="37"/>
                  </a:cubicBezTo>
                  <a:lnTo>
                    <a:pt x="317" y="66"/>
                  </a:lnTo>
                  <a:close/>
                  <a:moveTo>
                    <a:pt x="236" y="172"/>
                  </a:moveTo>
                  <a:cubicBezTo>
                    <a:pt x="236" y="137"/>
                    <a:pt x="208" y="108"/>
                    <a:pt x="172" y="108"/>
                  </a:cubicBezTo>
                  <a:cubicBezTo>
                    <a:pt x="137" y="108"/>
                    <a:pt x="108" y="137"/>
                    <a:pt x="108" y="172"/>
                  </a:cubicBezTo>
                  <a:cubicBezTo>
                    <a:pt x="108" y="207"/>
                    <a:pt x="137" y="236"/>
                    <a:pt x="172" y="236"/>
                  </a:cubicBezTo>
                  <a:cubicBezTo>
                    <a:pt x="208" y="236"/>
                    <a:pt x="236" y="207"/>
                    <a:pt x="236" y="1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4411980" y="3465983"/>
            <a:ext cx="1864939" cy="265078"/>
            <a:chOff x="4411980" y="3465983"/>
            <a:chExt cx="1864939" cy="265078"/>
          </a:xfrm>
        </p:grpSpPr>
        <p:sp>
          <p:nvSpPr>
            <p:cNvPr id="41" name="Content Placeholder 2"/>
            <p:cNvSpPr txBox="1">
              <a:spLocks/>
            </p:cNvSpPr>
            <p:nvPr/>
          </p:nvSpPr>
          <p:spPr>
            <a:xfrm>
              <a:off x="4411980" y="3465983"/>
              <a:ext cx="1325338" cy="253918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Update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6" name="Freeform 51"/>
            <p:cNvSpPr>
              <a:spLocks noEditPoints="1"/>
            </p:cNvSpPr>
            <p:nvPr/>
          </p:nvSpPr>
          <p:spPr bwMode="auto">
            <a:xfrm>
              <a:off x="5969346" y="3476979"/>
              <a:ext cx="307573" cy="254082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4495799" y="2551289"/>
            <a:ext cx="1727513" cy="320701"/>
            <a:chOff x="4495799" y="2551289"/>
            <a:chExt cx="1727513" cy="320701"/>
          </a:xfrm>
        </p:grpSpPr>
        <p:sp>
          <p:nvSpPr>
            <p:cNvPr id="28" name="Content Placeholder 2"/>
            <p:cNvSpPr txBox="1">
              <a:spLocks/>
            </p:cNvSpPr>
            <p:nvPr/>
          </p:nvSpPr>
          <p:spPr>
            <a:xfrm>
              <a:off x="4495799" y="2579189"/>
              <a:ext cx="1241518" cy="253918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Make Money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8" name="Shape 2671"/>
            <p:cNvSpPr/>
            <p:nvPr/>
          </p:nvSpPr>
          <p:spPr>
            <a:xfrm>
              <a:off x="5995684" y="2551289"/>
              <a:ext cx="227628" cy="320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678680" y="2127418"/>
            <a:ext cx="1576694" cy="262076"/>
            <a:chOff x="4678680" y="2127418"/>
            <a:chExt cx="1576694" cy="262076"/>
          </a:xfrm>
        </p:grpSpPr>
        <p:sp>
          <p:nvSpPr>
            <p:cNvPr id="19" name="Content Placeholder 2"/>
            <p:cNvSpPr txBox="1">
              <a:spLocks/>
            </p:cNvSpPr>
            <p:nvPr/>
          </p:nvSpPr>
          <p:spPr>
            <a:xfrm>
              <a:off x="4678680" y="2135578"/>
              <a:ext cx="1058638" cy="25391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Safe Home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9" name="Group 68"/>
            <p:cNvGrpSpPr/>
            <p:nvPr/>
          </p:nvGrpSpPr>
          <p:grpSpPr>
            <a:xfrm>
              <a:off x="5949364" y="2127418"/>
              <a:ext cx="306010" cy="256252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70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493683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6" grpId="1"/>
      <p:bldP spid="56" grpId="2"/>
      <p:bldP spid="56" grpId="3"/>
      <p:bldP spid="56" grpId="4"/>
      <p:bldP spid="56" grpId="5"/>
      <p:bldP spid="56" grpId="6"/>
      <p:bldP spid="56" grpId="7"/>
      <p:bldP spid="56" grpId="8"/>
      <p:bldP spid="56" grpId="9"/>
      <p:bldP spid="56" grpId="10"/>
      <p:bldP spid="56" grpId="11"/>
      <p:bldP spid="56" grpId="12"/>
      <p:bldP spid="58" grpId="0"/>
      <p:bldP spid="59" grpId="0"/>
      <p:bldP spid="61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Speedometer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2733537" y="2282971"/>
            <a:ext cx="1875950" cy="1521926"/>
            <a:chOff x="2733537" y="2282971"/>
            <a:chExt cx="1875950" cy="1521926"/>
          </a:xfrm>
        </p:grpSpPr>
        <p:grpSp>
          <p:nvGrpSpPr>
            <p:cNvPr id="57" name="Group 56"/>
            <p:cNvGrpSpPr/>
            <p:nvPr/>
          </p:nvGrpSpPr>
          <p:grpSpPr>
            <a:xfrm>
              <a:off x="2733537" y="2282971"/>
              <a:ext cx="1875950" cy="1521926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5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5" name="Freeform 41"/>
              <p:cNvSpPr>
                <a:spLocks/>
              </p:cNvSpPr>
              <p:nvPr/>
            </p:nvSpPr>
            <p:spPr bwMode="auto">
              <a:xfrm flipH="1">
                <a:off x="4574054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58" name="Text Box 7"/>
            <p:cNvSpPr txBox="1">
              <a:spLocks noChangeArrowheads="1"/>
            </p:cNvSpPr>
            <p:nvPr/>
          </p:nvSpPr>
          <p:spPr bwMode="auto">
            <a:xfrm>
              <a:off x="3346291" y="3513578"/>
              <a:ext cx="668133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4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60 mph</a:t>
              </a:r>
              <a:endParaRPr lang="en-CA" sz="14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223900" y="2467109"/>
            <a:ext cx="1336115" cy="1088262"/>
            <a:chOff x="1223900" y="2467109"/>
            <a:chExt cx="1336115" cy="1088262"/>
          </a:xfrm>
        </p:grpSpPr>
        <p:grpSp>
          <p:nvGrpSpPr>
            <p:cNvPr id="67" name="Group 66"/>
            <p:cNvGrpSpPr/>
            <p:nvPr/>
          </p:nvGrpSpPr>
          <p:grpSpPr>
            <a:xfrm>
              <a:off x="1223900" y="2467109"/>
              <a:ext cx="1336115" cy="1083967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6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5" name="Freeform 41"/>
              <p:cNvSpPr>
                <a:spLocks/>
              </p:cNvSpPr>
              <p:nvPr/>
            </p:nvSpPr>
            <p:spPr bwMode="auto">
              <a:xfrm>
                <a:off x="3991892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68" name="Text Box 7"/>
            <p:cNvSpPr txBox="1">
              <a:spLocks noChangeArrowheads="1"/>
            </p:cNvSpPr>
            <p:nvPr/>
          </p:nvSpPr>
          <p:spPr bwMode="auto">
            <a:xfrm>
              <a:off x="1635046" y="3324539"/>
              <a:ext cx="525465" cy="2308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1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30 mph</a:t>
              </a:r>
              <a:endParaRPr lang="en-CA" sz="11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94799" y="1934883"/>
            <a:ext cx="2820460" cy="2288190"/>
            <a:chOff x="4694799" y="1934883"/>
            <a:chExt cx="2820460" cy="2288190"/>
          </a:xfrm>
        </p:grpSpPr>
        <p:grpSp>
          <p:nvGrpSpPr>
            <p:cNvPr id="37" name="Group 36"/>
            <p:cNvGrpSpPr/>
            <p:nvPr/>
          </p:nvGrpSpPr>
          <p:grpSpPr>
            <a:xfrm>
              <a:off x="4694799" y="1934883"/>
              <a:ext cx="2820460" cy="2288190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3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41"/>
              <p:cNvSpPr>
                <a:spLocks/>
              </p:cNvSpPr>
              <p:nvPr/>
            </p:nvSpPr>
            <p:spPr bwMode="auto">
              <a:xfrm>
                <a:off x="3991892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8" name="Text Box 7"/>
            <p:cNvSpPr txBox="1">
              <a:spLocks noChangeArrowheads="1"/>
            </p:cNvSpPr>
            <p:nvPr/>
          </p:nvSpPr>
          <p:spPr bwMode="auto">
            <a:xfrm>
              <a:off x="5663094" y="3785079"/>
              <a:ext cx="948659" cy="3693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0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30 mph</a:t>
              </a:r>
              <a:endParaRPr lang="en-CA" sz="20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635684" y="2282971"/>
            <a:ext cx="1875950" cy="1521926"/>
            <a:chOff x="7635684" y="2282971"/>
            <a:chExt cx="1875950" cy="1521926"/>
          </a:xfrm>
        </p:grpSpPr>
        <p:grpSp>
          <p:nvGrpSpPr>
            <p:cNvPr id="47" name="Group 46"/>
            <p:cNvGrpSpPr/>
            <p:nvPr/>
          </p:nvGrpSpPr>
          <p:grpSpPr>
            <a:xfrm>
              <a:off x="7635684" y="2282971"/>
              <a:ext cx="1875950" cy="1521926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4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41"/>
              <p:cNvSpPr>
                <a:spLocks/>
              </p:cNvSpPr>
              <p:nvPr/>
            </p:nvSpPr>
            <p:spPr bwMode="auto">
              <a:xfrm>
                <a:off x="3991892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48" name="Text Box 7"/>
            <p:cNvSpPr txBox="1">
              <a:spLocks noChangeArrowheads="1"/>
            </p:cNvSpPr>
            <p:nvPr/>
          </p:nvSpPr>
          <p:spPr bwMode="auto">
            <a:xfrm>
              <a:off x="8261138" y="3513578"/>
              <a:ext cx="668133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4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35 mph</a:t>
              </a:r>
              <a:endParaRPr lang="en-CA" sz="14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674364" y="2467109"/>
            <a:ext cx="1336115" cy="1084452"/>
            <a:chOff x="9674364" y="2467109"/>
            <a:chExt cx="1336115" cy="1084452"/>
          </a:xfrm>
        </p:grpSpPr>
        <p:grpSp>
          <p:nvGrpSpPr>
            <p:cNvPr id="77" name="Group 76"/>
            <p:cNvGrpSpPr/>
            <p:nvPr/>
          </p:nvGrpSpPr>
          <p:grpSpPr>
            <a:xfrm>
              <a:off x="9674364" y="2467109"/>
              <a:ext cx="1336115" cy="1083967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7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" name="Freeform 41"/>
              <p:cNvSpPr>
                <a:spLocks/>
              </p:cNvSpPr>
              <p:nvPr/>
            </p:nvSpPr>
            <p:spPr bwMode="auto">
              <a:xfrm rot="1867980">
                <a:off x="4230131" y="1700390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78" name="Text Box 7"/>
            <p:cNvSpPr txBox="1">
              <a:spLocks noChangeArrowheads="1"/>
            </p:cNvSpPr>
            <p:nvPr/>
          </p:nvSpPr>
          <p:spPr bwMode="auto">
            <a:xfrm>
              <a:off x="10139106" y="3320729"/>
              <a:ext cx="406843" cy="2308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1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50 </a:t>
              </a:r>
              <a:r>
                <a:rPr lang="en-CA" sz="1100" b="1" spc="-15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ph</a:t>
              </a:r>
              <a:endParaRPr lang="en-CA" sz="11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4955736" y="4717331"/>
            <a:ext cx="2298032" cy="883987"/>
            <a:chOff x="5268628" y="2933595"/>
            <a:chExt cx="2298032" cy="883987"/>
          </a:xfrm>
        </p:grpSpPr>
        <p:sp>
          <p:nvSpPr>
            <p:cNvPr id="89" name="TextBox 88"/>
            <p:cNvSpPr txBox="1"/>
            <p:nvPr/>
          </p:nvSpPr>
          <p:spPr>
            <a:xfrm>
              <a:off x="5704824" y="2933595"/>
              <a:ext cx="14345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Middle Speed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0" name="Rectangle 89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1" name="Group 90"/>
          <p:cNvGrpSpPr/>
          <p:nvPr/>
        </p:nvGrpSpPr>
        <p:grpSpPr>
          <a:xfrm>
            <a:off x="7140688" y="4296416"/>
            <a:ext cx="2298032" cy="883987"/>
            <a:chOff x="5268628" y="2933595"/>
            <a:chExt cx="2298032" cy="883987"/>
          </a:xfrm>
        </p:grpSpPr>
        <p:sp>
          <p:nvSpPr>
            <p:cNvPr id="92" name="TextBox 91"/>
            <p:cNvSpPr txBox="1"/>
            <p:nvPr/>
          </p:nvSpPr>
          <p:spPr>
            <a:xfrm>
              <a:off x="5908179" y="2933595"/>
              <a:ext cx="102784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03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3" name="Rectangle 92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4" name="Group 93"/>
          <p:cNvGrpSpPr/>
          <p:nvPr/>
        </p:nvGrpSpPr>
        <p:grpSpPr>
          <a:xfrm>
            <a:off x="2775180" y="4296416"/>
            <a:ext cx="2298032" cy="883987"/>
            <a:chOff x="5268628" y="2933595"/>
            <a:chExt cx="2298032" cy="883987"/>
          </a:xfrm>
        </p:grpSpPr>
        <p:sp>
          <p:nvSpPr>
            <p:cNvPr id="95" name="TextBox 94"/>
            <p:cNvSpPr txBox="1"/>
            <p:nvPr/>
          </p:nvSpPr>
          <p:spPr>
            <a:xfrm>
              <a:off x="5908980" y="2933595"/>
              <a:ext cx="102624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02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6" name="Rectangle 95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755899" y="3798877"/>
            <a:ext cx="2298032" cy="883987"/>
            <a:chOff x="5268628" y="2933595"/>
            <a:chExt cx="2298032" cy="883987"/>
          </a:xfrm>
        </p:grpSpPr>
        <p:sp>
          <p:nvSpPr>
            <p:cNvPr id="87" name="TextBox 86"/>
            <p:cNvSpPr txBox="1"/>
            <p:nvPr/>
          </p:nvSpPr>
          <p:spPr>
            <a:xfrm>
              <a:off x="5915617" y="2933595"/>
              <a:ext cx="101297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01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7" name="Rectangle 96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8" name="Group 97"/>
          <p:cNvGrpSpPr/>
          <p:nvPr/>
        </p:nvGrpSpPr>
        <p:grpSpPr>
          <a:xfrm>
            <a:off x="9207035" y="3798877"/>
            <a:ext cx="2298032" cy="883987"/>
            <a:chOff x="5268628" y="2933595"/>
            <a:chExt cx="2298032" cy="883987"/>
          </a:xfrm>
        </p:grpSpPr>
        <p:sp>
          <p:nvSpPr>
            <p:cNvPr id="99" name="TextBox 98"/>
            <p:cNvSpPr txBox="1"/>
            <p:nvPr/>
          </p:nvSpPr>
          <p:spPr>
            <a:xfrm>
              <a:off x="5904171" y="2933595"/>
              <a:ext cx="103586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04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0" name="Rectangle 99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25383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5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4" grpId="0"/>
      <p:bldP spid="34" grpId="1"/>
      <p:bldP spid="34" grpId="2"/>
      <p:bldP spid="34" grpId="3"/>
      <p:bldP spid="34" grpId="4"/>
      <p:bldP spid="34" grpId="5"/>
      <p:bldP spid="34" grpId="6"/>
      <p:bldP spid="34" grpId="7"/>
      <p:bldP spid="34" grpId="8"/>
      <p:bldP spid="34" grpId="9"/>
      <p:bldP spid="34" grpId="10"/>
      <p:bldP spid="34" grpId="11"/>
      <p:bldP spid="34" grpId="12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521532" y="3283582"/>
            <a:ext cx="2943577" cy="1698272"/>
            <a:chOff x="1521532" y="3312610"/>
            <a:chExt cx="2943577" cy="1698272"/>
          </a:xfrm>
        </p:grpSpPr>
        <p:sp>
          <p:nvSpPr>
            <p:cNvPr id="14" name="Shape 545"/>
            <p:cNvSpPr/>
            <p:nvPr/>
          </p:nvSpPr>
          <p:spPr>
            <a:xfrm>
              <a:off x="1521532" y="3312610"/>
              <a:ext cx="2943577" cy="1698272"/>
            </a:xfrm>
            <a:prstGeom prst="roundRect">
              <a:avLst>
                <a:gd name="adj" fmla="val 19953"/>
              </a:avLst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3" name="Group 52"/>
            <p:cNvGrpSpPr/>
            <p:nvPr/>
          </p:nvGrpSpPr>
          <p:grpSpPr>
            <a:xfrm>
              <a:off x="1521532" y="3512915"/>
              <a:ext cx="2943577" cy="1277233"/>
              <a:chOff x="1521532" y="3297763"/>
              <a:chExt cx="2943577" cy="1277233"/>
            </a:xfrm>
          </p:grpSpPr>
          <p:sp>
            <p:nvSpPr>
              <p:cNvPr id="15" name="Text Placeholder 2"/>
              <p:cNvSpPr txBox="1">
                <a:spLocks/>
              </p:cNvSpPr>
              <p:nvPr/>
            </p:nvSpPr>
            <p:spPr>
              <a:xfrm>
                <a:off x="1521532" y="3297763"/>
                <a:ext cx="2943577" cy="295275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Good Speed</a:t>
                </a:r>
                <a:endPara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  <p:sp>
            <p:nvSpPr>
              <p:cNvPr id="16" name="TextBox 15"/>
              <p:cNvSpPr txBox="1"/>
              <p:nvPr/>
            </p:nvSpPr>
            <p:spPr>
              <a:xfrm>
                <a:off x="1645873" y="3636277"/>
                <a:ext cx="2704935" cy="9387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danime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santLoirem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sita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denimastebus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danaasl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/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perjalanan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cintakura</a:t>
                </a:r>
                <a:endParaRPr lang="id-ID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4634838" y="3102353"/>
            <a:ext cx="2943577" cy="1879501"/>
            <a:chOff x="4634838" y="3131381"/>
            <a:chExt cx="2943577" cy="1879501"/>
          </a:xfrm>
        </p:grpSpPr>
        <p:sp>
          <p:nvSpPr>
            <p:cNvPr id="10" name="Shape 539"/>
            <p:cNvSpPr/>
            <p:nvPr/>
          </p:nvSpPr>
          <p:spPr>
            <a:xfrm>
              <a:off x="4634838" y="3131381"/>
              <a:ext cx="2943577" cy="1879501"/>
            </a:xfrm>
            <a:prstGeom prst="roundRect">
              <a:avLst>
                <a:gd name="adj" fmla="val 19953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4" name="Group 53"/>
            <p:cNvGrpSpPr/>
            <p:nvPr/>
          </p:nvGrpSpPr>
          <p:grpSpPr>
            <a:xfrm>
              <a:off x="4634838" y="3432233"/>
              <a:ext cx="2943577" cy="1277233"/>
              <a:chOff x="4634838" y="3297763"/>
              <a:chExt cx="2943577" cy="1277233"/>
            </a:xfrm>
          </p:grpSpPr>
          <p:sp>
            <p:nvSpPr>
              <p:cNvPr id="22" name="Text Placeholder 2"/>
              <p:cNvSpPr txBox="1">
                <a:spLocks/>
              </p:cNvSpPr>
              <p:nvPr/>
            </p:nvSpPr>
            <p:spPr>
              <a:xfrm>
                <a:off x="4634838" y="3297763"/>
                <a:ext cx="2943577" cy="295275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Perfect Speed</a:t>
                </a:r>
                <a:endPara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  <p:sp>
            <p:nvSpPr>
              <p:cNvPr id="23" name="TextBox 22"/>
              <p:cNvSpPr txBox="1"/>
              <p:nvPr/>
            </p:nvSpPr>
            <p:spPr>
              <a:xfrm>
                <a:off x="4759179" y="3636277"/>
                <a:ext cx="2704935" cy="9387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danime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santLoirem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sita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danaasl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Dalam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perjalanan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cintakura</a:t>
                </a:r>
                <a:endParaRPr lang="id-ID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7748144" y="3283582"/>
            <a:ext cx="2943577" cy="1698272"/>
            <a:chOff x="7748144" y="3312610"/>
            <a:chExt cx="2943577" cy="1698272"/>
          </a:xfrm>
        </p:grpSpPr>
        <p:sp>
          <p:nvSpPr>
            <p:cNvPr id="6" name="Shape 531"/>
            <p:cNvSpPr/>
            <p:nvPr/>
          </p:nvSpPr>
          <p:spPr>
            <a:xfrm>
              <a:off x="7748144" y="3312610"/>
              <a:ext cx="2943577" cy="1698272"/>
            </a:xfrm>
            <a:prstGeom prst="roundRect">
              <a:avLst>
                <a:gd name="adj" fmla="val 19953"/>
              </a:avLst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5" name="Group 54"/>
            <p:cNvGrpSpPr/>
            <p:nvPr/>
          </p:nvGrpSpPr>
          <p:grpSpPr>
            <a:xfrm>
              <a:off x="7748144" y="3539139"/>
              <a:ext cx="2943577" cy="1277233"/>
              <a:chOff x="7748144" y="3323987"/>
              <a:chExt cx="2943577" cy="1277233"/>
            </a:xfrm>
          </p:grpSpPr>
          <p:sp>
            <p:nvSpPr>
              <p:cNvPr id="24" name="Text Placeholder 2"/>
              <p:cNvSpPr txBox="1">
                <a:spLocks/>
              </p:cNvSpPr>
              <p:nvPr/>
            </p:nvSpPr>
            <p:spPr>
              <a:xfrm>
                <a:off x="7748144" y="3323987"/>
                <a:ext cx="2943577" cy="295275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Good Speed</a:t>
                </a:r>
                <a:endPara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  <p:sp>
            <p:nvSpPr>
              <p:cNvPr id="25" name="TextBox 24"/>
              <p:cNvSpPr txBox="1"/>
              <p:nvPr/>
            </p:nvSpPr>
            <p:spPr>
              <a:xfrm>
                <a:off x="7862960" y="3662501"/>
                <a:ext cx="2704935" cy="9387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danime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santLoirem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sita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danaasl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Dalam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perjalanan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cintakura</a:t>
                </a:r>
                <a:endParaRPr lang="id-ID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27" name="TextBox 2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Speedtest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Performance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519519" y="5225350"/>
            <a:ext cx="9144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2417443" y="2064168"/>
            <a:ext cx="1240373" cy="1196786"/>
            <a:chOff x="2417443" y="2093196"/>
            <a:chExt cx="1240373" cy="1196786"/>
          </a:xfrm>
        </p:grpSpPr>
        <p:grpSp>
          <p:nvGrpSpPr>
            <p:cNvPr id="38" name="Group 2393"/>
            <p:cNvGrpSpPr/>
            <p:nvPr/>
          </p:nvGrpSpPr>
          <p:grpSpPr>
            <a:xfrm>
              <a:off x="2417443" y="2093196"/>
              <a:ext cx="1240373" cy="962471"/>
              <a:chOff x="0" y="0"/>
              <a:chExt cx="2614609" cy="2028814"/>
            </a:xfrm>
            <a:solidFill>
              <a:srgbClr val="B2D235"/>
            </a:solidFill>
          </p:grpSpPr>
          <p:sp>
            <p:nvSpPr>
              <p:cNvPr id="39" name="Shape 2391"/>
              <p:cNvSpPr/>
              <p:nvPr/>
            </p:nvSpPr>
            <p:spPr>
              <a:xfrm>
                <a:off x="1217268" y="1172184"/>
                <a:ext cx="841747" cy="3257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16" h="20708" extrusionOk="0">
                    <a:moveTo>
                      <a:pt x="1330" y="19753"/>
                    </a:moveTo>
                    <a:cubicBezTo>
                      <a:pt x="2564" y="21600"/>
                      <a:pt x="4162" y="20692"/>
                      <a:pt x="4961" y="17693"/>
                    </a:cubicBezTo>
                    <a:lnTo>
                      <a:pt x="5011" y="17511"/>
                    </a:lnTo>
                    <a:lnTo>
                      <a:pt x="21216" y="4080"/>
                    </a:lnTo>
                    <a:lnTo>
                      <a:pt x="20841" y="0"/>
                    </a:lnTo>
                    <a:lnTo>
                      <a:pt x="4098" y="7952"/>
                    </a:lnTo>
                    <a:cubicBezTo>
                      <a:pt x="2812" y="6028"/>
                      <a:pt x="1144" y="7103"/>
                      <a:pt x="382" y="10348"/>
                    </a:cubicBezTo>
                    <a:cubicBezTo>
                      <a:pt x="-384" y="13604"/>
                      <a:pt x="39" y="17822"/>
                      <a:pt x="1330" y="19753"/>
                    </a:cubicBezTo>
                    <a:cubicBezTo>
                      <a:pt x="1330" y="19753"/>
                      <a:pt x="1330" y="19753"/>
                      <a:pt x="1330" y="19753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0" name="Shape 2392"/>
              <p:cNvSpPr/>
              <p:nvPr/>
            </p:nvSpPr>
            <p:spPr>
              <a:xfrm>
                <a:off x="0" y="0"/>
                <a:ext cx="2614610" cy="20288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1" y="0"/>
                    </a:moveTo>
                    <a:cubicBezTo>
                      <a:pt x="4845" y="0"/>
                      <a:pt x="0" y="6244"/>
                      <a:pt x="0" y="13917"/>
                    </a:cubicBezTo>
                    <a:cubicBezTo>
                      <a:pt x="0" y="16592"/>
                      <a:pt x="592" y="19193"/>
                      <a:pt x="1714" y="21439"/>
                    </a:cubicBezTo>
                    <a:lnTo>
                      <a:pt x="1794" y="21600"/>
                    </a:lnTo>
                    <a:lnTo>
                      <a:pt x="3127" y="21600"/>
                    </a:lnTo>
                    <a:lnTo>
                      <a:pt x="4906" y="19306"/>
                    </a:lnTo>
                    <a:lnTo>
                      <a:pt x="4061" y="18215"/>
                    </a:lnTo>
                    <a:lnTo>
                      <a:pt x="2388" y="20369"/>
                    </a:lnTo>
                    <a:lnTo>
                      <a:pt x="2326" y="20233"/>
                    </a:lnTo>
                    <a:cubicBezTo>
                      <a:pt x="1460" y="18314"/>
                      <a:pt x="1004" y="16131"/>
                      <a:pt x="1004" y="13917"/>
                    </a:cubicBezTo>
                    <a:cubicBezTo>
                      <a:pt x="1004" y="13853"/>
                      <a:pt x="1005" y="13791"/>
                      <a:pt x="1009" y="13726"/>
                    </a:cubicBezTo>
                    <a:lnTo>
                      <a:pt x="1018" y="13477"/>
                    </a:lnTo>
                    <a:lnTo>
                      <a:pt x="3260" y="13477"/>
                    </a:lnTo>
                    <a:lnTo>
                      <a:pt x="3260" y="11934"/>
                    </a:lnTo>
                    <a:lnTo>
                      <a:pt x="1134" y="11932"/>
                    </a:lnTo>
                    <a:lnTo>
                      <a:pt x="1152" y="11789"/>
                    </a:lnTo>
                    <a:cubicBezTo>
                      <a:pt x="1424" y="9725"/>
                      <a:pt x="2099" y="7766"/>
                      <a:pt x="3102" y="6124"/>
                    </a:cubicBezTo>
                    <a:lnTo>
                      <a:pt x="3168" y="6015"/>
                    </a:lnTo>
                    <a:lnTo>
                      <a:pt x="4705" y="8001"/>
                    </a:lnTo>
                    <a:lnTo>
                      <a:pt x="5553" y="6910"/>
                    </a:lnTo>
                    <a:lnTo>
                      <a:pt x="3975" y="4872"/>
                    </a:lnTo>
                    <a:lnTo>
                      <a:pt x="4043" y="4787"/>
                    </a:lnTo>
                    <a:cubicBezTo>
                      <a:pt x="5749" y="2693"/>
                      <a:pt x="7985" y="1462"/>
                      <a:pt x="10343" y="1321"/>
                    </a:cubicBezTo>
                    <a:lnTo>
                      <a:pt x="10440" y="1314"/>
                    </a:lnTo>
                    <a:lnTo>
                      <a:pt x="10440" y="4558"/>
                    </a:lnTo>
                    <a:lnTo>
                      <a:pt x="11636" y="4558"/>
                    </a:lnTo>
                    <a:lnTo>
                      <a:pt x="11638" y="1339"/>
                    </a:lnTo>
                    <a:lnTo>
                      <a:pt x="11740" y="1353"/>
                    </a:lnTo>
                    <a:cubicBezTo>
                      <a:pt x="13868" y="1614"/>
                      <a:pt x="15830" y="2746"/>
                      <a:pt x="17421" y="4630"/>
                    </a:cubicBezTo>
                    <a:lnTo>
                      <a:pt x="17492" y="4715"/>
                    </a:lnTo>
                    <a:lnTo>
                      <a:pt x="15950" y="6705"/>
                    </a:lnTo>
                    <a:lnTo>
                      <a:pt x="16799" y="7793"/>
                    </a:lnTo>
                    <a:lnTo>
                      <a:pt x="18323" y="5832"/>
                    </a:lnTo>
                    <a:lnTo>
                      <a:pt x="18388" y="5935"/>
                    </a:lnTo>
                    <a:cubicBezTo>
                      <a:pt x="19451" y="7613"/>
                      <a:pt x="20163" y="9638"/>
                      <a:pt x="20448" y="11789"/>
                    </a:cubicBezTo>
                    <a:lnTo>
                      <a:pt x="20466" y="11932"/>
                    </a:lnTo>
                    <a:lnTo>
                      <a:pt x="18419" y="11932"/>
                    </a:lnTo>
                    <a:lnTo>
                      <a:pt x="18419" y="13475"/>
                    </a:lnTo>
                    <a:lnTo>
                      <a:pt x="20582" y="13477"/>
                    </a:lnTo>
                    <a:lnTo>
                      <a:pt x="20589" y="13710"/>
                    </a:lnTo>
                    <a:cubicBezTo>
                      <a:pt x="20595" y="13791"/>
                      <a:pt x="20596" y="13853"/>
                      <a:pt x="20596" y="13917"/>
                    </a:cubicBezTo>
                    <a:cubicBezTo>
                      <a:pt x="20596" y="16138"/>
                      <a:pt x="20135" y="18333"/>
                      <a:pt x="19260" y="20260"/>
                    </a:cubicBezTo>
                    <a:lnTo>
                      <a:pt x="19203" y="20385"/>
                    </a:lnTo>
                    <a:lnTo>
                      <a:pt x="17426" y="18388"/>
                    </a:lnTo>
                    <a:lnTo>
                      <a:pt x="16641" y="19550"/>
                    </a:lnTo>
                    <a:lnTo>
                      <a:pt x="18460" y="21600"/>
                    </a:lnTo>
                    <a:lnTo>
                      <a:pt x="19804" y="21600"/>
                    </a:lnTo>
                    <a:lnTo>
                      <a:pt x="19886" y="21439"/>
                    </a:lnTo>
                    <a:cubicBezTo>
                      <a:pt x="21008" y="19197"/>
                      <a:pt x="21600" y="16594"/>
                      <a:pt x="21600" y="13917"/>
                    </a:cubicBezTo>
                    <a:cubicBezTo>
                      <a:pt x="21600" y="6244"/>
                      <a:pt x="16755" y="0"/>
                      <a:pt x="10801" y="0"/>
                    </a:cubicBezTo>
                    <a:cubicBezTo>
                      <a:pt x="10801" y="0"/>
                      <a:pt x="10801" y="0"/>
                      <a:pt x="10801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41" name="Text Placeholder 2"/>
            <p:cNvSpPr txBox="1">
              <a:spLocks/>
            </p:cNvSpPr>
            <p:nvPr/>
          </p:nvSpPr>
          <p:spPr>
            <a:xfrm>
              <a:off x="2590949" y="2994707"/>
              <a:ext cx="90868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GB" sz="1800" b="1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GB" sz="18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595240" y="2064168"/>
            <a:ext cx="1240373" cy="1196786"/>
            <a:chOff x="8595240" y="2093196"/>
            <a:chExt cx="1240373" cy="1196786"/>
          </a:xfrm>
        </p:grpSpPr>
        <p:grpSp>
          <p:nvGrpSpPr>
            <p:cNvPr id="44" name="Group 2393"/>
            <p:cNvGrpSpPr/>
            <p:nvPr/>
          </p:nvGrpSpPr>
          <p:grpSpPr>
            <a:xfrm>
              <a:off x="8595240" y="2093196"/>
              <a:ext cx="1240373" cy="962471"/>
              <a:chOff x="0" y="0"/>
              <a:chExt cx="2614609" cy="2028814"/>
            </a:xfrm>
            <a:solidFill>
              <a:srgbClr val="00BBD6"/>
            </a:solidFill>
          </p:grpSpPr>
          <p:sp>
            <p:nvSpPr>
              <p:cNvPr id="46" name="Shape 2391"/>
              <p:cNvSpPr/>
              <p:nvPr/>
            </p:nvSpPr>
            <p:spPr>
              <a:xfrm>
                <a:off x="1217268" y="1172184"/>
                <a:ext cx="841747" cy="3257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16" h="20708" extrusionOk="0">
                    <a:moveTo>
                      <a:pt x="1330" y="19753"/>
                    </a:moveTo>
                    <a:cubicBezTo>
                      <a:pt x="2564" y="21600"/>
                      <a:pt x="4162" y="20692"/>
                      <a:pt x="4961" y="17693"/>
                    </a:cubicBezTo>
                    <a:lnTo>
                      <a:pt x="5011" y="17511"/>
                    </a:lnTo>
                    <a:lnTo>
                      <a:pt x="21216" y="4080"/>
                    </a:lnTo>
                    <a:lnTo>
                      <a:pt x="20841" y="0"/>
                    </a:lnTo>
                    <a:lnTo>
                      <a:pt x="4098" y="7952"/>
                    </a:lnTo>
                    <a:cubicBezTo>
                      <a:pt x="2812" y="6028"/>
                      <a:pt x="1144" y="7103"/>
                      <a:pt x="382" y="10348"/>
                    </a:cubicBezTo>
                    <a:cubicBezTo>
                      <a:pt x="-384" y="13604"/>
                      <a:pt x="39" y="17822"/>
                      <a:pt x="1330" y="19753"/>
                    </a:cubicBezTo>
                    <a:cubicBezTo>
                      <a:pt x="1330" y="19753"/>
                      <a:pt x="1330" y="19753"/>
                      <a:pt x="1330" y="19753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2392"/>
              <p:cNvSpPr/>
              <p:nvPr/>
            </p:nvSpPr>
            <p:spPr>
              <a:xfrm>
                <a:off x="0" y="0"/>
                <a:ext cx="2614610" cy="20288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1" y="0"/>
                    </a:moveTo>
                    <a:cubicBezTo>
                      <a:pt x="4845" y="0"/>
                      <a:pt x="0" y="6244"/>
                      <a:pt x="0" y="13917"/>
                    </a:cubicBezTo>
                    <a:cubicBezTo>
                      <a:pt x="0" y="16592"/>
                      <a:pt x="592" y="19193"/>
                      <a:pt x="1714" y="21439"/>
                    </a:cubicBezTo>
                    <a:lnTo>
                      <a:pt x="1794" y="21600"/>
                    </a:lnTo>
                    <a:lnTo>
                      <a:pt x="3127" y="21600"/>
                    </a:lnTo>
                    <a:lnTo>
                      <a:pt x="4906" y="19306"/>
                    </a:lnTo>
                    <a:lnTo>
                      <a:pt x="4061" y="18215"/>
                    </a:lnTo>
                    <a:lnTo>
                      <a:pt x="2388" y="20369"/>
                    </a:lnTo>
                    <a:lnTo>
                      <a:pt x="2326" y="20233"/>
                    </a:lnTo>
                    <a:cubicBezTo>
                      <a:pt x="1460" y="18314"/>
                      <a:pt x="1004" y="16131"/>
                      <a:pt x="1004" y="13917"/>
                    </a:cubicBezTo>
                    <a:cubicBezTo>
                      <a:pt x="1004" y="13853"/>
                      <a:pt x="1005" y="13791"/>
                      <a:pt x="1009" y="13726"/>
                    </a:cubicBezTo>
                    <a:lnTo>
                      <a:pt x="1018" y="13477"/>
                    </a:lnTo>
                    <a:lnTo>
                      <a:pt x="3260" y="13477"/>
                    </a:lnTo>
                    <a:lnTo>
                      <a:pt x="3260" y="11934"/>
                    </a:lnTo>
                    <a:lnTo>
                      <a:pt x="1134" y="11932"/>
                    </a:lnTo>
                    <a:lnTo>
                      <a:pt x="1152" y="11789"/>
                    </a:lnTo>
                    <a:cubicBezTo>
                      <a:pt x="1424" y="9725"/>
                      <a:pt x="2099" y="7766"/>
                      <a:pt x="3102" y="6124"/>
                    </a:cubicBezTo>
                    <a:lnTo>
                      <a:pt x="3168" y="6015"/>
                    </a:lnTo>
                    <a:lnTo>
                      <a:pt x="4705" y="8001"/>
                    </a:lnTo>
                    <a:lnTo>
                      <a:pt x="5553" y="6910"/>
                    </a:lnTo>
                    <a:lnTo>
                      <a:pt x="3975" y="4872"/>
                    </a:lnTo>
                    <a:lnTo>
                      <a:pt x="4043" y="4787"/>
                    </a:lnTo>
                    <a:cubicBezTo>
                      <a:pt x="5749" y="2693"/>
                      <a:pt x="7985" y="1462"/>
                      <a:pt x="10343" y="1321"/>
                    </a:cubicBezTo>
                    <a:lnTo>
                      <a:pt x="10440" y="1314"/>
                    </a:lnTo>
                    <a:lnTo>
                      <a:pt x="10440" y="4558"/>
                    </a:lnTo>
                    <a:lnTo>
                      <a:pt x="11636" y="4558"/>
                    </a:lnTo>
                    <a:lnTo>
                      <a:pt x="11638" y="1339"/>
                    </a:lnTo>
                    <a:lnTo>
                      <a:pt x="11740" y="1353"/>
                    </a:lnTo>
                    <a:cubicBezTo>
                      <a:pt x="13868" y="1614"/>
                      <a:pt x="15830" y="2746"/>
                      <a:pt x="17421" y="4630"/>
                    </a:cubicBezTo>
                    <a:lnTo>
                      <a:pt x="17492" y="4715"/>
                    </a:lnTo>
                    <a:lnTo>
                      <a:pt x="15950" y="6705"/>
                    </a:lnTo>
                    <a:lnTo>
                      <a:pt x="16799" y="7793"/>
                    </a:lnTo>
                    <a:lnTo>
                      <a:pt x="18323" y="5832"/>
                    </a:lnTo>
                    <a:lnTo>
                      <a:pt x="18388" y="5935"/>
                    </a:lnTo>
                    <a:cubicBezTo>
                      <a:pt x="19451" y="7613"/>
                      <a:pt x="20163" y="9638"/>
                      <a:pt x="20448" y="11789"/>
                    </a:cubicBezTo>
                    <a:lnTo>
                      <a:pt x="20466" y="11932"/>
                    </a:lnTo>
                    <a:lnTo>
                      <a:pt x="18419" y="11932"/>
                    </a:lnTo>
                    <a:lnTo>
                      <a:pt x="18419" y="13475"/>
                    </a:lnTo>
                    <a:lnTo>
                      <a:pt x="20582" y="13477"/>
                    </a:lnTo>
                    <a:lnTo>
                      <a:pt x="20589" y="13710"/>
                    </a:lnTo>
                    <a:cubicBezTo>
                      <a:pt x="20595" y="13791"/>
                      <a:pt x="20596" y="13853"/>
                      <a:pt x="20596" y="13917"/>
                    </a:cubicBezTo>
                    <a:cubicBezTo>
                      <a:pt x="20596" y="16138"/>
                      <a:pt x="20135" y="18333"/>
                      <a:pt x="19260" y="20260"/>
                    </a:cubicBezTo>
                    <a:lnTo>
                      <a:pt x="19203" y="20385"/>
                    </a:lnTo>
                    <a:lnTo>
                      <a:pt x="17426" y="18388"/>
                    </a:lnTo>
                    <a:lnTo>
                      <a:pt x="16641" y="19550"/>
                    </a:lnTo>
                    <a:lnTo>
                      <a:pt x="18460" y="21600"/>
                    </a:lnTo>
                    <a:lnTo>
                      <a:pt x="19804" y="21600"/>
                    </a:lnTo>
                    <a:lnTo>
                      <a:pt x="19886" y="21439"/>
                    </a:lnTo>
                    <a:cubicBezTo>
                      <a:pt x="21008" y="19197"/>
                      <a:pt x="21600" y="16594"/>
                      <a:pt x="21600" y="13917"/>
                    </a:cubicBezTo>
                    <a:cubicBezTo>
                      <a:pt x="21600" y="6244"/>
                      <a:pt x="16755" y="0"/>
                      <a:pt x="10801" y="0"/>
                    </a:cubicBezTo>
                    <a:cubicBezTo>
                      <a:pt x="10801" y="0"/>
                      <a:pt x="10801" y="0"/>
                      <a:pt x="10801" y="0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45" name="Text Placeholder 2"/>
            <p:cNvSpPr txBox="1">
              <a:spLocks/>
            </p:cNvSpPr>
            <p:nvPr/>
          </p:nvSpPr>
          <p:spPr>
            <a:xfrm>
              <a:off x="8768746" y="2994707"/>
              <a:ext cx="90868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GB" sz="1800" b="1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</a:t>
              </a:r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%</a:t>
              </a: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5257841" y="1559911"/>
            <a:ext cx="1600161" cy="1543930"/>
            <a:chOff x="5257840" y="1508257"/>
            <a:chExt cx="1721186" cy="1660702"/>
          </a:xfrm>
        </p:grpSpPr>
        <p:grpSp>
          <p:nvGrpSpPr>
            <p:cNvPr id="49" name="Group 2393"/>
            <p:cNvGrpSpPr/>
            <p:nvPr/>
          </p:nvGrpSpPr>
          <p:grpSpPr>
            <a:xfrm>
              <a:off x="5257840" y="1508257"/>
              <a:ext cx="1721186" cy="1335559"/>
              <a:chOff x="0" y="0"/>
              <a:chExt cx="2614610" cy="2028815"/>
            </a:xfrm>
            <a:solidFill>
              <a:srgbClr val="FFC000"/>
            </a:solidFill>
          </p:grpSpPr>
          <p:sp>
            <p:nvSpPr>
              <p:cNvPr id="51" name="Shape 2391"/>
              <p:cNvSpPr/>
              <p:nvPr/>
            </p:nvSpPr>
            <p:spPr>
              <a:xfrm rot="3243678">
                <a:off x="1217268" y="1172185"/>
                <a:ext cx="841747" cy="3257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16" h="20708" extrusionOk="0">
                    <a:moveTo>
                      <a:pt x="1330" y="19753"/>
                    </a:moveTo>
                    <a:cubicBezTo>
                      <a:pt x="2564" y="21600"/>
                      <a:pt x="4162" y="20692"/>
                      <a:pt x="4961" y="17693"/>
                    </a:cubicBezTo>
                    <a:lnTo>
                      <a:pt x="5011" y="17511"/>
                    </a:lnTo>
                    <a:lnTo>
                      <a:pt x="21216" y="4080"/>
                    </a:lnTo>
                    <a:lnTo>
                      <a:pt x="20841" y="0"/>
                    </a:lnTo>
                    <a:lnTo>
                      <a:pt x="4098" y="7952"/>
                    </a:lnTo>
                    <a:cubicBezTo>
                      <a:pt x="2812" y="6028"/>
                      <a:pt x="1144" y="7103"/>
                      <a:pt x="382" y="10348"/>
                    </a:cubicBezTo>
                    <a:cubicBezTo>
                      <a:pt x="-384" y="13604"/>
                      <a:pt x="39" y="17822"/>
                      <a:pt x="1330" y="19753"/>
                    </a:cubicBezTo>
                    <a:cubicBezTo>
                      <a:pt x="1330" y="19753"/>
                      <a:pt x="1330" y="19753"/>
                      <a:pt x="1330" y="19753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2392"/>
              <p:cNvSpPr/>
              <p:nvPr/>
            </p:nvSpPr>
            <p:spPr>
              <a:xfrm>
                <a:off x="0" y="0"/>
                <a:ext cx="2614610" cy="20288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1" y="0"/>
                    </a:moveTo>
                    <a:cubicBezTo>
                      <a:pt x="4845" y="0"/>
                      <a:pt x="0" y="6244"/>
                      <a:pt x="0" y="13917"/>
                    </a:cubicBezTo>
                    <a:cubicBezTo>
                      <a:pt x="0" y="16592"/>
                      <a:pt x="592" y="19193"/>
                      <a:pt x="1714" y="21439"/>
                    </a:cubicBezTo>
                    <a:lnTo>
                      <a:pt x="1794" y="21600"/>
                    </a:lnTo>
                    <a:lnTo>
                      <a:pt x="3127" y="21600"/>
                    </a:lnTo>
                    <a:lnTo>
                      <a:pt x="4906" y="19306"/>
                    </a:lnTo>
                    <a:lnTo>
                      <a:pt x="4061" y="18215"/>
                    </a:lnTo>
                    <a:lnTo>
                      <a:pt x="2388" y="20369"/>
                    </a:lnTo>
                    <a:lnTo>
                      <a:pt x="2326" y="20233"/>
                    </a:lnTo>
                    <a:cubicBezTo>
                      <a:pt x="1460" y="18314"/>
                      <a:pt x="1004" y="16131"/>
                      <a:pt x="1004" y="13917"/>
                    </a:cubicBezTo>
                    <a:cubicBezTo>
                      <a:pt x="1004" y="13853"/>
                      <a:pt x="1005" y="13791"/>
                      <a:pt x="1009" y="13726"/>
                    </a:cubicBezTo>
                    <a:lnTo>
                      <a:pt x="1018" y="13477"/>
                    </a:lnTo>
                    <a:lnTo>
                      <a:pt x="3260" y="13477"/>
                    </a:lnTo>
                    <a:lnTo>
                      <a:pt x="3260" y="11934"/>
                    </a:lnTo>
                    <a:lnTo>
                      <a:pt x="1134" y="11932"/>
                    </a:lnTo>
                    <a:lnTo>
                      <a:pt x="1152" y="11789"/>
                    </a:lnTo>
                    <a:cubicBezTo>
                      <a:pt x="1424" y="9725"/>
                      <a:pt x="2099" y="7766"/>
                      <a:pt x="3102" y="6124"/>
                    </a:cubicBezTo>
                    <a:lnTo>
                      <a:pt x="3168" y="6015"/>
                    </a:lnTo>
                    <a:lnTo>
                      <a:pt x="4705" y="8001"/>
                    </a:lnTo>
                    <a:lnTo>
                      <a:pt x="5553" y="6910"/>
                    </a:lnTo>
                    <a:lnTo>
                      <a:pt x="3975" y="4872"/>
                    </a:lnTo>
                    <a:lnTo>
                      <a:pt x="4043" y="4787"/>
                    </a:lnTo>
                    <a:cubicBezTo>
                      <a:pt x="5749" y="2693"/>
                      <a:pt x="7985" y="1462"/>
                      <a:pt x="10343" y="1321"/>
                    </a:cubicBezTo>
                    <a:lnTo>
                      <a:pt x="10440" y="1314"/>
                    </a:lnTo>
                    <a:lnTo>
                      <a:pt x="10440" y="4558"/>
                    </a:lnTo>
                    <a:lnTo>
                      <a:pt x="11636" y="4558"/>
                    </a:lnTo>
                    <a:lnTo>
                      <a:pt x="11638" y="1339"/>
                    </a:lnTo>
                    <a:lnTo>
                      <a:pt x="11740" y="1353"/>
                    </a:lnTo>
                    <a:cubicBezTo>
                      <a:pt x="13868" y="1614"/>
                      <a:pt x="15830" y="2746"/>
                      <a:pt x="17421" y="4630"/>
                    </a:cubicBezTo>
                    <a:lnTo>
                      <a:pt x="17492" y="4715"/>
                    </a:lnTo>
                    <a:lnTo>
                      <a:pt x="15950" y="6705"/>
                    </a:lnTo>
                    <a:lnTo>
                      <a:pt x="16799" y="7793"/>
                    </a:lnTo>
                    <a:lnTo>
                      <a:pt x="18323" y="5832"/>
                    </a:lnTo>
                    <a:lnTo>
                      <a:pt x="18388" y="5935"/>
                    </a:lnTo>
                    <a:cubicBezTo>
                      <a:pt x="19451" y="7613"/>
                      <a:pt x="20163" y="9638"/>
                      <a:pt x="20448" y="11789"/>
                    </a:cubicBezTo>
                    <a:lnTo>
                      <a:pt x="20466" y="11932"/>
                    </a:lnTo>
                    <a:lnTo>
                      <a:pt x="18419" y="11932"/>
                    </a:lnTo>
                    <a:lnTo>
                      <a:pt x="18419" y="13475"/>
                    </a:lnTo>
                    <a:lnTo>
                      <a:pt x="20582" y="13477"/>
                    </a:lnTo>
                    <a:lnTo>
                      <a:pt x="20589" y="13710"/>
                    </a:lnTo>
                    <a:cubicBezTo>
                      <a:pt x="20595" y="13791"/>
                      <a:pt x="20596" y="13853"/>
                      <a:pt x="20596" y="13917"/>
                    </a:cubicBezTo>
                    <a:cubicBezTo>
                      <a:pt x="20596" y="16138"/>
                      <a:pt x="20135" y="18333"/>
                      <a:pt x="19260" y="20260"/>
                    </a:cubicBezTo>
                    <a:lnTo>
                      <a:pt x="19203" y="20385"/>
                    </a:lnTo>
                    <a:lnTo>
                      <a:pt x="17426" y="18388"/>
                    </a:lnTo>
                    <a:lnTo>
                      <a:pt x="16641" y="19550"/>
                    </a:lnTo>
                    <a:lnTo>
                      <a:pt x="18460" y="21600"/>
                    </a:lnTo>
                    <a:lnTo>
                      <a:pt x="19804" y="21600"/>
                    </a:lnTo>
                    <a:lnTo>
                      <a:pt x="19886" y="21439"/>
                    </a:lnTo>
                    <a:cubicBezTo>
                      <a:pt x="21008" y="19197"/>
                      <a:pt x="21600" y="16594"/>
                      <a:pt x="21600" y="13917"/>
                    </a:cubicBezTo>
                    <a:cubicBezTo>
                      <a:pt x="21600" y="6244"/>
                      <a:pt x="16755" y="0"/>
                      <a:pt x="10801" y="0"/>
                    </a:cubicBezTo>
                    <a:cubicBezTo>
                      <a:pt x="10801" y="0"/>
                      <a:pt x="10801" y="0"/>
                      <a:pt x="1080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50" name="Text Placeholder 2"/>
            <p:cNvSpPr txBox="1">
              <a:spLocks/>
            </p:cNvSpPr>
            <p:nvPr/>
          </p:nvSpPr>
          <p:spPr>
            <a:xfrm>
              <a:off x="5498603" y="2759225"/>
              <a:ext cx="1260918" cy="40973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100%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47919812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8" grpId="1"/>
      <p:bldP spid="28" grpId="2"/>
      <p:bldP spid="28" grpId="3"/>
      <p:bldP spid="28" grpId="4"/>
      <p:bldP spid="28" grpId="5"/>
      <p:bldP spid="28" grpId="6"/>
      <p:bldP spid="28" grpId="7"/>
      <p:bldP spid="28" grpId="8"/>
      <p:bldP spid="28" grpId="9"/>
      <p:bldP spid="28" grpId="10"/>
      <p:bldP spid="28" grpId="11"/>
      <p:bldP spid="28" grpId="12"/>
      <p:bldP spid="31" grpId="0"/>
      <p:bldP spid="32" grpId="0"/>
      <p:bldP spid="33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3946070" y="1901709"/>
            <a:ext cx="1648314" cy="1648314"/>
            <a:chOff x="3244331" y="1592428"/>
            <a:chExt cx="936104" cy="936104"/>
          </a:xfrm>
        </p:grpSpPr>
        <p:sp>
          <p:nvSpPr>
            <p:cNvPr id="7" name="Oval 6"/>
            <p:cNvSpPr/>
            <p:nvPr/>
          </p:nvSpPr>
          <p:spPr>
            <a:xfrm>
              <a:off x="3244331" y="1592428"/>
              <a:ext cx="936104" cy="936104"/>
            </a:xfrm>
            <a:prstGeom prst="ellipse">
              <a:avLst/>
            </a:prstGeom>
            <a:solidFill>
              <a:schemeClr val="accent5">
                <a:lumMod val="75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3573669" y="1931156"/>
              <a:ext cx="318608" cy="260038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2606852" y="1901709"/>
            <a:ext cx="1648314" cy="1648314"/>
            <a:chOff x="2483768" y="1592428"/>
            <a:chExt cx="936104" cy="936104"/>
          </a:xfrm>
        </p:grpSpPr>
        <p:sp>
          <p:nvSpPr>
            <p:cNvPr id="10" name="Oval 9"/>
            <p:cNvSpPr/>
            <p:nvPr/>
          </p:nvSpPr>
          <p:spPr>
            <a:xfrm>
              <a:off x="2483768" y="1592428"/>
              <a:ext cx="936104" cy="936104"/>
            </a:xfrm>
            <a:prstGeom prst="ellipse">
              <a:avLst/>
            </a:prstGeom>
            <a:solidFill>
              <a:schemeClr val="accent5">
                <a:lumMod val="50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" name="Freeform 11"/>
            <p:cNvSpPr>
              <a:spLocks/>
            </p:cNvSpPr>
            <p:nvPr/>
          </p:nvSpPr>
          <p:spPr bwMode="auto">
            <a:xfrm>
              <a:off x="2871713" y="1916525"/>
              <a:ext cx="160213" cy="287909"/>
            </a:xfrm>
            <a:custGeom>
              <a:avLst/>
              <a:gdLst>
                <a:gd name="T0" fmla="*/ 200 w 200"/>
                <a:gd name="T1" fmla="*/ 62 h 360"/>
                <a:gd name="T2" fmla="*/ 143 w 200"/>
                <a:gd name="T3" fmla="*/ 62 h 360"/>
                <a:gd name="T4" fmla="*/ 128 w 200"/>
                <a:gd name="T5" fmla="*/ 83 h 360"/>
                <a:gd name="T6" fmla="*/ 128 w 200"/>
                <a:gd name="T7" fmla="*/ 125 h 360"/>
                <a:gd name="T8" fmla="*/ 200 w 200"/>
                <a:gd name="T9" fmla="*/ 125 h 360"/>
                <a:gd name="T10" fmla="*/ 200 w 200"/>
                <a:gd name="T11" fmla="*/ 183 h 360"/>
                <a:gd name="T12" fmla="*/ 128 w 200"/>
                <a:gd name="T13" fmla="*/ 183 h 360"/>
                <a:gd name="T14" fmla="*/ 128 w 200"/>
                <a:gd name="T15" fmla="*/ 360 h 360"/>
                <a:gd name="T16" fmla="*/ 61 w 200"/>
                <a:gd name="T17" fmla="*/ 360 h 360"/>
                <a:gd name="T18" fmla="*/ 61 w 200"/>
                <a:gd name="T19" fmla="*/ 183 h 360"/>
                <a:gd name="T20" fmla="*/ 0 w 200"/>
                <a:gd name="T21" fmla="*/ 183 h 360"/>
                <a:gd name="T22" fmla="*/ 0 w 200"/>
                <a:gd name="T23" fmla="*/ 125 h 360"/>
                <a:gd name="T24" fmla="*/ 61 w 200"/>
                <a:gd name="T25" fmla="*/ 125 h 360"/>
                <a:gd name="T26" fmla="*/ 61 w 200"/>
                <a:gd name="T27" fmla="*/ 90 h 360"/>
                <a:gd name="T28" fmla="*/ 143 w 200"/>
                <a:gd name="T29" fmla="*/ 0 h 360"/>
                <a:gd name="T30" fmla="*/ 200 w 200"/>
                <a:gd name="T31" fmla="*/ 0 h 360"/>
                <a:gd name="T32" fmla="*/ 200 w 200"/>
                <a:gd name="T33" fmla="*/ 62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0" h="360">
                  <a:moveTo>
                    <a:pt x="200" y="62"/>
                  </a:moveTo>
                  <a:cubicBezTo>
                    <a:pt x="143" y="62"/>
                    <a:pt x="143" y="62"/>
                    <a:pt x="143" y="62"/>
                  </a:cubicBezTo>
                  <a:cubicBezTo>
                    <a:pt x="136" y="62"/>
                    <a:pt x="128" y="71"/>
                    <a:pt x="128" y="83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200" y="125"/>
                    <a:pt x="200" y="125"/>
                    <a:pt x="200" y="125"/>
                  </a:cubicBezTo>
                  <a:cubicBezTo>
                    <a:pt x="200" y="183"/>
                    <a:pt x="200" y="183"/>
                    <a:pt x="200" y="183"/>
                  </a:cubicBezTo>
                  <a:cubicBezTo>
                    <a:pt x="128" y="183"/>
                    <a:pt x="128" y="183"/>
                    <a:pt x="128" y="183"/>
                  </a:cubicBezTo>
                  <a:cubicBezTo>
                    <a:pt x="128" y="360"/>
                    <a:pt x="128" y="360"/>
                    <a:pt x="128" y="360"/>
                  </a:cubicBezTo>
                  <a:cubicBezTo>
                    <a:pt x="61" y="360"/>
                    <a:pt x="61" y="360"/>
                    <a:pt x="61" y="360"/>
                  </a:cubicBezTo>
                  <a:cubicBezTo>
                    <a:pt x="61" y="183"/>
                    <a:pt x="61" y="183"/>
                    <a:pt x="61" y="183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61" y="125"/>
                    <a:pt x="61" y="125"/>
                    <a:pt x="61" y="125"/>
                  </a:cubicBezTo>
                  <a:cubicBezTo>
                    <a:pt x="61" y="90"/>
                    <a:pt x="61" y="90"/>
                    <a:pt x="61" y="90"/>
                  </a:cubicBezTo>
                  <a:cubicBezTo>
                    <a:pt x="61" y="40"/>
                    <a:pt x="95" y="0"/>
                    <a:pt x="143" y="0"/>
                  </a:cubicBezTo>
                  <a:cubicBezTo>
                    <a:pt x="200" y="0"/>
                    <a:pt x="200" y="0"/>
                    <a:pt x="200" y="0"/>
                  </a:cubicBezTo>
                  <a:lnTo>
                    <a:pt x="200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7963720" y="1901709"/>
            <a:ext cx="1648314" cy="1648314"/>
            <a:chOff x="5526019" y="1592428"/>
            <a:chExt cx="936104" cy="936104"/>
          </a:xfrm>
        </p:grpSpPr>
        <p:sp>
          <p:nvSpPr>
            <p:cNvPr id="13" name="Oval 12"/>
            <p:cNvSpPr/>
            <p:nvPr/>
          </p:nvSpPr>
          <p:spPr>
            <a:xfrm>
              <a:off x="5526019" y="1592428"/>
              <a:ext cx="936104" cy="936104"/>
            </a:xfrm>
            <a:prstGeom prst="ellipse">
              <a:avLst/>
            </a:prstGeom>
            <a:solidFill>
              <a:schemeClr val="accent5">
                <a:lumMod val="40000"/>
                <a:lumOff val="60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Freeform 16"/>
            <p:cNvSpPr>
              <a:spLocks/>
            </p:cNvSpPr>
            <p:nvPr/>
          </p:nvSpPr>
          <p:spPr bwMode="auto">
            <a:xfrm>
              <a:off x="5847809" y="1953476"/>
              <a:ext cx="292524" cy="237718"/>
            </a:xfrm>
            <a:custGeom>
              <a:avLst/>
              <a:gdLst>
                <a:gd name="T0" fmla="*/ 368 w 368"/>
                <a:gd name="T1" fmla="*/ 36 h 299"/>
                <a:gd name="T2" fmla="*/ 324 w 368"/>
                <a:gd name="T3" fmla="*/ 48 h 299"/>
                <a:gd name="T4" fmla="*/ 358 w 368"/>
                <a:gd name="T5" fmla="*/ 6 h 299"/>
                <a:gd name="T6" fmla="*/ 310 w 368"/>
                <a:gd name="T7" fmla="*/ 24 h 299"/>
                <a:gd name="T8" fmla="*/ 255 w 368"/>
                <a:gd name="T9" fmla="*/ 0 h 299"/>
                <a:gd name="T10" fmla="*/ 179 w 368"/>
                <a:gd name="T11" fmla="*/ 76 h 299"/>
                <a:gd name="T12" fmla="*/ 181 w 368"/>
                <a:gd name="T13" fmla="*/ 93 h 299"/>
                <a:gd name="T14" fmla="*/ 25 w 368"/>
                <a:gd name="T15" fmla="*/ 14 h 299"/>
                <a:gd name="T16" fmla="*/ 15 w 368"/>
                <a:gd name="T17" fmla="*/ 52 h 299"/>
                <a:gd name="T18" fmla="*/ 49 w 368"/>
                <a:gd name="T19" fmla="*/ 115 h 299"/>
                <a:gd name="T20" fmla="*/ 15 w 368"/>
                <a:gd name="T21" fmla="*/ 106 h 299"/>
                <a:gd name="T22" fmla="*/ 14 w 368"/>
                <a:gd name="T23" fmla="*/ 106 h 299"/>
                <a:gd name="T24" fmla="*/ 75 w 368"/>
                <a:gd name="T25" fmla="*/ 181 h 299"/>
                <a:gd name="T26" fmla="*/ 55 w 368"/>
                <a:gd name="T27" fmla="*/ 183 h 299"/>
                <a:gd name="T28" fmla="*/ 41 w 368"/>
                <a:gd name="T29" fmla="*/ 182 h 299"/>
                <a:gd name="T30" fmla="*/ 111 w 368"/>
                <a:gd name="T31" fmla="*/ 234 h 299"/>
                <a:gd name="T32" fmla="*/ 18 w 368"/>
                <a:gd name="T33" fmla="*/ 267 h 299"/>
                <a:gd name="T34" fmla="*/ 0 w 368"/>
                <a:gd name="T35" fmla="*/ 265 h 299"/>
                <a:gd name="T36" fmla="*/ 115 w 368"/>
                <a:gd name="T37" fmla="*/ 299 h 299"/>
                <a:gd name="T38" fmla="*/ 330 w 368"/>
                <a:gd name="T39" fmla="*/ 85 h 299"/>
                <a:gd name="T40" fmla="*/ 330 w 368"/>
                <a:gd name="T41" fmla="*/ 75 h 299"/>
                <a:gd name="T42" fmla="*/ 368 w 368"/>
                <a:gd name="T43" fmla="*/ 36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8" h="299">
                  <a:moveTo>
                    <a:pt x="368" y="36"/>
                  </a:moveTo>
                  <a:cubicBezTo>
                    <a:pt x="354" y="42"/>
                    <a:pt x="340" y="46"/>
                    <a:pt x="324" y="48"/>
                  </a:cubicBezTo>
                  <a:cubicBezTo>
                    <a:pt x="340" y="38"/>
                    <a:pt x="352" y="24"/>
                    <a:pt x="358" y="6"/>
                  </a:cubicBezTo>
                  <a:cubicBezTo>
                    <a:pt x="343" y="15"/>
                    <a:pt x="327" y="21"/>
                    <a:pt x="310" y="24"/>
                  </a:cubicBezTo>
                  <a:cubicBezTo>
                    <a:pt x="296" y="10"/>
                    <a:pt x="276" y="0"/>
                    <a:pt x="255" y="0"/>
                  </a:cubicBezTo>
                  <a:cubicBezTo>
                    <a:pt x="213" y="0"/>
                    <a:pt x="179" y="34"/>
                    <a:pt x="179" y="76"/>
                  </a:cubicBezTo>
                  <a:cubicBezTo>
                    <a:pt x="179" y="82"/>
                    <a:pt x="180" y="88"/>
                    <a:pt x="181" y="93"/>
                  </a:cubicBezTo>
                  <a:cubicBezTo>
                    <a:pt x="118" y="90"/>
                    <a:pt x="63" y="60"/>
                    <a:pt x="25" y="14"/>
                  </a:cubicBezTo>
                  <a:cubicBezTo>
                    <a:pt x="19" y="25"/>
                    <a:pt x="15" y="38"/>
                    <a:pt x="15" y="52"/>
                  </a:cubicBezTo>
                  <a:cubicBezTo>
                    <a:pt x="15" y="78"/>
                    <a:pt x="28" y="101"/>
                    <a:pt x="49" y="115"/>
                  </a:cubicBezTo>
                  <a:cubicBezTo>
                    <a:pt x="36" y="115"/>
                    <a:pt x="25" y="111"/>
                    <a:pt x="15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43"/>
                    <a:pt x="41" y="174"/>
                    <a:pt x="75" y="181"/>
                  </a:cubicBezTo>
                  <a:cubicBezTo>
                    <a:pt x="69" y="182"/>
                    <a:pt x="62" y="183"/>
                    <a:pt x="55" y="183"/>
                  </a:cubicBezTo>
                  <a:cubicBezTo>
                    <a:pt x="50" y="183"/>
                    <a:pt x="46" y="183"/>
                    <a:pt x="41" y="182"/>
                  </a:cubicBezTo>
                  <a:cubicBezTo>
                    <a:pt x="51" y="212"/>
                    <a:pt x="78" y="234"/>
                    <a:pt x="111" y="234"/>
                  </a:cubicBezTo>
                  <a:cubicBezTo>
                    <a:pt x="86" y="254"/>
                    <a:pt x="53" y="267"/>
                    <a:pt x="18" y="267"/>
                  </a:cubicBezTo>
                  <a:cubicBezTo>
                    <a:pt x="12" y="267"/>
                    <a:pt x="6" y="266"/>
                    <a:pt x="0" y="265"/>
                  </a:cubicBezTo>
                  <a:cubicBezTo>
                    <a:pt x="33" y="287"/>
                    <a:pt x="73" y="299"/>
                    <a:pt x="115" y="299"/>
                  </a:cubicBezTo>
                  <a:cubicBezTo>
                    <a:pt x="254" y="299"/>
                    <a:pt x="330" y="184"/>
                    <a:pt x="330" y="85"/>
                  </a:cubicBezTo>
                  <a:cubicBezTo>
                    <a:pt x="330" y="81"/>
                    <a:pt x="330" y="78"/>
                    <a:pt x="330" y="75"/>
                  </a:cubicBezTo>
                  <a:cubicBezTo>
                    <a:pt x="345" y="64"/>
                    <a:pt x="358" y="51"/>
                    <a:pt x="368" y="3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6624504" y="1901709"/>
            <a:ext cx="1648314" cy="1648314"/>
            <a:chOff x="4765457" y="1592428"/>
            <a:chExt cx="936104" cy="936104"/>
          </a:xfrm>
        </p:grpSpPr>
        <p:sp>
          <p:nvSpPr>
            <p:cNvPr id="16" name="Oval 15"/>
            <p:cNvSpPr/>
            <p:nvPr/>
          </p:nvSpPr>
          <p:spPr>
            <a:xfrm>
              <a:off x="4765457" y="1592428"/>
              <a:ext cx="936104" cy="936104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" name="Freeform 21"/>
            <p:cNvSpPr>
              <a:spLocks/>
            </p:cNvSpPr>
            <p:nvPr/>
          </p:nvSpPr>
          <p:spPr bwMode="auto">
            <a:xfrm>
              <a:off x="5107615" y="1913277"/>
              <a:ext cx="251787" cy="318116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182904" y="4096656"/>
            <a:ext cx="1960614" cy="1083969"/>
            <a:chOff x="3182904" y="4096656"/>
            <a:chExt cx="1960614" cy="1083969"/>
          </a:xfrm>
        </p:grpSpPr>
        <p:grpSp>
          <p:nvGrpSpPr>
            <p:cNvPr id="59" name="Group 58"/>
            <p:cNvGrpSpPr/>
            <p:nvPr/>
          </p:nvGrpSpPr>
          <p:grpSpPr>
            <a:xfrm>
              <a:off x="3182904" y="4578494"/>
              <a:ext cx="1960614" cy="602131"/>
              <a:chOff x="646238" y="4912323"/>
              <a:chExt cx="1960614" cy="602131"/>
            </a:xfrm>
          </p:grpSpPr>
          <p:sp>
            <p:nvSpPr>
              <p:cNvPr id="60" name="Oval 59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61" name="Group 60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62" name="TextBox 61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63" name="TextBox 62"/>
                <p:cNvSpPr txBox="1"/>
                <p:nvPr/>
              </p:nvSpPr>
              <p:spPr>
                <a:xfrm>
                  <a:off x="8858768" y="1889686"/>
                  <a:ext cx="1503290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2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28" name="Content Placeholder 2"/>
            <p:cNvSpPr txBox="1">
              <a:spLocks/>
            </p:cNvSpPr>
            <p:nvPr/>
          </p:nvSpPr>
          <p:spPr>
            <a:xfrm>
              <a:off x="3319198" y="4096656"/>
              <a:ext cx="1284431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15M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226084" y="4096656"/>
            <a:ext cx="1960614" cy="1083969"/>
            <a:chOff x="5226084" y="4096656"/>
            <a:chExt cx="1960614" cy="1083969"/>
          </a:xfrm>
        </p:grpSpPr>
        <p:grpSp>
          <p:nvGrpSpPr>
            <p:cNvPr id="64" name="Group 63"/>
            <p:cNvGrpSpPr/>
            <p:nvPr/>
          </p:nvGrpSpPr>
          <p:grpSpPr>
            <a:xfrm>
              <a:off x="5226084" y="4578494"/>
              <a:ext cx="1960614" cy="602131"/>
              <a:chOff x="646238" y="4912323"/>
              <a:chExt cx="1960614" cy="602131"/>
            </a:xfrm>
          </p:grpSpPr>
          <p:sp>
            <p:nvSpPr>
              <p:cNvPr id="65" name="Oval 64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66" name="Group 65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67" name="TextBox 66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68" name="TextBox 67"/>
                <p:cNvSpPr txBox="1"/>
                <p:nvPr/>
              </p:nvSpPr>
              <p:spPr>
                <a:xfrm>
                  <a:off x="8858768" y="1889686"/>
                  <a:ext cx="1624616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3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33" name="Content Placeholder 2"/>
            <p:cNvSpPr txBox="1">
              <a:spLocks/>
            </p:cNvSpPr>
            <p:nvPr/>
          </p:nvSpPr>
          <p:spPr>
            <a:xfrm>
              <a:off x="5367668" y="4096656"/>
              <a:ext cx="1284431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13M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7269282" y="4096656"/>
            <a:ext cx="1960614" cy="1083969"/>
            <a:chOff x="7269282" y="4096656"/>
            <a:chExt cx="1960614" cy="1083969"/>
          </a:xfrm>
        </p:grpSpPr>
        <p:grpSp>
          <p:nvGrpSpPr>
            <p:cNvPr id="69" name="Group 68"/>
            <p:cNvGrpSpPr/>
            <p:nvPr/>
          </p:nvGrpSpPr>
          <p:grpSpPr>
            <a:xfrm>
              <a:off x="7269282" y="4578494"/>
              <a:ext cx="1960614" cy="602131"/>
              <a:chOff x="646238" y="4912323"/>
              <a:chExt cx="1960614" cy="602131"/>
            </a:xfrm>
          </p:grpSpPr>
          <p:sp>
            <p:nvSpPr>
              <p:cNvPr id="70" name="Oval 69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71" name="Group 70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72" name="TextBox 71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73" name="TextBox 72"/>
                <p:cNvSpPr txBox="1"/>
                <p:nvPr/>
              </p:nvSpPr>
              <p:spPr>
                <a:xfrm>
                  <a:off x="8858767" y="1889686"/>
                  <a:ext cx="1563203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4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38" name="Content Placeholder 2"/>
            <p:cNvSpPr txBox="1">
              <a:spLocks/>
            </p:cNvSpPr>
            <p:nvPr/>
          </p:nvSpPr>
          <p:spPr>
            <a:xfrm>
              <a:off x="7421924" y="4096656"/>
              <a:ext cx="1284431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16M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9312480" y="4096655"/>
            <a:ext cx="1800474" cy="1083970"/>
            <a:chOff x="9312480" y="4096655"/>
            <a:chExt cx="1800474" cy="1083970"/>
          </a:xfrm>
        </p:grpSpPr>
        <p:grpSp>
          <p:nvGrpSpPr>
            <p:cNvPr id="74" name="Group 73"/>
            <p:cNvGrpSpPr/>
            <p:nvPr/>
          </p:nvGrpSpPr>
          <p:grpSpPr>
            <a:xfrm>
              <a:off x="9312480" y="4578494"/>
              <a:ext cx="1800474" cy="602131"/>
              <a:chOff x="646238" y="4912323"/>
              <a:chExt cx="1960614" cy="602131"/>
            </a:xfrm>
          </p:grpSpPr>
          <p:sp>
            <p:nvSpPr>
              <p:cNvPr id="75" name="Oval 74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76" name="Group 75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77" name="TextBox 76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78" name="TextBox 77"/>
                <p:cNvSpPr txBox="1"/>
                <p:nvPr/>
              </p:nvSpPr>
              <p:spPr>
                <a:xfrm>
                  <a:off x="8858768" y="1889686"/>
                  <a:ext cx="1705890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5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43" name="Content Placeholder 2"/>
            <p:cNvSpPr txBox="1">
              <a:spLocks/>
            </p:cNvSpPr>
            <p:nvPr/>
          </p:nvSpPr>
          <p:spPr>
            <a:xfrm>
              <a:off x="9463318" y="4096655"/>
              <a:ext cx="1284431" cy="34103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14M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sp>
        <p:nvSpPr>
          <p:cNvPr id="4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Most Popular Social Networks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1139724" y="4096655"/>
            <a:ext cx="1803834" cy="1083970"/>
            <a:chOff x="1139724" y="4096655"/>
            <a:chExt cx="1803834" cy="1083970"/>
          </a:xfrm>
        </p:grpSpPr>
        <p:sp>
          <p:nvSpPr>
            <p:cNvPr id="23" name="Content Placeholder 2"/>
            <p:cNvSpPr txBox="1">
              <a:spLocks/>
            </p:cNvSpPr>
            <p:nvPr/>
          </p:nvSpPr>
          <p:spPr>
            <a:xfrm>
              <a:off x="1271277" y="4096655"/>
              <a:ext cx="1284432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18M 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1139724" y="4578494"/>
              <a:ext cx="1803834" cy="602131"/>
              <a:chOff x="646238" y="4912323"/>
              <a:chExt cx="1960614" cy="602131"/>
            </a:xfrm>
          </p:grpSpPr>
          <p:sp>
            <p:nvSpPr>
              <p:cNvPr id="24" name="Oval 23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5" name="Group 54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56" name="TextBox 55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57" name="TextBox 56"/>
                <p:cNvSpPr txBox="1"/>
                <p:nvPr/>
              </p:nvSpPr>
              <p:spPr>
                <a:xfrm>
                  <a:off x="8858767" y="1889686"/>
                  <a:ext cx="1544481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1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</p:grpSp>
      <p:grpSp>
        <p:nvGrpSpPr>
          <p:cNvPr id="86" name="Group 85"/>
          <p:cNvGrpSpPr/>
          <p:nvPr/>
        </p:nvGrpSpPr>
        <p:grpSpPr>
          <a:xfrm>
            <a:off x="2016887" y="2079798"/>
            <a:ext cx="8308609" cy="1269867"/>
            <a:chOff x="2016887" y="2166882"/>
            <a:chExt cx="8308609" cy="1269867"/>
          </a:xfrm>
        </p:grpSpPr>
        <p:grpSp>
          <p:nvGrpSpPr>
            <p:cNvPr id="80" name="Group 3929"/>
            <p:cNvGrpSpPr/>
            <p:nvPr/>
          </p:nvGrpSpPr>
          <p:grpSpPr>
            <a:xfrm>
              <a:off x="2016887" y="2192987"/>
              <a:ext cx="492712" cy="1243762"/>
              <a:chOff x="0" y="0"/>
              <a:chExt cx="1037078" cy="2617926"/>
            </a:xfrm>
            <a:solidFill>
              <a:srgbClr val="FFC000"/>
            </a:solidFill>
          </p:grpSpPr>
          <p:sp>
            <p:nvSpPr>
              <p:cNvPr id="84" name="Shape 3927"/>
              <p:cNvSpPr/>
              <p:nvPr/>
            </p:nvSpPr>
            <p:spPr>
              <a:xfrm>
                <a:off x="0" y="448467"/>
                <a:ext cx="1037078" cy="216945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5" name="Shape 3928"/>
              <p:cNvSpPr/>
              <p:nvPr/>
            </p:nvSpPr>
            <p:spPr>
              <a:xfrm>
                <a:off x="319533" y="0"/>
                <a:ext cx="414836" cy="40922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81" name="Group 3932"/>
            <p:cNvGrpSpPr/>
            <p:nvPr/>
          </p:nvGrpSpPr>
          <p:grpSpPr>
            <a:xfrm>
              <a:off x="9753600" y="2166882"/>
              <a:ext cx="571896" cy="1241098"/>
              <a:chOff x="0" y="0"/>
              <a:chExt cx="1203749" cy="2612313"/>
            </a:xfrm>
            <a:solidFill>
              <a:srgbClr val="FFC000"/>
            </a:solidFill>
          </p:grpSpPr>
          <p:sp>
            <p:nvSpPr>
              <p:cNvPr id="82" name="Shape 3930"/>
              <p:cNvSpPr/>
              <p:nvPr/>
            </p:nvSpPr>
            <p:spPr>
              <a:xfrm>
                <a:off x="399397" y="0"/>
                <a:ext cx="386804" cy="38680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3" name="Shape 3931"/>
              <p:cNvSpPr/>
              <p:nvPr/>
            </p:nvSpPr>
            <p:spPr>
              <a:xfrm>
                <a:off x="0" y="465283"/>
                <a:ext cx="1203749" cy="21470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76" h="21600" extrusionOk="0">
                    <a:moveTo>
                      <a:pt x="21191" y="8000"/>
                    </a:moveTo>
                    <a:cubicBezTo>
                      <a:pt x="17435" y="1333"/>
                      <a:pt x="17435" y="1333"/>
                      <a:pt x="17435" y="1333"/>
                    </a:cubicBezTo>
                    <a:cubicBezTo>
                      <a:pt x="17200" y="533"/>
                      <a:pt x="16261" y="0"/>
                      <a:pt x="14852" y="0"/>
                    </a:cubicBezTo>
                    <a:cubicBezTo>
                      <a:pt x="6400" y="0"/>
                      <a:pt x="6400" y="0"/>
                      <a:pt x="6400" y="0"/>
                    </a:cubicBezTo>
                    <a:cubicBezTo>
                      <a:pt x="5461" y="0"/>
                      <a:pt x="4756" y="267"/>
                      <a:pt x="4287" y="667"/>
                    </a:cubicBezTo>
                    <a:cubicBezTo>
                      <a:pt x="4052" y="800"/>
                      <a:pt x="4052" y="800"/>
                      <a:pt x="4052" y="933"/>
                    </a:cubicBezTo>
                    <a:lnTo>
                      <a:pt x="4052" y="933"/>
                    </a:lnTo>
                    <a:lnTo>
                      <a:pt x="3817" y="1067"/>
                    </a:lnTo>
                    <a:cubicBezTo>
                      <a:pt x="61" y="8000"/>
                      <a:pt x="61" y="8000"/>
                      <a:pt x="61" y="8000"/>
                    </a:cubicBezTo>
                    <a:cubicBezTo>
                      <a:pt x="-174" y="8400"/>
                      <a:pt x="296" y="8933"/>
                      <a:pt x="1000" y="9067"/>
                    </a:cubicBezTo>
                    <a:cubicBezTo>
                      <a:pt x="1939" y="9200"/>
                      <a:pt x="2878" y="8933"/>
                      <a:pt x="3113" y="8533"/>
                    </a:cubicBezTo>
                    <a:cubicBezTo>
                      <a:pt x="5930" y="3067"/>
                      <a:pt x="5930" y="3067"/>
                      <a:pt x="5930" y="3067"/>
                    </a:cubicBezTo>
                    <a:cubicBezTo>
                      <a:pt x="6165" y="3067"/>
                      <a:pt x="6165" y="3067"/>
                      <a:pt x="6400" y="3067"/>
                    </a:cubicBezTo>
                    <a:cubicBezTo>
                      <a:pt x="6635" y="3067"/>
                      <a:pt x="6635" y="3067"/>
                      <a:pt x="6635" y="3067"/>
                    </a:cubicBezTo>
                    <a:cubicBezTo>
                      <a:pt x="1939" y="12800"/>
                      <a:pt x="1939" y="12800"/>
                      <a:pt x="1939" y="12800"/>
                    </a:cubicBezTo>
                    <a:cubicBezTo>
                      <a:pt x="6635" y="12800"/>
                      <a:pt x="6635" y="12800"/>
                      <a:pt x="6635" y="12800"/>
                    </a:cubicBezTo>
                    <a:cubicBezTo>
                      <a:pt x="6635" y="20667"/>
                      <a:pt x="6635" y="20667"/>
                      <a:pt x="6635" y="20667"/>
                    </a:cubicBezTo>
                    <a:cubicBezTo>
                      <a:pt x="6635" y="21200"/>
                      <a:pt x="7574" y="21600"/>
                      <a:pt x="8513" y="21600"/>
                    </a:cubicBezTo>
                    <a:cubicBezTo>
                      <a:pt x="9452" y="21600"/>
                      <a:pt x="10156" y="21200"/>
                      <a:pt x="10156" y="20667"/>
                    </a:cubicBezTo>
                    <a:cubicBezTo>
                      <a:pt x="10156" y="12800"/>
                      <a:pt x="10156" y="12800"/>
                      <a:pt x="10156" y="12800"/>
                    </a:cubicBezTo>
                    <a:cubicBezTo>
                      <a:pt x="11330" y="12800"/>
                      <a:pt x="11330" y="12800"/>
                      <a:pt x="11330" y="12800"/>
                    </a:cubicBezTo>
                    <a:cubicBezTo>
                      <a:pt x="11330" y="20667"/>
                      <a:pt x="11330" y="20667"/>
                      <a:pt x="11330" y="20667"/>
                    </a:cubicBezTo>
                    <a:cubicBezTo>
                      <a:pt x="11330" y="21200"/>
                      <a:pt x="12035" y="21600"/>
                      <a:pt x="12974" y="21600"/>
                    </a:cubicBezTo>
                    <a:cubicBezTo>
                      <a:pt x="13913" y="21600"/>
                      <a:pt x="14852" y="21200"/>
                      <a:pt x="14852" y="20667"/>
                    </a:cubicBezTo>
                    <a:cubicBezTo>
                      <a:pt x="14852" y="12800"/>
                      <a:pt x="14852" y="12800"/>
                      <a:pt x="14852" y="12800"/>
                    </a:cubicBezTo>
                    <a:cubicBezTo>
                      <a:pt x="19313" y="12800"/>
                      <a:pt x="19313" y="12800"/>
                      <a:pt x="19313" y="12800"/>
                    </a:cubicBezTo>
                    <a:cubicBezTo>
                      <a:pt x="14617" y="3067"/>
                      <a:pt x="14617" y="3067"/>
                      <a:pt x="14617" y="3067"/>
                    </a:cubicBezTo>
                    <a:cubicBezTo>
                      <a:pt x="14852" y="3067"/>
                      <a:pt x="14852" y="3067"/>
                      <a:pt x="14852" y="3067"/>
                    </a:cubicBezTo>
                    <a:cubicBezTo>
                      <a:pt x="15087" y="3067"/>
                      <a:pt x="15087" y="3067"/>
                      <a:pt x="15087" y="3067"/>
                    </a:cubicBezTo>
                    <a:cubicBezTo>
                      <a:pt x="18374" y="8533"/>
                      <a:pt x="18374" y="8533"/>
                      <a:pt x="18374" y="8533"/>
                    </a:cubicBezTo>
                    <a:cubicBezTo>
                      <a:pt x="18609" y="8933"/>
                      <a:pt x="19548" y="9200"/>
                      <a:pt x="20252" y="9067"/>
                    </a:cubicBezTo>
                    <a:cubicBezTo>
                      <a:pt x="21191" y="8933"/>
                      <a:pt x="21426" y="8400"/>
                      <a:pt x="21191" y="8000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5285286" y="1901709"/>
            <a:ext cx="1648314" cy="1648314"/>
            <a:chOff x="5285286" y="1901709"/>
            <a:chExt cx="1648314" cy="1648314"/>
          </a:xfrm>
        </p:grpSpPr>
        <p:sp>
          <p:nvSpPr>
            <p:cNvPr id="19" name="Oval 18"/>
            <p:cNvSpPr/>
            <p:nvPr/>
          </p:nvSpPr>
          <p:spPr>
            <a:xfrm>
              <a:off x="5285286" y="1901709"/>
              <a:ext cx="1648314" cy="1648314"/>
            </a:xfrm>
            <a:prstGeom prst="ellipse">
              <a:avLst/>
            </a:prstGeom>
            <a:solidFill>
              <a:schemeClr val="accent5"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7" name="Group 32"/>
            <p:cNvGrpSpPr>
              <a:grpSpLocks/>
            </p:cNvGrpSpPr>
            <p:nvPr/>
          </p:nvGrpSpPr>
          <p:grpSpPr bwMode="auto">
            <a:xfrm>
              <a:off x="5743211" y="2585531"/>
              <a:ext cx="747794" cy="325511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88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9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35984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5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3828951" y="4719864"/>
            <a:ext cx="1140534" cy="1140533"/>
            <a:chOff x="3828951" y="3938814"/>
            <a:chExt cx="1140534" cy="1140533"/>
          </a:xfrm>
        </p:grpSpPr>
        <p:sp>
          <p:nvSpPr>
            <p:cNvPr id="13" name="Oval 12"/>
            <p:cNvSpPr/>
            <p:nvPr/>
          </p:nvSpPr>
          <p:spPr>
            <a:xfrm>
              <a:off x="3828951" y="3938814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4179290" y="4285202"/>
              <a:ext cx="439856" cy="395289"/>
              <a:chOff x="5583238" y="3892551"/>
              <a:chExt cx="360363" cy="323850"/>
            </a:xfrm>
            <a:solidFill>
              <a:schemeClr val="bg1"/>
            </a:solidFill>
          </p:grpSpPr>
          <p:sp>
            <p:nvSpPr>
              <p:cNvPr id="15" name="Freeform 5"/>
              <p:cNvSpPr>
                <a:spLocks/>
              </p:cNvSpPr>
              <p:nvPr/>
            </p:nvSpPr>
            <p:spPr bwMode="auto">
              <a:xfrm>
                <a:off x="5811838" y="3892551"/>
                <a:ext cx="131763" cy="323850"/>
              </a:xfrm>
              <a:custGeom>
                <a:avLst/>
                <a:gdLst>
                  <a:gd name="T0" fmla="*/ 17 w 83"/>
                  <a:gd name="T1" fmla="*/ 57 h 204"/>
                  <a:gd name="T2" fmla="*/ 0 w 83"/>
                  <a:gd name="T3" fmla="*/ 57 h 204"/>
                  <a:gd name="T4" fmla="*/ 43 w 83"/>
                  <a:gd name="T5" fmla="*/ 0 h 204"/>
                  <a:gd name="T6" fmla="*/ 83 w 83"/>
                  <a:gd name="T7" fmla="*/ 57 h 204"/>
                  <a:gd name="T8" fmla="*/ 67 w 83"/>
                  <a:gd name="T9" fmla="*/ 57 h 204"/>
                  <a:gd name="T10" fmla="*/ 67 w 83"/>
                  <a:gd name="T11" fmla="*/ 204 h 204"/>
                  <a:gd name="T12" fmla="*/ 17 w 83"/>
                  <a:gd name="T13" fmla="*/ 204 h 204"/>
                  <a:gd name="T14" fmla="*/ 17 w 83"/>
                  <a:gd name="T15" fmla="*/ 57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204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7" y="57"/>
                    </a:lnTo>
                    <a:lnTo>
                      <a:pt x="67" y="204"/>
                    </a:lnTo>
                    <a:lnTo>
                      <a:pt x="17" y="204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Freeform 6"/>
              <p:cNvSpPr>
                <a:spLocks/>
              </p:cNvSpPr>
              <p:nvPr/>
            </p:nvSpPr>
            <p:spPr bwMode="auto">
              <a:xfrm>
                <a:off x="5695951" y="3978276"/>
                <a:ext cx="131763" cy="238125"/>
              </a:xfrm>
              <a:custGeom>
                <a:avLst/>
                <a:gdLst>
                  <a:gd name="T0" fmla="*/ 66 w 83"/>
                  <a:gd name="T1" fmla="*/ 150 h 150"/>
                  <a:gd name="T2" fmla="*/ 19 w 83"/>
                  <a:gd name="T3" fmla="*/ 150 h 150"/>
                  <a:gd name="T4" fmla="*/ 19 w 83"/>
                  <a:gd name="T5" fmla="*/ 60 h 150"/>
                  <a:gd name="T6" fmla="*/ 0 w 83"/>
                  <a:gd name="T7" fmla="*/ 60 h 150"/>
                  <a:gd name="T8" fmla="*/ 43 w 83"/>
                  <a:gd name="T9" fmla="*/ 0 h 150"/>
                  <a:gd name="T10" fmla="*/ 83 w 83"/>
                  <a:gd name="T11" fmla="*/ 60 h 150"/>
                  <a:gd name="T12" fmla="*/ 66 w 83"/>
                  <a:gd name="T13" fmla="*/ 60 h 150"/>
                  <a:gd name="T14" fmla="*/ 66 w 83"/>
                  <a:gd name="T15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150">
                    <a:moveTo>
                      <a:pt x="66" y="150"/>
                    </a:moveTo>
                    <a:lnTo>
                      <a:pt x="19" y="150"/>
                    </a:lnTo>
                    <a:lnTo>
                      <a:pt x="19" y="60"/>
                    </a:lnTo>
                    <a:lnTo>
                      <a:pt x="0" y="60"/>
                    </a:lnTo>
                    <a:lnTo>
                      <a:pt x="43" y="0"/>
                    </a:lnTo>
                    <a:lnTo>
                      <a:pt x="83" y="60"/>
                    </a:lnTo>
                    <a:lnTo>
                      <a:pt x="66" y="60"/>
                    </a:lnTo>
                    <a:lnTo>
                      <a:pt x="66" y="15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" name="Freeform 7"/>
              <p:cNvSpPr>
                <a:spLocks/>
              </p:cNvSpPr>
              <p:nvPr/>
            </p:nvSpPr>
            <p:spPr bwMode="auto">
              <a:xfrm>
                <a:off x="5583238" y="4068763"/>
                <a:ext cx="131763" cy="147638"/>
              </a:xfrm>
              <a:custGeom>
                <a:avLst/>
                <a:gdLst>
                  <a:gd name="T0" fmla="*/ 17 w 83"/>
                  <a:gd name="T1" fmla="*/ 57 h 93"/>
                  <a:gd name="T2" fmla="*/ 0 w 83"/>
                  <a:gd name="T3" fmla="*/ 57 h 93"/>
                  <a:gd name="T4" fmla="*/ 43 w 83"/>
                  <a:gd name="T5" fmla="*/ 0 h 93"/>
                  <a:gd name="T6" fmla="*/ 83 w 83"/>
                  <a:gd name="T7" fmla="*/ 57 h 93"/>
                  <a:gd name="T8" fmla="*/ 66 w 83"/>
                  <a:gd name="T9" fmla="*/ 57 h 93"/>
                  <a:gd name="T10" fmla="*/ 66 w 83"/>
                  <a:gd name="T11" fmla="*/ 93 h 93"/>
                  <a:gd name="T12" fmla="*/ 17 w 83"/>
                  <a:gd name="T13" fmla="*/ 93 h 93"/>
                  <a:gd name="T14" fmla="*/ 17 w 83"/>
                  <a:gd name="T15" fmla="*/ 5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93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6" y="57"/>
                    </a:lnTo>
                    <a:lnTo>
                      <a:pt x="66" y="93"/>
                    </a:lnTo>
                    <a:lnTo>
                      <a:pt x="17" y="93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Best Skill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5382646" y="3919597"/>
            <a:ext cx="1535468" cy="1828883"/>
          </a:xfrm>
          <a:custGeom>
            <a:avLst/>
            <a:gdLst>
              <a:gd name="T0" fmla="*/ 405 w 633"/>
              <a:gd name="T1" fmla="*/ 470 h 730"/>
              <a:gd name="T2" fmla="*/ 483 w 633"/>
              <a:gd name="T3" fmla="*/ 380 h 730"/>
              <a:gd name="T4" fmla="*/ 501 w 633"/>
              <a:gd name="T5" fmla="*/ 293 h 730"/>
              <a:gd name="T6" fmla="*/ 437 w 633"/>
              <a:gd name="T7" fmla="*/ 133 h 730"/>
              <a:gd name="T8" fmla="*/ 316 w 633"/>
              <a:gd name="T9" fmla="*/ 8 h 730"/>
              <a:gd name="T10" fmla="*/ 316 w 633"/>
              <a:gd name="T11" fmla="*/ 40 h 730"/>
              <a:gd name="T12" fmla="*/ 316 w 633"/>
              <a:gd name="T13" fmla="*/ 66 h 730"/>
              <a:gd name="T14" fmla="*/ 237 w 633"/>
              <a:gd name="T15" fmla="*/ 95 h 730"/>
              <a:gd name="T16" fmla="*/ 192 w 633"/>
              <a:gd name="T17" fmla="*/ 135 h 730"/>
              <a:gd name="T18" fmla="*/ 141 w 633"/>
              <a:gd name="T19" fmla="*/ 264 h 730"/>
              <a:gd name="T20" fmla="*/ 133 w 633"/>
              <a:gd name="T21" fmla="*/ 339 h 730"/>
              <a:gd name="T22" fmla="*/ 175 w 633"/>
              <a:gd name="T23" fmla="*/ 399 h 730"/>
              <a:gd name="T24" fmla="*/ 181 w 633"/>
              <a:gd name="T25" fmla="*/ 534 h 730"/>
              <a:gd name="T26" fmla="*/ 24 w 633"/>
              <a:gd name="T27" fmla="*/ 730 h 730"/>
              <a:gd name="T28" fmla="*/ 610 w 633"/>
              <a:gd name="T29" fmla="*/ 730 h 730"/>
              <a:gd name="T30" fmla="*/ 453 w 633"/>
              <a:gd name="T31" fmla="*/ 534 h 730"/>
              <a:gd name="T32" fmla="*/ 156 w 633"/>
              <a:gd name="T33" fmla="*/ 275 h 730"/>
              <a:gd name="T34" fmla="*/ 189 w 633"/>
              <a:gd name="T35" fmla="*/ 335 h 730"/>
              <a:gd name="T36" fmla="*/ 195 w 633"/>
              <a:gd name="T37" fmla="*/ 273 h 730"/>
              <a:gd name="T38" fmla="*/ 211 w 633"/>
              <a:gd name="T39" fmla="*/ 190 h 730"/>
              <a:gd name="T40" fmla="*/ 316 w 633"/>
              <a:gd name="T41" fmla="*/ 195 h 730"/>
              <a:gd name="T42" fmla="*/ 380 w 633"/>
              <a:gd name="T43" fmla="*/ 173 h 730"/>
              <a:gd name="T44" fmla="*/ 424 w 633"/>
              <a:gd name="T45" fmla="*/ 192 h 730"/>
              <a:gd name="T46" fmla="*/ 439 w 633"/>
              <a:gd name="T47" fmla="*/ 273 h 730"/>
              <a:gd name="T48" fmla="*/ 445 w 633"/>
              <a:gd name="T49" fmla="*/ 335 h 730"/>
              <a:gd name="T50" fmla="*/ 477 w 633"/>
              <a:gd name="T51" fmla="*/ 275 h 730"/>
              <a:gd name="T52" fmla="*/ 317 w 633"/>
              <a:gd name="T53" fmla="*/ 482 h 730"/>
              <a:gd name="T54" fmla="*/ 189 w 633"/>
              <a:gd name="T55" fmla="*/ 384 h 730"/>
              <a:gd name="T56" fmla="*/ 316 w 633"/>
              <a:gd name="T57" fmla="*/ 503 h 730"/>
              <a:gd name="T58" fmla="*/ 387 w 633"/>
              <a:gd name="T59" fmla="*/ 483 h 730"/>
              <a:gd name="T60" fmla="*/ 319 w 633"/>
              <a:gd name="T61" fmla="*/ 630 h 730"/>
              <a:gd name="T62" fmla="*/ 224 w 633"/>
              <a:gd name="T63" fmla="*/ 525 h 730"/>
              <a:gd name="T64" fmla="*/ 403 w 633"/>
              <a:gd name="T65" fmla="*/ 669 h 730"/>
              <a:gd name="T66" fmla="*/ 318 w 633"/>
              <a:gd name="T67" fmla="*/ 687 h 730"/>
              <a:gd name="T68" fmla="*/ 272 w 633"/>
              <a:gd name="T69" fmla="*/ 626 h 730"/>
              <a:gd name="T70" fmla="*/ 172 w 633"/>
              <a:gd name="T71" fmla="*/ 556 h 730"/>
              <a:gd name="T72" fmla="*/ 214 w 633"/>
              <a:gd name="T73" fmla="*/ 538 h 730"/>
              <a:gd name="T74" fmla="*/ 319 w 633"/>
              <a:gd name="T75" fmla="*/ 655 h 730"/>
              <a:gd name="T76" fmla="*/ 459 w 633"/>
              <a:gd name="T77" fmla="*/ 558 h 7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33" h="730">
                <a:moveTo>
                  <a:pt x="453" y="534"/>
                </a:moveTo>
                <a:cubicBezTo>
                  <a:pt x="420" y="520"/>
                  <a:pt x="408" y="498"/>
                  <a:pt x="405" y="470"/>
                </a:cubicBezTo>
                <a:cubicBezTo>
                  <a:pt x="427" y="452"/>
                  <a:pt x="445" y="427"/>
                  <a:pt x="458" y="399"/>
                </a:cubicBezTo>
                <a:cubicBezTo>
                  <a:pt x="468" y="395"/>
                  <a:pt x="476" y="389"/>
                  <a:pt x="483" y="380"/>
                </a:cubicBezTo>
                <a:cubicBezTo>
                  <a:pt x="491" y="369"/>
                  <a:pt x="497" y="355"/>
                  <a:pt x="500" y="339"/>
                </a:cubicBezTo>
                <a:cubicBezTo>
                  <a:pt x="503" y="324"/>
                  <a:pt x="504" y="308"/>
                  <a:pt x="501" y="293"/>
                </a:cubicBezTo>
                <a:cubicBezTo>
                  <a:pt x="500" y="282"/>
                  <a:pt x="497" y="272"/>
                  <a:pt x="492" y="263"/>
                </a:cubicBezTo>
                <a:cubicBezTo>
                  <a:pt x="486" y="212"/>
                  <a:pt x="466" y="165"/>
                  <a:pt x="437" y="133"/>
                </a:cubicBezTo>
                <a:cubicBezTo>
                  <a:pt x="431" y="125"/>
                  <a:pt x="424" y="118"/>
                  <a:pt x="417" y="112"/>
                </a:cubicBezTo>
                <a:cubicBezTo>
                  <a:pt x="439" y="56"/>
                  <a:pt x="386" y="0"/>
                  <a:pt x="316" y="8"/>
                </a:cubicBezTo>
                <a:cubicBezTo>
                  <a:pt x="307" y="9"/>
                  <a:pt x="297" y="11"/>
                  <a:pt x="288" y="14"/>
                </a:cubicBezTo>
                <a:cubicBezTo>
                  <a:pt x="300" y="20"/>
                  <a:pt x="310" y="30"/>
                  <a:pt x="316" y="40"/>
                </a:cubicBezTo>
                <a:cubicBezTo>
                  <a:pt x="320" y="49"/>
                  <a:pt x="321" y="58"/>
                  <a:pt x="316" y="68"/>
                </a:cubicBezTo>
                <a:cubicBezTo>
                  <a:pt x="316" y="67"/>
                  <a:pt x="316" y="67"/>
                  <a:pt x="316" y="66"/>
                </a:cubicBezTo>
                <a:cubicBezTo>
                  <a:pt x="291" y="0"/>
                  <a:pt x="212" y="20"/>
                  <a:pt x="211" y="42"/>
                </a:cubicBezTo>
                <a:cubicBezTo>
                  <a:pt x="231" y="57"/>
                  <a:pt x="237" y="71"/>
                  <a:pt x="237" y="95"/>
                </a:cubicBezTo>
                <a:cubicBezTo>
                  <a:pt x="214" y="95"/>
                  <a:pt x="206" y="79"/>
                  <a:pt x="197" y="56"/>
                </a:cubicBezTo>
                <a:cubicBezTo>
                  <a:pt x="185" y="82"/>
                  <a:pt x="184" y="110"/>
                  <a:pt x="192" y="135"/>
                </a:cubicBezTo>
                <a:cubicBezTo>
                  <a:pt x="164" y="167"/>
                  <a:pt x="144" y="210"/>
                  <a:pt x="141" y="254"/>
                </a:cubicBezTo>
                <a:cubicBezTo>
                  <a:pt x="141" y="258"/>
                  <a:pt x="141" y="261"/>
                  <a:pt x="141" y="264"/>
                </a:cubicBezTo>
                <a:cubicBezTo>
                  <a:pt x="137" y="273"/>
                  <a:pt x="134" y="283"/>
                  <a:pt x="132" y="293"/>
                </a:cubicBezTo>
                <a:cubicBezTo>
                  <a:pt x="130" y="308"/>
                  <a:pt x="130" y="324"/>
                  <a:pt x="133" y="339"/>
                </a:cubicBezTo>
                <a:cubicBezTo>
                  <a:pt x="136" y="355"/>
                  <a:pt x="142" y="369"/>
                  <a:pt x="151" y="380"/>
                </a:cubicBezTo>
                <a:cubicBezTo>
                  <a:pt x="157" y="389"/>
                  <a:pt x="166" y="395"/>
                  <a:pt x="175" y="399"/>
                </a:cubicBezTo>
                <a:cubicBezTo>
                  <a:pt x="188" y="427"/>
                  <a:pt x="206" y="452"/>
                  <a:pt x="228" y="470"/>
                </a:cubicBezTo>
                <a:cubicBezTo>
                  <a:pt x="225" y="498"/>
                  <a:pt x="214" y="520"/>
                  <a:pt x="181" y="534"/>
                </a:cubicBezTo>
                <a:cubicBezTo>
                  <a:pt x="106" y="565"/>
                  <a:pt x="0" y="574"/>
                  <a:pt x="3" y="668"/>
                </a:cubicBezTo>
                <a:cubicBezTo>
                  <a:pt x="3" y="688"/>
                  <a:pt x="11" y="709"/>
                  <a:pt x="24" y="730"/>
                </a:cubicBezTo>
                <a:cubicBezTo>
                  <a:pt x="316" y="730"/>
                  <a:pt x="316" y="730"/>
                  <a:pt x="316" y="730"/>
                </a:cubicBezTo>
                <a:cubicBezTo>
                  <a:pt x="610" y="730"/>
                  <a:pt x="610" y="730"/>
                  <a:pt x="610" y="730"/>
                </a:cubicBezTo>
                <a:cubicBezTo>
                  <a:pt x="622" y="709"/>
                  <a:pt x="630" y="688"/>
                  <a:pt x="631" y="668"/>
                </a:cubicBezTo>
                <a:cubicBezTo>
                  <a:pt x="633" y="574"/>
                  <a:pt x="528" y="565"/>
                  <a:pt x="453" y="534"/>
                </a:cubicBezTo>
                <a:close/>
                <a:moveTo>
                  <a:pt x="189" y="384"/>
                </a:moveTo>
                <a:cubicBezTo>
                  <a:pt x="154" y="378"/>
                  <a:pt x="140" y="313"/>
                  <a:pt x="156" y="275"/>
                </a:cubicBezTo>
                <a:cubicBezTo>
                  <a:pt x="157" y="275"/>
                  <a:pt x="158" y="274"/>
                  <a:pt x="158" y="274"/>
                </a:cubicBezTo>
                <a:cubicBezTo>
                  <a:pt x="182" y="259"/>
                  <a:pt x="189" y="329"/>
                  <a:pt x="189" y="335"/>
                </a:cubicBezTo>
                <a:cubicBezTo>
                  <a:pt x="189" y="360"/>
                  <a:pt x="216" y="369"/>
                  <a:pt x="210" y="352"/>
                </a:cubicBezTo>
                <a:cubicBezTo>
                  <a:pt x="204" y="334"/>
                  <a:pt x="196" y="307"/>
                  <a:pt x="195" y="273"/>
                </a:cubicBezTo>
                <a:cubicBezTo>
                  <a:pt x="195" y="272"/>
                  <a:pt x="195" y="272"/>
                  <a:pt x="195" y="271"/>
                </a:cubicBezTo>
                <a:cubicBezTo>
                  <a:pt x="194" y="245"/>
                  <a:pt x="200" y="216"/>
                  <a:pt x="211" y="190"/>
                </a:cubicBezTo>
                <a:cubicBezTo>
                  <a:pt x="215" y="185"/>
                  <a:pt x="218" y="180"/>
                  <a:pt x="223" y="177"/>
                </a:cubicBezTo>
                <a:cubicBezTo>
                  <a:pt x="244" y="194"/>
                  <a:pt x="275" y="202"/>
                  <a:pt x="316" y="195"/>
                </a:cubicBezTo>
                <a:cubicBezTo>
                  <a:pt x="335" y="191"/>
                  <a:pt x="356" y="185"/>
                  <a:pt x="379" y="174"/>
                </a:cubicBezTo>
                <a:cubicBezTo>
                  <a:pt x="380" y="174"/>
                  <a:pt x="380" y="173"/>
                  <a:pt x="380" y="173"/>
                </a:cubicBezTo>
                <a:cubicBezTo>
                  <a:pt x="405" y="167"/>
                  <a:pt x="412" y="175"/>
                  <a:pt x="423" y="191"/>
                </a:cubicBezTo>
                <a:cubicBezTo>
                  <a:pt x="423" y="191"/>
                  <a:pt x="423" y="191"/>
                  <a:pt x="424" y="192"/>
                </a:cubicBezTo>
                <a:cubicBezTo>
                  <a:pt x="434" y="216"/>
                  <a:pt x="440" y="243"/>
                  <a:pt x="440" y="269"/>
                </a:cubicBezTo>
                <a:cubicBezTo>
                  <a:pt x="439" y="270"/>
                  <a:pt x="439" y="272"/>
                  <a:pt x="439" y="273"/>
                </a:cubicBezTo>
                <a:cubicBezTo>
                  <a:pt x="438" y="307"/>
                  <a:pt x="430" y="334"/>
                  <a:pt x="424" y="352"/>
                </a:cubicBezTo>
                <a:cubicBezTo>
                  <a:pt x="418" y="369"/>
                  <a:pt x="445" y="360"/>
                  <a:pt x="445" y="335"/>
                </a:cubicBezTo>
                <a:cubicBezTo>
                  <a:pt x="445" y="329"/>
                  <a:pt x="452" y="259"/>
                  <a:pt x="476" y="274"/>
                </a:cubicBezTo>
                <a:cubicBezTo>
                  <a:pt x="476" y="274"/>
                  <a:pt x="477" y="274"/>
                  <a:pt x="477" y="275"/>
                </a:cubicBezTo>
                <a:cubicBezTo>
                  <a:pt x="494" y="313"/>
                  <a:pt x="480" y="378"/>
                  <a:pt x="445" y="384"/>
                </a:cubicBezTo>
                <a:cubicBezTo>
                  <a:pt x="421" y="440"/>
                  <a:pt x="377" y="482"/>
                  <a:pt x="317" y="482"/>
                </a:cubicBezTo>
                <a:cubicBezTo>
                  <a:pt x="316" y="482"/>
                  <a:pt x="316" y="482"/>
                  <a:pt x="316" y="482"/>
                </a:cubicBezTo>
                <a:cubicBezTo>
                  <a:pt x="256" y="482"/>
                  <a:pt x="213" y="440"/>
                  <a:pt x="189" y="384"/>
                </a:cubicBezTo>
                <a:close/>
                <a:moveTo>
                  <a:pt x="249" y="484"/>
                </a:moveTo>
                <a:cubicBezTo>
                  <a:pt x="268" y="496"/>
                  <a:pt x="291" y="502"/>
                  <a:pt x="316" y="503"/>
                </a:cubicBezTo>
                <a:cubicBezTo>
                  <a:pt x="317" y="503"/>
                  <a:pt x="317" y="503"/>
                  <a:pt x="317" y="503"/>
                </a:cubicBezTo>
                <a:cubicBezTo>
                  <a:pt x="343" y="503"/>
                  <a:pt x="366" y="496"/>
                  <a:pt x="387" y="483"/>
                </a:cubicBezTo>
                <a:cubicBezTo>
                  <a:pt x="391" y="500"/>
                  <a:pt x="401" y="518"/>
                  <a:pt x="414" y="532"/>
                </a:cubicBezTo>
                <a:cubicBezTo>
                  <a:pt x="374" y="581"/>
                  <a:pt x="346" y="601"/>
                  <a:pt x="319" y="630"/>
                </a:cubicBezTo>
                <a:cubicBezTo>
                  <a:pt x="318" y="629"/>
                  <a:pt x="317" y="629"/>
                  <a:pt x="316" y="628"/>
                </a:cubicBezTo>
                <a:cubicBezTo>
                  <a:pt x="292" y="612"/>
                  <a:pt x="262" y="579"/>
                  <a:pt x="224" y="525"/>
                </a:cubicBezTo>
                <a:cubicBezTo>
                  <a:pt x="235" y="513"/>
                  <a:pt x="244" y="498"/>
                  <a:pt x="249" y="484"/>
                </a:cubicBezTo>
                <a:close/>
                <a:moveTo>
                  <a:pt x="403" y="669"/>
                </a:moveTo>
                <a:cubicBezTo>
                  <a:pt x="391" y="655"/>
                  <a:pt x="383" y="631"/>
                  <a:pt x="362" y="619"/>
                </a:cubicBezTo>
                <a:cubicBezTo>
                  <a:pt x="344" y="631"/>
                  <a:pt x="321" y="669"/>
                  <a:pt x="318" y="687"/>
                </a:cubicBezTo>
                <a:cubicBezTo>
                  <a:pt x="318" y="684"/>
                  <a:pt x="317" y="680"/>
                  <a:pt x="316" y="677"/>
                </a:cubicBezTo>
                <a:cubicBezTo>
                  <a:pt x="308" y="654"/>
                  <a:pt x="281" y="635"/>
                  <a:pt x="272" y="626"/>
                </a:cubicBezTo>
                <a:cubicBezTo>
                  <a:pt x="252" y="635"/>
                  <a:pt x="246" y="653"/>
                  <a:pt x="233" y="670"/>
                </a:cubicBezTo>
                <a:cubicBezTo>
                  <a:pt x="220" y="653"/>
                  <a:pt x="183" y="602"/>
                  <a:pt x="172" y="556"/>
                </a:cubicBezTo>
                <a:cubicBezTo>
                  <a:pt x="187" y="553"/>
                  <a:pt x="201" y="545"/>
                  <a:pt x="213" y="535"/>
                </a:cubicBezTo>
                <a:cubicBezTo>
                  <a:pt x="213" y="536"/>
                  <a:pt x="214" y="537"/>
                  <a:pt x="214" y="538"/>
                </a:cubicBezTo>
                <a:cubicBezTo>
                  <a:pt x="240" y="574"/>
                  <a:pt x="285" y="626"/>
                  <a:pt x="316" y="652"/>
                </a:cubicBezTo>
                <a:cubicBezTo>
                  <a:pt x="317" y="653"/>
                  <a:pt x="318" y="654"/>
                  <a:pt x="319" y="655"/>
                </a:cubicBezTo>
                <a:cubicBezTo>
                  <a:pt x="351" y="612"/>
                  <a:pt x="388" y="581"/>
                  <a:pt x="425" y="541"/>
                </a:cubicBezTo>
                <a:cubicBezTo>
                  <a:pt x="435" y="549"/>
                  <a:pt x="446" y="555"/>
                  <a:pt x="459" y="558"/>
                </a:cubicBezTo>
                <a:cubicBezTo>
                  <a:pt x="446" y="592"/>
                  <a:pt x="425" y="648"/>
                  <a:pt x="403" y="669"/>
                </a:cubicBez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>
            <a:defPPr>
              <a:defRPr lang="id-ID"/>
            </a:defPPr>
            <a:lvl1pPr marL="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6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32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98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6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3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9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16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32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id-ID" sz="2400"/>
          </a:p>
        </p:txBody>
      </p:sp>
      <p:sp>
        <p:nvSpPr>
          <p:cNvPr id="42" name="TextBox 4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Rectangle 4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5" name="Group 44"/>
          <p:cNvGrpSpPr/>
          <p:nvPr/>
        </p:nvGrpSpPr>
        <p:grpSpPr>
          <a:xfrm>
            <a:off x="8130866" y="3399132"/>
            <a:ext cx="2955174" cy="1077937"/>
            <a:chOff x="1603804" y="2220559"/>
            <a:chExt cx="2955174" cy="1077937"/>
          </a:xfrm>
        </p:grpSpPr>
        <p:sp>
          <p:nvSpPr>
            <p:cNvPr id="46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Communication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8569016" y="4782459"/>
            <a:ext cx="2955174" cy="1077937"/>
            <a:chOff x="1603804" y="2220559"/>
            <a:chExt cx="2955174" cy="1077937"/>
          </a:xfrm>
        </p:grpSpPr>
        <p:sp>
          <p:nvSpPr>
            <p:cNvPr id="4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Graphic Design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1167053" y="3398447"/>
            <a:ext cx="2959965" cy="1077937"/>
            <a:chOff x="1679271" y="2220559"/>
            <a:chExt cx="2959965" cy="1077937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Organising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722553" y="4782459"/>
            <a:ext cx="2959965" cy="1077937"/>
            <a:chOff x="1679271" y="2220559"/>
            <a:chExt cx="2959965" cy="1077937"/>
          </a:xfrm>
        </p:grpSpPr>
        <p:sp>
          <p:nvSpPr>
            <p:cNvPr id="55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Leadership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4408688" y="1459933"/>
            <a:ext cx="3390431" cy="924993"/>
            <a:chOff x="4410635" y="1328376"/>
            <a:chExt cx="3390431" cy="924993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5070611" y="1328376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Computing Skill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4410635" y="1607038"/>
              <a:ext cx="3390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487492" y="2446951"/>
            <a:ext cx="1140534" cy="1140533"/>
            <a:chOff x="5487492" y="2446951"/>
            <a:chExt cx="1140534" cy="1140533"/>
          </a:xfrm>
        </p:grpSpPr>
        <p:sp>
          <p:nvSpPr>
            <p:cNvPr id="19" name="Oval 18"/>
            <p:cNvSpPr/>
            <p:nvPr/>
          </p:nvSpPr>
          <p:spPr>
            <a:xfrm>
              <a:off x="5487492" y="2446951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0" name="Shape 940"/>
            <p:cNvSpPr/>
            <p:nvPr/>
          </p:nvSpPr>
          <p:spPr>
            <a:xfrm>
              <a:off x="5755632" y="2807806"/>
              <a:ext cx="626948" cy="4176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8847" y="15749"/>
                  </a:moveTo>
                  <a:lnTo>
                    <a:pt x="2701" y="15749"/>
                  </a:lnTo>
                  <a:lnTo>
                    <a:pt x="2701" y="1346"/>
                  </a:lnTo>
                  <a:lnTo>
                    <a:pt x="18847" y="1346"/>
                  </a:lnTo>
                  <a:cubicBezTo>
                    <a:pt x="18847" y="1346"/>
                    <a:pt x="18847" y="15749"/>
                    <a:pt x="18847" y="15749"/>
                  </a:cubicBezTo>
                  <a:close/>
                  <a:moveTo>
                    <a:pt x="0" y="20510"/>
                  </a:moveTo>
                  <a:cubicBezTo>
                    <a:pt x="0" y="20510"/>
                    <a:pt x="-26" y="21600"/>
                    <a:pt x="1603" y="21600"/>
                  </a:cubicBezTo>
                  <a:cubicBezTo>
                    <a:pt x="2568" y="21600"/>
                    <a:pt x="6216" y="21600"/>
                    <a:pt x="9032" y="21600"/>
                  </a:cubicBezTo>
                  <a:cubicBezTo>
                    <a:pt x="9032" y="21600"/>
                    <a:pt x="10576" y="21600"/>
                    <a:pt x="12515" y="21600"/>
                  </a:cubicBezTo>
                  <a:cubicBezTo>
                    <a:pt x="15331" y="21600"/>
                    <a:pt x="18979" y="21600"/>
                    <a:pt x="19943" y="21600"/>
                  </a:cubicBezTo>
                  <a:cubicBezTo>
                    <a:pt x="21574" y="21600"/>
                    <a:pt x="21547" y="20510"/>
                    <a:pt x="21547" y="20510"/>
                  </a:cubicBezTo>
                  <a:lnTo>
                    <a:pt x="19418" y="16436"/>
                  </a:lnTo>
                  <a:cubicBezTo>
                    <a:pt x="19512" y="16224"/>
                    <a:pt x="19569" y="15977"/>
                    <a:pt x="19569" y="15711"/>
                  </a:cubicBezTo>
                  <a:lnTo>
                    <a:pt x="19569" y="1384"/>
                  </a:lnTo>
                  <a:cubicBezTo>
                    <a:pt x="19569" y="621"/>
                    <a:pt x="19123" y="0"/>
                    <a:pt x="18571" y="0"/>
                  </a:cubicBezTo>
                  <a:lnTo>
                    <a:pt x="2977" y="0"/>
                  </a:lnTo>
                  <a:cubicBezTo>
                    <a:pt x="2425" y="0"/>
                    <a:pt x="1979" y="621"/>
                    <a:pt x="1979" y="1384"/>
                  </a:cubicBezTo>
                  <a:lnTo>
                    <a:pt x="1979" y="15711"/>
                  </a:lnTo>
                  <a:cubicBezTo>
                    <a:pt x="1979" y="15978"/>
                    <a:pt x="2035" y="16224"/>
                    <a:pt x="2129" y="16436"/>
                  </a:cubicBezTo>
                  <a:cubicBezTo>
                    <a:pt x="2129" y="16436"/>
                    <a:pt x="0" y="20510"/>
                    <a:pt x="0" y="2051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797783" y="3360593"/>
            <a:ext cx="1140534" cy="1140533"/>
            <a:chOff x="6797783" y="3360593"/>
            <a:chExt cx="1140534" cy="1140533"/>
          </a:xfrm>
        </p:grpSpPr>
        <p:sp>
          <p:nvSpPr>
            <p:cNvPr id="28" name="Oval 27"/>
            <p:cNvSpPr/>
            <p:nvPr/>
          </p:nvSpPr>
          <p:spPr>
            <a:xfrm>
              <a:off x="6797783" y="3360593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1" name="Freeform 11"/>
            <p:cNvSpPr>
              <a:spLocks noEditPoints="1"/>
            </p:cNvSpPr>
            <p:nvPr/>
          </p:nvSpPr>
          <p:spPr bwMode="auto">
            <a:xfrm>
              <a:off x="7135740" y="3705602"/>
              <a:ext cx="524509" cy="434156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235806" y="4719863"/>
            <a:ext cx="1140534" cy="1140533"/>
            <a:chOff x="7235806" y="4719863"/>
            <a:chExt cx="1140534" cy="1140533"/>
          </a:xfrm>
        </p:grpSpPr>
        <p:sp>
          <p:nvSpPr>
            <p:cNvPr id="33" name="Oval 32"/>
            <p:cNvSpPr/>
            <p:nvPr/>
          </p:nvSpPr>
          <p:spPr>
            <a:xfrm>
              <a:off x="7235806" y="4719863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2" name="Group 61"/>
            <p:cNvGrpSpPr/>
            <p:nvPr/>
          </p:nvGrpSpPr>
          <p:grpSpPr>
            <a:xfrm>
              <a:off x="7577135" y="5063525"/>
              <a:ext cx="467425" cy="453208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63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4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256200" y="3360593"/>
            <a:ext cx="1140534" cy="1140533"/>
            <a:chOff x="4256200" y="3360593"/>
            <a:chExt cx="1140534" cy="1140533"/>
          </a:xfrm>
        </p:grpSpPr>
        <p:sp>
          <p:nvSpPr>
            <p:cNvPr id="25" name="Oval 24"/>
            <p:cNvSpPr/>
            <p:nvPr/>
          </p:nvSpPr>
          <p:spPr>
            <a:xfrm>
              <a:off x="4256200" y="3360593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5" name="Group 64"/>
            <p:cNvGrpSpPr/>
            <p:nvPr/>
          </p:nvGrpSpPr>
          <p:grpSpPr>
            <a:xfrm>
              <a:off x="4569824" y="3639786"/>
              <a:ext cx="537185" cy="596560"/>
              <a:chOff x="7502526" y="2405063"/>
              <a:chExt cx="301625" cy="334964"/>
            </a:xfrm>
            <a:solidFill>
              <a:schemeClr val="bg1"/>
            </a:solidFill>
          </p:grpSpPr>
          <p:sp>
            <p:nvSpPr>
              <p:cNvPr id="66" name="Freeform 112"/>
              <p:cNvSpPr>
                <a:spLocks/>
              </p:cNvSpPr>
              <p:nvPr/>
            </p:nvSpPr>
            <p:spPr bwMode="auto">
              <a:xfrm>
                <a:off x="7708901" y="2405063"/>
                <a:ext cx="95250" cy="90488"/>
              </a:xfrm>
              <a:custGeom>
                <a:avLst/>
                <a:gdLst>
                  <a:gd name="T0" fmla="*/ 19 w 25"/>
                  <a:gd name="T1" fmla="*/ 24 h 24"/>
                  <a:gd name="T2" fmla="*/ 21 w 25"/>
                  <a:gd name="T3" fmla="*/ 22 h 24"/>
                  <a:gd name="T4" fmla="*/ 19 w 25"/>
                  <a:gd name="T5" fmla="*/ 4 h 24"/>
                  <a:gd name="T6" fmla="*/ 0 w 25"/>
                  <a:gd name="T7" fmla="*/ 7 h 24"/>
                  <a:gd name="T8" fmla="*/ 0 w 25"/>
                  <a:gd name="T9" fmla="*/ 8 h 24"/>
                  <a:gd name="T10" fmla="*/ 19 w 25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9" y="24"/>
                    </a:moveTo>
                    <a:cubicBezTo>
                      <a:pt x="20" y="23"/>
                      <a:pt x="20" y="23"/>
                      <a:pt x="21" y="22"/>
                    </a:cubicBezTo>
                    <a:cubicBezTo>
                      <a:pt x="25" y="17"/>
                      <a:pt x="24" y="8"/>
                      <a:pt x="19" y="4"/>
                    </a:cubicBezTo>
                    <a:cubicBezTo>
                      <a:pt x="13" y="0"/>
                      <a:pt x="5" y="1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8" y="11"/>
                      <a:pt x="15" y="17"/>
                      <a:pt x="19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13"/>
              <p:cNvSpPr>
                <a:spLocks noEditPoints="1"/>
              </p:cNvSpPr>
              <p:nvPr/>
            </p:nvSpPr>
            <p:spPr bwMode="auto">
              <a:xfrm>
                <a:off x="7518404" y="2438402"/>
                <a:ext cx="274638" cy="301625"/>
              </a:xfrm>
              <a:custGeom>
                <a:avLst/>
                <a:gdLst>
                  <a:gd name="T0" fmla="*/ 43 w 73"/>
                  <a:gd name="T1" fmla="*/ 0 h 80"/>
                  <a:gd name="T2" fmla="*/ 42 w 73"/>
                  <a:gd name="T3" fmla="*/ 0 h 80"/>
                  <a:gd name="T4" fmla="*/ 42 w 73"/>
                  <a:gd name="T5" fmla="*/ 0 h 80"/>
                  <a:gd name="T6" fmla="*/ 41 w 73"/>
                  <a:gd name="T7" fmla="*/ 0 h 80"/>
                  <a:gd name="T8" fmla="*/ 41 w 73"/>
                  <a:gd name="T9" fmla="*/ 0 h 80"/>
                  <a:gd name="T10" fmla="*/ 40 w 73"/>
                  <a:gd name="T11" fmla="*/ 0 h 80"/>
                  <a:gd name="T12" fmla="*/ 40 w 73"/>
                  <a:gd name="T13" fmla="*/ 0 h 80"/>
                  <a:gd name="T14" fmla="*/ 39 w 73"/>
                  <a:gd name="T15" fmla="*/ 0 h 80"/>
                  <a:gd name="T16" fmla="*/ 39 w 73"/>
                  <a:gd name="T17" fmla="*/ 0 h 80"/>
                  <a:gd name="T18" fmla="*/ 38 w 73"/>
                  <a:gd name="T19" fmla="*/ 0 h 80"/>
                  <a:gd name="T20" fmla="*/ 38 w 73"/>
                  <a:gd name="T21" fmla="*/ 0 h 80"/>
                  <a:gd name="T22" fmla="*/ 37 w 73"/>
                  <a:gd name="T23" fmla="*/ 0 h 80"/>
                  <a:gd name="T24" fmla="*/ 36 w 73"/>
                  <a:gd name="T25" fmla="*/ 0 h 80"/>
                  <a:gd name="T26" fmla="*/ 35 w 73"/>
                  <a:gd name="T27" fmla="*/ 0 h 80"/>
                  <a:gd name="T28" fmla="*/ 34 w 73"/>
                  <a:gd name="T29" fmla="*/ 0 h 80"/>
                  <a:gd name="T30" fmla="*/ 33 w 73"/>
                  <a:gd name="T31" fmla="*/ 0 h 80"/>
                  <a:gd name="T32" fmla="*/ 32 w 73"/>
                  <a:gd name="T33" fmla="*/ 0 h 80"/>
                  <a:gd name="T34" fmla="*/ 32 w 73"/>
                  <a:gd name="T35" fmla="*/ 0 h 80"/>
                  <a:gd name="T36" fmla="*/ 32 w 73"/>
                  <a:gd name="T37" fmla="*/ 0 h 80"/>
                  <a:gd name="T38" fmla="*/ 32 w 73"/>
                  <a:gd name="T39" fmla="*/ 0 h 80"/>
                  <a:gd name="T40" fmla="*/ 31 w 73"/>
                  <a:gd name="T41" fmla="*/ 0 h 80"/>
                  <a:gd name="T42" fmla="*/ 31 w 73"/>
                  <a:gd name="T43" fmla="*/ 0 h 80"/>
                  <a:gd name="T44" fmla="*/ 30 w 73"/>
                  <a:gd name="T45" fmla="*/ 0 h 80"/>
                  <a:gd name="T46" fmla="*/ 0 w 73"/>
                  <a:gd name="T47" fmla="*/ 37 h 80"/>
                  <a:gd name="T48" fmla="*/ 12 w 73"/>
                  <a:gd name="T49" fmla="*/ 64 h 80"/>
                  <a:gd name="T50" fmla="*/ 7 w 73"/>
                  <a:gd name="T51" fmla="*/ 69 h 80"/>
                  <a:gd name="T52" fmla="*/ 7 w 73"/>
                  <a:gd name="T53" fmla="*/ 77 h 80"/>
                  <a:gd name="T54" fmla="*/ 14 w 73"/>
                  <a:gd name="T55" fmla="*/ 77 h 80"/>
                  <a:gd name="T56" fmla="*/ 21 w 73"/>
                  <a:gd name="T57" fmla="*/ 70 h 80"/>
                  <a:gd name="T58" fmla="*/ 36 w 73"/>
                  <a:gd name="T59" fmla="*/ 73 h 80"/>
                  <a:gd name="T60" fmla="*/ 52 w 73"/>
                  <a:gd name="T61" fmla="*/ 70 h 80"/>
                  <a:gd name="T62" fmla="*/ 58 w 73"/>
                  <a:gd name="T63" fmla="*/ 77 h 80"/>
                  <a:gd name="T64" fmla="*/ 66 w 73"/>
                  <a:gd name="T65" fmla="*/ 77 h 80"/>
                  <a:gd name="T66" fmla="*/ 66 w 73"/>
                  <a:gd name="T67" fmla="*/ 69 h 80"/>
                  <a:gd name="T68" fmla="*/ 61 w 73"/>
                  <a:gd name="T69" fmla="*/ 64 h 80"/>
                  <a:gd name="T70" fmla="*/ 73 w 73"/>
                  <a:gd name="T71" fmla="*/ 37 h 80"/>
                  <a:gd name="T72" fmla="*/ 43 w 73"/>
                  <a:gd name="T73" fmla="*/ 0 h 80"/>
                  <a:gd name="T74" fmla="*/ 36 w 73"/>
                  <a:gd name="T75" fmla="*/ 65 h 80"/>
                  <a:gd name="T76" fmla="*/ 8 w 73"/>
                  <a:gd name="T77" fmla="*/ 37 h 80"/>
                  <a:gd name="T78" fmla="*/ 36 w 73"/>
                  <a:gd name="T79" fmla="*/ 8 h 80"/>
                  <a:gd name="T80" fmla="*/ 64 w 73"/>
                  <a:gd name="T81" fmla="*/ 37 h 80"/>
                  <a:gd name="T82" fmla="*/ 36 w 73"/>
                  <a:gd name="T83" fmla="*/ 6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80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4"/>
                      <a:pt x="0" y="19"/>
                      <a:pt x="0" y="37"/>
                    </a:cubicBezTo>
                    <a:cubicBezTo>
                      <a:pt x="0" y="47"/>
                      <a:pt x="4" y="57"/>
                      <a:pt x="12" y="64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71"/>
                      <a:pt x="5" y="77"/>
                      <a:pt x="7" y="77"/>
                    </a:cubicBezTo>
                    <a:cubicBezTo>
                      <a:pt x="9" y="79"/>
                      <a:pt x="12" y="79"/>
                      <a:pt x="14" y="77"/>
                    </a:cubicBezTo>
                    <a:cubicBezTo>
                      <a:pt x="16" y="75"/>
                      <a:pt x="20" y="72"/>
                      <a:pt x="21" y="70"/>
                    </a:cubicBezTo>
                    <a:cubicBezTo>
                      <a:pt x="25" y="72"/>
                      <a:pt x="31" y="73"/>
                      <a:pt x="36" y="73"/>
                    </a:cubicBezTo>
                    <a:cubicBezTo>
                      <a:pt x="42" y="73"/>
                      <a:pt x="47" y="72"/>
                      <a:pt x="52" y="70"/>
                    </a:cubicBezTo>
                    <a:cubicBezTo>
                      <a:pt x="53" y="72"/>
                      <a:pt x="57" y="75"/>
                      <a:pt x="58" y="77"/>
                    </a:cubicBezTo>
                    <a:cubicBezTo>
                      <a:pt x="62" y="80"/>
                      <a:pt x="65" y="77"/>
                      <a:pt x="66" y="77"/>
                    </a:cubicBezTo>
                    <a:cubicBezTo>
                      <a:pt x="68" y="74"/>
                      <a:pt x="68" y="71"/>
                      <a:pt x="66" y="69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8" y="57"/>
                      <a:pt x="73" y="47"/>
                      <a:pt x="73" y="37"/>
                    </a:cubicBezTo>
                    <a:cubicBezTo>
                      <a:pt x="73" y="19"/>
                      <a:pt x="60" y="4"/>
                      <a:pt x="43" y="0"/>
                    </a:cubicBezTo>
                    <a:close/>
                    <a:moveTo>
                      <a:pt x="36" y="65"/>
                    </a:moveTo>
                    <a:cubicBezTo>
                      <a:pt x="21" y="65"/>
                      <a:pt x="8" y="52"/>
                      <a:pt x="8" y="37"/>
                    </a:cubicBezTo>
                    <a:cubicBezTo>
                      <a:pt x="8" y="21"/>
                      <a:pt x="21" y="8"/>
                      <a:pt x="36" y="8"/>
                    </a:cubicBezTo>
                    <a:cubicBezTo>
                      <a:pt x="52" y="8"/>
                      <a:pt x="64" y="21"/>
                      <a:pt x="64" y="37"/>
                    </a:cubicBezTo>
                    <a:cubicBezTo>
                      <a:pt x="64" y="52"/>
                      <a:pt x="52" y="65"/>
                      <a:pt x="36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14"/>
              <p:cNvSpPr>
                <a:spLocks/>
              </p:cNvSpPr>
              <p:nvPr/>
            </p:nvSpPr>
            <p:spPr bwMode="auto">
              <a:xfrm>
                <a:off x="7502526" y="2405063"/>
                <a:ext cx="98425" cy="90488"/>
              </a:xfrm>
              <a:custGeom>
                <a:avLst/>
                <a:gdLst>
                  <a:gd name="T0" fmla="*/ 6 w 26"/>
                  <a:gd name="T1" fmla="*/ 24 h 24"/>
                  <a:gd name="T2" fmla="*/ 26 w 26"/>
                  <a:gd name="T3" fmla="*/ 8 h 24"/>
                  <a:gd name="T4" fmla="*/ 25 w 26"/>
                  <a:gd name="T5" fmla="*/ 7 h 24"/>
                  <a:gd name="T6" fmla="*/ 7 w 26"/>
                  <a:gd name="T7" fmla="*/ 4 h 24"/>
                  <a:gd name="T8" fmla="*/ 5 w 26"/>
                  <a:gd name="T9" fmla="*/ 22 h 24"/>
                  <a:gd name="T10" fmla="*/ 6 w 26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6" y="24"/>
                    </a:moveTo>
                    <a:cubicBezTo>
                      <a:pt x="11" y="17"/>
                      <a:pt x="18" y="11"/>
                      <a:pt x="26" y="8"/>
                    </a:cubicBezTo>
                    <a:cubicBezTo>
                      <a:pt x="26" y="7"/>
                      <a:pt x="25" y="7"/>
                      <a:pt x="25" y="7"/>
                    </a:cubicBezTo>
                    <a:cubicBezTo>
                      <a:pt x="21" y="1"/>
                      <a:pt x="13" y="0"/>
                      <a:pt x="7" y="4"/>
                    </a:cubicBezTo>
                    <a:cubicBezTo>
                      <a:pt x="1" y="8"/>
                      <a:pt x="0" y="17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115"/>
              <p:cNvSpPr>
                <a:spLocks/>
              </p:cNvSpPr>
              <p:nvPr/>
            </p:nvSpPr>
            <p:spPr bwMode="auto">
              <a:xfrm>
                <a:off x="7650163" y="2476501"/>
                <a:ext cx="11113" cy="44450"/>
              </a:xfrm>
              <a:custGeom>
                <a:avLst/>
                <a:gdLst>
                  <a:gd name="T0" fmla="*/ 1 w 3"/>
                  <a:gd name="T1" fmla="*/ 12 h 12"/>
                  <a:gd name="T2" fmla="*/ 3 w 3"/>
                  <a:gd name="T3" fmla="*/ 10 h 12"/>
                  <a:gd name="T4" fmla="*/ 3 w 3"/>
                  <a:gd name="T5" fmla="*/ 2 h 12"/>
                  <a:gd name="T6" fmla="*/ 1 w 3"/>
                  <a:gd name="T7" fmla="*/ 0 h 12"/>
                  <a:gd name="T8" fmla="*/ 0 w 3"/>
                  <a:gd name="T9" fmla="*/ 2 h 12"/>
                  <a:gd name="T10" fmla="*/ 0 w 3"/>
                  <a:gd name="T11" fmla="*/ 10 h 12"/>
                  <a:gd name="T12" fmla="*/ 1 w 3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12"/>
                      <a:pt x="3" y="11"/>
                      <a:pt x="3" y="1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116"/>
              <p:cNvSpPr>
                <a:spLocks/>
              </p:cNvSpPr>
              <p:nvPr/>
            </p:nvSpPr>
            <p:spPr bwMode="auto">
              <a:xfrm>
                <a:off x="7551738" y="2570163"/>
                <a:ext cx="44450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17"/>
              <p:cNvSpPr>
                <a:spLocks/>
              </p:cNvSpPr>
              <p:nvPr/>
            </p:nvSpPr>
            <p:spPr bwMode="auto">
              <a:xfrm>
                <a:off x="7708901" y="2570163"/>
                <a:ext cx="46038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118"/>
              <p:cNvSpPr>
                <a:spLocks/>
              </p:cNvSpPr>
              <p:nvPr/>
            </p:nvSpPr>
            <p:spPr bwMode="auto">
              <a:xfrm>
                <a:off x="7650163" y="2633663"/>
                <a:ext cx="11113" cy="46038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1 h 12"/>
                  <a:gd name="T4" fmla="*/ 0 w 3"/>
                  <a:gd name="T5" fmla="*/ 10 h 12"/>
                  <a:gd name="T6" fmla="*/ 1 w 3"/>
                  <a:gd name="T7" fmla="*/ 12 h 12"/>
                  <a:gd name="T8" fmla="*/ 3 w 3"/>
                  <a:gd name="T9" fmla="*/ 10 h 12"/>
                  <a:gd name="T10" fmla="*/ 3 w 3"/>
                  <a:gd name="T11" fmla="*/ 1 h 12"/>
                  <a:gd name="T12" fmla="*/ 1 w 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Freeform 119"/>
              <p:cNvSpPr>
                <a:spLocks/>
              </p:cNvSpPr>
              <p:nvPr/>
            </p:nvSpPr>
            <p:spPr bwMode="auto">
              <a:xfrm>
                <a:off x="7593013" y="2506663"/>
                <a:ext cx="128588" cy="85725"/>
              </a:xfrm>
              <a:custGeom>
                <a:avLst/>
                <a:gdLst>
                  <a:gd name="T0" fmla="*/ 18 w 34"/>
                  <a:gd name="T1" fmla="*/ 18 h 23"/>
                  <a:gd name="T2" fmla="*/ 33 w 34"/>
                  <a:gd name="T3" fmla="*/ 3 h 23"/>
                  <a:gd name="T4" fmla="*/ 34 w 34"/>
                  <a:gd name="T5" fmla="*/ 2 h 23"/>
                  <a:gd name="T6" fmla="*/ 33 w 34"/>
                  <a:gd name="T7" fmla="*/ 1 h 23"/>
                  <a:gd name="T8" fmla="*/ 32 w 34"/>
                  <a:gd name="T9" fmla="*/ 0 h 23"/>
                  <a:gd name="T10" fmla="*/ 31 w 34"/>
                  <a:gd name="T11" fmla="*/ 1 h 23"/>
                  <a:gd name="T12" fmla="*/ 20 w 34"/>
                  <a:gd name="T13" fmla="*/ 12 h 23"/>
                  <a:gd name="T14" fmla="*/ 16 w 34"/>
                  <a:gd name="T15" fmla="*/ 16 h 23"/>
                  <a:gd name="T16" fmla="*/ 16 w 34"/>
                  <a:gd name="T17" fmla="*/ 16 h 23"/>
                  <a:gd name="T18" fmla="*/ 16 w 34"/>
                  <a:gd name="T19" fmla="*/ 16 h 23"/>
                  <a:gd name="T20" fmla="*/ 15 w 34"/>
                  <a:gd name="T21" fmla="*/ 15 h 23"/>
                  <a:gd name="T22" fmla="*/ 15 w 34"/>
                  <a:gd name="T23" fmla="*/ 15 h 23"/>
                  <a:gd name="T24" fmla="*/ 15 w 34"/>
                  <a:gd name="T25" fmla="*/ 15 h 23"/>
                  <a:gd name="T26" fmla="*/ 4 w 34"/>
                  <a:gd name="T27" fmla="*/ 7 h 23"/>
                  <a:gd name="T28" fmla="*/ 2 w 34"/>
                  <a:gd name="T29" fmla="*/ 6 h 23"/>
                  <a:gd name="T30" fmla="*/ 1 w 34"/>
                  <a:gd name="T31" fmla="*/ 7 h 23"/>
                  <a:gd name="T32" fmla="*/ 0 w 34"/>
                  <a:gd name="T33" fmla="*/ 9 h 23"/>
                  <a:gd name="T34" fmla="*/ 1 w 34"/>
                  <a:gd name="T35" fmla="*/ 10 h 23"/>
                  <a:gd name="T36" fmla="*/ 13 w 34"/>
                  <a:gd name="T37" fmla="*/ 19 h 23"/>
                  <a:gd name="T38" fmla="*/ 12 w 34"/>
                  <a:gd name="T39" fmla="*/ 20 h 23"/>
                  <a:gd name="T40" fmla="*/ 11 w 34"/>
                  <a:gd name="T41" fmla="*/ 21 h 23"/>
                  <a:gd name="T42" fmla="*/ 12 w 34"/>
                  <a:gd name="T43" fmla="*/ 23 h 23"/>
                  <a:gd name="T44" fmla="*/ 13 w 34"/>
                  <a:gd name="T45" fmla="*/ 23 h 23"/>
                  <a:gd name="T46" fmla="*/ 16 w 34"/>
                  <a:gd name="T47" fmla="*/ 21 h 23"/>
                  <a:gd name="T48" fmla="*/ 17 w 34"/>
                  <a:gd name="T49" fmla="*/ 22 h 23"/>
                  <a:gd name="T50" fmla="*/ 18 w 34"/>
                  <a:gd name="T51" fmla="*/ 23 h 23"/>
                  <a:gd name="T52" fmla="*/ 20 w 34"/>
                  <a:gd name="T53" fmla="*/ 23 h 23"/>
                  <a:gd name="T54" fmla="*/ 21 w 34"/>
                  <a:gd name="T55" fmla="*/ 21 h 23"/>
                  <a:gd name="T56" fmla="*/ 21 w 34"/>
                  <a:gd name="T57" fmla="*/ 19 h 23"/>
                  <a:gd name="T58" fmla="*/ 18 w 34"/>
                  <a:gd name="T5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3">
                    <a:moveTo>
                      <a:pt x="18" y="18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2"/>
                      <a:pt x="34" y="2"/>
                    </a:cubicBezTo>
                    <a:cubicBezTo>
                      <a:pt x="34" y="2"/>
                      <a:pt x="33" y="1"/>
                      <a:pt x="33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32" y="0"/>
                      <a:pt x="31" y="1"/>
                      <a:pt x="31" y="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1" y="22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20" y="23"/>
                    </a:cubicBezTo>
                    <a:cubicBezTo>
                      <a:pt x="21" y="23"/>
                      <a:pt x="22" y="22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lnTo>
                      <a:pt x="18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400738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1" grpId="0" animBg="1"/>
      <p:bldP spid="43" grpId="0"/>
      <p:bldP spid="43" grpId="1"/>
      <p:bldP spid="43" grpId="2"/>
      <p:bldP spid="43" grpId="3"/>
      <p:bldP spid="43" grpId="4"/>
      <p:bldP spid="43" grpId="5"/>
      <p:bldP spid="43" grpId="6"/>
      <p:bldP spid="43" grpId="7"/>
      <p:bldP spid="43" grpId="8"/>
      <p:bldP spid="43" grpId="9"/>
      <p:bldP spid="43" grpId="10"/>
      <p:bldP spid="43" grpId="11"/>
      <p:bldP spid="43" grpId="12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The Cycle of Marketing Optimization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6" name="TextBox 75"/>
          <p:cNvSpPr txBox="1"/>
          <p:nvPr/>
        </p:nvSpPr>
        <p:spPr>
          <a:xfrm>
            <a:off x="6726427" y="2527292"/>
            <a:ext cx="289534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Aplication</a:t>
            </a: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 &amp; User Security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77" name="TextBox 76"/>
          <p:cNvSpPr txBox="1"/>
          <p:nvPr/>
        </p:nvSpPr>
        <p:spPr>
          <a:xfrm>
            <a:off x="6731203" y="2943122"/>
            <a:ext cx="4210037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just">
              <a:lnSpc>
                <a:spcPct val="150000"/>
              </a:lnSpc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mencari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mendapatkan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3" name="Group 22"/>
          <p:cNvGrpSpPr/>
          <p:nvPr/>
        </p:nvGrpSpPr>
        <p:grpSpPr>
          <a:xfrm>
            <a:off x="1212938" y="1472114"/>
            <a:ext cx="4871748" cy="4725956"/>
            <a:chOff x="1212938" y="1472114"/>
            <a:chExt cx="4871748" cy="4725956"/>
          </a:xfrm>
        </p:grpSpPr>
        <p:sp>
          <p:nvSpPr>
            <p:cNvPr id="3" name="Ellipse 3"/>
            <p:cNvSpPr/>
            <p:nvPr/>
          </p:nvSpPr>
          <p:spPr>
            <a:xfrm>
              <a:off x="2551150" y="2834217"/>
              <a:ext cx="2091454" cy="2091454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 w="3175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4" name="Ellipse 1"/>
            <p:cNvSpPr/>
            <p:nvPr/>
          </p:nvSpPr>
          <p:spPr bwMode="auto">
            <a:xfrm>
              <a:off x="2917049" y="1472114"/>
              <a:ext cx="1405500" cy="1215978"/>
            </a:xfrm>
            <a:custGeom>
              <a:avLst/>
              <a:gdLst/>
              <a:ahLst/>
              <a:cxnLst/>
              <a:rect l="l" t="t" r="r" b="b"/>
              <a:pathLst>
                <a:path w="1881327" h="1627643">
                  <a:moveTo>
                    <a:pt x="909737" y="0"/>
                  </a:moveTo>
                  <a:cubicBezTo>
                    <a:pt x="1446331" y="0"/>
                    <a:pt x="1881327" y="434996"/>
                    <a:pt x="1881327" y="971590"/>
                  </a:cubicBezTo>
                  <a:cubicBezTo>
                    <a:pt x="1881327" y="1225467"/>
                    <a:pt x="1783954" y="1456601"/>
                    <a:pt x="1622304" y="1627643"/>
                  </a:cubicBezTo>
                  <a:cubicBezTo>
                    <a:pt x="1407823" y="1531333"/>
                    <a:pt x="1169935" y="1478429"/>
                    <a:pt x="919691" y="1478429"/>
                  </a:cubicBezTo>
                  <a:cubicBezTo>
                    <a:pt x="752338" y="1478429"/>
                    <a:pt x="590510" y="1502090"/>
                    <a:pt x="437764" y="1547609"/>
                  </a:cubicBezTo>
                  <a:cubicBezTo>
                    <a:pt x="439086" y="1543067"/>
                    <a:pt x="439528" y="1538427"/>
                    <a:pt x="439938" y="1533777"/>
                  </a:cubicBezTo>
                  <a:cubicBezTo>
                    <a:pt x="472664" y="1162783"/>
                    <a:pt x="292347" y="822130"/>
                    <a:pt x="0" y="633018"/>
                  </a:cubicBezTo>
                  <a:cubicBezTo>
                    <a:pt x="136468" y="263166"/>
                    <a:pt x="492370" y="0"/>
                    <a:pt x="909737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en-US" sz="1200" b="1" dirty="0">
                <a:latin typeface="Lucida Sans Unicode" pitchFamily="34" charset="0"/>
              </a:endParaRPr>
            </a:p>
          </p:txBody>
        </p:sp>
        <p:sp>
          <p:nvSpPr>
            <p:cNvPr id="5" name="Ellipse 2"/>
            <p:cNvSpPr/>
            <p:nvPr/>
          </p:nvSpPr>
          <p:spPr bwMode="auto">
            <a:xfrm rot="21307012">
              <a:off x="4120720" y="1819766"/>
              <a:ext cx="1293201" cy="1451479"/>
            </a:xfrm>
            <a:custGeom>
              <a:avLst/>
              <a:gdLst/>
              <a:ahLst/>
              <a:cxnLst/>
              <a:rect l="l" t="t" r="r" b="b"/>
              <a:pathLst>
                <a:path w="1731010" h="1942872">
                  <a:moveTo>
                    <a:pt x="858760" y="5016"/>
                  </a:moveTo>
                  <a:cubicBezTo>
                    <a:pt x="1348690" y="54771"/>
                    <a:pt x="1731010" y="468533"/>
                    <a:pt x="1731010" y="971590"/>
                  </a:cubicBezTo>
                  <a:cubicBezTo>
                    <a:pt x="1731011" y="1506152"/>
                    <a:pt x="1299302" y="1939885"/>
                    <a:pt x="765509" y="1942872"/>
                  </a:cubicBezTo>
                  <a:cubicBezTo>
                    <a:pt x="615484" y="1581148"/>
                    <a:pt x="345116" y="1278803"/>
                    <a:pt x="0" y="1090065"/>
                  </a:cubicBezTo>
                  <a:cubicBezTo>
                    <a:pt x="173819" y="931818"/>
                    <a:pt x="290325" y="709981"/>
                    <a:pt x="311916" y="457252"/>
                  </a:cubicBezTo>
                  <a:cubicBezTo>
                    <a:pt x="321717" y="342547"/>
                    <a:pt x="311168" y="230797"/>
                    <a:pt x="282160" y="125858"/>
                  </a:cubicBezTo>
                  <a:cubicBezTo>
                    <a:pt x="422873" y="45524"/>
                    <a:pt x="585831" y="0"/>
                    <a:pt x="759421" y="0"/>
                  </a:cubicBezTo>
                  <a:cubicBezTo>
                    <a:pt x="792958" y="0"/>
                    <a:pt x="826098" y="1699"/>
                    <a:pt x="858760" y="5016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en-US" sz="1200" b="1" dirty="0">
                <a:latin typeface="Lucida Sans Unicode" pitchFamily="34" charset="0"/>
              </a:endParaRPr>
            </a:p>
          </p:txBody>
        </p:sp>
        <p:sp>
          <p:nvSpPr>
            <p:cNvPr id="6" name="Ellipse 3"/>
            <p:cNvSpPr/>
            <p:nvPr/>
          </p:nvSpPr>
          <p:spPr bwMode="auto">
            <a:xfrm rot="20990394">
              <a:off x="4769167" y="2841103"/>
              <a:ext cx="1221496" cy="1417920"/>
            </a:xfrm>
            <a:custGeom>
              <a:avLst/>
              <a:gdLst/>
              <a:ahLst/>
              <a:cxnLst/>
              <a:rect l="l" t="t" r="r" b="b"/>
              <a:pathLst>
                <a:path w="1635030" h="1897952">
                  <a:moveTo>
                    <a:pt x="956588" y="0"/>
                  </a:moveTo>
                  <a:cubicBezTo>
                    <a:pt x="1349940" y="124139"/>
                    <a:pt x="1635030" y="491957"/>
                    <a:pt x="1635030" y="926362"/>
                  </a:cubicBezTo>
                  <a:cubicBezTo>
                    <a:pt x="1635030" y="1462956"/>
                    <a:pt x="1200034" y="1897952"/>
                    <a:pt x="663440" y="1897952"/>
                  </a:cubicBezTo>
                  <a:cubicBezTo>
                    <a:pt x="406603" y="1897952"/>
                    <a:pt x="173042" y="1798295"/>
                    <a:pt x="0" y="1634809"/>
                  </a:cubicBezTo>
                  <a:cubicBezTo>
                    <a:pt x="50748" y="1518368"/>
                    <a:pt x="88053" y="1394101"/>
                    <a:pt x="111401" y="1263820"/>
                  </a:cubicBezTo>
                  <a:cubicBezTo>
                    <a:pt x="162526" y="978537"/>
                    <a:pt x="140877" y="697051"/>
                    <a:pt x="58634" y="438772"/>
                  </a:cubicBezTo>
                  <a:cubicBezTo>
                    <a:pt x="428124" y="471037"/>
                    <a:pt x="767689" y="291430"/>
                    <a:pt x="956588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7" name="Ellipse 4"/>
            <p:cNvSpPr/>
            <p:nvPr/>
          </p:nvSpPr>
          <p:spPr bwMode="auto">
            <a:xfrm rot="1800000">
              <a:off x="4544157" y="4079877"/>
              <a:ext cx="1246296" cy="1432216"/>
            </a:xfrm>
            <a:custGeom>
              <a:avLst/>
              <a:gdLst/>
              <a:ahLst/>
              <a:cxnLst/>
              <a:rect l="l" t="t" r="r" b="b"/>
              <a:pathLst>
                <a:path w="1668225" h="1917087">
                  <a:moveTo>
                    <a:pt x="63584" y="420981"/>
                  </a:moveTo>
                  <a:cubicBezTo>
                    <a:pt x="301175" y="436911"/>
                    <a:pt x="544391" y="362470"/>
                    <a:pt x="740979" y="196574"/>
                  </a:cubicBezTo>
                  <a:cubicBezTo>
                    <a:pt x="810270" y="138102"/>
                    <a:pt x="869335" y="72009"/>
                    <a:pt x="917157" y="0"/>
                  </a:cubicBezTo>
                  <a:cubicBezTo>
                    <a:pt x="1347622" y="99043"/>
                    <a:pt x="1668225" y="484830"/>
                    <a:pt x="1668225" y="945497"/>
                  </a:cubicBezTo>
                  <a:cubicBezTo>
                    <a:pt x="1668225" y="1482091"/>
                    <a:pt x="1233229" y="1917087"/>
                    <a:pt x="696635" y="1917087"/>
                  </a:cubicBezTo>
                  <a:cubicBezTo>
                    <a:pt x="423198" y="1917087"/>
                    <a:pt x="176143" y="1804131"/>
                    <a:pt x="0" y="1621933"/>
                  </a:cubicBezTo>
                  <a:cubicBezTo>
                    <a:pt x="162221" y="1248707"/>
                    <a:pt x="190159" y="822130"/>
                    <a:pt x="63584" y="420981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8" name="Ellipse 5"/>
            <p:cNvSpPr/>
            <p:nvPr/>
          </p:nvSpPr>
          <p:spPr bwMode="auto">
            <a:xfrm rot="1503323">
              <a:off x="3419586" y="4871775"/>
              <a:ext cx="1451708" cy="1326295"/>
            </a:xfrm>
            <a:custGeom>
              <a:avLst/>
              <a:gdLst/>
              <a:ahLst/>
              <a:cxnLst/>
              <a:rect l="l" t="t" r="r" b="b"/>
              <a:pathLst>
                <a:path w="1943180" h="1775308">
                  <a:moveTo>
                    <a:pt x="904367" y="0"/>
                  </a:moveTo>
                  <a:cubicBezTo>
                    <a:pt x="1062994" y="197860"/>
                    <a:pt x="1299569" y="331902"/>
                    <a:pt x="1572225" y="355491"/>
                  </a:cubicBezTo>
                  <a:cubicBezTo>
                    <a:pt x="1659461" y="363038"/>
                    <a:pt x="1745001" y="358812"/>
                    <a:pt x="1827075" y="343010"/>
                  </a:cubicBezTo>
                  <a:cubicBezTo>
                    <a:pt x="1901182" y="480062"/>
                    <a:pt x="1943180" y="636986"/>
                    <a:pt x="1943180" y="803718"/>
                  </a:cubicBezTo>
                  <a:cubicBezTo>
                    <a:pt x="1943180" y="1340312"/>
                    <a:pt x="1508184" y="1775308"/>
                    <a:pt x="971590" y="1775308"/>
                  </a:cubicBezTo>
                  <a:cubicBezTo>
                    <a:pt x="434996" y="1775308"/>
                    <a:pt x="0" y="1340312"/>
                    <a:pt x="0" y="803718"/>
                  </a:cubicBezTo>
                  <a:lnTo>
                    <a:pt x="291" y="799869"/>
                  </a:lnTo>
                  <a:lnTo>
                    <a:pt x="109854" y="755236"/>
                  </a:lnTo>
                  <a:cubicBezTo>
                    <a:pt x="463499" y="589912"/>
                    <a:pt x="735380" y="320692"/>
                    <a:pt x="904367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 dirty="0">
                <a:latin typeface="Lucida Sans Unicode" pitchFamily="34" charset="0"/>
              </a:endParaRPr>
            </a:p>
          </p:txBody>
        </p:sp>
        <p:sp>
          <p:nvSpPr>
            <p:cNvPr id="9" name="Ellipse 6"/>
            <p:cNvSpPr/>
            <p:nvPr/>
          </p:nvSpPr>
          <p:spPr bwMode="auto">
            <a:xfrm rot="1176661">
              <a:off x="2276548" y="4955341"/>
              <a:ext cx="1411526" cy="1233983"/>
            </a:xfrm>
            <a:custGeom>
              <a:avLst/>
              <a:gdLst/>
              <a:ahLst/>
              <a:cxnLst/>
              <a:rect l="l" t="t" r="r" b="b"/>
              <a:pathLst>
                <a:path w="1889394" h="1651744">
                  <a:moveTo>
                    <a:pt x="279665" y="0"/>
                  </a:moveTo>
                  <a:cubicBezTo>
                    <a:pt x="634044" y="154724"/>
                    <a:pt x="1040729" y="190238"/>
                    <a:pt x="1435837" y="76626"/>
                  </a:cubicBezTo>
                  <a:cubicBezTo>
                    <a:pt x="1435485" y="77872"/>
                    <a:pt x="1435361" y="79143"/>
                    <a:pt x="1435240" y="80413"/>
                  </a:cubicBezTo>
                  <a:cubicBezTo>
                    <a:pt x="1399091" y="459696"/>
                    <a:pt x="1586117" y="808797"/>
                    <a:pt x="1889394" y="996686"/>
                  </a:cubicBezTo>
                  <a:cubicBezTo>
                    <a:pt x="1758959" y="1378030"/>
                    <a:pt x="1397239" y="1651744"/>
                    <a:pt x="971590" y="1651744"/>
                  </a:cubicBezTo>
                  <a:cubicBezTo>
                    <a:pt x="434996" y="1651744"/>
                    <a:pt x="0" y="1216748"/>
                    <a:pt x="0" y="680154"/>
                  </a:cubicBezTo>
                  <a:cubicBezTo>
                    <a:pt x="0" y="414855"/>
                    <a:pt x="106332" y="174391"/>
                    <a:pt x="279665" y="0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0" name="Ellipse 7"/>
            <p:cNvSpPr/>
            <p:nvPr/>
          </p:nvSpPr>
          <p:spPr bwMode="auto">
            <a:xfrm rot="909458">
              <a:off x="1391720" y="3965154"/>
              <a:ext cx="1342195" cy="1451708"/>
            </a:xfrm>
            <a:custGeom>
              <a:avLst/>
              <a:gdLst/>
              <a:ahLst/>
              <a:cxnLst/>
              <a:rect l="l" t="t" r="r" b="b"/>
              <a:pathLst>
                <a:path w="1796590" h="1943180">
                  <a:moveTo>
                    <a:pt x="682669" y="43681"/>
                  </a:moveTo>
                  <a:cubicBezTo>
                    <a:pt x="773939" y="15293"/>
                    <a:pt x="870979" y="0"/>
                    <a:pt x="971590" y="0"/>
                  </a:cubicBezTo>
                  <a:lnTo>
                    <a:pt x="982053" y="950"/>
                  </a:lnTo>
                  <a:cubicBezTo>
                    <a:pt x="1137146" y="405830"/>
                    <a:pt x="1432341" y="724421"/>
                    <a:pt x="1796590" y="913797"/>
                  </a:cubicBezTo>
                  <a:cubicBezTo>
                    <a:pt x="1609613" y="1073552"/>
                    <a:pt x="1484803" y="1305144"/>
                    <a:pt x="1464191" y="1569791"/>
                  </a:cubicBezTo>
                  <a:cubicBezTo>
                    <a:pt x="1458025" y="1648968"/>
                    <a:pt x="1461531" y="1726667"/>
                    <a:pt x="1474818" y="1801546"/>
                  </a:cubicBezTo>
                  <a:cubicBezTo>
                    <a:pt x="1328502" y="1891776"/>
                    <a:pt x="1156049" y="1943180"/>
                    <a:pt x="971590" y="1943180"/>
                  </a:cubicBezTo>
                  <a:cubicBezTo>
                    <a:pt x="434996" y="1943180"/>
                    <a:pt x="0" y="1508184"/>
                    <a:pt x="0" y="971590"/>
                  </a:cubicBezTo>
                  <a:cubicBezTo>
                    <a:pt x="0" y="535607"/>
                    <a:pt x="287165" y="166695"/>
                    <a:pt x="682669" y="43681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1" name="Ellipse 8"/>
            <p:cNvSpPr/>
            <p:nvPr/>
          </p:nvSpPr>
          <p:spPr bwMode="auto">
            <a:xfrm rot="548672">
              <a:off x="1212938" y="2822333"/>
              <a:ext cx="1246250" cy="1412471"/>
            </a:xfrm>
            <a:custGeom>
              <a:avLst/>
              <a:gdLst/>
              <a:ahLst/>
              <a:cxnLst/>
              <a:rect l="l" t="t" r="r" b="b"/>
              <a:pathLst>
                <a:path w="1668163" h="1890659">
                  <a:moveTo>
                    <a:pt x="775781" y="19739"/>
                  </a:moveTo>
                  <a:cubicBezTo>
                    <a:pt x="839029" y="6797"/>
                    <a:pt x="904516" y="0"/>
                    <a:pt x="971590" y="0"/>
                  </a:cubicBezTo>
                  <a:cubicBezTo>
                    <a:pt x="1244994" y="0"/>
                    <a:pt x="1492023" y="112929"/>
                    <a:pt x="1668163" y="295086"/>
                  </a:cubicBezTo>
                  <a:cubicBezTo>
                    <a:pt x="1526732" y="598933"/>
                    <a:pt x="1471606" y="946877"/>
                    <a:pt x="1528881" y="1302684"/>
                  </a:cubicBezTo>
                  <a:cubicBezTo>
                    <a:pt x="1538399" y="1361813"/>
                    <a:pt x="1550796" y="1419761"/>
                    <a:pt x="1565918" y="1476406"/>
                  </a:cubicBezTo>
                  <a:cubicBezTo>
                    <a:pt x="1562561" y="1475471"/>
                    <a:pt x="1559135" y="1475092"/>
                    <a:pt x="1555703" y="1474731"/>
                  </a:cubicBezTo>
                  <a:cubicBezTo>
                    <a:pt x="1190050" y="1436214"/>
                    <a:pt x="850441" y="1605803"/>
                    <a:pt x="658517" y="1890659"/>
                  </a:cubicBezTo>
                  <a:cubicBezTo>
                    <a:pt x="275385" y="1761163"/>
                    <a:pt x="0" y="1398536"/>
                    <a:pt x="0" y="971590"/>
                  </a:cubicBezTo>
                  <a:cubicBezTo>
                    <a:pt x="0" y="502070"/>
                    <a:pt x="333044" y="110336"/>
                    <a:pt x="775781" y="19739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2" name="Ellipse 9"/>
            <p:cNvSpPr/>
            <p:nvPr/>
          </p:nvSpPr>
          <p:spPr bwMode="auto">
            <a:xfrm rot="302462">
              <a:off x="1802694" y="1828590"/>
              <a:ext cx="1451708" cy="1317895"/>
            </a:xfrm>
            <a:custGeom>
              <a:avLst/>
              <a:gdLst/>
              <a:ahLst/>
              <a:cxnLst/>
              <a:rect l="l" t="t" r="r" b="b"/>
              <a:pathLst>
                <a:path w="1943180" h="1764064">
                  <a:moveTo>
                    <a:pt x="872251" y="5016"/>
                  </a:moveTo>
                  <a:cubicBezTo>
                    <a:pt x="904913" y="1699"/>
                    <a:pt x="938053" y="0"/>
                    <a:pt x="971590" y="0"/>
                  </a:cubicBezTo>
                  <a:cubicBezTo>
                    <a:pt x="1508184" y="0"/>
                    <a:pt x="1943180" y="434996"/>
                    <a:pt x="1943180" y="971590"/>
                  </a:cubicBezTo>
                  <a:lnTo>
                    <a:pt x="1942564" y="985441"/>
                  </a:lnTo>
                  <a:cubicBezTo>
                    <a:pt x="1557767" y="1132507"/>
                    <a:pt x="1243321" y="1412222"/>
                    <a:pt x="1048315" y="1764064"/>
                  </a:cubicBezTo>
                  <a:cubicBezTo>
                    <a:pt x="886896" y="1568582"/>
                    <a:pt x="648418" y="1438073"/>
                    <a:pt x="375495" y="1418492"/>
                  </a:cubicBezTo>
                  <a:cubicBezTo>
                    <a:pt x="287012" y="1412144"/>
                    <a:pt x="200448" y="1417854"/>
                    <a:pt x="117626" y="1435300"/>
                  </a:cubicBezTo>
                  <a:cubicBezTo>
                    <a:pt x="42605" y="1297505"/>
                    <a:pt x="0" y="1139523"/>
                    <a:pt x="0" y="971590"/>
                  </a:cubicBezTo>
                  <a:cubicBezTo>
                    <a:pt x="0" y="468533"/>
                    <a:pt x="382321" y="54771"/>
                    <a:pt x="872251" y="5016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3" name="Rectangle 12"/>
            <p:cNvSpPr/>
            <p:nvPr/>
          </p:nvSpPr>
          <p:spPr>
            <a:xfrm>
              <a:off x="3047571" y="1928208"/>
              <a:ext cx="1291099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Refine Plans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4" name="Rectangle 13"/>
            <p:cNvSpPr/>
            <p:nvPr/>
          </p:nvSpPr>
          <p:spPr>
            <a:xfrm>
              <a:off x="4225671" y="2104682"/>
              <a:ext cx="1180797" cy="73866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Gather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Market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Information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5" name="Rectangle 14"/>
            <p:cNvSpPr/>
            <p:nvPr/>
          </p:nvSpPr>
          <p:spPr>
            <a:xfrm>
              <a:off x="4755957" y="3201846"/>
              <a:ext cx="1328729" cy="58477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Market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err="1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Inteligence</a:t>
              </a:r>
              <a:endParaRPr lang="en-US" sz="16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6" name="Rectangle 15"/>
            <p:cNvSpPr/>
            <p:nvPr/>
          </p:nvSpPr>
          <p:spPr>
            <a:xfrm>
              <a:off x="4642604" y="4556375"/>
              <a:ext cx="1028865" cy="58477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Identify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SCA</a:t>
              </a:r>
              <a:endParaRPr lang="en-US" sz="16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7" name="Rectangle 16"/>
            <p:cNvSpPr/>
            <p:nvPr/>
          </p:nvSpPr>
          <p:spPr>
            <a:xfrm>
              <a:off x="3456678" y="5512893"/>
              <a:ext cx="1359393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Set Goals</a:t>
              </a:r>
            </a:p>
          </p:txBody>
        </p:sp>
        <p:sp>
          <p:nvSpPr>
            <p:cNvPr id="18" name="Rectangle 17"/>
            <p:cNvSpPr/>
            <p:nvPr/>
          </p:nvSpPr>
          <p:spPr>
            <a:xfrm>
              <a:off x="2512796" y="5378996"/>
              <a:ext cx="890034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Strategy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9" name="Rectangle 18"/>
            <p:cNvSpPr/>
            <p:nvPr/>
          </p:nvSpPr>
          <p:spPr>
            <a:xfrm>
              <a:off x="1414489" y="4455159"/>
              <a:ext cx="1149019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Develop Plan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20" name="Rectangle 19"/>
            <p:cNvSpPr/>
            <p:nvPr/>
          </p:nvSpPr>
          <p:spPr>
            <a:xfrm>
              <a:off x="1423419" y="3303294"/>
              <a:ext cx="825287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Track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Result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21" name="Rectangle 20"/>
            <p:cNvSpPr/>
            <p:nvPr/>
          </p:nvSpPr>
          <p:spPr>
            <a:xfrm>
              <a:off x="1942375" y="2167062"/>
              <a:ext cx="1094126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Analyze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err="1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Differcnces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grpSp>
          <p:nvGrpSpPr>
            <p:cNvPr id="33" name="Group 32"/>
            <p:cNvGrpSpPr/>
            <p:nvPr/>
          </p:nvGrpSpPr>
          <p:grpSpPr>
            <a:xfrm>
              <a:off x="3080764" y="3497236"/>
              <a:ext cx="925276" cy="787356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34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35187888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9" presetClass="entr" presetSubtype="0" decel="10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9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  <p:bldP spid="76" grpId="0"/>
      <p:bldP spid="77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" name="Group 68"/>
          <p:cNvGrpSpPr/>
          <p:nvPr/>
        </p:nvGrpSpPr>
        <p:grpSpPr>
          <a:xfrm>
            <a:off x="9090030" y="2434894"/>
            <a:ext cx="1374737" cy="1587231"/>
            <a:chOff x="9090030" y="2434894"/>
            <a:chExt cx="1374737" cy="1587231"/>
          </a:xfrm>
          <a:solidFill>
            <a:schemeClr val="accent5">
              <a:lumMod val="50000"/>
            </a:schemeClr>
          </a:solidFill>
        </p:grpSpPr>
        <p:sp>
          <p:nvSpPr>
            <p:cNvPr id="3" name="Freeform 2"/>
            <p:cNvSpPr>
              <a:spLocks/>
            </p:cNvSpPr>
            <p:nvPr/>
          </p:nvSpPr>
          <p:spPr bwMode="auto">
            <a:xfrm flipH="1">
              <a:off x="9090030" y="2434894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" name="Freeform 3"/>
            <p:cNvSpPr>
              <a:spLocks/>
            </p:cNvSpPr>
            <p:nvPr/>
          </p:nvSpPr>
          <p:spPr bwMode="auto">
            <a:xfrm flipH="1">
              <a:off x="9090030" y="2583899"/>
              <a:ext cx="1374737" cy="1438226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8819878" y="2022214"/>
            <a:ext cx="1915044" cy="2049149"/>
            <a:chOff x="8819878" y="2022214"/>
            <a:chExt cx="1915044" cy="2049149"/>
          </a:xfrm>
        </p:grpSpPr>
        <p:grpSp>
          <p:nvGrpSpPr>
            <p:cNvPr id="5" name="Group 4"/>
            <p:cNvGrpSpPr/>
            <p:nvPr/>
          </p:nvGrpSpPr>
          <p:grpSpPr>
            <a:xfrm flipH="1">
              <a:off x="8819878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7" name="Freeform 6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Freeform 7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8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Freeform 10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" name="Freeform 11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3" name="Freeform 12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" name="Freeform 13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" name="Freeform 14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" name="Freeform 15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6" name="Rectangle 5"/>
            <p:cNvSpPr>
              <a:spLocks noChangeArrowheads="1"/>
            </p:cNvSpPr>
            <p:nvPr/>
          </p:nvSpPr>
          <p:spPr bwMode="auto">
            <a:xfrm flipH="1">
              <a:off x="9171347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6631829" y="2694873"/>
            <a:ext cx="1374737" cy="1327253"/>
            <a:chOff x="6631829" y="2694873"/>
            <a:chExt cx="1374737" cy="1327253"/>
          </a:xfrm>
          <a:solidFill>
            <a:schemeClr val="accent5">
              <a:lumMod val="75000"/>
            </a:schemeClr>
          </a:solidFill>
        </p:grpSpPr>
        <p:sp>
          <p:nvSpPr>
            <p:cNvPr id="18" name="Freeform 17"/>
            <p:cNvSpPr>
              <a:spLocks/>
            </p:cNvSpPr>
            <p:nvPr/>
          </p:nvSpPr>
          <p:spPr bwMode="auto">
            <a:xfrm flipH="1">
              <a:off x="6631829" y="2694873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 flipH="1">
              <a:off x="6631829" y="2871446"/>
              <a:ext cx="1374737" cy="1150680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6361677" y="2022214"/>
            <a:ext cx="1915044" cy="2049149"/>
            <a:chOff x="6361677" y="2022214"/>
            <a:chExt cx="1915044" cy="2049149"/>
          </a:xfrm>
        </p:grpSpPr>
        <p:grpSp>
          <p:nvGrpSpPr>
            <p:cNvPr id="20" name="Group 19"/>
            <p:cNvGrpSpPr/>
            <p:nvPr/>
          </p:nvGrpSpPr>
          <p:grpSpPr>
            <a:xfrm flipH="1">
              <a:off x="6361677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22" name="Freeform 21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3" name="Freeform 22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4" name="Freeform 23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5" name="Freeform 24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6" name="Freeform 25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7" name="Freeform 26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Freeform 27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9" name="Freeform 28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0" name="Freeform 29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30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1" name="Rectangle 20"/>
            <p:cNvSpPr>
              <a:spLocks noChangeArrowheads="1"/>
            </p:cNvSpPr>
            <p:nvPr/>
          </p:nvSpPr>
          <p:spPr bwMode="auto">
            <a:xfrm flipH="1">
              <a:off x="6713146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4178253" y="3483778"/>
            <a:ext cx="1374737" cy="538346"/>
            <a:chOff x="4178253" y="3483778"/>
            <a:chExt cx="1374737" cy="538346"/>
          </a:xfrm>
          <a:solidFill>
            <a:schemeClr val="accent5"/>
          </a:solidFill>
        </p:grpSpPr>
        <p:sp>
          <p:nvSpPr>
            <p:cNvPr id="33" name="Freeform 32"/>
            <p:cNvSpPr>
              <a:spLocks/>
            </p:cNvSpPr>
            <p:nvPr/>
          </p:nvSpPr>
          <p:spPr bwMode="auto">
            <a:xfrm flipH="1">
              <a:off x="4178253" y="3483778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33"/>
            <p:cNvSpPr>
              <a:spLocks/>
            </p:cNvSpPr>
            <p:nvPr/>
          </p:nvSpPr>
          <p:spPr bwMode="auto">
            <a:xfrm flipH="1">
              <a:off x="4178253" y="3644832"/>
              <a:ext cx="1374737" cy="377292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3908101" y="2022214"/>
            <a:ext cx="1915044" cy="2049149"/>
            <a:chOff x="3908101" y="2022214"/>
            <a:chExt cx="1915044" cy="2049149"/>
          </a:xfrm>
        </p:grpSpPr>
        <p:grpSp>
          <p:nvGrpSpPr>
            <p:cNvPr id="35" name="Group 34"/>
            <p:cNvGrpSpPr/>
            <p:nvPr/>
          </p:nvGrpSpPr>
          <p:grpSpPr>
            <a:xfrm flipH="1">
              <a:off x="3908101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37" name="Freeform 36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37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38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39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40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41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42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43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44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45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6" name="Rectangle 35"/>
            <p:cNvSpPr>
              <a:spLocks noChangeArrowheads="1"/>
            </p:cNvSpPr>
            <p:nvPr/>
          </p:nvSpPr>
          <p:spPr bwMode="auto">
            <a:xfrm flipH="1">
              <a:off x="4259570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1708179" y="3618238"/>
            <a:ext cx="1374737" cy="403886"/>
            <a:chOff x="1708179" y="3618238"/>
            <a:chExt cx="1374737" cy="403886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48" name="Freeform 47"/>
            <p:cNvSpPr>
              <a:spLocks/>
            </p:cNvSpPr>
            <p:nvPr/>
          </p:nvSpPr>
          <p:spPr bwMode="auto">
            <a:xfrm flipH="1">
              <a:off x="1708179" y="3618238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auto">
            <a:xfrm flipH="1">
              <a:off x="1708179" y="3773755"/>
              <a:ext cx="1374737" cy="248369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1438027" y="2022214"/>
            <a:ext cx="1915044" cy="2049149"/>
            <a:chOff x="1438027" y="2022214"/>
            <a:chExt cx="1915044" cy="2049149"/>
          </a:xfrm>
        </p:grpSpPr>
        <p:grpSp>
          <p:nvGrpSpPr>
            <p:cNvPr id="50" name="Group 49"/>
            <p:cNvGrpSpPr/>
            <p:nvPr/>
          </p:nvGrpSpPr>
          <p:grpSpPr>
            <a:xfrm flipH="1">
              <a:off x="1438027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52" name="Freeform 51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Freeform 52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Freeform 53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54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Freeform 55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56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57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58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59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1" name="Freeform 60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51" name="Rectangle 50"/>
            <p:cNvSpPr>
              <a:spLocks noChangeArrowheads="1"/>
            </p:cNvSpPr>
            <p:nvPr/>
          </p:nvSpPr>
          <p:spPr bwMode="auto">
            <a:xfrm flipH="1">
              <a:off x="1789496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9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Tube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98" name="Group 97"/>
          <p:cNvGrpSpPr/>
          <p:nvPr/>
        </p:nvGrpSpPr>
        <p:grpSpPr>
          <a:xfrm>
            <a:off x="1209069" y="4317009"/>
            <a:ext cx="2372955" cy="1114820"/>
            <a:chOff x="5408083" y="2933595"/>
            <a:chExt cx="2372955" cy="1114820"/>
          </a:xfrm>
        </p:grpSpPr>
        <p:sp>
          <p:nvSpPr>
            <p:cNvPr id="99" name="TextBox 98"/>
            <p:cNvSpPr txBox="1"/>
            <p:nvPr/>
          </p:nvSpPr>
          <p:spPr>
            <a:xfrm>
              <a:off x="5956189" y="2933595"/>
              <a:ext cx="126329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Yellow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0" name="Rectangle 9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1" name="Group 100"/>
          <p:cNvGrpSpPr/>
          <p:nvPr/>
        </p:nvGrpSpPr>
        <p:grpSpPr>
          <a:xfrm>
            <a:off x="3679143" y="4317009"/>
            <a:ext cx="2372955" cy="1114820"/>
            <a:chOff x="5408083" y="2933595"/>
            <a:chExt cx="2372955" cy="1114820"/>
          </a:xfrm>
        </p:grpSpPr>
        <p:sp>
          <p:nvSpPr>
            <p:cNvPr id="102" name="TextBox 101"/>
            <p:cNvSpPr txBox="1"/>
            <p:nvPr/>
          </p:nvSpPr>
          <p:spPr>
            <a:xfrm>
              <a:off x="5981933" y="2933595"/>
              <a:ext cx="121180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Green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3" name="Rectangle 10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4" name="Group 103"/>
          <p:cNvGrpSpPr/>
          <p:nvPr/>
        </p:nvGrpSpPr>
        <p:grpSpPr>
          <a:xfrm>
            <a:off x="6132719" y="4317009"/>
            <a:ext cx="2372955" cy="1114820"/>
            <a:chOff x="5408083" y="2933595"/>
            <a:chExt cx="2372955" cy="1114820"/>
          </a:xfrm>
        </p:grpSpPr>
        <p:sp>
          <p:nvSpPr>
            <p:cNvPr id="105" name="TextBox 104"/>
            <p:cNvSpPr txBox="1"/>
            <p:nvPr/>
          </p:nvSpPr>
          <p:spPr>
            <a:xfrm>
              <a:off x="6078852" y="2933595"/>
              <a:ext cx="101797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Red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6" name="Rectangle 10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7" name="Group 106"/>
          <p:cNvGrpSpPr/>
          <p:nvPr/>
        </p:nvGrpSpPr>
        <p:grpSpPr>
          <a:xfrm>
            <a:off x="8590920" y="4317009"/>
            <a:ext cx="2372955" cy="1114820"/>
            <a:chOff x="5408083" y="2933595"/>
            <a:chExt cx="2372955" cy="1114820"/>
          </a:xfrm>
        </p:grpSpPr>
        <p:sp>
          <p:nvSpPr>
            <p:cNvPr id="108" name="TextBox 107"/>
            <p:cNvSpPr txBox="1"/>
            <p:nvPr/>
          </p:nvSpPr>
          <p:spPr>
            <a:xfrm>
              <a:off x="6049035" y="2933595"/>
              <a:ext cx="107760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9" name="Rectangle 10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0" name="Rectangle 109"/>
          <p:cNvSpPr/>
          <p:nvPr/>
        </p:nvSpPr>
        <p:spPr>
          <a:xfrm>
            <a:off x="1895131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1" name="Rectangle 110"/>
          <p:cNvSpPr/>
          <p:nvPr/>
        </p:nvSpPr>
        <p:spPr>
          <a:xfrm>
            <a:off x="4379654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4</a:t>
            </a:r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2" name="Rectangle 111"/>
          <p:cNvSpPr/>
          <p:nvPr/>
        </p:nvSpPr>
        <p:spPr>
          <a:xfrm>
            <a:off x="6813244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8</a:t>
            </a:r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3" name="Rectangle 112"/>
          <p:cNvSpPr/>
          <p:nvPr/>
        </p:nvSpPr>
        <p:spPr>
          <a:xfrm>
            <a:off x="9274848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9</a:t>
            </a:r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49611514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3" grpId="0"/>
      <p:bldP spid="94" grpId="0"/>
      <p:bldP spid="96" grpId="0"/>
      <p:bldP spid="96" grpId="1"/>
      <p:bldP spid="96" grpId="2"/>
      <p:bldP spid="96" grpId="3"/>
      <p:bldP spid="96" grpId="4"/>
      <p:bldP spid="96" grpId="5"/>
      <p:bldP spid="96" grpId="6"/>
      <p:bldP spid="96" grpId="7"/>
      <p:bldP spid="96" grpId="8"/>
      <p:bldP spid="96" grpId="9"/>
      <p:bldP spid="96" grpId="10"/>
      <p:bldP spid="96" grpId="11"/>
      <p:bldP spid="96" grpId="12"/>
      <p:bldP spid="110" grpId="0"/>
      <p:bldP spid="111" grpId="0"/>
      <p:bldP spid="112" grpId="0"/>
      <p:bldP spid="113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roup 57"/>
          <p:cNvGrpSpPr/>
          <p:nvPr/>
        </p:nvGrpSpPr>
        <p:grpSpPr>
          <a:xfrm>
            <a:off x="7322671" y="4021246"/>
            <a:ext cx="1496453" cy="432000"/>
            <a:chOff x="7322671" y="4021246"/>
            <a:chExt cx="1496453" cy="432000"/>
          </a:xfrm>
        </p:grpSpPr>
        <p:sp>
          <p:nvSpPr>
            <p:cNvPr id="13" name="AutoShape 5"/>
            <p:cNvSpPr>
              <a:spLocks noChangeArrowheads="1"/>
            </p:cNvSpPr>
            <p:nvPr/>
          </p:nvSpPr>
          <p:spPr bwMode="auto">
            <a:xfrm flipV="1">
              <a:off x="7322671" y="4021246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5" name="Rektangel 161"/>
            <p:cNvSpPr>
              <a:spLocks noChangeArrowheads="1"/>
            </p:cNvSpPr>
            <p:nvPr/>
          </p:nvSpPr>
          <p:spPr bwMode="auto">
            <a:xfrm>
              <a:off x="7368482" y="4067087"/>
              <a:ext cx="140262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Development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3232198" y="4026773"/>
            <a:ext cx="1496453" cy="432000"/>
            <a:chOff x="3232198" y="4026773"/>
            <a:chExt cx="1496453" cy="432000"/>
          </a:xfrm>
        </p:grpSpPr>
        <p:sp>
          <p:nvSpPr>
            <p:cNvPr id="17" name="AutoShape 5"/>
            <p:cNvSpPr>
              <a:spLocks noChangeArrowheads="1"/>
            </p:cNvSpPr>
            <p:nvPr/>
          </p:nvSpPr>
          <p:spPr bwMode="auto">
            <a:xfrm flipV="1">
              <a:off x="3232198" y="4026773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9" name="Rektangel 161"/>
            <p:cNvSpPr>
              <a:spLocks noChangeArrowheads="1"/>
            </p:cNvSpPr>
            <p:nvPr/>
          </p:nvSpPr>
          <p:spPr bwMode="auto">
            <a:xfrm>
              <a:off x="3515503" y="4067087"/>
              <a:ext cx="934871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Cheking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5272747" y="4021246"/>
            <a:ext cx="1496453" cy="432000"/>
            <a:chOff x="5272747" y="4021246"/>
            <a:chExt cx="1496453" cy="432000"/>
          </a:xfrm>
        </p:grpSpPr>
        <p:sp>
          <p:nvSpPr>
            <p:cNvPr id="21" name="AutoShape 5"/>
            <p:cNvSpPr>
              <a:spLocks noChangeArrowheads="1"/>
            </p:cNvSpPr>
            <p:nvPr/>
          </p:nvSpPr>
          <p:spPr bwMode="auto">
            <a:xfrm flipV="1">
              <a:off x="5272747" y="4021246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</a:scheme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3" name="Rektangel 161"/>
            <p:cNvSpPr>
              <a:spLocks noChangeArrowheads="1"/>
            </p:cNvSpPr>
            <p:nvPr/>
          </p:nvSpPr>
          <p:spPr bwMode="auto">
            <a:xfrm>
              <a:off x="5661358" y="4067071"/>
              <a:ext cx="76713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Action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9323155" y="4021246"/>
            <a:ext cx="1496453" cy="432000"/>
            <a:chOff x="9323155" y="4021246"/>
            <a:chExt cx="1496453" cy="432000"/>
          </a:xfrm>
        </p:grpSpPr>
        <p:sp>
          <p:nvSpPr>
            <p:cNvPr id="25" name="AutoShape 5"/>
            <p:cNvSpPr>
              <a:spLocks noChangeArrowheads="1"/>
            </p:cNvSpPr>
            <p:nvPr/>
          </p:nvSpPr>
          <p:spPr bwMode="auto">
            <a:xfrm flipV="1">
              <a:off x="9323155" y="4021246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</a:scheme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7" name="Rektangel 161"/>
            <p:cNvSpPr>
              <a:spLocks noChangeArrowheads="1"/>
            </p:cNvSpPr>
            <p:nvPr/>
          </p:nvSpPr>
          <p:spPr bwMode="auto">
            <a:xfrm>
              <a:off x="9410982" y="4067071"/>
              <a:ext cx="131286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Full Support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sp>
        <p:nvSpPr>
          <p:cNvPr id="4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Strategy Production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9" name="Rectangle 48"/>
          <p:cNvSpPr/>
          <p:nvPr/>
        </p:nvSpPr>
        <p:spPr>
          <a:xfrm>
            <a:off x="974544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3018537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5086338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3" name="Rectangle 52"/>
          <p:cNvSpPr/>
          <p:nvPr/>
        </p:nvSpPr>
        <p:spPr>
          <a:xfrm>
            <a:off x="7114926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9108046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42" name="Group 41"/>
          <p:cNvGrpSpPr/>
          <p:nvPr/>
        </p:nvGrpSpPr>
        <p:grpSpPr>
          <a:xfrm>
            <a:off x="1180135" y="4010334"/>
            <a:ext cx="1496453" cy="432000"/>
            <a:chOff x="1180135" y="4010334"/>
            <a:chExt cx="1496453" cy="432000"/>
          </a:xfrm>
        </p:grpSpPr>
        <p:sp>
          <p:nvSpPr>
            <p:cNvPr id="9" name="AutoShape 5"/>
            <p:cNvSpPr>
              <a:spLocks noChangeArrowheads="1"/>
            </p:cNvSpPr>
            <p:nvPr/>
          </p:nvSpPr>
          <p:spPr bwMode="auto">
            <a:xfrm flipV="1">
              <a:off x="1180135" y="4010334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</a:scheme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1" name="Rektangel 161"/>
            <p:cNvSpPr>
              <a:spLocks noChangeArrowheads="1"/>
            </p:cNvSpPr>
            <p:nvPr/>
          </p:nvSpPr>
          <p:spPr bwMode="auto">
            <a:xfrm>
              <a:off x="1556465" y="4067071"/>
              <a:ext cx="829907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Review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944095" y="1835838"/>
            <a:ext cx="2234654" cy="2194358"/>
            <a:chOff x="944095" y="1835838"/>
            <a:chExt cx="2234654" cy="2194358"/>
          </a:xfrm>
        </p:grpSpPr>
        <p:sp>
          <p:nvSpPr>
            <p:cNvPr id="10" name="Line 33"/>
            <p:cNvSpPr>
              <a:spLocks noChangeShapeType="1"/>
            </p:cNvSpPr>
            <p:nvPr/>
          </p:nvSpPr>
          <p:spPr bwMode="auto">
            <a:xfrm flipV="1">
              <a:off x="1588348" y="3429485"/>
              <a:ext cx="0" cy="600711"/>
            </a:xfrm>
            <a:prstGeom prst="line">
              <a:avLst/>
            </a:prstGeom>
            <a:ln>
              <a:solidFill>
                <a:schemeClr val="accent5">
                  <a:lumMod val="75000"/>
                </a:schemeClr>
              </a:solidFill>
              <a:headEnd/>
              <a:tailEnd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944095" y="1835838"/>
              <a:ext cx="2234654" cy="1434898"/>
              <a:chOff x="944095" y="1835838"/>
              <a:chExt cx="2234654" cy="1434898"/>
            </a:xfrm>
          </p:grpSpPr>
          <p:sp>
            <p:nvSpPr>
              <p:cNvPr id="3" name="Freeform 2"/>
              <p:cNvSpPr/>
              <p:nvPr/>
            </p:nvSpPr>
            <p:spPr>
              <a:xfrm>
                <a:off x="944095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5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 dirty="0"/>
              </a:p>
            </p:txBody>
          </p:sp>
          <p:sp>
            <p:nvSpPr>
              <p:cNvPr id="37" name="Freeform 36"/>
              <p:cNvSpPr>
                <a:spLocks noEditPoints="1"/>
              </p:cNvSpPr>
              <p:nvPr/>
            </p:nvSpPr>
            <p:spPr bwMode="auto">
              <a:xfrm>
                <a:off x="1718974" y="2225380"/>
                <a:ext cx="527434" cy="593800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34" name="Group 33"/>
          <p:cNvGrpSpPr/>
          <p:nvPr/>
        </p:nvGrpSpPr>
        <p:grpSpPr>
          <a:xfrm>
            <a:off x="2955284" y="1835838"/>
            <a:ext cx="2234654" cy="2174496"/>
            <a:chOff x="2955284" y="1835838"/>
            <a:chExt cx="2234654" cy="2174496"/>
          </a:xfrm>
        </p:grpSpPr>
        <p:sp>
          <p:nvSpPr>
            <p:cNvPr id="18" name="Line 33"/>
            <p:cNvSpPr>
              <a:spLocks noChangeShapeType="1"/>
            </p:cNvSpPr>
            <p:nvPr/>
          </p:nvSpPr>
          <p:spPr bwMode="auto">
            <a:xfrm flipV="1">
              <a:off x="3603579" y="3412270"/>
              <a:ext cx="0" cy="598064"/>
            </a:xfrm>
            <a:prstGeom prst="line">
              <a:avLst/>
            </a:prstGeom>
            <a:ln>
              <a:solidFill>
                <a:schemeClr val="accent5"/>
              </a:solidFill>
              <a:headEnd/>
              <a:tailEnd/>
            </a:ln>
          </p:spPr>
          <p:style>
            <a:lnRef idx="2">
              <a:schemeClr val="accent6"/>
            </a:lnRef>
            <a:fillRef idx="0">
              <a:schemeClr val="accent6"/>
            </a:fillRef>
            <a:effectRef idx="1">
              <a:schemeClr val="accent6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28" name="Group 27"/>
            <p:cNvGrpSpPr/>
            <p:nvPr/>
          </p:nvGrpSpPr>
          <p:grpSpPr>
            <a:xfrm>
              <a:off x="2955284" y="1835838"/>
              <a:ext cx="2234654" cy="1434898"/>
              <a:chOff x="2955284" y="1835838"/>
              <a:chExt cx="2234654" cy="1434898"/>
            </a:xfrm>
          </p:grpSpPr>
          <p:sp>
            <p:nvSpPr>
              <p:cNvPr id="4" name="Freeform 3"/>
              <p:cNvSpPr/>
              <p:nvPr/>
            </p:nvSpPr>
            <p:spPr>
              <a:xfrm>
                <a:off x="2955284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1438237"/>
                  <a:satOff val="14549"/>
                  <a:lumOff val="-2549"/>
                  <a:alphaOff val="0"/>
                </a:schemeClr>
              </a:fillRef>
              <a:effectRef idx="0">
                <a:schemeClr val="accent5">
                  <a:hueOff val="-1438237"/>
                  <a:satOff val="14549"/>
                  <a:lumOff val="-2549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/>
              </a:p>
            </p:txBody>
          </p:sp>
          <p:grpSp>
            <p:nvGrpSpPr>
              <p:cNvPr id="39" name="Group 38"/>
              <p:cNvGrpSpPr/>
              <p:nvPr/>
            </p:nvGrpSpPr>
            <p:grpSpPr>
              <a:xfrm>
                <a:off x="3753497" y="2263857"/>
                <a:ext cx="528935" cy="525686"/>
                <a:chOff x="4389021" y="3475038"/>
                <a:chExt cx="268350" cy="266701"/>
              </a:xfrm>
              <a:solidFill>
                <a:schemeClr val="bg1"/>
              </a:solidFill>
            </p:grpSpPr>
            <p:sp>
              <p:nvSpPr>
                <p:cNvPr id="40" name="Freeform 105"/>
                <p:cNvSpPr>
                  <a:spLocks/>
                </p:cNvSpPr>
                <p:nvPr/>
              </p:nvSpPr>
              <p:spPr bwMode="auto">
                <a:xfrm>
                  <a:off x="4389021" y="3651251"/>
                  <a:ext cx="98425" cy="90488"/>
                </a:xfrm>
                <a:custGeom>
                  <a:avLst/>
                  <a:gdLst>
                    <a:gd name="T0" fmla="*/ 22 w 26"/>
                    <a:gd name="T1" fmla="*/ 1 h 24"/>
                    <a:gd name="T2" fmla="*/ 20 w 26"/>
                    <a:gd name="T3" fmla="*/ 1 h 24"/>
                    <a:gd name="T4" fmla="*/ 0 w 26"/>
                    <a:gd name="T5" fmla="*/ 20 h 24"/>
                    <a:gd name="T6" fmla="*/ 0 w 26"/>
                    <a:gd name="T7" fmla="*/ 22 h 24"/>
                    <a:gd name="T8" fmla="*/ 1 w 26"/>
                    <a:gd name="T9" fmla="*/ 23 h 24"/>
                    <a:gd name="T10" fmla="*/ 5 w 26"/>
                    <a:gd name="T11" fmla="*/ 24 h 24"/>
                    <a:gd name="T12" fmla="*/ 7 w 26"/>
                    <a:gd name="T13" fmla="*/ 24 h 24"/>
                    <a:gd name="T14" fmla="*/ 25 w 26"/>
                    <a:gd name="T15" fmla="*/ 6 h 24"/>
                    <a:gd name="T16" fmla="*/ 25 w 26"/>
                    <a:gd name="T17" fmla="*/ 3 h 24"/>
                    <a:gd name="T18" fmla="*/ 22 w 26"/>
                    <a:gd name="T19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" h="24">
                      <a:moveTo>
                        <a:pt x="22" y="1"/>
                      </a:moveTo>
                      <a:cubicBezTo>
                        <a:pt x="22" y="0"/>
                        <a:pt x="21" y="0"/>
                        <a:pt x="20" y="1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1"/>
                        <a:pt x="0" y="22"/>
                      </a:cubicBezTo>
                      <a:cubicBezTo>
                        <a:pt x="0" y="22"/>
                        <a:pt x="1" y="23"/>
                        <a:pt x="1" y="23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" y="24"/>
                        <a:pt x="7" y="24"/>
                        <a:pt x="7" y="24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6" y="5"/>
                        <a:pt x="26" y="4"/>
                        <a:pt x="25" y="3"/>
                      </a:cubicBezTo>
                      <a:lnTo>
                        <a:pt x="22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1" name="Freeform 106"/>
                <p:cNvSpPr>
                  <a:spLocks noEditPoints="1"/>
                </p:cNvSpPr>
                <p:nvPr/>
              </p:nvSpPr>
              <p:spPr bwMode="auto">
                <a:xfrm>
                  <a:off x="4409721" y="3475038"/>
                  <a:ext cx="247650" cy="236538"/>
                </a:xfrm>
                <a:custGeom>
                  <a:avLst/>
                  <a:gdLst>
                    <a:gd name="T0" fmla="*/ 45 w 66"/>
                    <a:gd name="T1" fmla="*/ 1 h 63"/>
                    <a:gd name="T2" fmla="*/ 45 w 66"/>
                    <a:gd name="T3" fmla="*/ 0 h 63"/>
                    <a:gd name="T4" fmla="*/ 45 w 66"/>
                    <a:gd name="T5" fmla="*/ 1 h 63"/>
                    <a:gd name="T6" fmla="*/ 40 w 66"/>
                    <a:gd name="T7" fmla="*/ 1 h 63"/>
                    <a:gd name="T8" fmla="*/ 39 w 66"/>
                    <a:gd name="T9" fmla="*/ 2 h 63"/>
                    <a:gd name="T10" fmla="*/ 37 w 66"/>
                    <a:gd name="T11" fmla="*/ 6 h 63"/>
                    <a:gd name="T12" fmla="*/ 38 w 66"/>
                    <a:gd name="T13" fmla="*/ 9 h 63"/>
                    <a:gd name="T14" fmla="*/ 36 w 66"/>
                    <a:gd name="T15" fmla="*/ 16 h 63"/>
                    <a:gd name="T16" fmla="*/ 21 w 66"/>
                    <a:gd name="T17" fmla="*/ 26 h 63"/>
                    <a:gd name="T18" fmla="*/ 5 w 66"/>
                    <a:gd name="T19" fmla="*/ 26 h 63"/>
                    <a:gd name="T20" fmla="*/ 5 w 66"/>
                    <a:gd name="T21" fmla="*/ 26 h 63"/>
                    <a:gd name="T22" fmla="*/ 5 w 66"/>
                    <a:gd name="T23" fmla="*/ 26 h 63"/>
                    <a:gd name="T24" fmla="*/ 0 w 66"/>
                    <a:gd name="T25" fmla="*/ 29 h 63"/>
                    <a:gd name="T26" fmla="*/ 0 w 66"/>
                    <a:gd name="T27" fmla="*/ 30 h 63"/>
                    <a:gd name="T28" fmla="*/ 0 w 66"/>
                    <a:gd name="T29" fmla="*/ 32 h 63"/>
                    <a:gd name="T30" fmla="*/ 31 w 66"/>
                    <a:gd name="T31" fmla="*/ 62 h 63"/>
                    <a:gd name="T32" fmla="*/ 32 w 66"/>
                    <a:gd name="T33" fmla="*/ 63 h 63"/>
                    <a:gd name="T34" fmla="*/ 33 w 66"/>
                    <a:gd name="T35" fmla="*/ 62 h 63"/>
                    <a:gd name="T36" fmla="*/ 37 w 66"/>
                    <a:gd name="T37" fmla="*/ 42 h 63"/>
                    <a:gd name="T38" fmla="*/ 46 w 66"/>
                    <a:gd name="T39" fmla="*/ 27 h 63"/>
                    <a:gd name="T40" fmla="*/ 54 w 66"/>
                    <a:gd name="T41" fmla="*/ 25 h 63"/>
                    <a:gd name="T42" fmla="*/ 56 w 66"/>
                    <a:gd name="T43" fmla="*/ 25 h 63"/>
                    <a:gd name="T44" fmla="*/ 61 w 66"/>
                    <a:gd name="T45" fmla="*/ 23 h 63"/>
                    <a:gd name="T46" fmla="*/ 61 w 66"/>
                    <a:gd name="T47" fmla="*/ 23 h 63"/>
                    <a:gd name="T48" fmla="*/ 45 w 66"/>
                    <a:gd name="T49" fmla="*/ 1 h 63"/>
                    <a:gd name="T50" fmla="*/ 54 w 66"/>
                    <a:gd name="T51" fmla="*/ 9 h 63"/>
                    <a:gd name="T52" fmla="*/ 52 w 66"/>
                    <a:gd name="T53" fmla="*/ 8 h 63"/>
                    <a:gd name="T54" fmla="*/ 54 w 66"/>
                    <a:gd name="T55" fmla="*/ 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6" h="63">
                      <a:moveTo>
                        <a:pt x="45" y="1"/>
                      </a:move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3" y="0"/>
                        <a:pt x="41" y="0"/>
                        <a:pt x="40" y="1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8" y="3"/>
                        <a:pt x="37" y="5"/>
                        <a:pt x="37" y="6"/>
                      </a:cubicBezTo>
                      <a:cubicBezTo>
                        <a:pt x="37" y="7"/>
                        <a:pt x="37" y="8"/>
                        <a:pt x="38" y="9"/>
                      </a:cubicBezTo>
                      <a:cubicBezTo>
                        <a:pt x="39" y="12"/>
                        <a:pt x="38" y="15"/>
                        <a:pt x="36" y="16"/>
                      </a:cubicBezTo>
                      <a:cubicBezTo>
                        <a:pt x="33" y="19"/>
                        <a:pt x="24" y="28"/>
                        <a:pt x="21" y="26"/>
                      </a:cubicBezTo>
                      <a:cubicBezTo>
                        <a:pt x="16" y="23"/>
                        <a:pt x="10" y="24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3" y="27"/>
                        <a:pt x="2" y="28"/>
                        <a:pt x="0" y="29"/>
                      </a:cubicBezTo>
                      <a:cubicBezTo>
                        <a:pt x="0" y="29"/>
                        <a:pt x="0" y="30"/>
                        <a:pt x="0" y="30"/>
                      </a:cubicBezTo>
                      <a:cubicBezTo>
                        <a:pt x="0" y="31"/>
                        <a:pt x="0" y="31"/>
                        <a:pt x="0" y="32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1" y="63"/>
                        <a:pt x="32" y="63"/>
                        <a:pt x="32" y="63"/>
                      </a:cubicBezTo>
                      <a:cubicBezTo>
                        <a:pt x="33" y="63"/>
                        <a:pt x="33" y="63"/>
                        <a:pt x="33" y="62"/>
                      </a:cubicBezTo>
                      <a:cubicBezTo>
                        <a:pt x="38" y="57"/>
                        <a:pt x="41" y="49"/>
                        <a:pt x="37" y="42"/>
                      </a:cubicBezTo>
                      <a:cubicBezTo>
                        <a:pt x="35" y="39"/>
                        <a:pt x="44" y="30"/>
                        <a:pt x="46" y="27"/>
                      </a:cubicBezTo>
                      <a:cubicBezTo>
                        <a:pt x="48" y="25"/>
                        <a:pt x="51" y="24"/>
                        <a:pt x="54" y="25"/>
                      </a:cubicBezTo>
                      <a:cubicBezTo>
                        <a:pt x="54" y="25"/>
                        <a:pt x="55" y="25"/>
                        <a:pt x="56" y="25"/>
                      </a:cubicBezTo>
                      <a:cubicBezTo>
                        <a:pt x="58" y="25"/>
                        <a:pt x="60" y="25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6" y="17"/>
                        <a:pt x="54" y="3"/>
                        <a:pt x="45" y="1"/>
                      </a:cubicBezTo>
                      <a:close/>
                      <a:moveTo>
                        <a:pt x="54" y="9"/>
                      </a:move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3" y="8"/>
                        <a:pt x="53" y="9"/>
                        <a:pt x="5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35" name="Group 34"/>
          <p:cNvGrpSpPr/>
          <p:nvPr/>
        </p:nvGrpSpPr>
        <p:grpSpPr>
          <a:xfrm>
            <a:off x="4966473" y="1835838"/>
            <a:ext cx="2234654" cy="2194358"/>
            <a:chOff x="4966473" y="1835838"/>
            <a:chExt cx="2234654" cy="2194358"/>
          </a:xfrm>
        </p:grpSpPr>
        <p:sp>
          <p:nvSpPr>
            <p:cNvPr id="22" name="Line 33"/>
            <p:cNvSpPr>
              <a:spLocks noChangeShapeType="1"/>
            </p:cNvSpPr>
            <p:nvPr/>
          </p:nvSpPr>
          <p:spPr bwMode="auto">
            <a:xfrm flipV="1">
              <a:off x="5615822" y="3429485"/>
              <a:ext cx="0" cy="600711"/>
            </a:xfrm>
            <a:prstGeom prst="line">
              <a:avLst/>
            </a:prstGeom>
            <a:ln>
              <a:solidFill>
                <a:schemeClr val="accent5">
                  <a:lumMod val="75000"/>
                </a:schemeClr>
              </a:solidFill>
              <a:headEnd/>
              <a:tailEnd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29" name="Group 28"/>
            <p:cNvGrpSpPr/>
            <p:nvPr/>
          </p:nvGrpSpPr>
          <p:grpSpPr>
            <a:xfrm>
              <a:off x="4966473" y="1835838"/>
              <a:ext cx="2234654" cy="1434898"/>
              <a:chOff x="4966473" y="1835838"/>
              <a:chExt cx="2234654" cy="1434898"/>
            </a:xfrm>
          </p:grpSpPr>
          <p:sp>
            <p:nvSpPr>
              <p:cNvPr id="5" name="Freeform 4"/>
              <p:cNvSpPr/>
              <p:nvPr/>
            </p:nvSpPr>
            <p:spPr>
              <a:xfrm>
                <a:off x="4966473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2876473"/>
                  <a:satOff val="29098"/>
                  <a:lumOff val="-5098"/>
                  <a:alphaOff val="0"/>
                </a:schemeClr>
              </a:fillRef>
              <a:effectRef idx="0">
                <a:schemeClr val="accent5">
                  <a:hueOff val="-2876473"/>
                  <a:satOff val="29098"/>
                  <a:lumOff val="-5098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/>
              </a:p>
            </p:txBody>
          </p:sp>
          <p:sp>
            <p:nvSpPr>
              <p:cNvPr id="43" name="Freeform 101"/>
              <p:cNvSpPr>
                <a:spLocks noEditPoints="1"/>
              </p:cNvSpPr>
              <p:nvPr/>
            </p:nvSpPr>
            <p:spPr bwMode="auto">
              <a:xfrm>
                <a:off x="5685803" y="2285747"/>
                <a:ext cx="609379" cy="563777"/>
              </a:xfrm>
              <a:custGeom>
                <a:avLst/>
                <a:gdLst/>
                <a:ahLst/>
                <a:cxnLst>
                  <a:cxn ang="0">
                    <a:pos x="39" y="36"/>
                  </a:cxn>
                  <a:cxn ang="0">
                    <a:pos x="41" y="44"/>
                  </a:cxn>
                  <a:cxn ang="0">
                    <a:pos x="35" y="50"/>
                  </a:cxn>
                  <a:cxn ang="0">
                    <a:pos x="27" y="53"/>
                  </a:cxn>
                  <a:cxn ang="0">
                    <a:pos x="18" y="53"/>
                  </a:cxn>
                  <a:cxn ang="0">
                    <a:pos x="11" y="50"/>
                  </a:cxn>
                  <a:cxn ang="0">
                    <a:pos x="4" y="44"/>
                  </a:cxn>
                  <a:cxn ang="0">
                    <a:pos x="6" y="36"/>
                  </a:cxn>
                  <a:cxn ang="0">
                    <a:pos x="0" y="28"/>
                  </a:cxn>
                  <a:cxn ang="0">
                    <a:pos x="7" y="23"/>
                  </a:cxn>
                  <a:cxn ang="0">
                    <a:pos x="4" y="18"/>
                  </a:cxn>
                  <a:cxn ang="0">
                    <a:pos x="15" y="16"/>
                  </a:cxn>
                  <a:cxn ang="0">
                    <a:pos x="19" y="8"/>
                  </a:cxn>
                  <a:cxn ang="0">
                    <a:pos x="28" y="15"/>
                  </a:cxn>
                  <a:cxn ang="0">
                    <a:pos x="35" y="12"/>
                  </a:cxn>
                  <a:cxn ang="0">
                    <a:pos x="41" y="19"/>
                  </a:cxn>
                  <a:cxn ang="0">
                    <a:pos x="45" y="27"/>
                  </a:cxn>
                  <a:cxn ang="0">
                    <a:pos x="23" y="22"/>
                  </a:cxn>
                  <a:cxn ang="0">
                    <a:pos x="32" y="31"/>
                  </a:cxn>
                  <a:cxn ang="0">
                    <a:pos x="63" y="16"/>
                  </a:cxn>
                  <a:cxn ang="0">
                    <a:pos x="64" y="24"/>
                  </a:cxn>
                  <a:cxn ang="0">
                    <a:pos x="55" y="22"/>
                  </a:cxn>
                  <a:cxn ang="0">
                    <a:pos x="46" y="24"/>
                  </a:cxn>
                  <a:cxn ang="0">
                    <a:pos x="46" y="16"/>
                  </a:cxn>
                  <a:cxn ang="0">
                    <a:pos x="46" y="9"/>
                  </a:cxn>
                  <a:cxn ang="0">
                    <a:pos x="46" y="2"/>
                  </a:cxn>
                  <a:cxn ang="0">
                    <a:pos x="55" y="4"/>
                  </a:cxn>
                  <a:cxn ang="0">
                    <a:pos x="59" y="0"/>
                  </a:cxn>
                  <a:cxn ang="0">
                    <a:pos x="62" y="7"/>
                  </a:cxn>
                  <a:cxn ang="0">
                    <a:pos x="68" y="15"/>
                  </a:cxn>
                  <a:cxn ang="0">
                    <a:pos x="62" y="55"/>
                  </a:cxn>
                  <a:cxn ang="0">
                    <a:pos x="59" y="63"/>
                  </a:cxn>
                  <a:cxn ang="0">
                    <a:pos x="54" y="59"/>
                  </a:cxn>
                  <a:cxn ang="0">
                    <a:pos x="45" y="60"/>
                  </a:cxn>
                  <a:cxn ang="0">
                    <a:pos x="41" y="52"/>
                  </a:cxn>
                  <a:cxn ang="0">
                    <a:pos x="47" y="44"/>
                  </a:cxn>
                  <a:cxn ang="0">
                    <a:pos x="50" y="36"/>
                  </a:cxn>
                  <a:cxn ang="0">
                    <a:pos x="56" y="40"/>
                  </a:cxn>
                  <a:cxn ang="0">
                    <a:pos x="64" y="39"/>
                  </a:cxn>
                  <a:cxn ang="0">
                    <a:pos x="63" y="46"/>
                  </a:cxn>
                  <a:cxn ang="0">
                    <a:pos x="55" y="8"/>
                  </a:cxn>
                  <a:cxn ang="0">
                    <a:pos x="59" y="13"/>
                  </a:cxn>
                  <a:cxn ang="0">
                    <a:pos x="50" y="49"/>
                  </a:cxn>
                  <a:cxn ang="0">
                    <a:pos x="55" y="45"/>
                  </a:cxn>
                </a:cxnLst>
                <a:rect l="0" t="0" r="r" b="b"/>
                <a:pathLst>
                  <a:path w="68" h="63">
                    <a:moveTo>
                      <a:pt x="45" y="35"/>
                    </a:moveTo>
                    <a:cubicBezTo>
                      <a:pt x="45" y="35"/>
                      <a:pt x="45" y="36"/>
                      <a:pt x="45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7"/>
                      <a:pt x="38" y="38"/>
                      <a:pt x="38" y="39"/>
                    </a:cubicBezTo>
                    <a:cubicBezTo>
                      <a:pt x="39" y="41"/>
                      <a:pt x="40" y="42"/>
                      <a:pt x="41" y="43"/>
                    </a:cubicBezTo>
                    <a:cubicBezTo>
                      <a:pt x="41" y="43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5"/>
                    </a:cubicBezTo>
                    <a:cubicBezTo>
                      <a:pt x="40" y="46"/>
                      <a:pt x="36" y="50"/>
                      <a:pt x="35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0" y="47"/>
                      <a:pt x="29" y="47"/>
                      <a:pt x="28" y="48"/>
                    </a:cubicBezTo>
                    <a:cubicBezTo>
                      <a:pt x="28" y="49"/>
                      <a:pt x="27" y="51"/>
                      <a:pt x="27" y="53"/>
                    </a:cubicBezTo>
                    <a:cubicBezTo>
                      <a:pt x="27" y="54"/>
                      <a:pt x="26" y="54"/>
                      <a:pt x="26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8" y="54"/>
                      <a:pt x="18" y="53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7"/>
                      <a:pt x="16" y="47"/>
                      <a:pt x="15" y="47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0"/>
                      <a:pt x="9" y="50"/>
                      <a:pt x="9" y="50"/>
                    </a:cubicBezTo>
                    <a:cubicBezTo>
                      <a:pt x="8" y="49"/>
                      <a:pt x="4" y="45"/>
                      <a:pt x="4" y="44"/>
                    </a:cubicBezTo>
                    <a:cubicBezTo>
                      <a:pt x="4" y="44"/>
                      <a:pt x="4" y="44"/>
                      <a:pt x="4" y="43"/>
                    </a:cubicBezTo>
                    <a:cubicBezTo>
                      <a:pt x="5" y="42"/>
                      <a:pt x="6" y="41"/>
                      <a:pt x="7" y="39"/>
                    </a:cubicBezTo>
                    <a:cubicBezTo>
                      <a:pt x="7" y="38"/>
                      <a:pt x="6" y="37"/>
                      <a:pt x="6" y="36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5"/>
                      <a:pt x="0" y="34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5"/>
                      <a:pt x="7" y="24"/>
                      <a:pt x="7" y="23"/>
                    </a:cubicBezTo>
                    <a:cubicBezTo>
                      <a:pt x="6" y="22"/>
                      <a:pt x="5" y="20"/>
                      <a:pt x="4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9" y="12"/>
                      <a:pt x="10" y="12"/>
                    </a:cubicBezTo>
                    <a:cubicBezTo>
                      <a:pt x="10" y="12"/>
                      <a:pt x="10" y="12"/>
                      <a:pt x="11" y="13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6" y="15"/>
                      <a:pt x="17" y="15"/>
                    </a:cubicBezTo>
                    <a:cubicBezTo>
                      <a:pt x="18" y="13"/>
                      <a:pt x="18" y="11"/>
                      <a:pt x="18" y="9"/>
                    </a:cubicBezTo>
                    <a:cubicBezTo>
                      <a:pt x="18" y="9"/>
                      <a:pt x="19" y="8"/>
                      <a:pt x="19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7" y="9"/>
                      <a:pt x="27" y="9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5"/>
                      <a:pt x="30" y="15"/>
                      <a:pt x="31" y="16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3"/>
                    </a:cubicBezTo>
                    <a:cubicBezTo>
                      <a:pt x="37" y="13"/>
                      <a:pt x="41" y="17"/>
                      <a:pt x="41" y="18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20"/>
                      <a:pt x="39" y="22"/>
                      <a:pt x="38" y="23"/>
                    </a:cubicBezTo>
                    <a:cubicBezTo>
                      <a:pt x="38" y="24"/>
                      <a:pt x="39" y="25"/>
                      <a:pt x="39" y="26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8"/>
                    </a:cubicBezTo>
                    <a:lnTo>
                      <a:pt x="45" y="35"/>
                    </a:lnTo>
                    <a:close/>
                    <a:moveTo>
                      <a:pt x="23" y="22"/>
                    </a:moveTo>
                    <a:cubicBezTo>
                      <a:pt x="18" y="22"/>
                      <a:pt x="13" y="26"/>
                      <a:pt x="13" y="31"/>
                    </a:cubicBezTo>
                    <a:cubicBezTo>
                      <a:pt x="13" y="36"/>
                      <a:pt x="18" y="40"/>
                      <a:pt x="23" y="40"/>
                    </a:cubicBezTo>
                    <a:cubicBezTo>
                      <a:pt x="28" y="40"/>
                      <a:pt x="32" y="36"/>
                      <a:pt x="32" y="31"/>
                    </a:cubicBezTo>
                    <a:cubicBezTo>
                      <a:pt x="32" y="26"/>
                      <a:pt x="28" y="22"/>
                      <a:pt x="23" y="22"/>
                    </a:cubicBezTo>
                    <a:close/>
                    <a:moveTo>
                      <a:pt x="68" y="15"/>
                    </a:moveTo>
                    <a:cubicBezTo>
                      <a:pt x="68" y="16"/>
                      <a:pt x="64" y="16"/>
                      <a:pt x="63" y="16"/>
                    </a:cubicBezTo>
                    <a:cubicBezTo>
                      <a:pt x="63" y="17"/>
                      <a:pt x="62" y="18"/>
                      <a:pt x="62" y="18"/>
                    </a:cubicBezTo>
                    <a:cubicBezTo>
                      <a:pt x="62" y="19"/>
                      <a:pt x="64" y="23"/>
                      <a:pt x="64" y="23"/>
                    </a:cubicBezTo>
                    <a:cubicBezTo>
                      <a:pt x="64" y="23"/>
                      <a:pt x="64" y="23"/>
                      <a:pt x="64" y="24"/>
                    </a:cubicBezTo>
                    <a:cubicBezTo>
                      <a:pt x="63" y="24"/>
                      <a:pt x="59" y="26"/>
                      <a:pt x="59" y="26"/>
                    </a:cubicBezTo>
                    <a:cubicBezTo>
                      <a:pt x="59" y="26"/>
                      <a:pt x="56" y="22"/>
                      <a:pt x="56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3" y="22"/>
                      <a:pt x="50" y="26"/>
                      <a:pt x="50" y="26"/>
                    </a:cubicBezTo>
                    <a:cubicBezTo>
                      <a:pt x="50" y="26"/>
                      <a:pt x="46" y="24"/>
                      <a:pt x="46" y="24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7" y="19"/>
                      <a:pt x="47" y="18"/>
                    </a:cubicBezTo>
                    <a:cubicBezTo>
                      <a:pt x="47" y="18"/>
                      <a:pt x="46" y="17"/>
                      <a:pt x="46" y="16"/>
                    </a:cubicBezTo>
                    <a:cubicBezTo>
                      <a:pt x="45" y="16"/>
                      <a:pt x="41" y="16"/>
                      <a:pt x="41" y="15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5" y="9"/>
                      <a:pt x="46" y="9"/>
                    </a:cubicBezTo>
                    <a:cubicBezTo>
                      <a:pt x="46" y="9"/>
                      <a:pt x="47" y="8"/>
                      <a:pt x="47" y="7"/>
                    </a:cubicBezTo>
                    <a:cubicBezTo>
                      <a:pt x="47" y="7"/>
                      <a:pt x="45" y="3"/>
                      <a:pt x="45" y="2"/>
                    </a:cubicBezTo>
                    <a:cubicBezTo>
                      <a:pt x="45" y="2"/>
                      <a:pt x="45" y="2"/>
                      <a:pt x="46" y="2"/>
                    </a:cubicBezTo>
                    <a:cubicBezTo>
                      <a:pt x="46" y="2"/>
                      <a:pt x="50" y="0"/>
                      <a:pt x="50" y="0"/>
                    </a:cubicBezTo>
                    <a:cubicBezTo>
                      <a:pt x="50" y="0"/>
                      <a:pt x="53" y="3"/>
                      <a:pt x="54" y="4"/>
                    </a:cubicBezTo>
                    <a:cubicBezTo>
                      <a:pt x="54" y="4"/>
                      <a:pt x="54" y="4"/>
                      <a:pt x="55" y="4"/>
                    </a:cubicBezTo>
                    <a:cubicBezTo>
                      <a:pt x="55" y="4"/>
                      <a:pt x="55" y="4"/>
                      <a:pt x="56" y="4"/>
                    </a:cubicBezTo>
                    <a:cubicBezTo>
                      <a:pt x="57" y="2"/>
                      <a:pt x="58" y="1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63" y="2"/>
                      <a:pt x="64" y="2"/>
                    </a:cubicBezTo>
                    <a:cubicBezTo>
                      <a:pt x="64" y="2"/>
                      <a:pt x="64" y="2"/>
                      <a:pt x="64" y="2"/>
                    </a:cubicBezTo>
                    <a:cubicBezTo>
                      <a:pt x="64" y="3"/>
                      <a:pt x="62" y="7"/>
                      <a:pt x="62" y="7"/>
                    </a:cubicBezTo>
                    <a:cubicBezTo>
                      <a:pt x="62" y="8"/>
                      <a:pt x="63" y="9"/>
                      <a:pt x="63" y="9"/>
                    </a:cubicBezTo>
                    <a:cubicBezTo>
                      <a:pt x="64" y="9"/>
                      <a:pt x="68" y="10"/>
                      <a:pt x="68" y="10"/>
                    </a:cubicBezTo>
                    <a:lnTo>
                      <a:pt x="68" y="15"/>
                    </a:lnTo>
                    <a:close/>
                    <a:moveTo>
                      <a:pt x="68" y="52"/>
                    </a:moveTo>
                    <a:cubicBezTo>
                      <a:pt x="68" y="52"/>
                      <a:pt x="64" y="53"/>
                      <a:pt x="63" y="53"/>
                    </a:cubicBezTo>
                    <a:cubicBezTo>
                      <a:pt x="63" y="54"/>
                      <a:pt x="62" y="54"/>
                      <a:pt x="62" y="55"/>
                    </a:cubicBezTo>
                    <a:cubicBezTo>
                      <a:pt x="62" y="56"/>
                      <a:pt x="64" y="59"/>
                      <a:pt x="64" y="60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63" y="60"/>
                      <a:pt x="59" y="63"/>
                      <a:pt x="59" y="63"/>
                    </a:cubicBezTo>
                    <a:cubicBezTo>
                      <a:pt x="59" y="63"/>
                      <a:pt x="56" y="59"/>
                      <a:pt x="56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3" y="59"/>
                      <a:pt x="50" y="63"/>
                      <a:pt x="50" y="63"/>
                    </a:cubicBezTo>
                    <a:cubicBezTo>
                      <a:pt x="50" y="63"/>
                      <a:pt x="46" y="60"/>
                      <a:pt x="46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59"/>
                      <a:pt x="47" y="56"/>
                      <a:pt x="47" y="55"/>
                    </a:cubicBezTo>
                    <a:cubicBezTo>
                      <a:pt x="47" y="54"/>
                      <a:pt x="46" y="54"/>
                      <a:pt x="46" y="53"/>
                    </a:cubicBezTo>
                    <a:cubicBezTo>
                      <a:pt x="45" y="53"/>
                      <a:pt x="41" y="52"/>
                      <a:pt x="41" y="52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41" y="46"/>
                      <a:pt x="45" y="46"/>
                      <a:pt x="46" y="46"/>
                    </a:cubicBezTo>
                    <a:cubicBezTo>
                      <a:pt x="46" y="45"/>
                      <a:pt x="47" y="45"/>
                      <a:pt x="47" y="44"/>
                    </a:cubicBezTo>
                    <a:cubicBezTo>
                      <a:pt x="47" y="43"/>
                      <a:pt x="45" y="40"/>
                      <a:pt x="45" y="39"/>
                    </a:cubicBezTo>
                    <a:cubicBezTo>
                      <a:pt x="45" y="39"/>
                      <a:pt x="45" y="39"/>
                      <a:pt x="46" y="39"/>
                    </a:cubicBezTo>
                    <a:cubicBezTo>
                      <a:pt x="46" y="39"/>
                      <a:pt x="50" y="36"/>
                      <a:pt x="50" y="36"/>
                    </a:cubicBezTo>
                    <a:cubicBezTo>
                      <a:pt x="50" y="36"/>
                      <a:pt x="53" y="40"/>
                      <a:pt x="54" y="40"/>
                    </a:cubicBezTo>
                    <a:cubicBezTo>
                      <a:pt x="54" y="40"/>
                      <a:pt x="54" y="40"/>
                      <a:pt x="55" y="40"/>
                    </a:cubicBezTo>
                    <a:cubicBezTo>
                      <a:pt x="55" y="40"/>
                      <a:pt x="55" y="40"/>
                      <a:pt x="56" y="40"/>
                    </a:cubicBezTo>
                    <a:cubicBezTo>
                      <a:pt x="57" y="39"/>
                      <a:pt x="58" y="38"/>
                      <a:pt x="59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6"/>
                      <a:pt x="63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40"/>
                      <a:pt x="62" y="43"/>
                      <a:pt x="62" y="44"/>
                    </a:cubicBezTo>
                    <a:cubicBezTo>
                      <a:pt x="62" y="45"/>
                      <a:pt x="63" y="45"/>
                      <a:pt x="63" y="46"/>
                    </a:cubicBezTo>
                    <a:cubicBezTo>
                      <a:pt x="64" y="46"/>
                      <a:pt x="68" y="46"/>
                      <a:pt x="68" y="47"/>
                    </a:cubicBezTo>
                    <a:lnTo>
                      <a:pt x="68" y="52"/>
                    </a:lnTo>
                    <a:close/>
                    <a:moveTo>
                      <a:pt x="55" y="8"/>
                    </a:moveTo>
                    <a:cubicBezTo>
                      <a:pt x="52" y="8"/>
                      <a:pt x="50" y="10"/>
                      <a:pt x="50" y="13"/>
                    </a:cubicBezTo>
                    <a:cubicBezTo>
                      <a:pt x="50" y="15"/>
                      <a:pt x="52" y="17"/>
                      <a:pt x="55" y="17"/>
                    </a:cubicBezTo>
                    <a:cubicBezTo>
                      <a:pt x="57" y="17"/>
                      <a:pt x="59" y="15"/>
                      <a:pt x="59" y="13"/>
                    </a:cubicBezTo>
                    <a:cubicBezTo>
                      <a:pt x="59" y="10"/>
                      <a:pt x="57" y="8"/>
                      <a:pt x="55" y="8"/>
                    </a:cubicBezTo>
                    <a:close/>
                    <a:moveTo>
                      <a:pt x="55" y="45"/>
                    </a:moveTo>
                    <a:cubicBezTo>
                      <a:pt x="52" y="45"/>
                      <a:pt x="50" y="47"/>
                      <a:pt x="50" y="49"/>
                    </a:cubicBezTo>
                    <a:cubicBezTo>
                      <a:pt x="50" y="52"/>
                      <a:pt x="52" y="54"/>
                      <a:pt x="55" y="54"/>
                    </a:cubicBezTo>
                    <a:cubicBezTo>
                      <a:pt x="57" y="54"/>
                      <a:pt x="59" y="52"/>
                      <a:pt x="59" y="49"/>
                    </a:cubicBezTo>
                    <a:cubicBezTo>
                      <a:pt x="59" y="47"/>
                      <a:pt x="57" y="45"/>
                      <a:pt x="55" y="45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36" name="Group 35"/>
          <p:cNvGrpSpPr/>
          <p:nvPr/>
        </p:nvGrpSpPr>
        <p:grpSpPr>
          <a:xfrm>
            <a:off x="6977662" y="1835838"/>
            <a:ext cx="2234654" cy="2174496"/>
            <a:chOff x="6977662" y="1835838"/>
            <a:chExt cx="2234654" cy="2174496"/>
          </a:xfrm>
        </p:grpSpPr>
        <p:sp>
          <p:nvSpPr>
            <p:cNvPr id="14" name="Line 33"/>
            <p:cNvSpPr>
              <a:spLocks noChangeShapeType="1"/>
            </p:cNvSpPr>
            <p:nvPr/>
          </p:nvSpPr>
          <p:spPr bwMode="auto">
            <a:xfrm flipV="1">
              <a:off x="7622109" y="3412270"/>
              <a:ext cx="0" cy="598064"/>
            </a:xfrm>
            <a:prstGeom prst="line">
              <a:avLst/>
            </a:prstGeom>
            <a:ln w="12700">
              <a:solidFill>
                <a:schemeClr val="accent5"/>
              </a:solidFill>
              <a:headEnd/>
              <a:tailEnd/>
            </a:ln>
          </p:spPr>
          <p:style>
            <a:lnRef idx="3">
              <a:schemeClr val="accent3"/>
            </a:lnRef>
            <a:fillRef idx="0">
              <a:schemeClr val="accent3"/>
            </a:fillRef>
            <a:effectRef idx="2">
              <a:schemeClr val="accent3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30" name="Group 29"/>
            <p:cNvGrpSpPr/>
            <p:nvPr/>
          </p:nvGrpSpPr>
          <p:grpSpPr>
            <a:xfrm>
              <a:off x="6977662" y="1835838"/>
              <a:ext cx="2234654" cy="1434898"/>
              <a:chOff x="6977662" y="1835838"/>
              <a:chExt cx="2234654" cy="1434898"/>
            </a:xfrm>
          </p:grpSpPr>
          <p:sp>
            <p:nvSpPr>
              <p:cNvPr id="6" name="Freeform 5"/>
              <p:cNvSpPr/>
              <p:nvPr/>
            </p:nvSpPr>
            <p:spPr>
              <a:xfrm>
                <a:off x="6977662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4314710"/>
                  <a:satOff val="43647"/>
                  <a:lumOff val="-7647"/>
                  <a:alphaOff val="0"/>
                </a:schemeClr>
              </a:fillRef>
              <a:effectRef idx="0">
                <a:schemeClr val="accent5">
                  <a:hueOff val="-4314710"/>
                  <a:satOff val="43647"/>
                  <a:lumOff val="-7647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/>
              </a:p>
            </p:txBody>
          </p:sp>
          <p:sp>
            <p:nvSpPr>
              <p:cNvPr id="50" name="Freeform 51"/>
              <p:cNvSpPr>
                <a:spLocks noEditPoints="1"/>
              </p:cNvSpPr>
              <p:nvPr/>
            </p:nvSpPr>
            <p:spPr bwMode="auto">
              <a:xfrm>
                <a:off x="7678394" y="2346939"/>
                <a:ext cx="589944" cy="487345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8988850" y="1835838"/>
            <a:ext cx="2234654" cy="2194358"/>
            <a:chOff x="8988850" y="1835838"/>
            <a:chExt cx="2234654" cy="2194358"/>
          </a:xfrm>
        </p:grpSpPr>
        <p:sp>
          <p:nvSpPr>
            <p:cNvPr id="26" name="Line 33"/>
            <p:cNvSpPr>
              <a:spLocks noChangeShapeType="1"/>
            </p:cNvSpPr>
            <p:nvPr/>
          </p:nvSpPr>
          <p:spPr bwMode="auto">
            <a:xfrm flipV="1">
              <a:off x="9639687" y="3429485"/>
              <a:ext cx="0" cy="600711"/>
            </a:xfrm>
            <a:prstGeom prst="line">
              <a:avLst/>
            </a:prstGeom>
            <a:ln>
              <a:solidFill>
                <a:schemeClr val="accent5">
                  <a:lumMod val="75000"/>
                </a:schemeClr>
              </a:solidFill>
              <a:headEnd/>
              <a:tailEnd/>
            </a:ln>
          </p:spPr>
          <p:style>
            <a:lnRef idx="2">
              <a:schemeClr val="accent5"/>
            </a:lnRef>
            <a:fillRef idx="0">
              <a:schemeClr val="accent5"/>
            </a:fillRef>
            <a:effectRef idx="1">
              <a:schemeClr val="accent5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31" name="Group 30"/>
            <p:cNvGrpSpPr/>
            <p:nvPr/>
          </p:nvGrpSpPr>
          <p:grpSpPr>
            <a:xfrm>
              <a:off x="8988850" y="1835838"/>
              <a:ext cx="2234654" cy="1434898"/>
              <a:chOff x="8988850" y="1835838"/>
              <a:chExt cx="2234654" cy="1434898"/>
            </a:xfrm>
          </p:grpSpPr>
          <p:sp>
            <p:nvSpPr>
              <p:cNvPr id="7" name="Freeform 6"/>
              <p:cNvSpPr/>
              <p:nvPr/>
            </p:nvSpPr>
            <p:spPr>
              <a:xfrm>
                <a:off x="8988850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5752947"/>
                  <a:satOff val="58196"/>
                  <a:lumOff val="-10196"/>
                  <a:alphaOff val="0"/>
                </a:schemeClr>
              </a:fillRef>
              <a:effectRef idx="0">
                <a:schemeClr val="accent5">
                  <a:hueOff val="-5752947"/>
                  <a:satOff val="58196"/>
                  <a:lumOff val="-10196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 dirty="0"/>
              </a:p>
            </p:txBody>
          </p:sp>
          <p:sp>
            <p:nvSpPr>
              <p:cNvPr id="55" name="Freeform 11"/>
              <p:cNvSpPr>
                <a:spLocks noEditPoints="1"/>
              </p:cNvSpPr>
              <p:nvPr/>
            </p:nvSpPr>
            <p:spPr bwMode="auto">
              <a:xfrm>
                <a:off x="9808569" y="2329962"/>
                <a:ext cx="571924" cy="508150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05025468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47" grpId="0"/>
      <p:bldP spid="47" grpId="1"/>
      <p:bldP spid="47" grpId="2"/>
      <p:bldP spid="47" grpId="3"/>
      <p:bldP spid="47" grpId="4"/>
      <p:bldP spid="47" grpId="5"/>
      <p:bldP spid="47" grpId="6"/>
      <p:bldP spid="47" grpId="7"/>
      <p:bldP spid="47" grpId="8"/>
      <p:bldP spid="47" grpId="9"/>
      <p:bldP spid="47" grpId="10"/>
      <p:bldP spid="47" grpId="11"/>
      <p:bldP spid="47" grpId="12"/>
      <p:bldP spid="49" grpId="0"/>
      <p:bldP spid="51" grpId="0"/>
      <p:bldP spid="52" grpId="0"/>
      <p:bldP spid="53" grpId="0"/>
      <p:bldP spid="54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arallelogram 1"/>
          <p:cNvSpPr/>
          <p:nvPr/>
        </p:nvSpPr>
        <p:spPr>
          <a:xfrm>
            <a:off x="7785097" y="1894190"/>
            <a:ext cx="2682240" cy="406400"/>
          </a:xfrm>
          <a:prstGeom prst="parallelogram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02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3" name="Parallelogram 2"/>
          <p:cNvSpPr/>
          <p:nvPr/>
        </p:nvSpPr>
        <p:spPr>
          <a:xfrm>
            <a:off x="8354057" y="2605390"/>
            <a:ext cx="2682240" cy="406400"/>
          </a:xfrm>
          <a:prstGeom prst="parallelogram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04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4" name="Parallelogram 3"/>
          <p:cNvSpPr/>
          <p:nvPr/>
        </p:nvSpPr>
        <p:spPr>
          <a:xfrm>
            <a:off x="8658860" y="3316590"/>
            <a:ext cx="2682240" cy="406400"/>
          </a:xfrm>
          <a:prstGeom prst="parallelogram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06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5" name="Parallelogram 4"/>
          <p:cNvSpPr/>
          <p:nvPr/>
        </p:nvSpPr>
        <p:spPr>
          <a:xfrm>
            <a:off x="8191497" y="4125885"/>
            <a:ext cx="2682240" cy="406400"/>
          </a:xfrm>
          <a:prstGeom prst="parallelogram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08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6" name="Parallelogram 5"/>
          <p:cNvSpPr/>
          <p:nvPr/>
        </p:nvSpPr>
        <p:spPr>
          <a:xfrm flipH="1">
            <a:off x="1546860" y="1894190"/>
            <a:ext cx="2682240" cy="406400"/>
          </a:xfrm>
          <a:prstGeom prst="parallelogram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01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7" name="Parallelogram 6"/>
          <p:cNvSpPr/>
          <p:nvPr/>
        </p:nvSpPr>
        <p:spPr>
          <a:xfrm flipH="1">
            <a:off x="1140460" y="2605390"/>
            <a:ext cx="2682240" cy="406400"/>
          </a:xfrm>
          <a:prstGeom prst="parallelogram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03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8" name="Parallelogram 7"/>
          <p:cNvSpPr/>
          <p:nvPr/>
        </p:nvSpPr>
        <p:spPr>
          <a:xfrm flipH="1">
            <a:off x="835660" y="3316590"/>
            <a:ext cx="2682240" cy="406400"/>
          </a:xfrm>
          <a:prstGeom prst="parallelogram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05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9" name="Parallelogram 8"/>
          <p:cNvSpPr/>
          <p:nvPr/>
        </p:nvSpPr>
        <p:spPr>
          <a:xfrm flipH="1">
            <a:off x="1308507" y="4125885"/>
            <a:ext cx="2682240" cy="406400"/>
          </a:xfrm>
          <a:prstGeom prst="parallelogram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07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cxnSp>
        <p:nvCxnSpPr>
          <p:cNvPr id="10" name="Straight Arrow Connector 9"/>
          <p:cNvCxnSpPr/>
          <p:nvPr/>
        </p:nvCxnSpPr>
        <p:spPr>
          <a:xfrm flipV="1">
            <a:off x="6972300" y="2300590"/>
            <a:ext cx="812797" cy="8768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Arrow Connector 10"/>
          <p:cNvCxnSpPr/>
          <p:nvPr/>
        </p:nvCxnSpPr>
        <p:spPr>
          <a:xfrm flipH="1" flipV="1">
            <a:off x="4229100" y="2300590"/>
            <a:ext cx="914403" cy="8768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Arrow Connector 11"/>
          <p:cNvCxnSpPr/>
          <p:nvPr/>
        </p:nvCxnSpPr>
        <p:spPr>
          <a:xfrm flipV="1">
            <a:off x="7413494" y="3011790"/>
            <a:ext cx="940564" cy="6736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Arrow Connector 12"/>
          <p:cNvCxnSpPr/>
          <p:nvPr/>
        </p:nvCxnSpPr>
        <p:spPr>
          <a:xfrm flipH="1" flipV="1">
            <a:off x="3796537" y="2979773"/>
            <a:ext cx="940564" cy="6736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Arrow Connector 13"/>
          <p:cNvCxnSpPr/>
          <p:nvPr/>
        </p:nvCxnSpPr>
        <p:spPr>
          <a:xfrm flipV="1">
            <a:off x="7413494" y="3722991"/>
            <a:ext cx="1245367" cy="336817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/>
          <p:cNvCxnSpPr/>
          <p:nvPr/>
        </p:nvCxnSpPr>
        <p:spPr>
          <a:xfrm flipH="1" flipV="1">
            <a:off x="3510685" y="3722991"/>
            <a:ext cx="1245367" cy="336817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/>
          <p:cNvCxnSpPr/>
          <p:nvPr/>
        </p:nvCxnSpPr>
        <p:spPr>
          <a:xfrm>
            <a:off x="7413494" y="4434725"/>
            <a:ext cx="778004" cy="97560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Arrow Connector 16"/>
          <p:cNvCxnSpPr/>
          <p:nvPr/>
        </p:nvCxnSpPr>
        <p:spPr>
          <a:xfrm flipH="1">
            <a:off x="3978047" y="4434725"/>
            <a:ext cx="778004" cy="97560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Padlock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43" name="Group 42"/>
          <p:cNvGrpSpPr/>
          <p:nvPr/>
        </p:nvGrpSpPr>
        <p:grpSpPr>
          <a:xfrm>
            <a:off x="4781634" y="1816856"/>
            <a:ext cx="2631257" cy="2765489"/>
            <a:chOff x="6899728" y="2042926"/>
            <a:chExt cx="3536004" cy="3716391"/>
          </a:xfrm>
        </p:grpSpPr>
        <p:grpSp>
          <p:nvGrpSpPr>
            <p:cNvPr id="27" name="Group 51"/>
            <p:cNvGrpSpPr/>
            <p:nvPr/>
          </p:nvGrpSpPr>
          <p:grpSpPr>
            <a:xfrm>
              <a:off x="6899728" y="2042926"/>
              <a:ext cx="3536004" cy="1678159"/>
              <a:chOff x="3124200" y="1219200"/>
              <a:chExt cx="2895600" cy="1374228"/>
            </a:xfrm>
          </p:grpSpPr>
          <p:sp>
            <p:nvSpPr>
              <p:cNvPr id="28" name="U-Turn Arrow 27"/>
              <p:cNvSpPr/>
              <p:nvPr/>
            </p:nvSpPr>
            <p:spPr bwMode="auto">
              <a:xfrm>
                <a:off x="3638550" y="1219200"/>
                <a:ext cx="2133600" cy="1219200"/>
              </a:xfrm>
              <a:prstGeom prst="uturnArrow">
                <a:avLst>
                  <a:gd name="adj1" fmla="val 18135"/>
                  <a:gd name="adj2" fmla="val 25000"/>
                  <a:gd name="adj3" fmla="val 0"/>
                  <a:gd name="adj4" fmla="val 79534"/>
                  <a:gd name="adj5" fmla="val 100000"/>
                </a:avLst>
              </a:pr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9" name="Rounded Rectangle 28"/>
              <p:cNvSpPr/>
              <p:nvPr/>
            </p:nvSpPr>
            <p:spPr bwMode="auto">
              <a:xfrm>
                <a:off x="3124200" y="2435772"/>
                <a:ext cx="2895600" cy="157656"/>
              </a:xfrm>
              <a:prstGeom prst="roundRect">
                <a:avLst/>
              </a:pr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 sz="1100"/>
              </a:p>
            </p:txBody>
          </p:sp>
        </p:grpSp>
        <p:sp>
          <p:nvSpPr>
            <p:cNvPr id="30" name="Rounded Rectangle 29"/>
            <p:cNvSpPr/>
            <p:nvPr/>
          </p:nvSpPr>
          <p:spPr bwMode="auto">
            <a:xfrm>
              <a:off x="6899728" y="5566793"/>
              <a:ext cx="3536004" cy="192524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100"/>
            </a:p>
          </p:txBody>
        </p:sp>
        <p:sp>
          <p:nvSpPr>
            <p:cNvPr id="32" name="Rectangle 31"/>
            <p:cNvSpPr/>
            <p:nvPr/>
          </p:nvSpPr>
          <p:spPr>
            <a:xfrm>
              <a:off x="7123679" y="3751564"/>
              <a:ext cx="3093472" cy="428815"/>
            </a:xfrm>
            <a:prstGeom prst="rect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Rectangle 34"/>
            <p:cNvSpPr/>
            <p:nvPr/>
          </p:nvSpPr>
          <p:spPr>
            <a:xfrm>
              <a:off x="7123679" y="4201954"/>
              <a:ext cx="3093472" cy="42881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Rectangle 37"/>
            <p:cNvSpPr/>
            <p:nvPr/>
          </p:nvSpPr>
          <p:spPr>
            <a:xfrm>
              <a:off x="7123679" y="4653809"/>
              <a:ext cx="3093472" cy="428815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Rectangle 40"/>
            <p:cNvSpPr/>
            <p:nvPr/>
          </p:nvSpPr>
          <p:spPr>
            <a:xfrm>
              <a:off x="7123679" y="5104164"/>
              <a:ext cx="3093472" cy="42881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5" name="TextBox 44"/>
          <p:cNvSpPr txBox="1"/>
          <p:nvPr/>
        </p:nvSpPr>
        <p:spPr>
          <a:xfrm>
            <a:off x="1287290" y="5169852"/>
            <a:ext cx="96274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28424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25" grpId="0"/>
      <p:bldP spid="26" grpId="0"/>
      <p:bldP spid="45" grpId="0"/>
      <p:bldP spid="47" grpId="0"/>
      <p:bldP spid="47" grpId="1"/>
      <p:bldP spid="47" grpId="2"/>
      <p:bldP spid="47" grpId="3"/>
      <p:bldP spid="47" grpId="4"/>
      <p:bldP spid="47" grpId="5"/>
      <p:bldP spid="47" grpId="6"/>
      <p:bldP spid="47" grpId="7"/>
      <p:bldP spid="47" grpId="8"/>
      <p:bldP spid="47" grpId="9"/>
      <p:bldP spid="47" grpId="10"/>
      <p:bldP spid="47" grpId="11"/>
      <p:bldP spid="47" grpId="12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>
            <a:off x="1617421" y="2075509"/>
            <a:ext cx="4476475" cy="3461962"/>
            <a:chOff x="1617421" y="2075509"/>
            <a:chExt cx="4476475" cy="3461962"/>
          </a:xfrm>
        </p:grpSpPr>
        <p:grpSp>
          <p:nvGrpSpPr>
            <p:cNvPr id="13" name="Group 12"/>
            <p:cNvGrpSpPr/>
            <p:nvPr/>
          </p:nvGrpSpPr>
          <p:grpSpPr>
            <a:xfrm>
              <a:off x="1617421" y="3397529"/>
              <a:ext cx="2139940" cy="2139941"/>
              <a:chOff x="1617421" y="3397529"/>
              <a:chExt cx="2139940" cy="2139941"/>
            </a:xfrm>
          </p:grpSpPr>
          <p:grpSp>
            <p:nvGrpSpPr>
              <p:cNvPr id="2" name="Group 1"/>
              <p:cNvGrpSpPr/>
              <p:nvPr/>
            </p:nvGrpSpPr>
            <p:grpSpPr>
              <a:xfrm>
                <a:off x="1617421" y="3397529"/>
                <a:ext cx="2139940" cy="2139941"/>
                <a:chOff x="1617421" y="3397529"/>
                <a:chExt cx="2139940" cy="2139941"/>
              </a:xfrm>
            </p:grpSpPr>
            <p:sp>
              <p:nvSpPr>
                <p:cNvPr id="4" name="Freeform 9"/>
                <p:cNvSpPr>
                  <a:spLocks/>
                </p:cNvSpPr>
                <p:nvPr/>
              </p:nvSpPr>
              <p:spPr bwMode="auto">
                <a:xfrm rot="13500000">
                  <a:off x="1617420" y="3397530"/>
                  <a:ext cx="2139941" cy="2139940"/>
                </a:xfrm>
                <a:custGeom>
                  <a:avLst/>
                  <a:gdLst>
                    <a:gd name="T0" fmla="*/ 107 w 728"/>
                    <a:gd name="T1" fmla="*/ 621 h 727"/>
                    <a:gd name="T2" fmla="*/ 364 w 728"/>
                    <a:gd name="T3" fmla="*/ 727 h 727"/>
                    <a:gd name="T4" fmla="*/ 364 w 728"/>
                    <a:gd name="T5" fmla="*/ 556 h 727"/>
                    <a:gd name="T6" fmla="*/ 228 w 728"/>
                    <a:gd name="T7" fmla="*/ 499 h 727"/>
                    <a:gd name="T8" fmla="*/ 172 w 728"/>
                    <a:gd name="T9" fmla="*/ 363 h 727"/>
                    <a:gd name="T10" fmla="*/ 228 w 728"/>
                    <a:gd name="T11" fmla="*/ 227 h 727"/>
                    <a:gd name="T12" fmla="*/ 364 w 728"/>
                    <a:gd name="T13" fmla="*/ 171 h 727"/>
                    <a:gd name="T14" fmla="*/ 500 w 728"/>
                    <a:gd name="T15" fmla="*/ 227 h 727"/>
                    <a:gd name="T16" fmla="*/ 556 w 728"/>
                    <a:gd name="T17" fmla="*/ 363 h 727"/>
                    <a:gd name="T18" fmla="*/ 728 w 728"/>
                    <a:gd name="T19" fmla="*/ 363 h 727"/>
                    <a:gd name="T20" fmla="*/ 621 w 728"/>
                    <a:gd name="T21" fmla="*/ 106 h 727"/>
                    <a:gd name="T22" fmla="*/ 364 w 728"/>
                    <a:gd name="T23" fmla="*/ 0 h 727"/>
                    <a:gd name="T24" fmla="*/ 107 w 728"/>
                    <a:gd name="T25" fmla="*/ 106 h 727"/>
                    <a:gd name="T26" fmla="*/ 0 w 728"/>
                    <a:gd name="T27" fmla="*/ 363 h 727"/>
                    <a:gd name="T28" fmla="*/ 107 w 728"/>
                    <a:gd name="T29" fmla="*/ 621 h 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28" h="727">
                      <a:moveTo>
                        <a:pt x="107" y="621"/>
                      </a:moveTo>
                      <a:cubicBezTo>
                        <a:pt x="176" y="689"/>
                        <a:pt x="267" y="727"/>
                        <a:pt x="364" y="727"/>
                      </a:cubicBezTo>
                      <a:cubicBezTo>
                        <a:pt x="364" y="556"/>
                        <a:pt x="364" y="556"/>
                        <a:pt x="364" y="556"/>
                      </a:cubicBezTo>
                      <a:cubicBezTo>
                        <a:pt x="313" y="556"/>
                        <a:pt x="264" y="536"/>
                        <a:pt x="228" y="499"/>
                      </a:cubicBezTo>
                      <a:cubicBezTo>
                        <a:pt x="192" y="463"/>
                        <a:pt x="172" y="415"/>
                        <a:pt x="172" y="363"/>
                      </a:cubicBezTo>
                      <a:cubicBezTo>
                        <a:pt x="172" y="312"/>
                        <a:pt x="192" y="264"/>
                        <a:pt x="228" y="227"/>
                      </a:cubicBezTo>
                      <a:cubicBezTo>
                        <a:pt x="264" y="191"/>
                        <a:pt x="313" y="171"/>
                        <a:pt x="364" y="171"/>
                      </a:cubicBezTo>
                      <a:cubicBezTo>
                        <a:pt x="415" y="171"/>
                        <a:pt x="464" y="191"/>
                        <a:pt x="500" y="227"/>
                      </a:cubicBezTo>
                      <a:cubicBezTo>
                        <a:pt x="536" y="264"/>
                        <a:pt x="556" y="312"/>
                        <a:pt x="556" y="363"/>
                      </a:cubicBezTo>
                      <a:cubicBezTo>
                        <a:pt x="728" y="363"/>
                        <a:pt x="728" y="363"/>
                        <a:pt x="728" y="363"/>
                      </a:cubicBezTo>
                      <a:cubicBezTo>
                        <a:pt x="728" y="266"/>
                        <a:pt x="690" y="175"/>
                        <a:pt x="621" y="106"/>
                      </a:cubicBezTo>
                      <a:cubicBezTo>
                        <a:pt x="553" y="38"/>
                        <a:pt x="461" y="0"/>
                        <a:pt x="364" y="0"/>
                      </a:cubicBezTo>
                      <a:cubicBezTo>
                        <a:pt x="267" y="0"/>
                        <a:pt x="176" y="38"/>
                        <a:pt x="107" y="106"/>
                      </a:cubicBezTo>
                      <a:cubicBezTo>
                        <a:pt x="38" y="175"/>
                        <a:pt x="0" y="266"/>
                        <a:pt x="0" y="363"/>
                      </a:cubicBezTo>
                      <a:cubicBezTo>
                        <a:pt x="0" y="461"/>
                        <a:pt x="38" y="552"/>
                        <a:pt x="107" y="621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  <a:alpha val="8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01" name="Freeform 63"/>
                <p:cNvSpPr>
                  <a:spLocks/>
                </p:cNvSpPr>
                <p:nvPr/>
              </p:nvSpPr>
              <p:spPr bwMode="auto">
                <a:xfrm>
                  <a:off x="2304975" y="4345531"/>
                  <a:ext cx="744815" cy="235822"/>
                </a:xfrm>
                <a:custGeom>
                  <a:avLst/>
                  <a:gdLst>
                    <a:gd name="T0" fmla="*/ 618 w 723"/>
                    <a:gd name="T1" fmla="*/ 132 h 227"/>
                    <a:gd name="T2" fmla="*/ 611 w 723"/>
                    <a:gd name="T3" fmla="*/ 115 h 227"/>
                    <a:gd name="T4" fmla="*/ 560 w 723"/>
                    <a:gd name="T5" fmla="*/ 21 h 227"/>
                    <a:gd name="T6" fmla="*/ 526 w 723"/>
                    <a:gd name="T7" fmla="*/ 1 h 227"/>
                    <a:gd name="T8" fmla="*/ 491 w 723"/>
                    <a:gd name="T9" fmla="*/ 0 h 227"/>
                    <a:gd name="T10" fmla="*/ 456 w 723"/>
                    <a:gd name="T11" fmla="*/ 21 h 227"/>
                    <a:gd name="T12" fmla="*/ 439 w 723"/>
                    <a:gd name="T13" fmla="*/ 52 h 227"/>
                    <a:gd name="T14" fmla="*/ 445 w 723"/>
                    <a:gd name="T15" fmla="*/ 61 h 227"/>
                    <a:gd name="T16" fmla="*/ 464 w 723"/>
                    <a:gd name="T17" fmla="*/ 25 h 227"/>
                    <a:gd name="T18" fmla="*/ 491 w 723"/>
                    <a:gd name="T19" fmla="*/ 8 h 227"/>
                    <a:gd name="T20" fmla="*/ 517 w 723"/>
                    <a:gd name="T21" fmla="*/ 25 h 227"/>
                    <a:gd name="T22" fmla="*/ 568 w 723"/>
                    <a:gd name="T23" fmla="*/ 118 h 227"/>
                    <a:gd name="T24" fmla="*/ 572 w 723"/>
                    <a:gd name="T25" fmla="*/ 156 h 227"/>
                    <a:gd name="T26" fmla="*/ 542 w 723"/>
                    <a:gd name="T27" fmla="*/ 169 h 227"/>
                    <a:gd name="T28" fmla="*/ 457 w 723"/>
                    <a:gd name="T29" fmla="*/ 169 h 227"/>
                    <a:gd name="T30" fmla="*/ 467 w 723"/>
                    <a:gd name="T31" fmla="*/ 159 h 227"/>
                    <a:gd name="T32" fmla="*/ 464 w 723"/>
                    <a:gd name="T33" fmla="*/ 115 h 227"/>
                    <a:gd name="T34" fmla="*/ 428 w 723"/>
                    <a:gd name="T35" fmla="*/ 48 h 227"/>
                    <a:gd name="T36" fmla="*/ 413 w 723"/>
                    <a:gd name="T37" fmla="*/ 21 h 227"/>
                    <a:gd name="T38" fmla="*/ 379 w 723"/>
                    <a:gd name="T39" fmla="*/ 1 h 227"/>
                    <a:gd name="T40" fmla="*/ 344 w 723"/>
                    <a:gd name="T41" fmla="*/ 0 h 227"/>
                    <a:gd name="T42" fmla="*/ 310 w 723"/>
                    <a:gd name="T43" fmla="*/ 21 h 227"/>
                    <a:gd name="T44" fmla="*/ 293 w 723"/>
                    <a:gd name="T45" fmla="*/ 51 h 227"/>
                    <a:gd name="T46" fmla="*/ 298 w 723"/>
                    <a:gd name="T47" fmla="*/ 61 h 227"/>
                    <a:gd name="T48" fmla="*/ 318 w 723"/>
                    <a:gd name="T49" fmla="*/ 25 h 227"/>
                    <a:gd name="T50" fmla="*/ 344 w 723"/>
                    <a:gd name="T51" fmla="*/ 8 h 227"/>
                    <a:gd name="T52" fmla="*/ 371 w 723"/>
                    <a:gd name="T53" fmla="*/ 25 h 227"/>
                    <a:gd name="T54" fmla="*/ 422 w 723"/>
                    <a:gd name="T55" fmla="*/ 118 h 227"/>
                    <a:gd name="T56" fmla="*/ 425 w 723"/>
                    <a:gd name="T57" fmla="*/ 156 h 227"/>
                    <a:gd name="T58" fmla="*/ 395 w 723"/>
                    <a:gd name="T59" fmla="*/ 169 h 227"/>
                    <a:gd name="T60" fmla="*/ 311 w 723"/>
                    <a:gd name="T61" fmla="*/ 169 h 227"/>
                    <a:gd name="T62" fmla="*/ 321 w 723"/>
                    <a:gd name="T63" fmla="*/ 159 h 227"/>
                    <a:gd name="T64" fmla="*/ 317 w 723"/>
                    <a:gd name="T65" fmla="*/ 115 h 227"/>
                    <a:gd name="T66" fmla="*/ 266 w 723"/>
                    <a:gd name="T67" fmla="*/ 21 h 227"/>
                    <a:gd name="T68" fmla="*/ 232 w 723"/>
                    <a:gd name="T69" fmla="*/ 1 h 227"/>
                    <a:gd name="T70" fmla="*/ 198 w 723"/>
                    <a:gd name="T71" fmla="*/ 0 h 227"/>
                    <a:gd name="T72" fmla="*/ 163 w 723"/>
                    <a:gd name="T73" fmla="*/ 21 h 227"/>
                    <a:gd name="T74" fmla="*/ 112 w 723"/>
                    <a:gd name="T75" fmla="*/ 115 h 227"/>
                    <a:gd name="T76" fmla="*/ 108 w 723"/>
                    <a:gd name="T77" fmla="*/ 122 h 227"/>
                    <a:gd name="T78" fmla="*/ 119 w 723"/>
                    <a:gd name="T79" fmla="*/ 120 h 227"/>
                    <a:gd name="T80" fmla="*/ 120 w 723"/>
                    <a:gd name="T81" fmla="*/ 118 h 227"/>
                    <a:gd name="T82" fmla="*/ 171 w 723"/>
                    <a:gd name="T83" fmla="*/ 25 h 227"/>
                    <a:gd name="T84" fmla="*/ 198 w 723"/>
                    <a:gd name="T85" fmla="*/ 8 h 227"/>
                    <a:gd name="T86" fmla="*/ 224 w 723"/>
                    <a:gd name="T87" fmla="*/ 25 h 227"/>
                    <a:gd name="T88" fmla="*/ 275 w 723"/>
                    <a:gd name="T89" fmla="*/ 118 h 227"/>
                    <a:gd name="T90" fmla="*/ 279 w 723"/>
                    <a:gd name="T91" fmla="*/ 156 h 227"/>
                    <a:gd name="T92" fmla="*/ 249 w 723"/>
                    <a:gd name="T93" fmla="*/ 169 h 227"/>
                    <a:gd name="T94" fmla="*/ 147 w 723"/>
                    <a:gd name="T95" fmla="*/ 169 h 227"/>
                    <a:gd name="T96" fmla="*/ 116 w 723"/>
                    <a:gd name="T97" fmla="*/ 156 h 227"/>
                    <a:gd name="T98" fmla="*/ 115 w 723"/>
                    <a:gd name="T99" fmla="*/ 130 h 227"/>
                    <a:gd name="T100" fmla="*/ 105 w 723"/>
                    <a:gd name="T101" fmla="*/ 132 h 227"/>
                    <a:gd name="T102" fmla="*/ 0 w 723"/>
                    <a:gd name="T103" fmla="*/ 177 h 227"/>
                    <a:gd name="T104" fmla="*/ 238 w 723"/>
                    <a:gd name="T105" fmla="*/ 227 h 227"/>
                    <a:gd name="T106" fmla="*/ 485 w 723"/>
                    <a:gd name="T107" fmla="*/ 227 h 227"/>
                    <a:gd name="T108" fmla="*/ 723 w 723"/>
                    <a:gd name="T109" fmla="*/ 177 h 227"/>
                    <a:gd name="T110" fmla="*/ 618 w 723"/>
                    <a:gd name="T111" fmla="*/ 132 h 2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723" h="227">
                      <a:moveTo>
                        <a:pt x="618" y="132"/>
                      </a:moveTo>
                      <a:cubicBezTo>
                        <a:pt x="616" y="126"/>
                        <a:pt x="613" y="120"/>
                        <a:pt x="611" y="115"/>
                      </a:cubicBezTo>
                      <a:cubicBezTo>
                        <a:pt x="560" y="21"/>
                        <a:pt x="560" y="21"/>
                        <a:pt x="560" y="21"/>
                      </a:cubicBezTo>
                      <a:cubicBezTo>
                        <a:pt x="553" y="9"/>
                        <a:pt x="540" y="1"/>
                        <a:pt x="526" y="1"/>
                      </a:cubicBezTo>
                      <a:cubicBezTo>
                        <a:pt x="526" y="1"/>
                        <a:pt x="503" y="0"/>
                        <a:pt x="491" y="0"/>
                      </a:cubicBezTo>
                      <a:cubicBezTo>
                        <a:pt x="476" y="0"/>
                        <a:pt x="463" y="8"/>
                        <a:pt x="456" y="21"/>
                      </a:cubicBezTo>
                      <a:cubicBezTo>
                        <a:pt x="439" y="52"/>
                        <a:pt x="439" y="52"/>
                        <a:pt x="439" y="52"/>
                      </a:cubicBezTo>
                      <a:cubicBezTo>
                        <a:pt x="445" y="61"/>
                        <a:pt x="445" y="61"/>
                        <a:pt x="445" y="61"/>
                      </a:cubicBezTo>
                      <a:cubicBezTo>
                        <a:pt x="464" y="25"/>
                        <a:pt x="464" y="25"/>
                        <a:pt x="464" y="25"/>
                      </a:cubicBezTo>
                      <a:cubicBezTo>
                        <a:pt x="470" y="15"/>
                        <a:pt x="480" y="8"/>
                        <a:pt x="491" y="8"/>
                      </a:cubicBezTo>
                      <a:cubicBezTo>
                        <a:pt x="502" y="8"/>
                        <a:pt x="512" y="15"/>
                        <a:pt x="517" y="25"/>
                      </a:cubicBezTo>
                      <a:cubicBezTo>
                        <a:pt x="568" y="118"/>
                        <a:pt x="568" y="118"/>
                        <a:pt x="568" y="118"/>
                      </a:cubicBezTo>
                      <a:cubicBezTo>
                        <a:pt x="574" y="129"/>
                        <a:pt x="580" y="144"/>
                        <a:pt x="572" y="156"/>
                      </a:cubicBezTo>
                      <a:cubicBezTo>
                        <a:pt x="564" y="168"/>
                        <a:pt x="548" y="169"/>
                        <a:pt x="542" y="169"/>
                      </a:cubicBezTo>
                      <a:cubicBezTo>
                        <a:pt x="457" y="169"/>
                        <a:pt x="457" y="169"/>
                        <a:pt x="457" y="169"/>
                      </a:cubicBezTo>
                      <a:cubicBezTo>
                        <a:pt x="461" y="166"/>
                        <a:pt x="465" y="163"/>
                        <a:pt x="467" y="159"/>
                      </a:cubicBezTo>
                      <a:cubicBezTo>
                        <a:pt x="478" y="144"/>
                        <a:pt x="470" y="127"/>
                        <a:pt x="464" y="115"/>
                      </a:cubicBezTo>
                      <a:cubicBezTo>
                        <a:pt x="428" y="48"/>
                        <a:pt x="428" y="48"/>
                        <a:pt x="428" y="48"/>
                      </a:cubicBezTo>
                      <a:cubicBezTo>
                        <a:pt x="413" y="21"/>
                        <a:pt x="413" y="21"/>
                        <a:pt x="413" y="21"/>
                      </a:cubicBezTo>
                      <a:cubicBezTo>
                        <a:pt x="406" y="9"/>
                        <a:pt x="393" y="1"/>
                        <a:pt x="379" y="1"/>
                      </a:cubicBezTo>
                      <a:cubicBezTo>
                        <a:pt x="379" y="1"/>
                        <a:pt x="347" y="0"/>
                        <a:pt x="344" y="0"/>
                      </a:cubicBezTo>
                      <a:cubicBezTo>
                        <a:pt x="330" y="0"/>
                        <a:pt x="317" y="8"/>
                        <a:pt x="310" y="21"/>
                      </a:cubicBezTo>
                      <a:cubicBezTo>
                        <a:pt x="293" y="51"/>
                        <a:pt x="293" y="51"/>
                        <a:pt x="293" y="51"/>
                      </a:cubicBezTo>
                      <a:cubicBezTo>
                        <a:pt x="298" y="61"/>
                        <a:pt x="298" y="61"/>
                        <a:pt x="298" y="61"/>
                      </a:cubicBezTo>
                      <a:cubicBezTo>
                        <a:pt x="318" y="25"/>
                        <a:pt x="318" y="25"/>
                        <a:pt x="318" y="25"/>
                      </a:cubicBezTo>
                      <a:cubicBezTo>
                        <a:pt x="323" y="15"/>
                        <a:pt x="333" y="8"/>
                        <a:pt x="344" y="8"/>
                      </a:cubicBezTo>
                      <a:cubicBezTo>
                        <a:pt x="355" y="8"/>
                        <a:pt x="365" y="15"/>
                        <a:pt x="371" y="25"/>
                      </a:cubicBezTo>
                      <a:cubicBezTo>
                        <a:pt x="422" y="118"/>
                        <a:pt x="422" y="118"/>
                        <a:pt x="422" y="118"/>
                      </a:cubicBezTo>
                      <a:cubicBezTo>
                        <a:pt x="427" y="129"/>
                        <a:pt x="434" y="144"/>
                        <a:pt x="425" y="156"/>
                      </a:cubicBezTo>
                      <a:cubicBezTo>
                        <a:pt x="417" y="168"/>
                        <a:pt x="402" y="169"/>
                        <a:pt x="395" y="169"/>
                      </a:cubicBezTo>
                      <a:cubicBezTo>
                        <a:pt x="311" y="169"/>
                        <a:pt x="311" y="169"/>
                        <a:pt x="311" y="169"/>
                      </a:cubicBezTo>
                      <a:cubicBezTo>
                        <a:pt x="315" y="166"/>
                        <a:pt x="318" y="163"/>
                        <a:pt x="321" y="159"/>
                      </a:cubicBezTo>
                      <a:cubicBezTo>
                        <a:pt x="331" y="144"/>
                        <a:pt x="324" y="127"/>
                        <a:pt x="317" y="115"/>
                      </a:cubicBezTo>
                      <a:cubicBezTo>
                        <a:pt x="266" y="21"/>
                        <a:pt x="266" y="21"/>
                        <a:pt x="266" y="21"/>
                      </a:cubicBezTo>
                      <a:cubicBezTo>
                        <a:pt x="260" y="9"/>
                        <a:pt x="246" y="1"/>
                        <a:pt x="232" y="1"/>
                      </a:cubicBezTo>
                      <a:cubicBezTo>
                        <a:pt x="232" y="1"/>
                        <a:pt x="200" y="0"/>
                        <a:pt x="198" y="0"/>
                      </a:cubicBezTo>
                      <a:cubicBezTo>
                        <a:pt x="183" y="0"/>
                        <a:pt x="170" y="8"/>
                        <a:pt x="163" y="21"/>
                      </a:cubicBezTo>
                      <a:cubicBezTo>
                        <a:pt x="112" y="115"/>
                        <a:pt x="112" y="115"/>
                        <a:pt x="112" y="115"/>
                      </a:cubicBezTo>
                      <a:cubicBezTo>
                        <a:pt x="111" y="117"/>
                        <a:pt x="109" y="119"/>
                        <a:pt x="108" y="122"/>
                      </a:cubicBezTo>
                      <a:cubicBezTo>
                        <a:pt x="111" y="121"/>
                        <a:pt x="115" y="121"/>
                        <a:pt x="119" y="120"/>
                      </a:cubicBezTo>
                      <a:cubicBezTo>
                        <a:pt x="119" y="120"/>
                        <a:pt x="120" y="119"/>
                        <a:pt x="120" y="118"/>
                      </a:cubicBezTo>
                      <a:cubicBezTo>
                        <a:pt x="171" y="25"/>
                        <a:pt x="171" y="25"/>
                        <a:pt x="171" y="25"/>
                      </a:cubicBezTo>
                      <a:cubicBezTo>
                        <a:pt x="177" y="15"/>
                        <a:pt x="187" y="8"/>
                        <a:pt x="198" y="8"/>
                      </a:cubicBezTo>
                      <a:cubicBezTo>
                        <a:pt x="208" y="8"/>
                        <a:pt x="219" y="15"/>
                        <a:pt x="224" y="25"/>
                      </a:cubicBezTo>
                      <a:cubicBezTo>
                        <a:pt x="275" y="118"/>
                        <a:pt x="275" y="118"/>
                        <a:pt x="275" y="118"/>
                      </a:cubicBezTo>
                      <a:cubicBezTo>
                        <a:pt x="281" y="129"/>
                        <a:pt x="287" y="144"/>
                        <a:pt x="279" y="156"/>
                      </a:cubicBezTo>
                      <a:cubicBezTo>
                        <a:pt x="270" y="168"/>
                        <a:pt x="255" y="169"/>
                        <a:pt x="249" y="169"/>
                      </a:cubicBezTo>
                      <a:cubicBezTo>
                        <a:pt x="147" y="169"/>
                        <a:pt x="147" y="169"/>
                        <a:pt x="147" y="169"/>
                      </a:cubicBezTo>
                      <a:cubicBezTo>
                        <a:pt x="140" y="169"/>
                        <a:pt x="125" y="168"/>
                        <a:pt x="116" y="156"/>
                      </a:cubicBezTo>
                      <a:cubicBezTo>
                        <a:pt x="111" y="147"/>
                        <a:pt x="112" y="138"/>
                        <a:pt x="115" y="130"/>
                      </a:cubicBezTo>
                      <a:cubicBezTo>
                        <a:pt x="112" y="130"/>
                        <a:pt x="106" y="132"/>
                        <a:pt x="105" y="132"/>
                      </a:cubicBezTo>
                      <a:cubicBezTo>
                        <a:pt x="42" y="151"/>
                        <a:pt x="0" y="177"/>
                        <a:pt x="0" y="177"/>
                      </a:cubicBezTo>
                      <a:cubicBezTo>
                        <a:pt x="0" y="177"/>
                        <a:pt x="107" y="227"/>
                        <a:pt x="238" y="227"/>
                      </a:cubicBezTo>
                      <a:cubicBezTo>
                        <a:pt x="485" y="227"/>
                        <a:pt x="485" y="227"/>
                        <a:pt x="485" y="227"/>
                      </a:cubicBezTo>
                      <a:cubicBezTo>
                        <a:pt x="617" y="227"/>
                        <a:pt x="723" y="177"/>
                        <a:pt x="723" y="177"/>
                      </a:cubicBezTo>
                      <a:cubicBezTo>
                        <a:pt x="723" y="177"/>
                        <a:pt x="681" y="151"/>
                        <a:pt x="618" y="132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8" name="Oval 7"/>
              <p:cNvSpPr/>
              <p:nvPr/>
            </p:nvSpPr>
            <p:spPr>
              <a:xfrm rot="2700000">
                <a:off x="1885011" y="3584618"/>
                <a:ext cx="492388" cy="492388"/>
              </a:xfrm>
              <a:prstGeom prst="ellipse">
                <a:avLst/>
              </a:prstGeom>
              <a:solidFill>
                <a:srgbClr val="F9F9F9"/>
              </a:solidFill>
              <a:ln w="133350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rgbClr val="4E9F8E"/>
                  </a:solidFill>
                </a:endParaRPr>
              </a:p>
            </p:txBody>
          </p:sp>
        </p:grpSp>
        <p:grpSp>
          <p:nvGrpSpPr>
            <p:cNvPr id="16" name="Group 15"/>
            <p:cNvGrpSpPr/>
            <p:nvPr/>
          </p:nvGrpSpPr>
          <p:grpSpPr>
            <a:xfrm>
              <a:off x="2782415" y="2075509"/>
              <a:ext cx="2139941" cy="2322858"/>
              <a:chOff x="2782415" y="2075509"/>
              <a:chExt cx="2139941" cy="2322858"/>
            </a:xfrm>
          </p:grpSpPr>
          <p:grpSp>
            <p:nvGrpSpPr>
              <p:cNvPr id="3" name="Group 2"/>
              <p:cNvGrpSpPr/>
              <p:nvPr/>
            </p:nvGrpSpPr>
            <p:grpSpPr>
              <a:xfrm>
                <a:off x="2782415" y="2258426"/>
                <a:ext cx="2139941" cy="2139941"/>
                <a:chOff x="2782415" y="2258426"/>
                <a:chExt cx="2139941" cy="2139941"/>
              </a:xfrm>
            </p:grpSpPr>
            <p:sp>
              <p:nvSpPr>
                <p:cNvPr id="6" name="Freeform 9"/>
                <p:cNvSpPr>
                  <a:spLocks/>
                </p:cNvSpPr>
                <p:nvPr/>
              </p:nvSpPr>
              <p:spPr bwMode="auto">
                <a:xfrm rot="2700000">
                  <a:off x="2782415" y="2258426"/>
                  <a:ext cx="2139941" cy="2139941"/>
                </a:xfrm>
                <a:custGeom>
                  <a:avLst/>
                  <a:gdLst>
                    <a:gd name="T0" fmla="*/ 107 w 728"/>
                    <a:gd name="T1" fmla="*/ 621 h 727"/>
                    <a:gd name="T2" fmla="*/ 364 w 728"/>
                    <a:gd name="T3" fmla="*/ 727 h 727"/>
                    <a:gd name="T4" fmla="*/ 364 w 728"/>
                    <a:gd name="T5" fmla="*/ 556 h 727"/>
                    <a:gd name="T6" fmla="*/ 228 w 728"/>
                    <a:gd name="T7" fmla="*/ 499 h 727"/>
                    <a:gd name="T8" fmla="*/ 172 w 728"/>
                    <a:gd name="T9" fmla="*/ 363 h 727"/>
                    <a:gd name="T10" fmla="*/ 228 w 728"/>
                    <a:gd name="T11" fmla="*/ 227 h 727"/>
                    <a:gd name="T12" fmla="*/ 364 w 728"/>
                    <a:gd name="T13" fmla="*/ 171 h 727"/>
                    <a:gd name="T14" fmla="*/ 500 w 728"/>
                    <a:gd name="T15" fmla="*/ 227 h 727"/>
                    <a:gd name="T16" fmla="*/ 556 w 728"/>
                    <a:gd name="T17" fmla="*/ 363 h 727"/>
                    <a:gd name="T18" fmla="*/ 728 w 728"/>
                    <a:gd name="T19" fmla="*/ 363 h 727"/>
                    <a:gd name="T20" fmla="*/ 621 w 728"/>
                    <a:gd name="T21" fmla="*/ 106 h 727"/>
                    <a:gd name="T22" fmla="*/ 364 w 728"/>
                    <a:gd name="T23" fmla="*/ 0 h 727"/>
                    <a:gd name="T24" fmla="*/ 107 w 728"/>
                    <a:gd name="T25" fmla="*/ 106 h 727"/>
                    <a:gd name="T26" fmla="*/ 0 w 728"/>
                    <a:gd name="T27" fmla="*/ 363 h 727"/>
                    <a:gd name="T28" fmla="*/ 107 w 728"/>
                    <a:gd name="T29" fmla="*/ 621 h 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28" h="727">
                      <a:moveTo>
                        <a:pt x="107" y="621"/>
                      </a:moveTo>
                      <a:cubicBezTo>
                        <a:pt x="176" y="689"/>
                        <a:pt x="267" y="727"/>
                        <a:pt x="364" y="727"/>
                      </a:cubicBezTo>
                      <a:cubicBezTo>
                        <a:pt x="364" y="556"/>
                        <a:pt x="364" y="556"/>
                        <a:pt x="364" y="556"/>
                      </a:cubicBezTo>
                      <a:cubicBezTo>
                        <a:pt x="313" y="556"/>
                        <a:pt x="264" y="536"/>
                        <a:pt x="228" y="499"/>
                      </a:cubicBezTo>
                      <a:cubicBezTo>
                        <a:pt x="192" y="463"/>
                        <a:pt x="172" y="415"/>
                        <a:pt x="172" y="363"/>
                      </a:cubicBezTo>
                      <a:cubicBezTo>
                        <a:pt x="172" y="312"/>
                        <a:pt x="192" y="264"/>
                        <a:pt x="228" y="227"/>
                      </a:cubicBezTo>
                      <a:cubicBezTo>
                        <a:pt x="264" y="191"/>
                        <a:pt x="313" y="171"/>
                        <a:pt x="364" y="171"/>
                      </a:cubicBezTo>
                      <a:cubicBezTo>
                        <a:pt x="415" y="171"/>
                        <a:pt x="464" y="191"/>
                        <a:pt x="500" y="227"/>
                      </a:cubicBezTo>
                      <a:cubicBezTo>
                        <a:pt x="536" y="264"/>
                        <a:pt x="556" y="312"/>
                        <a:pt x="556" y="363"/>
                      </a:cubicBezTo>
                      <a:cubicBezTo>
                        <a:pt x="728" y="363"/>
                        <a:pt x="728" y="363"/>
                        <a:pt x="728" y="363"/>
                      </a:cubicBezTo>
                      <a:cubicBezTo>
                        <a:pt x="728" y="266"/>
                        <a:pt x="690" y="175"/>
                        <a:pt x="621" y="106"/>
                      </a:cubicBezTo>
                      <a:cubicBezTo>
                        <a:pt x="553" y="38"/>
                        <a:pt x="461" y="0"/>
                        <a:pt x="364" y="0"/>
                      </a:cubicBezTo>
                      <a:cubicBezTo>
                        <a:pt x="267" y="0"/>
                        <a:pt x="176" y="38"/>
                        <a:pt x="107" y="106"/>
                      </a:cubicBezTo>
                      <a:cubicBezTo>
                        <a:pt x="38" y="175"/>
                        <a:pt x="0" y="266"/>
                        <a:pt x="0" y="363"/>
                      </a:cubicBezTo>
                      <a:cubicBezTo>
                        <a:pt x="0" y="461"/>
                        <a:pt x="38" y="552"/>
                        <a:pt x="107" y="621"/>
                      </a:cubicBezTo>
                      <a:close/>
                    </a:path>
                  </a:pathLst>
                </a:custGeom>
                <a:solidFill>
                  <a:schemeClr val="accent5">
                    <a:alpha val="8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grpSp>
              <p:nvGrpSpPr>
                <p:cNvPr id="102" name="Group 101"/>
                <p:cNvGrpSpPr/>
                <p:nvPr/>
              </p:nvGrpSpPr>
              <p:grpSpPr>
                <a:xfrm>
                  <a:off x="3684643" y="3004461"/>
                  <a:ext cx="330596" cy="690583"/>
                  <a:chOff x="392948" y="304311"/>
                  <a:chExt cx="1589091" cy="3319466"/>
                </a:xfrm>
                <a:solidFill>
                  <a:srgbClr val="F23B48"/>
                </a:solidFill>
              </p:grpSpPr>
              <p:sp>
                <p:nvSpPr>
                  <p:cNvPr id="103" name="Freeform 9"/>
                  <p:cNvSpPr>
                    <a:spLocks noEditPoints="1"/>
                  </p:cNvSpPr>
                  <p:nvPr/>
                </p:nvSpPr>
                <p:spPr bwMode="auto">
                  <a:xfrm>
                    <a:off x="392948" y="794850"/>
                    <a:ext cx="1589091" cy="2828927"/>
                  </a:xfrm>
                  <a:custGeom>
                    <a:avLst/>
                    <a:gdLst>
                      <a:gd name="T0" fmla="*/ 421 w 421"/>
                      <a:gd name="T1" fmla="*/ 509 h 751"/>
                      <a:gd name="T2" fmla="*/ 359 w 421"/>
                      <a:gd name="T3" fmla="*/ 306 h 751"/>
                      <a:gd name="T4" fmla="*/ 338 w 421"/>
                      <a:gd name="T5" fmla="*/ 0 h 751"/>
                      <a:gd name="T6" fmla="*/ 307 w 421"/>
                      <a:gd name="T7" fmla="*/ 216 h 751"/>
                      <a:gd name="T8" fmla="*/ 307 w 421"/>
                      <a:gd name="T9" fmla="*/ 214 h 751"/>
                      <a:gd name="T10" fmla="*/ 307 w 421"/>
                      <a:gd name="T11" fmla="*/ 204 h 751"/>
                      <a:gd name="T12" fmla="*/ 288 w 421"/>
                      <a:gd name="T13" fmla="*/ 204 h 751"/>
                      <a:gd name="T14" fmla="*/ 288 w 421"/>
                      <a:gd name="T15" fmla="*/ 230 h 751"/>
                      <a:gd name="T16" fmla="*/ 279 w 421"/>
                      <a:gd name="T17" fmla="*/ 238 h 751"/>
                      <a:gd name="T18" fmla="*/ 278 w 421"/>
                      <a:gd name="T19" fmla="*/ 204 h 751"/>
                      <a:gd name="T20" fmla="*/ 219 w 421"/>
                      <a:gd name="T21" fmla="*/ 204 h 751"/>
                      <a:gd name="T22" fmla="*/ 219 w 421"/>
                      <a:gd name="T23" fmla="*/ 243 h 751"/>
                      <a:gd name="T24" fmla="*/ 274 w 421"/>
                      <a:gd name="T25" fmla="*/ 243 h 751"/>
                      <a:gd name="T26" fmla="*/ 270 w 421"/>
                      <a:gd name="T27" fmla="*/ 247 h 751"/>
                      <a:gd name="T28" fmla="*/ 264 w 421"/>
                      <a:gd name="T29" fmla="*/ 254 h 751"/>
                      <a:gd name="T30" fmla="*/ 219 w 421"/>
                      <a:gd name="T31" fmla="*/ 254 h 751"/>
                      <a:gd name="T32" fmla="*/ 219 w 421"/>
                      <a:gd name="T33" fmla="*/ 291 h 751"/>
                      <a:gd name="T34" fmla="*/ 233 w 421"/>
                      <a:gd name="T35" fmla="*/ 291 h 751"/>
                      <a:gd name="T36" fmla="*/ 219 w 421"/>
                      <a:gd name="T37" fmla="*/ 300 h 751"/>
                      <a:gd name="T38" fmla="*/ 219 w 421"/>
                      <a:gd name="T39" fmla="*/ 291 h 751"/>
                      <a:gd name="T40" fmla="*/ 210 w 421"/>
                      <a:gd name="T41" fmla="*/ 291 h 751"/>
                      <a:gd name="T42" fmla="*/ 210 w 421"/>
                      <a:gd name="T43" fmla="*/ 302 h 751"/>
                      <a:gd name="T44" fmla="*/ 217 w 421"/>
                      <a:gd name="T45" fmla="*/ 302 h 751"/>
                      <a:gd name="T46" fmla="*/ 213 w 421"/>
                      <a:gd name="T47" fmla="*/ 306 h 751"/>
                      <a:gd name="T48" fmla="*/ 210 w 421"/>
                      <a:gd name="T49" fmla="*/ 303 h 751"/>
                      <a:gd name="T50" fmla="*/ 210 w 421"/>
                      <a:gd name="T51" fmla="*/ 302 h 751"/>
                      <a:gd name="T52" fmla="*/ 209 w 421"/>
                      <a:gd name="T53" fmla="*/ 302 h 751"/>
                      <a:gd name="T54" fmla="*/ 185 w 421"/>
                      <a:gd name="T55" fmla="*/ 291 h 751"/>
                      <a:gd name="T56" fmla="*/ 185 w 421"/>
                      <a:gd name="T57" fmla="*/ 291 h 751"/>
                      <a:gd name="T58" fmla="*/ 210 w 421"/>
                      <a:gd name="T59" fmla="*/ 291 h 751"/>
                      <a:gd name="T60" fmla="*/ 210 w 421"/>
                      <a:gd name="T61" fmla="*/ 254 h 751"/>
                      <a:gd name="T62" fmla="*/ 162 w 421"/>
                      <a:gd name="T63" fmla="*/ 254 h 751"/>
                      <a:gd name="T64" fmla="*/ 161 w 421"/>
                      <a:gd name="T65" fmla="*/ 252 h 751"/>
                      <a:gd name="T66" fmla="*/ 153 w 421"/>
                      <a:gd name="T67" fmla="*/ 244 h 751"/>
                      <a:gd name="T68" fmla="*/ 153 w 421"/>
                      <a:gd name="T69" fmla="*/ 243 h 751"/>
                      <a:gd name="T70" fmla="*/ 152 w 421"/>
                      <a:gd name="T71" fmla="*/ 243 h 751"/>
                      <a:gd name="T72" fmla="*/ 143 w 421"/>
                      <a:gd name="T73" fmla="*/ 235 h 751"/>
                      <a:gd name="T74" fmla="*/ 144 w 421"/>
                      <a:gd name="T75" fmla="*/ 204 h 751"/>
                      <a:gd name="T76" fmla="*/ 122 w 421"/>
                      <a:gd name="T77" fmla="*/ 204 h 751"/>
                      <a:gd name="T78" fmla="*/ 122 w 421"/>
                      <a:gd name="T79" fmla="*/ 214 h 751"/>
                      <a:gd name="T80" fmla="*/ 122 w 421"/>
                      <a:gd name="T81" fmla="*/ 219 h 751"/>
                      <a:gd name="T82" fmla="*/ 71 w 421"/>
                      <a:gd name="T83" fmla="*/ 0 h 751"/>
                      <a:gd name="T84" fmla="*/ 71 w 421"/>
                      <a:gd name="T85" fmla="*/ 310 h 751"/>
                      <a:gd name="T86" fmla="*/ 0 w 421"/>
                      <a:gd name="T87" fmla="*/ 503 h 751"/>
                      <a:gd name="T88" fmla="*/ 131 w 421"/>
                      <a:gd name="T89" fmla="*/ 412 h 751"/>
                      <a:gd name="T90" fmla="*/ 301 w 421"/>
                      <a:gd name="T91" fmla="*/ 409 h 751"/>
                      <a:gd name="T92" fmla="*/ 421 w 421"/>
                      <a:gd name="T93" fmla="*/ 509 h 751"/>
                      <a:gd name="T94" fmla="*/ 218 w 421"/>
                      <a:gd name="T95" fmla="*/ 384 h 751"/>
                      <a:gd name="T96" fmla="*/ 217 w 421"/>
                      <a:gd name="T97" fmla="*/ 384 h 751"/>
                      <a:gd name="T98" fmla="*/ 217 w 421"/>
                      <a:gd name="T99" fmla="*/ 384 h 751"/>
                      <a:gd name="T100" fmla="*/ 218 w 421"/>
                      <a:gd name="T101" fmla="*/ 384 h 7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1" h="751">
                        <a:moveTo>
                          <a:pt x="421" y="509"/>
                        </a:moveTo>
                        <a:cubicBezTo>
                          <a:pt x="421" y="509"/>
                          <a:pt x="400" y="323"/>
                          <a:pt x="359" y="306"/>
                        </a:cubicBezTo>
                        <a:cubicBezTo>
                          <a:pt x="391" y="250"/>
                          <a:pt x="338" y="0"/>
                          <a:pt x="338" y="0"/>
                        </a:cubicBezTo>
                        <a:cubicBezTo>
                          <a:pt x="338" y="0"/>
                          <a:pt x="355" y="183"/>
                          <a:pt x="307" y="216"/>
                        </a:cubicBezTo>
                        <a:cubicBezTo>
                          <a:pt x="307" y="215"/>
                          <a:pt x="307" y="215"/>
                          <a:pt x="307" y="214"/>
                        </a:cubicBezTo>
                        <a:cubicBezTo>
                          <a:pt x="307" y="211"/>
                          <a:pt x="307" y="207"/>
                          <a:pt x="307" y="204"/>
                        </a:cubicBezTo>
                        <a:cubicBezTo>
                          <a:pt x="288" y="204"/>
                          <a:pt x="288" y="204"/>
                          <a:pt x="288" y="204"/>
                        </a:cubicBezTo>
                        <a:cubicBezTo>
                          <a:pt x="288" y="213"/>
                          <a:pt x="288" y="222"/>
                          <a:pt x="288" y="230"/>
                        </a:cubicBezTo>
                        <a:cubicBezTo>
                          <a:pt x="285" y="233"/>
                          <a:pt x="281" y="236"/>
                          <a:pt x="279" y="238"/>
                        </a:cubicBezTo>
                        <a:cubicBezTo>
                          <a:pt x="279" y="227"/>
                          <a:pt x="278" y="216"/>
                          <a:pt x="278" y="204"/>
                        </a:cubicBezTo>
                        <a:cubicBezTo>
                          <a:pt x="219" y="204"/>
                          <a:pt x="219" y="204"/>
                          <a:pt x="219" y="204"/>
                        </a:cubicBezTo>
                        <a:cubicBezTo>
                          <a:pt x="219" y="243"/>
                          <a:pt x="219" y="243"/>
                          <a:pt x="219" y="243"/>
                        </a:cubicBezTo>
                        <a:cubicBezTo>
                          <a:pt x="274" y="243"/>
                          <a:pt x="274" y="243"/>
                          <a:pt x="274" y="243"/>
                        </a:cubicBezTo>
                        <a:cubicBezTo>
                          <a:pt x="272" y="244"/>
                          <a:pt x="271" y="246"/>
                          <a:pt x="270" y="247"/>
                        </a:cubicBezTo>
                        <a:cubicBezTo>
                          <a:pt x="268" y="250"/>
                          <a:pt x="266" y="252"/>
                          <a:pt x="264" y="254"/>
                        </a:cubicBezTo>
                        <a:cubicBezTo>
                          <a:pt x="219" y="254"/>
                          <a:pt x="219" y="254"/>
                          <a:pt x="219" y="254"/>
                        </a:cubicBezTo>
                        <a:cubicBezTo>
                          <a:pt x="219" y="291"/>
                          <a:pt x="219" y="291"/>
                          <a:pt x="219" y="291"/>
                        </a:cubicBezTo>
                        <a:cubicBezTo>
                          <a:pt x="233" y="291"/>
                          <a:pt x="233" y="291"/>
                          <a:pt x="233" y="291"/>
                        </a:cubicBezTo>
                        <a:cubicBezTo>
                          <a:pt x="227" y="294"/>
                          <a:pt x="223" y="296"/>
                          <a:pt x="219" y="300"/>
                        </a:cubicBezTo>
                        <a:cubicBezTo>
                          <a:pt x="219" y="291"/>
                          <a:pt x="219" y="291"/>
                          <a:pt x="219" y="291"/>
                        </a:cubicBezTo>
                        <a:cubicBezTo>
                          <a:pt x="210" y="291"/>
                          <a:pt x="210" y="291"/>
                          <a:pt x="210" y="291"/>
                        </a:cubicBezTo>
                        <a:cubicBezTo>
                          <a:pt x="210" y="302"/>
                          <a:pt x="210" y="302"/>
                          <a:pt x="210" y="302"/>
                        </a:cubicBezTo>
                        <a:cubicBezTo>
                          <a:pt x="217" y="302"/>
                          <a:pt x="217" y="302"/>
                          <a:pt x="217" y="302"/>
                        </a:cubicBezTo>
                        <a:cubicBezTo>
                          <a:pt x="215" y="304"/>
                          <a:pt x="214" y="305"/>
                          <a:pt x="213" y="306"/>
                        </a:cubicBezTo>
                        <a:cubicBezTo>
                          <a:pt x="212" y="305"/>
                          <a:pt x="211" y="304"/>
                          <a:pt x="210" y="303"/>
                        </a:cubicBezTo>
                        <a:cubicBezTo>
                          <a:pt x="210" y="302"/>
                          <a:pt x="210" y="302"/>
                          <a:pt x="210" y="302"/>
                        </a:cubicBezTo>
                        <a:cubicBezTo>
                          <a:pt x="209" y="302"/>
                          <a:pt x="209" y="302"/>
                          <a:pt x="209" y="302"/>
                        </a:cubicBezTo>
                        <a:cubicBezTo>
                          <a:pt x="203" y="297"/>
                          <a:pt x="195" y="294"/>
                          <a:pt x="185" y="291"/>
                        </a:cubicBezTo>
                        <a:cubicBezTo>
                          <a:pt x="185" y="291"/>
                          <a:pt x="185" y="291"/>
                          <a:pt x="185" y="291"/>
                        </a:cubicBezTo>
                        <a:cubicBezTo>
                          <a:pt x="210" y="291"/>
                          <a:pt x="210" y="291"/>
                          <a:pt x="210" y="291"/>
                        </a:cubicBezTo>
                        <a:cubicBezTo>
                          <a:pt x="210" y="254"/>
                          <a:pt x="210" y="254"/>
                          <a:pt x="210" y="254"/>
                        </a:cubicBezTo>
                        <a:cubicBezTo>
                          <a:pt x="162" y="254"/>
                          <a:pt x="162" y="254"/>
                          <a:pt x="162" y="254"/>
                        </a:cubicBezTo>
                        <a:cubicBezTo>
                          <a:pt x="162" y="253"/>
                          <a:pt x="161" y="253"/>
                          <a:pt x="161" y="252"/>
                        </a:cubicBezTo>
                        <a:cubicBezTo>
                          <a:pt x="158" y="249"/>
                          <a:pt x="156" y="246"/>
                          <a:pt x="153" y="244"/>
                        </a:cubicBezTo>
                        <a:cubicBezTo>
                          <a:pt x="153" y="243"/>
                          <a:pt x="153" y="243"/>
                          <a:pt x="153" y="243"/>
                        </a:cubicBezTo>
                        <a:cubicBezTo>
                          <a:pt x="152" y="243"/>
                          <a:pt x="152" y="243"/>
                          <a:pt x="152" y="243"/>
                        </a:cubicBezTo>
                        <a:cubicBezTo>
                          <a:pt x="149" y="240"/>
                          <a:pt x="146" y="238"/>
                          <a:pt x="143" y="235"/>
                        </a:cubicBezTo>
                        <a:cubicBezTo>
                          <a:pt x="143" y="225"/>
                          <a:pt x="144" y="215"/>
                          <a:pt x="144" y="204"/>
                        </a:cubicBezTo>
                        <a:cubicBezTo>
                          <a:pt x="122" y="204"/>
                          <a:pt x="122" y="204"/>
                          <a:pt x="122" y="204"/>
                        </a:cubicBezTo>
                        <a:cubicBezTo>
                          <a:pt x="122" y="208"/>
                          <a:pt x="122" y="211"/>
                          <a:pt x="122" y="214"/>
                        </a:cubicBezTo>
                        <a:cubicBezTo>
                          <a:pt x="122" y="216"/>
                          <a:pt x="122" y="217"/>
                          <a:pt x="122" y="219"/>
                        </a:cubicBezTo>
                        <a:cubicBezTo>
                          <a:pt x="74" y="187"/>
                          <a:pt x="71" y="0"/>
                          <a:pt x="71" y="0"/>
                        </a:cubicBezTo>
                        <a:cubicBezTo>
                          <a:pt x="71" y="0"/>
                          <a:pt x="39" y="254"/>
                          <a:pt x="71" y="310"/>
                        </a:cubicBezTo>
                        <a:cubicBezTo>
                          <a:pt x="30" y="327"/>
                          <a:pt x="0" y="503"/>
                          <a:pt x="0" y="503"/>
                        </a:cubicBezTo>
                        <a:cubicBezTo>
                          <a:pt x="0" y="503"/>
                          <a:pt x="75" y="431"/>
                          <a:pt x="131" y="412"/>
                        </a:cubicBezTo>
                        <a:cubicBezTo>
                          <a:pt x="151" y="500"/>
                          <a:pt x="219" y="751"/>
                          <a:pt x="301" y="409"/>
                        </a:cubicBezTo>
                        <a:cubicBezTo>
                          <a:pt x="354" y="432"/>
                          <a:pt x="421" y="509"/>
                          <a:pt x="421" y="509"/>
                        </a:cubicBezTo>
                        <a:close/>
                        <a:moveTo>
                          <a:pt x="218" y="384"/>
                        </a:moveTo>
                        <a:cubicBezTo>
                          <a:pt x="217" y="384"/>
                          <a:pt x="217" y="384"/>
                          <a:pt x="217" y="384"/>
                        </a:cubicBezTo>
                        <a:cubicBezTo>
                          <a:pt x="217" y="384"/>
                          <a:pt x="217" y="384"/>
                          <a:pt x="217" y="384"/>
                        </a:cubicBezTo>
                        <a:cubicBezTo>
                          <a:pt x="217" y="384"/>
                          <a:pt x="217" y="384"/>
                          <a:pt x="218" y="384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104" name="Group 103"/>
                  <p:cNvGrpSpPr/>
                  <p:nvPr/>
                </p:nvGrpSpPr>
                <p:grpSpPr>
                  <a:xfrm>
                    <a:off x="853323" y="304311"/>
                    <a:ext cx="698501" cy="1446214"/>
                    <a:chOff x="853323" y="304311"/>
                    <a:chExt cx="698501" cy="1446214"/>
                  </a:xfrm>
                  <a:grpFill/>
                </p:grpSpPr>
                <p:sp>
                  <p:nvSpPr>
                    <p:cNvPr id="105" name="Freeform 10"/>
                    <p:cNvSpPr>
                      <a:spLocks/>
                    </p:cNvSpPr>
                    <p:nvPr/>
                  </p:nvSpPr>
                  <p:spPr bwMode="auto">
                    <a:xfrm>
                      <a:off x="1220036" y="1220299"/>
                      <a:ext cx="214313" cy="120650"/>
                    </a:xfrm>
                    <a:custGeom>
                      <a:avLst/>
                      <a:gdLst>
                        <a:gd name="T0" fmla="*/ 0 w 57"/>
                        <a:gd name="T1" fmla="*/ 32 h 32"/>
                        <a:gd name="T2" fmla="*/ 57 w 57"/>
                        <a:gd name="T3" fmla="*/ 32 h 32"/>
                        <a:gd name="T4" fmla="*/ 54 w 57"/>
                        <a:gd name="T5" fmla="*/ 0 h 32"/>
                        <a:gd name="T6" fmla="*/ 0 w 57"/>
                        <a:gd name="T7" fmla="*/ 0 h 32"/>
                        <a:gd name="T8" fmla="*/ 0 w 57"/>
                        <a:gd name="T9" fmla="*/ 32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7" h="32">
                          <a:moveTo>
                            <a:pt x="0" y="32"/>
                          </a:moveTo>
                          <a:cubicBezTo>
                            <a:pt x="57" y="32"/>
                            <a:pt x="57" y="32"/>
                            <a:pt x="57" y="32"/>
                          </a:cubicBezTo>
                          <a:cubicBezTo>
                            <a:pt x="56" y="21"/>
                            <a:pt x="55" y="11"/>
                            <a:pt x="54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2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6" name="Freeform 11"/>
                    <p:cNvSpPr>
                      <a:spLocks/>
                    </p:cNvSpPr>
                    <p:nvPr/>
                  </p:nvSpPr>
                  <p:spPr bwMode="auto">
                    <a:xfrm>
                      <a:off x="1416886" y="836124"/>
                      <a:ext cx="74613" cy="161925"/>
                    </a:xfrm>
                    <a:custGeom>
                      <a:avLst/>
                      <a:gdLst>
                        <a:gd name="T0" fmla="*/ 20 w 20"/>
                        <a:gd name="T1" fmla="*/ 43 h 43"/>
                        <a:gd name="T2" fmla="*/ 12 w 20"/>
                        <a:gd name="T3" fmla="*/ 0 h 43"/>
                        <a:gd name="T4" fmla="*/ 0 w 20"/>
                        <a:gd name="T5" fmla="*/ 0 h 43"/>
                        <a:gd name="T6" fmla="*/ 6 w 20"/>
                        <a:gd name="T7" fmla="*/ 43 h 43"/>
                        <a:gd name="T8" fmla="*/ 20 w 20"/>
                        <a:gd name="T9" fmla="*/ 43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0" h="43">
                          <a:moveTo>
                            <a:pt x="20" y="43"/>
                          </a:moveTo>
                          <a:cubicBezTo>
                            <a:pt x="18" y="28"/>
                            <a:pt x="15" y="14"/>
                            <a:pt x="12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5"/>
                            <a:pt x="4" y="29"/>
                            <a:pt x="6" y="43"/>
                          </a:cubicBezTo>
                          <a:lnTo>
                            <a:pt x="20" y="4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7" name="Freeform 12"/>
                    <p:cNvSpPr>
                      <a:spLocks/>
                    </p:cNvSpPr>
                    <p:nvPr/>
                  </p:nvSpPr>
                  <p:spPr bwMode="auto">
                    <a:xfrm>
                      <a:off x="1220036" y="1039324"/>
                      <a:ext cx="200025" cy="139700"/>
                    </a:xfrm>
                    <a:custGeom>
                      <a:avLst/>
                      <a:gdLst>
                        <a:gd name="T0" fmla="*/ 0 w 53"/>
                        <a:gd name="T1" fmla="*/ 37 h 37"/>
                        <a:gd name="T2" fmla="*/ 53 w 53"/>
                        <a:gd name="T3" fmla="*/ 37 h 37"/>
                        <a:gd name="T4" fmla="*/ 50 w 53"/>
                        <a:gd name="T5" fmla="*/ 0 h 37"/>
                        <a:gd name="T6" fmla="*/ 0 w 53"/>
                        <a:gd name="T7" fmla="*/ 0 h 37"/>
                        <a:gd name="T8" fmla="*/ 0 w 53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3" h="37">
                          <a:moveTo>
                            <a:pt x="0" y="37"/>
                          </a:moveTo>
                          <a:cubicBezTo>
                            <a:pt x="53" y="37"/>
                            <a:pt x="53" y="37"/>
                            <a:pt x="53" y="37"/>
                          </a:cubicBezTo>
                          <a:cubicBezTo>
                            <a:pt x="52" y="25"/>
                            <a:pt x="51" y="13"/>
                            <a:pt x="5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8" name="Freeform 13"/>
                    <p:cNvSpPr>
                      <a:spLocks/>
                    </p:cNvSpPr>
                    <p:nvPr/>
                  </p:nvSpPr>
                  <p:spPr bwMode="auto">
                    <a:xfrm>
                      <a:off x="1442286" y="1039324"/>
                      <a:ext cx="79375" cy="139700"/>
                    </a:xfrm>
                    <a:custGeom>
                      <a:avLst/>
                      <a:gdLst>
                        <a:gd name="T0" fmla="*/ 21 w 21"/>
                        <a:gd name="T1" fmla="*/ 37 h 37"/>
                        <a:gd name="T2" fmla="*/ 15 w 21"/>
                        <a:gd name="T3" fmla="*/ 0 h 37"/>
                        <a:gd name="T4" fmla="*/ 0 w 21"/>
                        <a:gd name="T5" fmla="*/ 0 h 37"/>
                        <a:gd name="T6" fmla="*/ 4 w 21"/>
                        <a:gd name="T7" fmla="*/ 37 h 37"/>
                        <a:gd name="T8" fmla="*/ 21 w 21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1" h="37">
                          <a:moveTo>
                            <a:pt x="21" y="37"/>
                          </a:moveTo>
                          <a:cubicBezTo>
                            <a:pt x="19" y="25"/>
                            <a:pt x="17" y="12"/>
                            <a:pt x="15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3"/>
                            <a:pt x="3" y="25"/>
                            <a:pt x="4" y="37"/>
                          </a:cubicBezTo>
                          <a:lnTo>
                            <a:pt x="21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9" name="Freeform 14"/>
                    <p:cNvSpPr>
                      <a:spLocks/>
                    </p:cNvSpPr>
                    <p:nvPr/>
                  </p:nvSpPr>
                  <p:spPr bwMode="auto">
                    <a:xfrm>
                      <a:off x="1354974" y="493224"/>
                      <a:ext cx="53975" cy="131763"/>
                    </a:xfrm>
                    <a:custGeom>
                      <a:avLst/>
                      <a:gdLst>
                        <a:gd name="T0" fmla="*/ 14 w 14"/>
                        <a:gd name="T1" fmla="*/ 35 h 35"/>
                        <a:gd name="T2" fmla="*/ 1 w 14"/>
                        <a:gd name="T3" fmla="*/ 0 h 35"/>
                        <a:gd name="T4" fmla="*/ 0 w 14"/>
                        <a:gd name="T5" fmla="*/ 0 h 35"/>
                        <a:gd name="T6" fmla="*/ 7 w 14"/>
                        <a:gd name="T7" fmla="*/ 35 h 35"/>
                        <a:gd name="T8" fmla="*/ 14 w 14"/>
                        <a:gd name="T9" fmla="*/ 35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4" h="35">
                          <a:moveTo>
                            <a:pt x="14" y="35"/>
                          </a:moveTo>
                          <a:cubicBezTo>
                            <a:pt x="10" y="23"/>
                            <a:pt x="6" y="11"/>
                            <a:pt x="1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2"/>
                            <a:pt x="5" y="24"/>
                            <a:pt x="7" y="35"/>
                          </a:cubicBezTo>
                          <a:lnTo>
                            <a:pt x="14" y="35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0" name="Freeform 15"/>
                    <p:cNvSpPr>
                      <a:spLocks/>
                    </p:cNvSpPr>
                    <p:nvPr/>
                  </p:nvSpPr>
                  <p:spPr bwMode="auto">
                    <a:xfrm>
                      <a:off x="1389899" y="669436"/>
                      <a:ext cx="60325" cy="125413"/>
                    </a:xfrm>
                    <a:custGeom>
                      <a:avLst/>
                      <a:gdLst>
                        <a:gd name="T0" fmla="*/ 16 w 16"/>
                        <a:gd name="T1" fmla="*/ 33 h 33"/>
                        <a:gd name="T2" fmla="*/ 8 w 16"/>
                        <a:gd name="T3" fmla="*/ 0 h 33"/>
                        <a:gd name="T4" fmla="*/ 0 w 16"/>
                        <a:gd name="T5" fmla="*/ 0 h 33"/>
                        <a:gd name="T6" fmla="*/ 5 w 16"/>
                        <a:gd name="T7" fmla="*/ 33 h 33"/>
                        <a:gd name="T8" fmla="*/ 16 w 16"/>
                        <a:gd name="T9" fmla="*/ 33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33">
                          <a:moveTo>
                            <a:pt x="16" y="33"/>
                          </a:moveTo>
                          <a:cubicBezTo>
                            <a:pt x="14" y="21"/>
                            <a:pt x="11" y="10"/>
                            <a:pt x="8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1"/>
                            <a:pt x="4" y="22"/>
                            <a:pt x="5" y="33"/>
                          </a:cubicBezTo>
                          <a:lnTo>
                            <a:pt x="16" y="3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1" name="Freeform 16"/>
                    <p:cNvSpPr>
                      <a:spLocks/>
                    </p:cNvSpPr>
                    <p:nvPr/>
                  </p:nvSpPr>
                  <p:spPr bwMode="auto">
                    <a:xfrm>
                      <a:off x="864435" y="1220299"/>
                      <a:ext cx="90488" cy="120650"/>
                    </a:xfrm>
                    <a:custGeom>
                      <a:avLst/>
                      <a:gdLst>
                        <a:gd name="T0" fmla="*/ 4 w 24"/>
                        <a:gd name="T1" fmla="*/ 0 h 32"/>
                        <a:gd name="T2" fmla="*/ 0 w 24"/>
                        <a:gd name="T3" fmla="*/ 32 h 32"/>
                        <a:gd name="T4" fmla="*/ 21 w 24"/>
                        <a:gd name="T5" fmla="*/ 32 h 32"/>
                        <a:gd name="T6" fmla="*/ 24 w 24"/>
                        <a:gd name="T7" fmla="*/ 0 h 32"/>
                        <a:gd name="T8" fmla="*/ 4 w 24"/>
                        <a:gd name="T9" fmla="*/ 0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" h="32">
                          <a:moveTo>
                            <a:pt x="4" y="0"/>
                          </a:moveTo>
                          <a:cubicBezTo>
                            <a:pt x="2" y="11"/>
                            <a:pt x="1" y="21"/>
                            <a:pt x="0" y="32"/>
                          </a:cubicBezTo>
                          <a:cubicBezTo>
                            <a:pt x="21" y="32"/>
                            <a:pt x="21" y="32"/>
                            <a:pt x="21" y="32"/>
                          </a:cubicBezTo>
                          <a:cubicBezTo>
                            <a:pt x="22" y="21"/>
                            <a:pt x="23" y="11"/>
                            <a:pt x="24" y="0"/>
                          </a:cubicBez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2" name="Freeform 17"/>
                    <p:cNvSpPr>
                      <a:spLocks/>
                    </p:cNvSpPr>
                    <p:nvPr/>
                  </p:nvSpPr>
                  <p:spPr bwMode="auto">
                    <a:xfrm>
                      <a:off x="951748" y="669436"/>
                      <a:ext cx="71438" cy="125413"/>
                    </a:xfrm>
                    <a:custGeom>
                      <a:avLst/>
                      <a:gdLst>
                        <a:gd name="T0" fmla="*/ 9 w 19"/>
                        <a:gd name="T1" fmla="*/ 0 h 33"/>
                        <a:gd name="T2" fmla="*/ 0 w 19"/>
                        <a:gd name="T3" fmla="*/ 33 h 33"/>
                        <a:gd name="T4" fmla="*/ 14 w 19"/>
                        <a:gd name="T5" fmla="*/ 33 h 33"/>
                        <a:gd name="T6" fmla="*/ 19 w 19"/>
                        <a:gd name="T7" fmla="*/ 0 h 33"/>
                        <a:gd name="T8" fmla="*/ 9 w 19"/>
                        <a:gd name="T9" fmla="*/ 0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9" h="33">
                          <a:moveTo>
                            <a:pt x="9" y="0"/>
                          </a:moveTo>
                          <a:cubicBezTo>
                            <a:pt x="6" y="10"/>
                            <a:pt x="3" y="21"/>
                            <a:pt x="0" y="33"/>
                          </a:cubicBezTo>
                          <a:cubicBezTo>
                            <a:pt x="14" y="33"/>
                            <a:pt x="14" y="33"/>
                            <a:pt x="14" y="33"/>
                          </a:cubicBezTo>
                          <a:cubicBezTo>
                            <a:pt x="16" y="22"/>
                            <a:pt x="17" y="11"/>
                            <a:pt x="19" y="0"/>
                          </a:cubicBezTo>
                          <a:lnTo>
                            <a:pt x="9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3" name="Freeform 18"/>
                    <p:cNvSpPr>
                      <a:spLocks/>
                    </p:cNvSpPr>
                    <p:nvPr/>
                  </p:nvSpPr>
                  <p:spPr bwMode="auto">
                    <a:xfrm>
                      <a:off x="883485" y="1039324"/>
                      <a:ext cx="87313" cy="139700"/>
                    </a:xfrm>
                    <a:custGeom>
                      <a:avLst/>
                      <a:gdLst>
                        <a:gd name="T0" fmla="*/ 6 w 23"/>
                        <a:gd name="T1" fmla="*/ 0 h 37"/>
                        <a:gd name="T2" fmla="*/ 0 w 23"/>
                        <a:gd name="T3" fmla="*/ 37 h 37"/>
                        <a:gd name="T4" fmla="*/ 19 w 23"/>
                        <a:gd name="T5" fmla="*/ 37 h 37"/>
                        <a:gd name="T6" fmla="*/ 23 w 23"/>
                        <a:gd name="T7" fmla="*/ 0 h 37"/>
                        <a:gd name="T8" fmla="*/ 6 w 23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3" h="37">
                          <a:moveTo>
                            <a:pt x="6" y="0"/>
                          </a:moveTo>
                          <a:cubicBezTo>
                            <a:pt x="4" y="12"/>
                            <a:pt x="2" y="25"/>
                            <a:pt x="0" y="37"/>
                          </a:cubicBezTo>
                          <a:cubicBezTo>
                            <a:pt x="19" y="37"/>
                            <a:pt x="19" y="37"/>
                            <a:pt x="19" y="37"/>
                          </a:cubicBezTo>
                          <a:cubicBezTo>
                            <a:pt x="21" y="25"/>
                            <a:pt x="22" y="13"/>
                            <a:pt x="23" y="0"/>
                          </a:cubicBezTo>
                          <a:lnTo>
                            <a:pt x="6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4" name="Freeform 19"/>
                    <p:cNvSpPr>
                      <a:spLocks/>
                    </p:cNvSpPr>
                    <p:nvPr/>
                  </p:nvSpPr>
                  <p:spPr bwMode="auto">
                    <a:xfrm>
                      <a:off x="1102561" y="304311"/>
                      <a:ext cx="82550" cy="147638"/>
                    </a:xfrm>
                    <a:custGeom>
                      <a:avLst/>
                      <a:gdLst>
                        <a:gd name="T0" fmla="*/ 22 w 22"/>
                        <a:gd name="T1" fmla="*/ 0 h 39"/>
                        <a:gd name="T2" fmla="*/ 0 w 22"/>
                        <a:gd name="T3" fmla="*/ 19 h 39"/>
                        <a:gd name="T4" fmla="*/ 5 w 22"/>
                        <a:gd name="T5" fmla="*/ 21 h 39"/>
                        <a:gd name="T6" fmla="*/ 1 w 22"/>
                        <a:gd name="T7" fmla="*/ 39 h 39"/>
                        <a:gd name="T8" fmla="*/ 22 w 22"/>
                        <a:gd name="T9" fmla="*/ 39 h 39"/>
                        <a:gd name="T10" fmla="*/ 22 w 22"/>
                        <a:gd name="T11" fmla="*/ 0 h 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22" h="39">
                          <a:moveTo>
                            <a:pt x="22" y="0"/>
                          </a:moveTo>
                          <a:cubicBezTo>
                            <a:pt x="14" y="2"/>
                            <a:pt x="7" y="9"/>
                            <a:pt x="0" y="19"/>
                          </a:cubicBezTo>
                          <a:cubicBezTo>
                            <a:pt x="5" y="21"/>
                            <a:pt x="5" y="21"/>
                            <a:pt x="5" y="21"/>
                          </a:cubicBezTo>
                          <a:cubicBezTo>
                            <a:pt x="3" y="27"/>
                            <a:pt x="2" y="33"/>
                            <a:pt x="1" y="39"/>
                          </a:cubicBezTo>
                          <a:cubicBezTo>
                            <a:pt x="22" y="39"/>
                            <a:pt x="22" y="39"/>
                            <a:pt x="22" y="39"/>
                          </a:cubicBezTo>
                          <a:lnTo>
                            <a:pt x="22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5" name="Freeform 20"/>
                    <p:cNvSpPr>
                      <a:spLocks/>
                    </p:cNvSpPr>
                    <p:nvPr/>
                  </p:nvSpPr>
                  <p:spPr bwMode="auto">
                    <a:xfrm>
                      <a:off x="1220036" y="304311"/>
                      <a:ext cx="90488" cy="147638"/>
                    </a:xfrm>
                    <a:custGeom>
                      <a:avLst/>
                      <a:gdLst>
                        <a:gd name="T0" fmla="*/ 20 w 24"/>
                        <a:gd name="T1" fmla="*/ 21 h 39"/>
                        <a:gd name="T2" fmla="*/ 22 w 24"/>
                        <a:gd name="T3" fmla="*/ 20 h 39"/>
                        <a:gd name="T4" fmla="*/ 0 w 24"/>
                        <a:gd name="T5" fmla="*/ 0 h 39"/>
                        <a:gd name="T6" fmla="*/ 0 w 24"/>
                        <a:gd name="T7" fmla="*/ 39 h 39"/>
                        <a:gd name="T8" fmla="*/ 24 w 24"/>
                        <a:gd name="T9" fmla="*/ 39 h 39"/>
                        <a:gd name="T10" fmla="*/ 20 w 24"/>
                        <a:gd name="T11" fmla="*/ 21 h 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24" h="39">
                          <a:moveTo>
                            <a:pt x="20" y="21"/>
                          </a:moveTo>
                          <a:cubicBezTo>
                            <a:pt x="22" y="20"/>
                            <a:pt x="22" y="20"/>
                            <a:pt x="22" y="20"/>
                          </a:cubicBezTo>
                          <a:cubicBezTo>
                            <a:pt x="15" y="9"/>
                            <a:pt x="8" y="2"/>
                            <a:pt x="0" y="0"/>
                          </a:cubicBezTo>
                          <a:cubicBezTo>
                            <a:pt x="0" y="39"/>
                            <a:pt x="0" y="39"/>
                            <a:pt x="0" y="39"/>
                          </a:cubicBezTo>
                          <a:cubicBezTo>
                            <a:pt x="24" y="39"/>
                            <a:pt x="24" y="39"/>
                            <a:pt x="24" y="39"/>
                          </a:cubicBezTo>
                          <a:cubicBezTo>
                            <a:pt x="22" y="33"/>
                            <a:pt x="21" y="27"/>
                            <a:pt x="20" y="21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6" name="Freeform 21"/>
                    <p:cNvSpPr>
                      <a:spLocks/>
                    </p:cNvSpPr>
                    <p:nvPr/>
                  </p:nvSpPr>
                  <p:spPr bwMode="auto">
                    <a:xfrm>
                      <a:off x="1061286" y="429724"/>
                      <a:ext cx="11113" cy="22225"/>
                    </a:xfrm>
                    <a:custGeom>
                      <a:avLst/>
                      <a:gdLst>
                        <a:gd name="T0" fmla="*/ 0 w 3"/>
                        <a:gd name="T1" fmla="*/ 6 h 6"/>
                        <a:gd name="T2" fmla="*/ 2 w 3"/>
                        <a:gd name="T3" fmla="*/ 6 h 6"/>
                        <a:gd name="T4" fmla="*/ 3 w 3"/>
                        <a:gd name="T5" fmla="*/ 0 h 6"/>
                        <a:gd name="T6" fmla="*/ 0 w 3"/>
                        <a:gd name="T7" fmla="*/ 6 h 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3" h="6">
                          <a:moveTo>
                            <a:pt x="0" y="6"/>
                          </a:moveTo>
                          <a:cubicBezTo>
                            <a:pt x="2" y="6"/>
                            <a:pt x="2" y="6"/>
                            <a:pt x="2" y="6"/>
                          </a:cubicBezTo>
                          <a:cubicBezTo>
                            <a:pt x="2" y="4"/>
                            <a:pt x="3" y="2"/>
                            <a:pt x="3" y="0"/>
                          </a:cubicBezTo>
                          <a:cubicBezTo>
                            <a:pt x="2" y="2"/>
                            <a:pt x="1" y="4"/>
                            <a:pt x="0" y="6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7" name="Freeform 22"/>
                    <p:cNvSpPr>
                      <a:spLocks/>
                    </p:cNvSpPr>
                    <p:nvPr/>
                  </p:nvSpPr>
                  <p:spPr bwMode="auto">
                    <a:xfrm>
                      <a:off x="996198" y="493224"/>
                      <a:ext cx="61913" cy="131763"/>
                    </a:xfrm>
                    <a:custGeom>
                      <a:avLst/>
                      <a:gdLst>
                        <a:gd name="T0" fmla="*/ 12 w 16"/>
                        <a:gd name="T1" fmla="*/ 0 h 35"/>
                        <a:gd name="T2" fmla="*/ 0 w 16"/>
                        <a:gd name="T3" fmla="*/ 35 h 35"/>
                        <a:gd name="T4" fmla="*/ 9 w 16"/>
                        <a:gd name="T5" fmla="*/ 35 h 35"/>
                        <a:gd name="T6" fmla="*/ 16 w 16"/>
                        <a:gd name="T7" fmla="*/ 0 h 35"/>
                        <a:gd name="T8" fmla="*/ 12 w 16"/>
                        <a:gd name="T9" fmla="*/ 0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35">
                          <a:moveTo>
                            <a:pt x="12" y="0"/>
                          </a:moveTo>
                          <a:cubicBezTo>
                            <a:pt x="8" y="11"/>
                            <a:pt x="4" y="23"/>
                            <a:pt x="0" y="35"/>
                          </a:cubicBezTo>
                          <a:cubicBezTo>
                            <a:pt x="9" y="35"/>
                            <a:pt x="9" y="35"/>
                            <a:pt x="9" y="35"/>
                          </a:cubicBezTo>
                          <a:cubicBezTo>
                            <a:pt x="12" y="24"/>
                            <a:pt x="14" y="12"/>
                            <a:pt x="16" y="0"/>
                          </a:cubicBez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8" name="Freeform 23"/>
                    <p:cNvSpPr>
                      <a:spLocks/>
                    </p:cNvSpPr>
                    <p:nvPr/>
                  </p:nvSpPr>
                  <p:spPr bwMode="auto">
                    <a:xfrm>
                      <a:off x="913648" y="836124"/>
                      <a:ext cx="82550" cy="161925"/>
                    </a:xfrm>
                    <a:custGeom>
                      <a:avLst/>
                      <a:gdLst>
                        <a:gd name="T0" fmla="*/ 8 w 22"/>
                        <a:gd name="T1" fmla="*/ 0 h 43"/>
                        <a:gd name="T2" fmla="*/ 0 w 22"/>
                        <a:gd name="T3" fmla="*/ 43 h 43"/>
                        <a:gd name="T4" fmla="*/ 16 w 22"/>
                        <a:gd name="T5" fmla="*/ 43 h 43"/>
                        <a:gd name="T6" fmla="*/ 22 w 22"/>
                        <a:gd name="T7" fmla="*/ 0 h 43"/>
                        <a:gd name="T8" fmla="*/ 8 w 22"/>
                        <a:gd name="T9" fmla="*/ 0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2" h="43">
                          <a:moveTo>
                            <a:pt x="8" y="0"/>
                          </a:moveTo>
                          <a:cubicBezTo>
                            <a:pt x="5" y="14"/>
                            <a:pt x="2" y="28"/>
                            <a:pt x="0" y="43"/>
                          </a:cubicBezTo>
                          <a:cubicBezTo>
                            <a:pt x="16" y="43"/>
                            <a:pt x="16" y="43"/>
                            <a:pt x="16" y="43"/>
                          </a:cubicBezTo>
                          <a:cubicBezTo>
                            <a:pt x="18" y="29"/>
                            <a:pt x="20" y="15"/>
                            <a:pt x="22" y="0"/>
                          </a:cubicBezTo>
                          <a:lnTo>
                            <a:pt x="8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9" name="Freeform 24"/>
                    <p:cNvSpPr>
                      <a:spLocks/>
                    </p:cNvSpPr>
                    <p:nvPr/>
                  </p:nvSpPr>
                  <p:spPr bwMode="auto">
                    <a:xfrm>
                      <a:off x="1220036" y="1382225"/>
                      <a:ext cx="222250" cy="139700"/>
                    </a:xfrm>
                    <a:custGeom>
                      <a:avLst/>
                      <a:gdLst>
                        <a:gd name="T0" fmla="*/ 0 w 59"/>
                        <a:gd name="T1" fmla="*/ 37 h 37"/>
                        <a:gd name="T2" fmla="*/ 59 w 59"/>
                        <a:gd name="T3" fmla="*/ 37 h 37"/>
                        <a:gd name="T4" fmla="*/ 57 w 59"/>
                        <a:gd name="T5" fmla="*/ 0 h 37"/>
                        <a:gd name="T6" fmla="*/ 0 w 59"/>
                        <a:gd name="T7" fmla="*/ 0 h 37"/>
                        <a:gd name="T8" fmla="*/ 0 w 59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9" h="37">
                          <a:moveTo>
                            <a:pt x="0" y="37"/>
                          </a:moveTo>
                          <a:cubicBezTo>
                            <a:pt x="59" y="37"/>
                            <a:pt x="59" y="37"/>
                            <a:pt x="59" y="37"/>
                          </a:cubicBezTo>
                          <a:cubicBezTo>
                            <a:pt x="58" y="25"/>
                            <a:pt x="58" y="13"/>
                            <a:pt x="57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0" name="Freeform 25"/>
                    <p:cNvSpPr>
                      <a:spLocks/>
                    </p:cNvSpPr>
                    <p:nvPr/>
                  </p:nvSpPr>
                  <p:spPr bwMode="auto">
                    <a:xfrm>
                      <a:off x="1012073" y="836124"/>
                      <a:ext cx="173038" cy="161925"/>
                    </a:xfrm>
                    <a:custGeom>
                      <a:avLst/>
                      <a:gdLst>
                        <a:gd name="T0" fmla="*/ 46 w 46"/>
                        <a:gd name="T1" fmla="*/ 0 h 43"/>
                        <a:gd name="T2" fmla="*/ 6 w 46"/>
                        <a:gd name="T3" fmla="*/ 0 h 43"/>
                        <a:gd name="T4" fmla="*/ 0 w 46"/>
                        <a:gd name="T5" fmla="*/ 43 h 43"/>
                        <a:gd name="T6" fmla="*/ 46 w 46"/>
                        <a:gd name="T7" fmla="*/ 43 h 43"/>
                        <a:gd name="T8" fmla="*/ 46 w 46"/>
                        <a:gd name="T9" fmla="*/ 0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6" h="43">
                          <a:moveTo>
                            <a:pt x="46" y="0"/>
                          </a:moveTo>
                          <a:cubicBezTo>
                            <a:pt x="6" y="0"/>
                            <a:pt x="6" y="0"/>
                            <a:pt x="6" y="0"/>
                          </a:cubicBezTo>
                          <a:cubicBezTo>
                            <a:pt x="4" y="15"/>
                            <a:pt x="2" y="29"/>
                            <a:pt x="0" y="43"/>
                          </a:cubicBezTo>
                          <a:cubicBezTo>
                            <a:pt x="46" y="43"/>
                            <a:pt x="46" y="43"/>
                            <a:pt x="46" y="43"/>
                          </a:cubicBezTo>
                          <a:lnTo>
                            <a:pt x="46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1" name="Freeform 26"/>
                    <p:cNvSpPr>
                      <a:spLocks/>
                    </p:cNvSpPr>
                    <p:nvPr/>
                  </p:nvSpPr>
                  <p:spPr bwMode="auto">
                    <a:xfrm>
                      <a:off x="1069223" y="493224"/>
                      <a:ext cx="115888" cy="131763"/>
                    </a:xfrm>
                    <a:custGeom>
                      <a:avLst/>
                      <a:gdLst>
                        <a:gd name="T0" fmla="*/ 31 w 31"/>
                        <a:gd name="T1" fmla="*/ 0 h 35"/>
                        <a:gd name="T2" fmla="*/ 7 w 31"/>
                        <a:gd name="T3" fmla="*/ 0 h 35"/>
                        <a:gd name="T4" fmla="*/ 0 w 31"/>
                        <a:gd name="T5" fmla="*/ 35 h 35"/>
                        <a:gd name="T6" fmla="*/ 31 w 31"/>
                        <a:gd name="T7" fmla="*/ 35 h 35"/>
                        <a:gd name="T8" fmla="*/ 31 w 31"/>
                        <a:gd name="T9" fmla="*/ 0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1" h="35">
                          <a:moveTo>
                            <a:pt x="31" y="0"/>
                          </a:moveTo>
                          <a:cubicBezTo>
                            <a:pt x="7" y="0"/>
                            <a:pt x="7" y="0"/>
                            <a:pt x="7" y="0"/>
                          </a:cubicBezTo>
                          <a:cubicBezTo>
                            <a:pt x="5" y="12"/>
                            <a:pt x="2" y="24"/>
                            <a:pt x="0" y="35"/>
                          </a:cubicBezTo>
                          <a:cubicBezTo>
                            <a:pt x="31" y="35"/>
                            <a:pt x="31" y="35"/>
                            <a:pt x="31" y="35"/>
                          </a:cubicBezTo>
                          <a:cubicBezTo>
                            <a:pt x="31" y="0"/>
                            <a:pt x="31" y="0"/>
                            <a:pt x="31" y="0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2" name="Freeform 27"/>
                    <p:cNvSpPr>
                      <a:spLocks/>
                    </p:cNvSpPr>
                    <p:nvPr/>
                  </p:nvSpPr>
                  <p:spPr bwMode="auto">
                    <a:xfrm>
                      <a:off x="993023" y="1039324"/>
                      <a:ext cx="192088" cy="139700"/>
                    </a:xfrm>
                    <a:custGeom>
                      <a:avLst/>
                      <a:gdLst>
                        <a:gd name="T0" fmla="*/ 51 w 51"/>
                        <a:gd name="T1" fmla="*/ 0 h 37"/>
                        <a:gd name="T2" fmla="*/ 4 w 51"/>
                        <a:gd name="T3" fmla="*/ 0 h 37"/>
                        <a:gd name="T4" fmla="*/ 0 w 51"/>
                        <a:gd name="T5" fmla="*/ 37 h 37"/>
                        <a:gd name="T6" fmla="*/ 51 w 51"/>
                        <a:gd name="T7" fmla="*/ 37 h 37"/>
                        <a:gd name="T8" fmla="*/ 51 w 51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1" h="37">
                          <a:moveTo>
                            <a:pt x="51" y="0"/>
                          </a:moveTo>
                          <a:cubicBezTo>
                            <a:pt x="4" y="0"/>
                            <a:pt x="4" y="0"/>
                            <a:pt x="4" y="0"/>
                          </a:cubicBezTo>
                          <a:cubicBezTo>
                            <a:pt x="2" y="13"/>
                            <a:pt x="1" y="25"/>
                            <a:pt x="0" y="37"/>
                          </a:cubicBezTo>
                          <a:cubicBezTo>
                            <a:pt x="51" y="37"/>
                            <a:pt x="51" y="37"/>
                            <a:pt x="51" y="37"/>
                          </a:cubicBezTo>
                          <a:lnTo>
                            <a:pt x="51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3" name="Freeform 28"/>
                    <p:cNvSpPr>
                      <a:spLocks/>
                    </p:cNvSpPr>
                    <p:nvPr/>
                  </p:nvSpPr>
                  <p:spPr bwMode="auto">
                    <a:xfrm>
                      <a:off x="1220036" y="836124"/>
                      <a:ext cx="180975" cy="161925"/>
                    </a:xfrm>
                    <a:custGeom>
                      <a:avLst/>
                      <a:gdLst>
                        <a:gd name="T0" fmla="*/ 0 w 48"/>
                        <a:gd name="T1" fmla="*/ 43 h 43"/>
                        <a:gd name="T2" fmla="*/ 48 w 48"/>
                        <a:gd name="T3" fmla="*/ 43 h 43"/>
                        <a:gd name="T4" fmla="*/ 43 w 48"/>
                        <a:gd name="T5" fmla="*/ 0 h 43"/>
                        <a:gd name="T6" fmla="*/ 0 w 48"/>
                        <a:gd name="T7" fmla="*/ 0 h 43"/>
                        <a:gd name="T8" fmla="*/ 0 w 48"/>
                        <a:gd name="T9" fmla="*/ 43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8" h="43">
                          <a:moveTo>
                            <a:pt x="0" y="43"/>
                          </a:moveTo>
                          <a:cubicBezTo>
                            <a:pt x="48" y="43"/>
                            <a:pt x="48" y="43"/>
                            <a:pt x="48" y="43"/>
                          </a:cubicBezTo>
                          <a:cubicBezTo>
                            <a:pt x="47" y="29"/>
                            <a:pt x="45" y="15"/>
                            <a:pt x="43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4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4" name="Freeform 29"/>
                    <p:cNvSpPr>
                      <a:spLocks/>
                    </p:cNvSpPr>
                    <p:nvPr/>
                  </p:nvSpPr>
                  <p:spPr bwMode="auto">
                    <a:xfrm>
                      <a:off x="1220036" y="493224"/>
                      <a:ext cx="123825" cy="131763"/>
                    </a:xfrm>
                    <a:custGeom>
                      <a:avLst/>
                      <a:gdLst>
                        <a:gd name="T0" fmla="*/ 33 w 33"/>
                        <a:gd name="T1" fmla="*/ 35 h 35"/>
                        <a:gd name="T2" fmla="*/ 26 w 33"/>
                        <a:gd name="T3" fmla="*/ 0 h 35"/>
                        <a:gd name="T4" fmla="*/ 0 w 33"/>
                        <a:gd name="T5" fmla="*/ 0 h 35"/>
                        <a:gd name="T6" fmla="*/ 0 w 33"/>
                        <a:gd name="T7" fmla="*/ 35 h 35"/>
                        <a:gd name="T8" fmla="*/ 33 w 33"/>
                        <a:gd name="T9" fmla="*/ 35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3" h="35">
                          <a:moveTo>
                            <a:pt x="33" y="35"/>
                          </a:moveTo>
                          <a:cubicBezTo>
                            <a:pt x="31" y="24"/>
                            <a:pt x="29" y="12"/>
                            <a:pt x="26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35"/>
                            <a:pt x="0" y="35"/>
                            <a:pt x="0" y="35"/>
                          </a:cubicBezTo>
                          <a:lnTo>
                            <a:pt x="33" y="35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5" name="Freeform 30"/>
                    <p:cNvSpPr>
                      <a:spLocks/>
                    </p:cNvSpPr>
                    <p:nvPr/>
                  </p:nvSpPr>
                  <p:spPr bwMode="auto">
                    <a:xfrm>
                      <a:off x="1220036" y="669436"/>
                      <a:ext cx="153988" cy="125413"/>
                    </a:xfrm>
                    <a:custGeom>
                      <a:avLst/>
                      <a:gdLst>
                        <a:gd name="T0" fmla="*/ 0 w 41"/>
                        <a:gd name="T1" fmla="*/ 33 h 33"/>
                        <a:gd name="T2" fmla="*/ 41 w 41"/>
                        <a:gd name="T3" fmla="*/ 33 h 33"/>
                        <a:gd name="T4" fmla="*/ 35 w 41"/>
                        <a:gd name="T5" fmla="*/ 0 h 33"/>
                        <a:gd name="T6" fmla="*/ 0 w 41"/>
                        <a:gd name="T7" fmla="*/ 0 h 33"/>
                        <a:gd name="T8" fmla="*/ 0 w 41"/>
                        <a:gd name="T9" fmla="*/ 33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1" h="33">
                          <a:moveTo>
                            <a:pt x="0" y="33"/>
                          </a:moveTo>
                          <a:cubicBezTo>
                            <a:pt x="41" y="33"/>
                            <a:pt x="41" y="33"/>
                            <a:pt x="41" y="33"/>
                          </a:cubicBezTo>
                          <a:cubicBezTo>
                            <a:pt x="39" y="22"/>
                            <a:pt x="37" y="11"/>
                            <a:pt x="35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6" name="Freeform 31"/>
                    <p:cNvSpPr>
                      <a:spLocks/>
                    </p:cNvSpPr>
                    <p:nvPr/>
                  </p:nvSpPr>
                  <p:spPr bwMode="auto">
                    <a:xfrm>
                      <a:off x="1042236" y="669436"/>
                      <a:ext cx="142875" cy="125413"/>
                    </a:xfrm>
                    <a:custGeom>
                      <a:avLst/>
                      <a:gdLst>
                        <a:gd name="T0" fmla="*/ 38 w 38"/>
                        <a:gd name="T1" fmla="*/ 0 h 33"/>
                        <a:gd name="T2" fmla="*/ 5 w 38"/>
                        <a:gd name="T3" fmla="*/ 0 h 33"/>
                        <a:gd name="T4" fmla="*/ 0 w 38"/>
                        <a:gd name="T5" fmla="*/ 33 h 33"/>
                        <a:gd name="T6" fmla="*/ 38 w 38"/>
                        <a:gd name="T7" fmla="*/ 33 h 33"/>
                        <a:gd name="T8" fmla="*/ 38 w 38"/>
                        <a:gd name="T9" fmla="*/ 0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8" h="33">
                          <a:moveTo>
                            <a:pt x="38" y="0"/>
                          </a:moveTo>
                          <a:cubicBezTo>
                            <a:pt x="5" y="0"/>
                            <a:pt x="5" y="0"/>
                            <a:pt x="5" y="0"/>
                          </a:cubicBezTo>
                          <a:cubicBezTo>
                            <a:pt x="3" y="11"/>
                            <a:pt x="1" y="22"/>
                            <a:pt x="0" y="33"/>
                          </a:cubicBezTo>
                          <a:cubicBezTo>
                            <a:pt x="38" y="33"/>
                            <a:pt x="38" y="33"/>
                            <a:pt x="38" y="33"/>
                          </a:cubicBezTo>
                          <a:lnTo>
                            <a:pt x="38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7" name="Freeform 32"/>
                    <p:cNvSpPr>
                      <a:spLocks/>
                    </p:cNvSpPr>
                    <p:nvPr/>
                  </p:nvSpPr>
                  <p:spPr bwMode="auto">
                    <a:xfrm>
                      <a:off x="970798" y="1563200"/>
                      <a:ext cx="214313" cy="146050"/>
                    </a:xfrm>
                    <a:custGeom>
                      <a:avLst/>
                      <a:gdLst>
                        <a:gd name="T0" fmla="*/ 57 w 57"/>
                        <a:gd name="T1" fmla="*/ 0 h 39"/>
                        <a:gd name="T2" fmla="*/ 0 w 57"/>
                        <a:gd name="T3" fmla="*/ 0 h 39"/>
                        <a:gd name="T4" fmla="*/ 0 w 57"/>
                        <a:gd name="T5" fmla="*/ 39 h 39"/>
                        <a:gd name="T6" fmla="*/ 57 w 57"/>
                        <a:gd name="T7" fmla="*/ 39 h 39"/>
                        <a:gd name="T8" fmla="*/ 57 w 57"/>
                        <a:gd name="T9" fmla="*/ 0 h 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7" h="39">
                          <a:moveTo>
                            <a:pt x="57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14"/>
                            <a:pt x="0" y="27"/>
                            <a:pt x="0" y="39"/>
                          </a:cubicBezTo>
                          <a:cubicBezTo>
                            <a:pt x="57" y="39"/>
                            <a:pt x="57" y="39"/>
                            <a:pt x="57" y="39"/>
                          </a:cubicBezTo>
                          <a:lnTo>
                            <a:pt x="57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8" name="Freeform 33"/>
                    <p:cNvSpPr>
                      <a:spLocks/>
                    </p:cNvSpPr>
                    <p:nvPr/>
                  </p:nvSpPr>
                  <p:spPr bwMode="auto">
                    <a:xfrm>
                      <a:off x="981910" y="1220299"/>
                      <a:ext cx="203200" cy="120650"/>
                    </a:xfrm>
                    <a:custGeom>
                      <a:avLst/>
                      <a:gdLst>
                        <a:gd name="T0" fmla="*/ 54 w 54"/>
                        <a:gd name="T1" fmla="*/ 0 h 32"/>
                        <a:gd name="T2" fmla="*/ 2 w 54"/>
                        <a:gd name="T3" fmla="*/ 0 h 32"/>
                        <a:gd name="T4" fmla="*/ 0 w 54"/>
                        <a:gd name="T5" fmla="*/ 32 h 32"/>
                        <a:gd name="T6" fmla="*/ 54 w 54"/>
                        <a:gd name="T7" fmla="*/ 32 h 32"/>
                        <a:gd name="T8" fmla="*/ 54 w 54"/>
                        <a:gd name="T9" fmla="*/ 0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4" h="32">
                          <a:moveTo>
                            <a:pt x="54" y="0"/>
                          </a:move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1" y="11"/>
                            <a:pt x="0" y="21"/>
                            <a:pt x="0" y="32"/>
                          </a:cubicBezTo>
                          <a:cubicBezTo>
                            <a:pt x="54" y="32"/>
                            <a:pt x="54" y="32"/>
                            <a:pt x="54" y="32"/>
                          </a:cubicBezTo>
                          <a:cubicBezTo>
                            <a:pt x="54" y="0"/>
                            <a:pt x="54" y="0"/>
                            <a:pt x="54" y="0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9" name="Freeform 34"/>
                    <p:cNvSpPr>
                      <a:spLocks/>
                    </p:cNvSpPr>
                    <p:nvPr/>
                  </p:nvSpPr>
                  <p:spPr bwMode="auto">
                    <a:xfrm>
                      <a:off x="973973" y="1382225"/>
                      <a:ext cx="211138" cy="139700"/>
                    </a:xfrm>
                    <a:custGeom>
                      <a:avLst/>
                      <a:gdLst>
                        <a:gd name="T0" fmla="*/ 56 w 56"/>
                        <a:gd name="T1" fmla="*/ 0 h 37"/>
                        <a:gd name="T2" fmla="*/ 1 w 56"/>
                        <a:gd name="T3" fmla="*/ 0 h 37"/>
                        <a:gd name="T4" fmla="*/ 0 w 56"/>
                        <a:gd name="T5" fmla="*/ 37 h 37"/>
                        <a:gd name="T6" fmla="*/ 56 w 56"/>
                        <a:gd name="T7" fmla="*/ 37 h 37"/>
                        <a:gd name="T8" fmla="*/ 56 w 56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6" h="37">
                          <a:moveTo>
                            <a:pt x="56" y="0"/>
                          </a:move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0" y="13"/>
                            <a:pt x="0" y="25"/>
                            <a:pt x="0" y="37"/>
                          </a:cubicBezTo>
                          <a:cubicBezTo>
                            <a:pt x="56" y="37"/>
                            <a:pt x="56" y="37"/>
                            <a:pt x="56" y="37"/>
                          </a:cubicBezTo>
                          <a:cubicBezTo>
                            <a:pt x="56" y="0"/>
                            <a:pt x="56" y="0"/>
                            <a:pt x="56" y="0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0" name="Freeform 35"/>
                    <p:cNvSpPr>
                      <a:spLocks/>
                    </p:cNvSpPr>
                    <p:nvPr/>
                  </p:nvSpPr>
                  <p:spPr bwMode="auto">
                    <a:xfrm>
                      <a:off x="853323" y="1382225"/>
                      <a:ext cx="90488" cy="139700"/>
                    </a:xfrm>
                    <a:custGeom>
                      <a:avLst/>
                      <a:gdLst>
                        <a:gd name="T0" fmla="*/ 2 w 24"/>
                        <a:gd name="T1" fmla="*/ 0 h 37"/>
                        <a:gd name="T2" fmla="*/ 0 w 24"/>
                        <a:gd name="T3" fmla="*/ 37 h 37"/>
                        <a:gd name="T4" fmla="*/ 22 w 24"/>
                        <a:gd name="T5" fmla="*/ 37 h 37"/>
                        <a:gd name="T6" fmla="*/ 24 w 24"/>
                        <a:gd name="T7" fmla="*/ 0 h 37"/>
                        <a:gd name="T8" fmla="*/ 2 w 24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" h="37">
                          <a:moveTo>
                            <a:pt x="2" y="0"/>
                          </a:moveTo>
                          <a:cubicBezTo>
                            <a:pt x="1" y="13"/>
                            <a:pt x="1" y="25"/>
                            <a:pt x="0" y="37"/>
                          </a:cubicBezTo>
                          <a:cubicBezTo>
                            <a:pt x="22" y="37"/>
                            <a:pt x="22" y="37"/>
                            <a:pt x="22" y="37"/>
                          </a:cubicBezTo>
                          <a:cubicBezTo>
                            <a:pt x="22" y="25"/>
                            <a:pt x="23" y="13"/>
                            <a:pt x="24" y="0"/>
                          </a:cubicBez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1" name="Freeform 36"/>
                    <p:cNvSpPr>
                      <a:spLocks/>
                    </p:cNvSpPr>
                    <p:nvPr/>
                  </p:nvSpPr>
                  <p:spPr bwMode="auto">
                    <a:xfrm>
                      <a:off x="1472449" y="1382225"/>
                      <a:ext cx="79375" cy="139700"/>
                    </a:xfrm>
                    <a:custGeom>
                      <a:avLst/>
                      <a:gdLst>
                        <a:gd name="T0" fmla="*/ 21 w 21"/>
                        <a:gd name="T1" fmla="*/ 37 h 37"/>
                        <a:gd name="T2" fmla="*/ 18 w 21"/>
                        <a:gd name="T3" fmla="*/ 0 h 37"/>
                        <a:gd name="T4" fmla="*/ 0 w 21"/>
                        <a:gd name="T5" fmla="*/ 0 h 37"/>
                        <a:gd name="T6" fmla="*/ 1 w 21"/>
                        <a:gd name="T7" fmla="*/ 37 h 37"/>
                        <a:gd name="T8" fmla="*/ 21 w 21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1" h="37">
                          <a:moveTo>
                            <a:pt x="21" y="37"/>
                          </a:moveTo>
                          <a:cubicBezTo>
                            <a:pt x="20" y="25"/>
                            <a:pt x="19" y="13"/>
                            <a:pt x="18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13"/>
                            <a:pt x="1" y="25"/>
                            <a:pt x="1" y="37"/>
                          </a:cubicBezTo>
                          <a:lnTo>
                            <a:pt x="21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2" name="Freeform 37"/>
                    <p:cNvSpPr>
                      <a:spLocks/>
                    </p:cNvSpPr>
                    <p:nvPr/>
                  </p:nvSpPr>
                  <p:spPr bwMode="auto">
                    <a:xfrm>
                      <a:off x="1461336" y="1220299"/>
                      <a:ext cx="76200" cy="120650"/>
                    </a:xfrm>
                    <a:custGeom>
                      <a:avLst/>
                      <a:gdLst>
                        <a:gd name="T0" fmla="*/ 20 w 20"/>
                        <a:gd name="T1" fmla="*/ 32 h 32"/>
                        <a:gd name="T2" fmla="*/ 17 w 20"/>
                        <a:gd name="T3" fmla="*/ 0 h 32"/>
                        <a:gd name="T4" fmla="*/ 0 w 20"/>
                        <a:gd name="T5" fmla="*/ 0 h 32"/>
                        <a:gd name="T6" fmla="*/ 2 w 20"/>
                        <a:gd name="T7" fmla="*/ 32 h 32"/>
                        <a:gd name="T8" fmla="*/ 20 w 20"/>
                        <a:gd name="T9" fmla="*/ 32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0" h="32">
                          <a:moveTo>
                            <a:pt x="20" y="32"/>
                          </a:moveTo>
                          <a:cubicBezTo>
                            <a:pt x="19" y="21"/>
                            <a:pt x="18" y="11"/>
                            <a:pt x="17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11"/>
                            <a:pt x="1" y="21"/>
                            <a:pt x="2" y="32"/>
                          </a:cubicBezTo>
                          <a:lnTo>
                            <a:pt x="20" y="32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3" name="Freeform 38"/>
                    <p:cNvSpPr>
                      <a:spLocks/>
                    </p:cNvSpPr>
                    <p:nvPr/>
                  </p:nvSpPr>
                  <p:spPr bwMode="auto">
                    <a:xfrm>
                      <a:off x="1058111" y="451949"/>
                      <a:ext cx="47625" cy="41275"/>
                    </a:xfrm>
                    <a:custGeom>
                      <a:avLst/>
                      <a:gdLst>
                        <a:gd name="T0" fmla="*/ 13 w 13"/>
                        <a:gd name="T1" fmla="*/ 0 h 11"/>
                        <a:gd name="T2" fmla="*/ 3 w 13"/>
                        <a:gd name="T3" fmla="*/ 0 h 11"/>
                        <a:gd name="T4" fmla="*/ 0 w 13"/>
                        <a:gd name="T5" fmla="*/ 11 h 11"/>
                        <a:gd name="T6" fmla="*/ 10 w 13"/>
                        <a:gd name="T7" fmla="*/ 11 h 11"/>
                        <a:gd name="T8" fmla="*/ 13 w 13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3" h="11">
                          <a:moveTo>
                            <a:pt x="13" y="0"/>
                          </a:moveTo>
                          <a:cubicBezTo>
                            <a:pt x="3" y="0"/>
                            <a:pt x="3" y="0"/>
                            <a:pt x="3" y="0"/>
                          </a:cubicBezTo>
                          <a:cubicBezTo>
                            <a:pt x="2" y="4"/>
                            <a:pt x="1" y="8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1" y="8"/>
                            <a:pt x="12" y="4"/>
                            <a:pt x="13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4" name="Freeform 39"/>
                    <p:cNvSpPr>
                      <a:spLocks/>
                    </p:cNvSpPr>
                    <p:nvPr/>
                  </p:nvSpPr>
                  <p:spPr bwMode="auto">
                    <a:xfrm>
                      <a:off x="1310523" y="451949"/>
                      <a:ext cx="44450" cy="41275"/>
                    </a:xfrm>
                    <a:custGeom>
                      <a:avLst/>
                      <a:gdLst>
                        <a:gd name="T0" fmla="*/ 12 w 12"/>
                        <a:gd name="T1" fmla="*/ 11 h 11"/>
                        <a:gd name="T2" fmla="*/ 11 w 12"/>
                        <a:gd name="T3" fmla="*/ 5 h 11"/>
                        <a:gd name="T4" fmla="*/ 9 w 12"/>
                        <a:gd name="T5" fmla="*/ 0 h 11"/>
                        <a:gd name="T6" fmla="*/ 0 w 12"/>
                        <a:gd name="T7" fmla="*/ 0 h 11"/>
                        <a:gd name="T8" fmla="*/ 2 w 12"/>
                        <a:gd name="T9" fmla="*/ 11 h 11"/>
                        <a:gd name="T10" fmla="*/ 12 w 12"/>
                        <a:gd name="T11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2" h="11">
                          <a:moveTo>
                            <a:pt x="12" y="11"/>
                          </a:moveTo>
                          <a:cubicBezTo>
                            <a:pt x="12" y="9"/>
                            <a:pt x="11" y="7"/>
                            <a:pt x="11" y="5"/>
                          </a:cubicBezTo>
                          <a:cubicBezTo>
                            <a:pt x="10" y="3"/>
                            <a:pt x="9" y="2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4"/>
                            <a:pt x="1" y="8"/>
                            <a:pt x="2" y="11"/>
                          </a:cubicBezTo>
                          <a:lnTo>
                            <a:pt x="12" y="11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5" name="Rectangle 4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451949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6" name="Freeform 41"/>
                    <p:cNvSpPr>
                      <a:spLocks/>
                    </p:cNvSpPr>
                    <p:nvPr/>
                  </p:nvSpPr>
                  <p:spPr bwMode="auto">
                    <a:xfrm>
                      <a:off x="1023185" y="624986"/>
                      <a:ext cx="46038" cy="44450"/>
                    </a:xfrm>
                    <a:custGeom>
                      <a:avLst/>
                      <a:gdLst>
                        <a:gd name="T0" fmla="*/ 12 w 12"/>
                        <a:gd name="T1" fmla="*/ 0 h 12"/>
                        <a:gd name="T2" fmla="*/ 2 w 12"/>
                        <a:gd name="T3" fmla="*/ 0 h 12"/>
                        <a:gd name="T4" fmla="*/ 0 w 12"/>
                        <a:gd name="T5" fmla="*/ 12 h 12"/>
                        <a:gd name="T6" fmla="*/ 10 w 12"/>
                        <a:gd name="T7" fmla="*/ 12 h 12"/>
                        <a:gd name="T8" fmla="*/ 12 w 12"/>
                        <a:gd name="T9" fmla="*/ 0 h 1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" h="12">
                          <a:moveTo>
                            <a:pt x="12" y="0"/>
                          </a:move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2" y="4"/>
                            <a:pt x="1" y="8"/>
                            <a:pt x="0" y="12"/>
                          </a:cubicBezTo>
                          <a:cubicBezTo>
                            <a:pt x="10" y="12"/>
                            <a:pt x="10" y="12"/>
                            <a:pt x="10" y="12"/>
                          </a:cubicBezTo>
                          <a:cubicBezTo>
                            <a:pt x="11" y="8"/>
                            <a:pt x="12" y="4"/>
                            <a:pt x="12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7" name="Freeform 42"/>
                    <p:cNvSpPr>
                      <a:spLocks/>
                    </p:cNvSpPr>
                    <p:nvPr/>
                  </p:nvSpPr>
                  <p:spPr bwMode="auto">
                    <a:xfrm>
                      <a:off x="1343861" y="624986"/>
                      <a:ext cx="46038" cy="44450"/>
                    </a:xfrm>
                    <a:custGeom>
                      <a:avLst/>
                      <a:gdLst>
                        <a:gd name="T0" fmla="*/ 2 w 12"/>
                        <a:gd name="T1" fmla="*/ 12 h 12"/>
                        <a:gd name="T2" fmla="*/ 12 w 12"/>
                        <a:gd name="T3" fmla="*/ 12 h 12"/>
                        <a:gd name="T4" fmla="*/ 10 w 12"/>
                        <a:gd name="T5" fmla="*/ 0 h 12"/>
                        <a:gd name="T6" fmla="*/ 0 w 12"/>
                        <a:gd name="T7" fmla="*/ 0 h 12"/>
                        <a:gd name="T8" fmla="*/ 2 w 12"/>
                        <a:gd name="T9" fmla="*/ 12 h 1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" h="12">
                          <a:moveTo>
                            <a:pt x="2" y="12"/>
                          </a:moveTo>
                          <a:cubicBezTo>
                            <a:pt x="12" y="12"/>
                            <a:pt x="12" y="12"/>
                            <a:pt x="12" y="12"/>
                          </a:cubicBezTo>
                          <a:cubicBezTo>
                            <a:pt x="11" y="8"/>
                            <a:pt x="11" y="4"/>
                            <a:pt x="1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4"/>
                            <a:pt x="2" y="8"/>
                            <a:pt x="2" y="12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8" name="Rectangle 4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624986"/>
                      <a:ext cx="34925" cy="44450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9" name="Freeform 44"/>
                    <p:cNvSpPr>
                      <a:spLocks/>
                    </p:cNvSpPr>
                    <p:nvPr/>
                  </p:nvSpPr>
                  <p:spPr bwMode="auto">
                    <a:xfrm>
                      <a:off x="996198" y="794849"/>
                      <a:ext cx="46038" cy="41275"/>
                    </a:xfrm>
                    <a:custGeom>
                      <a:avLst/>
                      <a:gdLst>
                        <a:gd name="T0" fmla="*/ 12 w 12"/>
                        <a:gd name="T1" fmla="*/ 0 h 11"/>
                        <a:gd name="T2" fmla="*/ 2 w 12"/>
                        <a:gd name="T3" fmla="*/ 0 h 11"/>
                        <a:gd name="T4" fmla="*/ 0 w 12"/>
                        <a:gd name="T5" fmla="*/ 11 h 11"/>
                        <a:gd name="T6" fmla="*/ 10 w 12"/>
                        <a:gd name="T7" fmla="*/ 11 h 11"/>
                        <a:gd name="T8" fmla="*/ 12 w 12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" h="11">
                          <a:moveTo>
                            <a:pt x="12" y="0"/>
                          </a:move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1" y="4"/>
                            <a:pt x="1" y="7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11" y="4"/>
                            <a:pt x="12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0" name="Freeform 45"/>
                    <p:cNvSpPr>
                      <a:spLocks/>
                    </p:cNvSpPr>
                    <p:nvPr/>
                  </p:nvSpPr>
                  <p:spPr bwMode="auto">
                    <a:xfrm>
                      <a:off x="1374024" y="794849"/>
                      <a:ext cx="42863" cy="41275"/>
                    </a:xfrm>
                    <a:custGeom>
                      <a:avLst/>
                      <a:gdLst>
                        <a:gd name="T0" fmla="*/ 2 w 11"/>
                        <a:gd name="T1" fmla="*/ 11 h 11"/>
                        <a:gd name="T2" fmla="*/ 11 w 11"/>
                        <a:gd name="T3" fmla="*/ 11 h 11"/>
                        <a:gd name="T4" fmla="*/ 9 w 11"/>
                        <a:gd name="T5" fmla="*/ 0 h 11"/>
                        <a:gd name="T6" fmla="*/ 0 w 11"/>
                        <a:gd name="T7" fmla="*/ 0 h 11"/>
                        <a:gd name="T8" fmla="*/ 2 w 11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2" y="11"/>
                          </a:moveTo>
                          <a:cubicBezTo>
                            <a:pt x="11" y="11"/>
                            <a:pt x="11" y="11"/>
                            <a:pt x="11" y="11"/>
                          </a:cubicBezTo>
                          <a:cubicBezTo>
                            <a:pt x="11" y="7"/>
                            <a:pt x="10" y="4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4"/>
                            <a:pt x="1" y="7"/>
                            <a:pt x="2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1" name="Rectangle 4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794849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2" name="Freeform 47"/>
                    <p:cNvSpPr>
                      <a:spLocks/>
                    </p:cNvSpPr>
                    <p:nvPr/>
                  </p:nvSpPr>
                  <p:spPr bwMode="auto">
                    <a:xfrm>
                      <a:off x="970798" y="998049"/>
                      <a:ext cx="41275" cy="41275"/>
                    </a:xfrm>
                    <a:custGeom>
                      <a:avLst/>
                      <a:gdLst>
                        <a:gd name="T0" fmla="*/ 11 w 11"/>
                        <a:gd name="T1" fmla="*/ 0 h 11"/>
                        <a:gd name="T2" fmla="*/ 1 w 11"/>
                        <a:gd name="T3" fmla="*/ 0 h 11"/>
                        <a:gd name="T4" fmla="*/ 0 w 11"/>
                        <a:gd name="T5" fmla="*/ 11 h 11"/>
                        <a:gd name="T6" fmla="*/ 10 w 11"/>
                        <a:gd name="T7" fmla="*/ 11 h 11"/>
                        <a:gd name="T8" fmla="*/ 11 w 11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11" y="0"/>
                          </a:move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1" y="3"/>
                            <a:pt x="1" y="7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11" y="3"/>
                            <a:pt x="11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3" name="Freeform 48"/>
                    <p:cNvSpPr>
                      <a:spLocks/>
                    </p:cNvSpPr>
                    <p:nvPr/>
                  </p:nvSpPr>
                  <p:spPr bwMode="auto">
                    <a:xfrm>
                      <a:off x="1401011" y="998049"/>
                      <a:ext cx="41275" cy="41275"/>
                    </a:xfrm>
                    <a:custGeom>
                      <a:avLst/>
                      <a:gdLst>
                        <a:gd name="T0" fmla="*/ 2 w 11"/>
                        <a:gd name="T1" fmla="*/ 11 h 11"/>
                        <a:gd name="T2" fmla="*/ 11 w 11"/>
                        <a:gd name="T3" fmla="*/ 11 h 11"/>
                        <a:gd name="T4" fmla="*/ 10 w 11"/>
                        <a:gd name="T5" fmla="*/ 0 h 11"/>
                        <a:gd name="T6" fmla="*/ 0 w 11"/>
                        <a:gd name="T7" fmla="*/ 0 h 11"/>
                        <a:gd name="T8" fmla="*/ 2 w 11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2" y="11"/>
                          </a:moveTo>
                          <a:cubicBezTo>
                            <a:pt x="11" y="11"/>
                            <a:pt x="11" y="11"/>
                            <a:pt x="11" y="11"/>
                          </a:cubicBezTo>
                          <a:cubicBezTo>
                            <a:pt x="11" y="7"/>
                            <a:pt x="10" y="3"/>
                            <a:pt x="1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3"/>
                            <a:pt x="1" y="7"/>
                            <a:pt x="2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4" name="Rectangle 4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998049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5" name="Freeform 50"/>
                    <p:cNvSpPr>
                      <a:spLocks/>
                    </p:cNvSpPr>
                    <p:nvPr/>
                  </p:nvSpPr>
                  <p:spPr bwMode="auto">
                    <a:xfrm>
                      <a:off x="951748" y="1179024"/>
                      <a:ext cx="41275" cy="41275"/>
                    </a:xfrm>
                    <a:custGeom>
                      <a:avLst/>
                      <a:gdLst>
                        <a:gd name="T0" fmla="*/ 11 w 11"/>
                        <a:gd name="T1" fmla="*/ 0 h 11"/>
                        <a:gd name="T2" fmla="*/ 1 w 11"/>
                        <a:gd name="T3" fmla="*/ 0 h 11"/>
                        <a:gd name="T4" fmla="*/ 0 w 11"/>
                        <a:gd name="T5" fmla="*/ 11 h 11"/>
                        <a:gd name="T6" fmla="*/ 10 w 11"/>
                        <a:gd name="T7" fmla="*/ 11 h 11"/>
                        <a:gd name="T8" fmla="*/ 11 w 11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11" y="0"/>
                          </a:move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1" y="4"/>
                            <a:pt x="1" y="7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11" y="4"/>
                            <a:pt x="11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6" name="Freeform 51"/>
                    <p:cNvSpPr>
                      <a:spLocks/>
                    </p:cNvSpPr>
                    <p:nvPr/>
                  </p:nvSpPr>
                  <p:spPr bwMode="auto">
                    <a:xfrm>
                      <a:off x="1420061" y="1179024"/>
                      <a:ext cx="41275" cy="41275"/>
                    </a:xfrm>
                    <a:custGeom>
                      <a:avLst/>
                      <a:gdLst>
                        <a:gd name="T0" fmla="*/ 1 w 11"/>
                        <a:gd name="T1" fmla="*/ 11 h 11"/>
                        <a:gd name="T2" fmla="*/ 11 w 11"/>
                        <a:gd name="T3" fmla="*/ 11 h 11"/>
                        <a:gd name="T4" fmla="*/ 10 w 11"/>
                        <a:gd name="T5" fmla="*/ 0 h 11"/>
                        <a:gd name="T6" fmla="*/ 0 w 11"/>
                        <a:gd name="T7" fmla="*/ 0 h 11"/>
                        <a:gd name="T8" fmla="*/ 1 w 11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1" y="11"/>
                          </a:moveTo>
                          <a:cubicBezTo>
                            <a:pt x="11" y="11"/>
                            <a:pt x="11" y="11"/>
                            <a:pt x="11" y="11"/>
                          </a:cubicBezTo>
                          <a:cubicBezTo>
                            <a:pt x="11" y="7"/>
                            <a:pt x="10" y="4"/>
                            <a:pt x="1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4"/>
                            <a:pt x="1" y="7"/>
                            <a:pt x="1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7" name="Rectangle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179024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8" name="Freeform 53"/>
                    <p:cNvSpPr>
                      <a:spLocks/>
                    </p:cNvSpPr>
                    <p:nvPr/>
                  </p:nvSpPr>
                  <p:spPr bwMode="auto">
                    <a:xfrm>
                      <a:off x="943810" y="1340950"/>
                      <a:ext cx="38100" cy="41275"/>
                    </a:xfrm>
                    <a:custGeom>
                      <a:avLst/>
                      <a:gdLst>
                        <a:gd name="T0" fmla="*/ 10 w 10"/>
                        <a:gd name="T1" fmla="*/ 0 h 11"/>
                        <a:gd name="T2" fmla="*/ 0 w 10"/>
                        <a:gd name="T3" fmla="*/ 0 h 11"/>
                        <a:gd name="T4" fmla="*/ 0 w 10"/>
                        <a:gd name="T5" fmla="*/ 11 h 11"/>
                        <a:gd name="T6" fmla="*/ 9 w 10"/>
                        <a:gd name="T7" fmla="*/ 11 h 11"/>
                        <a:gd name="T8" fmla="*/ 10 w 10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0" h="11">
                          <a:moveTo>
                            <a:pt x="10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3"/>
                            <a:pt x="0" y="7"/>
                            <a:pt x="0" y="11"/>
                          </a:cubicBezTo>
                          <a:cubicBezTo>
                            <a:pt x="9" y="11"/>
                            <a:pt x="9" y="11"/>
                            <a:pt x="9" y="11"/>
                          </a:cubicBezTo>
                          <a:cubicBezTo>
                            <a:pt x="9" y="7"/>
                            <a:pt x="10" y="3"/>
                            <a:pt x="10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9" name="Freeform 54"/>
                    <p:cNvSpPr>
                      <a:spLocks/>
                    </p:cNvSpPr>
                    <p:nvPr/>
                  </p:nvSpPr>
                  <p:spPr bwMode="auto">
                    <a:xfrm>
                      <a:off x="1434349" y="1340950"/>
                      <a:ext cx="38100" cy="41275"/>
                    </a:xfrm>
                    <a:custGeom>
                      <a:avLst/>
                      <a:gdLst>
                        <a:gd name="T0" fmla="*/ 0 w 10"/>
                        <a:gd name="T1" fmla="*/ 11 h 11"/>
                        <a:gd name="T2" fmla="*/ 10 w 10"/>
                        <a:gd name="T3" fmla="*/ 11 h 11"/>
                        <a:gd name="T4" fmla="*/ 9 w 10"/>
                        <a:gd name="T5" fmla="*/ 0 h 11"/>
                        <a:gd name="T6" fmla="*/ 0 w 10"/>
                        <a:gd name="T7" fmla="*/ 0 h 11"/>
                        <a:gd name="T8" fmla="*/ 0 w 10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0" h="11">
                          <a:moveTo>
                            <a:pt x="0" y="11"/>
                          </a:move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9" y="3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3"/>
                            <a:pt x="0" y="7"/>
                            <a:pt x="0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0" name="Rectangle 5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340950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1" name="Freeform 56"/>
                    <p:cNvSpPr>
                      <a:spLocks/>
                    </p:cNvSpPr>
                    <p:nvPr/>
                  </p:nvSpPr>
                  <p:spPr bwMode="auto">
                    <a:xfrm>
                      <a:off x="935873" y="1521925"/>
                      <a:ext cx="34925" cy="41275"/>
                    </a:xfrm>
                    <a:custGeom>
                      <a:avLst/>
                      <a:gdLst>
                        <a:gd name="T0" fmla="*/ 9 w 9"/>
                        <a:gd name="T1" fmla="*/ 0 h 11"/>
                        <a:gd name="T2" fmla="*/ 0 w 9"/>
                        <a:gd name="T3" fmla="*/ 0 h 11"/>
                        <a:gd name="T4" fmla="*/ 0 w 9"/>
                        <a:gd name="T5" fmla="*/ 11 h 11"/>
                        <a:gd name="T6" fmla="*/ 9 w 9"/>
                        <a:gd name="T7" fmla="*/ 11 h 11"/>
                        <a:gd name="T8" fmla="*/ 9 w 9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" h="11">
                          <a:moveTo>
                            <a:pt x="9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4"/>
                            <a:pt x="0" y="7"/>
                            <a:pt x="0" y="11"/>
                          </a:cubicBezTo>
                          <a:cubicBezTo>
                            <a:pt x="9" y="11"/>
                            <a:pt x="9" y="11"/>
                            <a:pt x="9" y="11"/>
                          </a:cubicBezTo>
                          <a:cubicBezTo>
                            <a:pt x="9" y="7"/>
                            <a:pt x="9" y="4"/>
                            <a:pt x="9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2" name="Freeform 57"/>
                    <p:cNvSpPr>
                      <a:spLocks/>
                    </p:cNvSpPr>
                    <p:nvPr/>
                  </p:nvSpPr>
                  <p:spPr bwMode="auto">
                    <a:xfrm>
                      <a:off x="1442286" y="1521925"/>
                      <a:ext cx="38100" cy="41275"/>
                    </a:xfrm>
                    <a:custGeom>
                      <a:avLst/>
                      <a:gdLst>
                        <a:gd name="T0" fmla="*/ 0 w 10"/>
                        <a:gd name="T1" fmla="*/ 11 h 11"/>
                        <a:gd name="T2" fmla="*/ 10 w 10"/>
                        <a:gd name="T3" fmla="*/ 11 h 11"/>
                        <a:gd name="T4" fmla="*/ 9 w 10"/>
                        <a:gd name="T5" fmla="*/ 0 h 11"/>
                        <a:gd name="T6" fmla="*/ 0 w 10"/>
                        <a:gd name="T7" fmla="*/ 0 h 11"/>
                        <a:gd name="T8" fmla="*/ 0 w 10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0" h="11">
                          <a:moveTo>
                            <a:pt x="0" y="11"/>
                          </a:move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9" y="4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4"/>
                            <a:pt x="0" y="7"/>
                            <a:pt x="0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3" name="Rectangle 5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521925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4" name="Rectangle 5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709250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</p:grpSp>
            </p:grpSp>
          </p:grpSp>
          <p:sp>
            <p:nvSpPr>
              <p:cNvPr id="11" name="Oval 10"/>
              <p:cNvSpPr/>
              <p:nvPr/>
            </p:nvSpPr>
            <p:spPr>
              <a:xfrm rot="2700000">
                <a:off x="3606191" y="2075509"/>
                <a:ext cx="492388" cy="492388"/>
              </a:xfrm>
              <a:prstGeom prst="ellipse">
                <a:avLst/>
              </a:prstGeom>
              <a:solidFill>
                <a:schemeClr val="bg1"/>
              </a:solidFill>
              <a:ln w="133350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grpSp>
          <p:nvGrpSpPr>
            <p:cNvPr id="17" name="Group 16"/>
            <p:cNvGrpSpPr/>
            <p:nvPr/>
          </p:nvGrpSpPr>
          <p:grpSpPr>
            <a:xfrm>
              <a:off x="3953956" y="3397530"/>
              <a:ext cx="2139940" cy="2139941"/>
              <a:chOff x="3953956" y="3397530"/>
              <a:chExt cx="2139940" cy="2139941"/>
            </a:xfrm>
          </p:grpSpPr>
          <p:grpSp>
            <p:nvGrpSpPr>
              <p:cNvPr id="10" name="Group 9"/>
              <p:cNvGrpSpPr/>
              <p:nvPr/>
            </p:nvGrpSpPr>
            <p:grpSpPr>
              <a:xfrm>
                <a:off x="3953956" y="3397530"/>
                <a:ext cx="2139940" cy="2139941"/>
                <a:chOff x="3953956" y="3397530"/>
                <a:chExt cx="2139940" cy="2139941"/>
              </a:xfrm>
            </p:grpSpPr>
            <p:sp>
              <p:nvSpPr>
                <p:cNvPr id="5" name="Freeform 9"/>
                <p:cNvSpPr>
                  <a:spLocks/>
                </p:cNvSpPr>
                <p:nvPr/>
              </p:nvSpPr>
              <p:spPr bwMode="auto">
                <a:xfrm rot="13500000">
                  <a:off x="3953955" y="3397531"/>
                  <a:ext cx="2139941" cy="2139940"/>
                </a:xfrm>
                <a:custGeom>
                  <a:avLst/>
                  <a:gdLst>
                    <a:gd name="T0" fmla="*/ 107 w 728"/>
                    <a:gd name="T1" fmla="*/ 621 h 727"/>
                    <a:gd name="T2" fmla="*/ 364 w 728"/>
                    <a:gd name="T3" fmla="*/ 727 h 727"/>
                    <a:gd name="T4" fmla="*/ 364 w 728"/>
                    <a:gd name="T5" fmla="*/ 556 h 727"/>
                    <a:gd name="T6" fmla="*/ 228 w 728"/>
                    <a:gd name="T7" fmla="*/ 499 h 727"/>
                    <a:gd name="T8" fmla="*/ 172 w 728"/>
                    <a:gd name="T9" fmla="*/ 363 h 727"/>
                    <a:gd name="T10" fmla="*/ 228 w 728"/>
                    <a:gd name="T11" fmla="*/ 227 h 727"/>
                    <a:gd name="T12" fmla="*/ 364 w 728"/>
                    <a:gd name="T13" fmla="*/ 171 h 727"/>
                    <a:gd name="T14" fmla="*/ 500 w 728"/>
                    <a:gd name="T15" fmla="*/ 227 h 727"/>
                    <a:gd name="T16" fmla="*/ 556 w 728"/>
                    <a:gd name="T17" fmla="*/ 363 h 727"/>
                    <a:gd name="T18" fmla="*/ 728 w 728"/>
                    <a:gd name="T19" fmla="*/ 363 h 727"/>
                    <a:gd name="T20" fmla="*/ 621 w 728"/>
                    <a:gd name="T21" fmla="*/ 106 h 727"/>
                    <a:gd name="T22" fmla="*/ 364 w 728"/>
                    <a:gd name="T23" fmla="*/ 0 h 727"/>
                    <a:gd name="T24" fmla="*/ 107 w 728"/>
                    <a:gd name="T25" fmla="*/ 106 h 727"/>
                    <a:gd name="T26" fmla="*/ 0 w 728"/>
                    <a:gd name="T27" fmla="*/ 363 h 727"/>
                    <a:gd name="T28" fmla="*/ 107 w 728"/>
                    <a:gd name="T29" fmla="*/ 621 h 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28" h="727">
                      <a:moveTo>
                        <a:pt x="107" y="621"/>
                      </a:moveTo>
                      <a:cubicBezTo>
                        <a:pt x="176" y="689"/>
                        <a:pt x="267" y="727"/>
                        <a:pt x="364" y="727"/>
                      </a:cubicBezTo>
                      <a:cubicBezTo>
                        <a:pt x="364" y="556"/>
                        <a:pt x="364" y="556"/>
                        <a:pt x="364" y="556"/>
                      </a:cubicBezTo>
                      <a:cubicBezTo>
                        <a:pt x="313" y="556"/>
                        <a:pt x="264" y="536"/>
                        <a:pt x="228" y="499"/>
                      </a:cubicBezTo>
                      <a:cubicBezTo>
                        <a:pt x="192" y="463"/>
                        <a:pt x="172" y="415"/>
                        <a:pt x="172" y="363"/>
                      </a:cubicBezTo>
                      <a:cubicBezTo>
                        <a:pt x="172" y="312"/>
                        <a:pt x="192" y="264"/>
                        <a:pt x="228" y="227"/>
                      </a:cubicBezTo>
                      <a:cubicBezTo>
                        <a:pt x="264" y="191"/>
                        <a:pt x="313" y="171"/>
                        <a:pt x="364" y="171"/>
                      </a:cubicBezTo>
                      <a:cubicBezTo>
                        <a:pt x="415" y="171"/>
                        <a:pt x="464" y="191"/>
                        <a:pt x="500" y="227"/>
                      </a:cubicBezTo>
                      <a:cubicBezTo>
                        <a:pt x="536" y="264"/>
                        <a:pt x="556" y="312"/>
                        <a:pt x="556" y="363"/>
                      </a:cubicBezTo>
                      <a:cubicBezTo>
                        <a:pt x="728" y="363"/>
                        <a:pt x="728" y="363"/>
                        <a:pt x="728" y="363"/>
                      </a:cubicBezTo>
                      <a:cubicBezTo>
                        <a:pt x="728" y="266"/>
                        <a:pt x="690" y="175"/>
                        <a:pt x="621" y="106"/>
                      </a:cubicBezTo>
                      <a:cubicBezTo>
                        <a:pt x="553" y="38"/>
                        <a:pt x="461" y="0"/>
                        <a:pt x="364" y="0"/>
                      </a:cubicBezTo>
                      <a:cubicBezTo>
                        <a:pt x="267" y="0"/>
                        <a:pt x="176" y="38"/>
                        <a:pt x="107" y="106"/>
                      </a:cubicBezTo>
                      <a:cubicBezTo>
                        <a:pt x="38" y="175"/>
                        <a:pt x="0" y="266"/>
                        <a:pt x="0" y="363"/>
                      </a:cubicBezTo>
                      <a:cubicBezTo>
                        <a:pt x="0" y="461"/>
                        <a:pt x="38" y="552"/>
                        <a:pt x="107" y="621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  <a:alpha val="8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08" name="Shape 1094"/>
                <p:cNvSpPr/>
                <p:nvPr/>
              </p:nvSpPr>
              <p:spPr>
                <a:xfrm>
                  <a:off x="4832968" y="4315576"/>
                  <a:ext cx="414098" cy="295732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20056" y="17282"/>
                      </a:moveTo>
                      <a:lnTo>
                        <a:pt x="1544" y="17282"/>
                      </a:lnTo>
                      <a:cubicBezTo>
                        <a:pt x="691" y="17282"/>
                        <a:pt x="0" y="18250"/>
                        <a:pt x="0" y="19441"/>
                      </a:cubicBezTo>
                      <a:cubicBezTo>
                        <a:pt x="0" y="20638"/>
                        <a:pt x="691" y="21600"/>
                        <a:pt x="1544" y="21600"/>
                      </a:cubicBezTo>
                      <a:lnTo>
                        <a:pt x="20056" y="21600"/>
                      </a:lnTo>
                      <a:cubicBezTo>
                        <a:pt x="20909" y="21600"/>
                        <a:pt x="21600" y="20638"/>
                        <a:pt x="21600" y="19441"/>
                      </a:cubicBezTo>
                      <a:cubicBezTo>
                        <a:pt x="21600" y="18250"/>
                        <a:pt x="20909" y="17282"/>
                        <a:pt x="20056" y="17282"/>
                      </a:cubicBezTo>
                      <a:close/>
                      <a:moveTo>
                        <a:pt x="1544" y="4321"/>
                      </a:moveTo>
                      <a:lnTo>
                        <a:pt x="20056" y="4321"/>
                      </a:lnTo>
                      <a:cubicBezTo>
                        <a:pt x="20909" y="4321"/>
                        <a:pt x="21600" y="3353"/>
                        <a:pt x="21600" y="2159"/>
                      </a:cubicBezTo>
                      <a:cubicBezTo>
                        <a:pt x="21600" y="965"/>
                        <a:pt x="20909" y="0"/>
                        <a:pt x="20056" y="0"/>
                      </a:cubicBezTo>
                      <a:lnTo>
                        <a:pt x="1544" y="0"/>
                      </a:lnTo>
                      <a:cubicBezTo>
                        <a:pt x="691" y="0"/>
                        <a:pt x="0" y="965"/>
                        <a:pt x="0" y="2159"/>
                      </a:cubicBezTo>
                      <a:cubicBezTo>
                        <a:pt x="0" y="3353"/>
                        <a:pt x="691" y="4321"/>
                        <a:pt x="1544" y="4321"/>
                      </a:cubicBezTo>
                      <a:close/>
                      <a:moveTo>
                        <a:pt x="20056" y="8640"/>
                      </a:moveTo>
                      <a:lnTo>
                        <a:pt x="1544" y="8640"/>
                      </a:lnTo>
                      <a:cubicBezTo>
                        <a:pt x="691" y="8640"/>
                        <a:pt x="0" y="9608"/>
                        <a:pt x="0" y="10799"/>
                      </a:cubicBezTo>
                      <a:cubicBezTo>
                        <a:pt x="0" y="11996"/>
                        <a:pt x="691" y="12958"/>
                        <a:pt x="1544" y="12958"/>
                      </a:cubicBezTo>
                      <a:lnTo>
                        <a:pt x="20056" y="12958"/>
                      </a:lnTo>
                      <a:cubicBezTo>
                        <a:pt x="20909" y="12958"/>
                        <a:pt x="21600" y="11996"/>
                        <a:pt x="21600" y="10799"/>
                      </a:cubicBezTo>
                      <a:cubicBezTo>
                        <a:pt x="21600" y="9608"/>
                        <a:pt x="20909" y="8640"/>
                        <a:pt x="20056" y="8640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</p:grpSp>
          <p:sp>
            <p:nvSpPr>
              <p:cNvPr id="14" name="Oval 13"/>
              <p:cNvSpPr/>
              <p:nvPr/>
            </p:nvSpPr>
            <p:spPr>
              <a:xfrm rot="2700000">
                <a:off x="5359343" y="3595187"/>
                <a:ext cx="492388" cy="492388"/>
              </a:xfrm>
              <a:prstGeom prst="ellipse">
                <a:avLst/>
              </a:prstGeom>
              <a:solidFill>
                <a:srgbClr val="F9F9F9"/>
              </a:solidFill>
              <a:ln w="133350"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</p:grpSp>
      <p:sp>
        <p:nvSpPr>
          <p:cNvPr id="9" name="TextBox 8"/>
          <p:cNvSpPr txBox="1"/>
          <p:nvPr/>
        </p:nvSpPr>
        <p:spPr>
          <a:xfrm>
            <a:off x="1838970" y="3656715"/>
            <a:ext cx="5992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id-ID" b="1" dirty="0" smtClean="0">
                <a:solidFill>
                  <a:schemeClr val="bg2">
                    <a:lumMod val="1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01</a:t>
            </a:r>
            <a:endParaRPr lang="id-ID" b="1" dirty="0">
              <a:solidFill>
                <a:schemeClr val="bg2">
                  <a:lumMod val="1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3548385" y="2139512"/>
            <a:ext cx="5992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bg2">
                    <a:lumMod val="1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02</a:t>
            </a:r>
            <a:endParaRPr lang="id-ID" b="1" dirty="0">
              <a:solidFill>
                <a:schemeClr val="bg2">
                  <a:lumMod val="1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5301185" y="3665687"/>
            <a:ext cx="5992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bg2">
                    <a:lumMod val="1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03</a:t>
            </a:r>
            <a:endParaRPr lang="id-ID" b="1" dirty="0">
              <a:solidFill>
                <a:schemeClr val="bg2">
                  <a:lumMod val="1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Top Market Commodity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1" name="Group 30"/>
          <p:cNvGrpSpPr/>
          <p:nvPr/>
        </p:nvGrpSpPr>
        <p:grpSpPr>
          <a:xfrm>
            <a:off x="7705524" y="2689950"/>
            <a:ext cx="3295176" cy="691695"/>
            <a:chOff x="8689522" y="2412324"/>
            <a:chExt cx="3295176" cy="691695"/>
          </a:xfrm>
        </p:grpSpPr>
        <p:sp>
          <p:nvSpPr>
            <p:cNvPr id="32" name="TextBox 31"/>
            <p:cNvSpPr txBox="1"/>
            <p:nvPr/>
          </p:nvSpPr>
          <p:spPr>
            <a:xfrm>
              <a:off x="8689522" y="2412324"/>
              <a:ext cx="59138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Rice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3" name="Rectangle 32"/>
            <p:cNvSpPr/>
            <p:nvPr/>
          </p:nvSpPr>
          <p:spPr>
            <a:xfrm>
              <a:off x="8689522" y="2642354"/>
              <a:ext cx="329517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panam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7705524" y="3576481"/>
            <a:ext cx="3295176" cy="691695"/>
            <a:chOff x="8689522" y="2412324"/>
            <a:chExt cx="3295176" cy="691695"/>
          </a:xfrm>
        </p:grpSpPr>
        <p:sp>
          <p:nvSpPr>
            <p:cNvPr id="35" name="TextBox 34"/>
            <p:cNvSpPr txBox="1"/>
            <p:nvPr/>
          </p:nvSpPr>
          <p:spPr>
            <a:xfrm>
              <a:off x="8689522" y="2412324"/>
              <a:ext cx="63466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Corn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6" name="Rectangle 35"/>
            <p:cNvSpPr/>
            <p:nvPr/>
          </p:nvSpPr>
          <p:spPr>
            <a:xfrm>
              <a:off x="8689522" y="2642354"/>
              <a:ext cx="329517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7705524" y="4429455"/>
            <a:ext cx="3295176" cy="691695"/>
            <a:chOff x="8689522" y="2412324"/>
            <a:chExt cx="3295176" cy="691695"/>
          </a:xfrm>
        </p:grpSpPr>
        <p:sp>
          <p:nvSpPr>
            <p:cNvPr id="38" name="TextBox 37"/>
            <p:cNvSpPr txBox="1"/>
            <p:nvPr/>
          </p:nvSpPr>
          <p:spPr>
            <a:xfrm>
              <a:off x="8689522" y="2412324"/>
              <a:ext cx="72834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Wood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8689522" y="2642354"/>
              <a:ext cx="329517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942614" y="2736387"/>
            <a:ext cx="585787" cy="585787"/>
            <a:chOff x="6942614" y="1898187"/>
            <a:chExt cx="585787" cy="585787"/>
          </a:xfrm>
        </p:grpSpPr>
        <p:sp>
          <p:nvSpPr>
            <p:cNvPr id="41" name="Oval 40"/>
            <p:cNvSpPr/>
            <p:nvPr/>
          </p:nvSpPr>
          <p:spPr>
            <a:xfrm>
              <a:off x="6942614" y="1898187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42" name="Freeform 63"/>
            <p:cNvSpPr>
              <a:spLocks/>
            </p:cNvSpPr>
            <p:nvPr/>
          </p:nvSpPr>
          <p:spPr bwMode="auto">
            <a:xfrm>
              <a:off x="7024983" y="2119039"/>
              <a:ext cx="408116" cy="129217"/>
            </a:xfrm>
            <a:custGeom>
              <a:avLst/>
              <a:gdLst>
                <a:gd name="T0" fmla="*/ 618 w 723"/>
                <a:gd name="T1" fmla="*/ 132 h 227"/>
                <a:gd name="T2" fmla="*/ 611 w 723"/>
                <a:gd name="T3" fmla="*/ 115 h 227"/>
                <a:gd name="T4" fmla="*/ 560 w 723"/>
                <a:gd name="T5" fmla="*/ 21 h 227"/>
                <a:gd name="T6" fmla="*/ 526 w 723"/>
                <a:gd name="T7" fmla="*/ 1 h 227"/>
                <a:gd name="T8" fmla="*/ 491 w 723"/>
                <a:gd name="T9" fmla="*/ 0 h 227"/>
                <a:gd name="T10" fmla="*/ 456 w 723"/>
                <a:gd name="T11" fmla="*/ 21 h 227"/>
                <a:gd name="T12" fmla="*/ 439 w 723"/>
                <a:gd name="T13" fmla="*/ 52 h 227"/>
                <a:gd name="T14" fmla="*/ 445 w 723"/>
                <a:gd name="T15" fmla="*/ 61 h 227"/>
                <a:gd name="T16" fmla="*/ 464 w 723"/>
                <a:gd name="T17" fmla="*/ 25 h 227"/>
                <a:gd name="T18" fmla="*/ 491 w 723"/>
                <a:gd name="T19" fmla="*/ 8 h 227"/>
                <a:gd name="T20" fmla="*/ 517 w 723"/>
                <a:gd name="T21" fmla="*/ 25 h 227"/>
                <a:gd name="T22" fmla="*/ 568 w 723"/>
                <a:gd name="T23" fmla="*/ 118 h 227"/>
                <a:gd name="T24" fmla="*/ 572 w 723"/>
                <a:gd name="T25" fmla="*/ 156 h 227"/>
                <a:gd name="T26" fmla="*/ 542 w 723"/>
                <a:gd name="T27" fmla="*/ 169 h 227"/>
                <a:gd name="T28" fmla="*/ 457 w 723"/>
                <a:gd name="T29" fmla="*/ 169 h 227"/>
                <a:gd name="T30" fmla="*/ 467 w 723"/>
                <a:gd name="T31" fmla="*/ 159 h 227"/>
                <a:gd name="T32" fmla="*/ 464 w 723"/>
                <a:gd name="T33" fmla="*/ 115 h 227"/>
                <a:gd name="T34" fmla="*/ 428 w 723"/>
                <a:gd name="T35" fmla="*/ 48 h 227"/>
                <a:gd name="T36" fmla="*/ 413 w 723"/>
                <a:gd name="T37" fmla="*/ 21 h 227"/>
                <a:gd name="T38" fmla="*/ 379 w 723"/>
                <a:gd name="T39" fmla="*/ 1 h 227"/>
                <a:gd name="T40" fmla="*/ 344 w 723"/>
                <a:gd name="T41" fmla="*/ 0 h 227"/>
                <a:gd name="T42" fmla="*/ 310 w 723"/>
                <a:gd name="T43" fmla="*/ 21 h 227"/>
                <a:gd name="T44" fmla="*/ 293 w 723"/>
                <a:gd name="T45" fmla="*/ 51 h 227"/>
                <a:gd name="T46" fmla="*/ 298 w 723"/>
                <a:gd name="T47" fmla="*/ 61 h 227"/>
                <a:gd name="T48" fmla="*/ 318 w 723"/>
                <a:gd name="T49" fmla="*/ 25 h 227"/>
                <a:gd name="T50" fmla="*/ 344 w 723"/>
                <a:gd name="T51" fmla="*/ 8 h 227"/>
                <a:gd name="T52" fmla="*/ 371 w 723"/>
                <a:gd name="T53" fmla="*/ 25 h 227"/>
                <a:gd name="T54" fmla="*/ 422 w 723"/>
                <a:gd name="T55" fmla="*/ 118 h 227"/>
                <a:gd name="T56" fmla="*/ 425 w 723"/>
                <a:gd name="T57" fmla="*/ 156 h 227"/>
                <a:gd name="T58" fmla="*/ 395 w 723"/>
                <a:gd name="T59" fmla="*/ 169 h 227"/>
                <a:gd name="T60" fmla="*/ 311 w 723"/>
                <a:gd name="T61" fmla="*/ 169 h 227"/>
                <a:gd name="T62" fmla="*/ 321 w 723"/>
                <a:gd name="T63" fmla="*/ 159 h 227"/>
                <a:gd name="T64" fmla="*/ 317 w 723"/>
                <a:gd name="T65" fmla="*/ 115 h 227"/>
                <a:gd name="T66" fmla="*/ 266 w 723"/>
                <a:gd name="T67" fmla="*/ 21 h 227"/>
                <a:gd name="T68" fmla="*/ 232 w 723"/>
                <a:gd name="T69" fmla="*/ 1 h 227"/>
                <a:gd name="T70" fmla="*/ 198 w 723"/>
                <a:gd name="T71" fmla="*/ 0 h 227"/>
                <a:gd name="T72" fmla="*/ 163 w 723"/>
                <a:gd name="T73" fmla="*/ 21 h 227"/>
                <a:gd name="T74" fmla="*/ 112 w 723"/>
                <a:gd name="T75" fmla="*/ 115 h 227"/>
                <a:gd name="T76" fmla="*/ 108 w 723"/>
                <a:gd name="T77" fmla="*/ 122 h 227"/>
                <a:gd name="T78" fmla="*/ 119 w 723"/>
                <a:gd name="T79" fmla="*/ 120 h 227"/>
                <a:gd name="T80" fmla="*/ 120 w 723"/>
                <a:gd name="T81" fmla="*/ 118 h 227"/>
                <a:gd name="T82" fmla="*/ 171 w 723"/>
                <a:gd name="T83" fmla="*/ 25 h 227"/>
                <a:gd name="T84" fmla="*/ 198 w 723"/>
                <a:gd name="T85" fmla="*/ 8 h 227"/>
                <a:gd name="T86" fmla="*/ 224 w 723"/>
                <a:gd name="T87" fmla="*/ 25 h 227"/>
                <a:gd name="T88" fmla="*/ 275 w 723"/>
                <a:gd name="T89" fmla="*/ 118 h 227"/>
                <a:gd name="T90" fmla="*/ 279 w 723"/>
                <a:gd name="T91" fmla="*/ 156 h 227"/>
                <a:gd name="T92" fmla="*/ 249 w 723"/>
                <a:gd name="T93" fmla="*/ 169 h 227"/>
                <a:gd name="T94" fmla="*/ 147 w 723"/>
                <a:gd name="T95" fmla="*/ 169 h 227"/>
                <a:gd name="T96" fmla="*/ 116 w 723"/>
                <a:gd name="T97" fmla="*/ 156 h 227"/>
                <a:gd name="T98" fmla="*/ 115 w 723"/>
                <a:gd name="T99" fmla="*/ 130 h 227"/>
                <a:gd name="T100" fmla="*/ 105 w 723"/>
                <a:gd name="T101" fmla="*/ 132 h 227"/>
                <a:gd name="T102" fmla="*/ 0 w 723"/>
                <a:gd name="T103" fmla="*/ 177 h 227"/>
                <a:gd name="T104" fmla="*/ 238 w 723"/>
                <a:gd name="T105" fmla="*/ 227 h 227"/>
                <a:gd name="T106" fmla="*/ 485 w 723"/>
                <a:gd name="T107" fmla="*/ 227 h 227"/>
                <a:gd name="T108" fmla="*/ 723 w 723"/>
                <a:gd name="T109" fmla="*/ 177 h 227"/>
                <a:gd name="T110" fmla="*/ 618 w 723"/>
                <a:gd name="T111" fmla="*/ 132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23" h="227">
                  <a:moveTo>
                    <a:pt x="618" y="132"/>
                  </a:moveTo>
                  <a:cubicBezTo>
                    <a:pt x="616" y="126"/>
                    <a:pt x="613" y="120"/>
                    <a:pt x="611" y="115"/>
                  </a:cubicBezTo>
                  <a:cubicBezTo>
                    <a:pt x="560" y="21"/>
                    <a:pt x="560" y="21"/>
                    <a:pt x="560" y="21"/>
                  </a:cubicBezTo>
                  <a:cubicBezTo>
                    <a:pt x="553" y="9"/>
                    <a:pt x="540" y="1"/>
                    <a:pt x="526" y="1"/>
                  </a:cubicBezTo>
                  <a:cubicBezTo>
                    <a:pt x="526" y="1"/>
                    <a:pt x="503" y="0"/>
                    <a:pt x="491" y="0"/>
                  </a:cubicBezTo>
                  <a:cubicBezTo>
                    <a:pt x="476" y="0"/>
                    <a:pt x="463" y="8"/>
                    <a:pt x="456" y="21"/>
                  </a:cubicBezTo>
                  <a:cubicBezTo>
                    <a:pt x="439" y="52"/>
                    <a:pt x="439" y="52"/>
                    <a:pt x="439" y="52"/>
                  </a:cubicBezTo>
                  <a:cubicBezTo>
                    <a:pt x="445" y="61"/>
                    <a:pt x="445" y="61"/>
                    <a:pt x="445" y="61"/>
                  </a:cubicBezTo>
                  <a:cubicBezTo>
                    <a:pt x="464" y="25"/>
                    <a:pt x="464" y="25"/>
                    <a:pt x="464" y="25"/>
                  </a:cubicBezTo>
                  <a:cubicBezTo>
                    <a:pt x="470" y="15"/>
                    <a:pt x="480" y="8"/>
                    <a:pt x="491" y="8"/>
                  </a:cubicBezTo>
                  <a:cubicBezTo>
                    <a:pt x="502" y="8"/>
                    <a:pt x="512" y="15"/>
                    <a:pt x="517" y="25"/>
                  </a:cubicBezTo>
                  <a:cubicBezTo>
                    <a:pt x="568" y="118"/>
                    <a:pt x="568" y="118"/>
                    <a:pt x="568" y="118"/>
                  </a:cubicBezTo>
                  <a:cubicBezTo>
                    <a:pt x="574" y="129"/>
                    <a:pt x="580" y="144"/>
                    <a:pt x="572" y="156"/>
                  </a:cubicBezTo>
                  <a:cubicBezTo>
                    <a:pt x="564" y="168"/>
                    <a:pt x="548" y="169"/>
                    <a:pt x="542" y="169"/>
                  </a:cubicBezTo>
                  <a:cubicBezTo>
                    <a:pt x="457" y="169"/>
                    <a:pt x="457" y="169"/>
                    <a:pt x="457" y="169"/>
                  </a:cubicBezTo>
                  <a:cubicBezTo>
                    <a:pt x="461" y="166"/>
                    <a:pt x="465" y="163"/>
                    <a:pt x="467" y="159"/>
                  </a:cubicBezTo>
                  <a:cubicBezTo>
                    <a:pt x="478" y="144"/>
                    <a:pt x="470" y="127"/>
                    <a:pt x="464" y="115"/>
                  </a:cubicBezTo>
                  <a:cubicBezTo>
                    <a:pt x="428" y="48"/>
                    <a:pt x="428" y="48"/>
                    <a:pt x="428" y="48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06" y="9"/>
                    <a:pt x="393" y="1"/>
                    <a:pt x="379" y="1"/>
                  </a:cubicBezTo>
                  <a:cubicBezTo>
                    <a:pt x="379" y="1"/>
                    <a:pt x="347" y="0"/>
                    <a:pt x="344" y="0"/>
                  </a:cubicBezTo>
                  <a:cubicBezTo>
                    <a:pt x="330" y="0"/>
                    <a:pt x="317" y="8"/>
                    <a:pt x="310" y="21"/>
                  </a:cubicBezTo>
                  <a:cubicBezTo>
                    <a:pt x="293" y="51"/>
                    <a:pt x="293" y="51"/>
                    <a:pt x="293" y="51"/>
                  </a:cubicBezTo>
                  <a:cubicBezTo>
                    <a:pt x="298" y="61"/>
                    <a:pt x="298" y="61"/>
                    <a:pt x="298" y="61"/>
                  </a:cubicBezTo>
                  <a:cubicBezTo>
                    <a:pt x="318" y="25"/>
                    <a:pt x="318" y="25"/>
                    <a:pt x="318" y="25"/>
                  </a:cubicBezTo>
                  <a:cubicBezTo>
                    <a:pt x="323" y="15"/>
                    <a:pt x="333" y="8"/>
                    <a:pt x="344" y="8"/>
                  </a:cubicBezTo>
                  <a:cubicBezTo>
                    <a:pt x="355" y="8"/>
                    <a:pt x="365" y="15"/>
                    <a:pt x="371" y="25"/>
                  </a:cubicBezTo>
                  <a:cubicBezTo>
                    <a:pt x="422" y="118"/>
                    <a:pt x="422" y="118"/>
                    <a:pt x="422" y="118"/>
                  </a:cubicBezTo>
                  <a:cubicBezTo>
                    <a:pt x="427" y="129"/>
                    <a:pt x="434" y="144"/>
                    <a:pt x="425" y="156"/>
                  </a:cubicBezTo>
                  <a:cubicBezTo>
                    <a:pt x="417" y="168"/>
                    <a:pt x="402" y="169"/>
                    <a:pt x="395" y="169"/>
                  </a:cubicBezTo>
                  <a:cubicBezTo>
                    <a:pt x="311" y="169"/>
                    <a:pt x="311" y="169"/>
                    <a:pt x="311" y="169"/>
                  </a:cubicBezTo>
                  <a:cubicBezTo>
                    <a:pt x="315" y="166"/>
                    <a:pt x="318" y="163"/>
                    <a:pt x="321" y="159"/>
                  </a:cubicBezTo>
                  <a:cubicBezTo>
                    <a:pt x="331" y="144"/>
                    <a:pt x="324" y="127"/>
                    <a:pt x="317" y="115"/>
                  </a:cubicBezTo>
                  <a:cubicBezTo>
                    <a:pt x="266" y="21"/>
                    <a:pt x="266" y="21"/>
                    <a:pt x="266" y="21"/>
                  </a:cubicBezTo>
                  <a:cubicBezTo>
                    <a:pt x="260" y="9"/>
                    <a:pt x="246" y="1"/>
                    <a:pt x="232" y="1"/>
                  </a:cubicBezTo>
                  <a:cubicBezTo>
                    <a:pt x="232" y="1"/>
                    <a:pt x="200" y="0"/>
                    <a:pt x="198" y="0"/>
                  </a:cubicBezTo>
                  <a:cubicBezTo>
                    <a:pt x="183" y="0"/>
                    <a:pt x="170" y="8"/>
                    <a:pt x="163" y="21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11" y="117"/>
                    <a:pt x="109" y="119"/>
                    <a:pt x="108" y="122"/>
                  </a:cubicBezTo>
                  <a:cubicBezTo>
                    <a:pt x="111" y="121"/>
                    <a:pt x="115" y="121"/>
                    <a:pt x="119" y="120"/>
                  </a:cubicBezTo>
                  <a:cubicBezTo>
                    <a:pt x="119" y="120"/>
                    <a:pt x="120" y="119"/>
                    <a:pt x="120" y="118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7" y="15"/>
                    <a:pt x="187" y="8"/>
                    <a:pt x="198" y="8"/>
                  </a:cubicBezTo>
                  <a:cubicBezTo>
                    <a:pt x="208" y="8"/>
                    <a:pt x="219" y="15"/>
                    <a:pt x="224" y="25"/>
                  </a:cubicBezTo>
                  <a:cubicBezTo>
                    <a:pt x="275" y="118"/>
                    <a:pt x="275" y="118"/>
                    <a:pt x="275" y="118"/>
                  </a:cubicBezTo>
                  <a:cubicBezTo>
                    <a:pt x="281" y="129"/>
                    <a:pt x="287" y="144"/>
                    <a:pt x="279" y="156"/>
                  </a:cubicBezTo>
                  <a:cubicBezTo>
                    <a:pt x="270" y="168"/>
                    <a:pt x="255" y="169"/>
                    <a:pt x="249" y="169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40" y="169"/>
                    <a:pt x="125" y="168"/>
                    <a:pt x="116" y="156"/>
                  </a:cubicBezTo>
                  <a:cubicBezTo>
                    <a:pt x="111" y="147"/>
                    <a:pt x="112" y="138"/>
                    <a:pt x="115" y="130"/>
                  </a:cubicBezTo>
                  <a:cubicBezTo>
                    <a:pt x="112" y="130"/>
                    <a:pt x="106" y="132"/>
                    <a:pt x="105" y="132"/>
                  </a:cubicBezTo>
                  <a:cubicBezTo>
                    <a:pt x="42" y="151"/>
                    <a:pt x="0" y="177"/>
                    <a:pt x="0" y="177"/>
                  </a:cubicBezTo>
                  <a:cubicBezTo>
                    <a:pt x="0" y="177"/>
                    <a:pt x="107" y="227"/>
                    <a:pt x="238" y="227"/>
                  </a:cubicBezTo>
                  <a:cubicBezTo>
                    <a:pt x="485" y="227"/>
                    <a:pt x="485" y="227"/>
                    <a:pt x="485" y="227"/>
                  </a:cubicBezTo>
                  <a:cubicBezTo>
                    <a:pt x="617" y="227"/>
                    <a:pt x="723" y="177"/>
                    <a:pt x="723" y="177"/>
                  </a:cubicBezTo>
                  <a:cubicBezTo>
                    <a:pt x="723" y="177"/>
                    <a:pt x="681" y="151"/>
                    <a:pt x="618" y="13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942614" y="3605895"/>
            <a:ext cx="585787" cy="585787"/>
            <a:chOff x="6942614" y="3605895"/>
            <a:chExt cx="585787" cy="585787"/>
          </a:xfrm>
        </p:grpSpPr>
        <p:sp>
          <p:nvSpPr>
            <p:cNvPr id="44" name="Oval 43"/>
            <p:cNvSpPr/>
            <p:nvPr/>
          </p:nvSpPr>
          <p:spPr>
            <a:xfrm>
              <a:off x="6942614" y="3605895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7126098" y="3698984"/>
              <a:ext cx="224027" cy="467971"/>
              <a:chOff x="392948" y="304311"/>
              <a:chExt cx="1589091" cy="3319466"/>
            </a:xfrm>
            <a:solidFill>
              <a:schemeClr val="bg1"/>
            </a:solidFill>
          </p:grpSpPr>
          <p:sp>
            <p:nvSpPr>
              <p:cNvPr id="46" name="Freeform 9"/>
              <p:cNvSpPr>
                <a:spLocks noEditPoints="1"/>
              </p:cNvSpPr>
              <p:nvPr/>
            </p:nvSpPr>
            <p:spPr bwMode="auto">
              <a:xfrm>
                <a:off x="392948" y="794850"/>
                <a:ext cx="1589091" cy="2828927"/>
              </a:xfrm>
              <a:custGeom>
                <a:avLst/>
                <a:gdLst>
                  <a:gd name="T0" fmla="*/ 421 w 421"/>
                  <a:gd name="T1" fmla="*/ 509 h 751"/>
                  <a:gd name="T2" fmla="*/ 359 w 421"/>
                  <a:gd name="T3" fmla="*/ 306 h 751"/>
                  <a:gd name="T4" fmla="*/ 338 w 421"/>
                  <a:gd name="T5" fmla="*/ 0 h 751"/>
                  <a:gd name="T6" fmla="*/ 307 w 421"/>
                  <a:gd name="T7" fmla="*/ 216 h 751"/>
                  <a:gd name="T8" fmla="*/ 307 w 421"/>
                  <a:gd name="T9" fmla="*/ 214 h 751"/>
                  <a:gd name="T10" fmla="*/ 307 w 421"/>
                  <a:gd name="T11" fmla="*/ 204 h 751"/>
                  <a:gd name="T12" fmla="*/ 288 w 421"/>
                  <a:gd name="T13" fmla="*/ 204 h 751"/>
                  <a:gd name="T14" fmla="*/ 288 w 421"/>
                  <a:gd name="T15" fmla="*/ 230 h 751"/>
                  <a:gd name="T16" fmla="*/ 279 w 421"/>
                  <a:gd name="T17" fmla="*/ 238 h 751"/>
                  <a:gd name="T18" fmla="*/ 278 w 421"/>
                  <a:gd name="T19" fmla="*/ 204 h 751"/>
                  <a:gd name="T20" fmla="*/ 219 w 421"/>
                  <a:gd name="T21" fmla="*/ 204 h 751"/>
                  <a:gd name="T22" fmla="*/ 219 w 421"/>
                  <a:gd name="T23" fmla="*/ 243 h 751"/>
                  <a:gd name="T24" fmla="*/ 274 w 421"/>
                  <a:gd name="T25" fmla="*/ 243 h 751"/>
                  <a:gd name="T26" fmla="*/ 270 w 421"/>
                  <a:gd name="T27" fmla="*/ 247 h 751"/>
                  <a:gd name="T28" fmla="*/ 264 w 421"/>
                  <a:gd name="T29" fmla="*/ 254 h 751"/>
                  <a:gd name="T30" fmla="*/ 219 w 421"/>
                  <a:gd name="T31" fmla="*/ 254 h 751"/>
                  <a:gd name="T32" fmla="*/ 219 w 421"/>
                  <a:gd name="T33" fmla="*/ 291 h 751"/>
                  <a:gd name="T34" fmla="*/ 233 w 421"/>
                  <a:gd name="T35" fmla="*/ 291 h 751"/>
                  <a:gd name="T36" fmla="*/ 219 w 421"/>
                  <a:gd name="T37" fmla="*/ 300 h 751"/>
                  <a:gd name="T38" fmla="*/ 219 w 421"/>
                  <a:gd name="T39" fmla="*/ 291 h 751"/>
                  <a:gd name="T40" fmla="*/ 210 w 421"/>
                  <a:gd name="T41" fmla="*/ 291 h 751"/>
                  <a:gd name="T42" fmla="*/ 210 w 421"/>
                  <a:gd name="T43" fmla="*/ 302 h 751"/>
                  <a:gd name="T44" fmla="*/ 217 w 421"/>
                  <a:gd name="T45" fmla="*/ 302 h 751"/>
                  <a:gd name="T46" fmla="*/ 213 w 421"/>
                  <a:gd name="T47" fmla="*/ 306 h 751"/>
                  <a:gd name="T48" fmla="*/ 210 w 421"/>
                  <a:gd name="T49" fmla="*/ 303 h 751"/>
                  <a:gd name="T50" fmla="*/ 210 w 421"/>
                  <a:gd name="T51" fmla="*/ 302 h 751"/>
                  <a:gd name="T52" fmla="*/ 209 w 421"/>
                  <a:gd name="T53" fmla="*/ 302 h 751"/>
                  <a:gd name="T54" fmla="*/ 185 w 421"/>
                  <a:gd name="T55" fmla="*/ 291 h 751"/>
                  <a:gd name="T56" fmla="*/ 185 w 421"/>
                  <a:gd name="T57" fmla="*/ 291 h 751"/>
                  <a:gd name="T58" fmla="*/ 210 w 421"/>
                  <a:gd name="T59" fmla="*/ 291 h 751"/>
                  <a:gd name="T60" fmla="*/ 210 w 421"/>
                  <a:gd name="T61" fmla="*/ 254 h 751"/>
                  <a:gd name="T62" fmla="*/ 162 w 421"/>
                  <a:gd name="T63" fmla="*/ 254 h 751"/>
                  <a:gd name="T64" fmla="*/ 161 w 421"/>
                  <a:gd name="T65" fmla="*/ 252 h 751"/>
                  <a:gd name="T66" fmla="*/ 153 w 421"/>
                  <a:gd name="T67" fmla="*/ 244 h 751"/>
                  <a:gd name="T68" fmla="*/ 153 w 421"/>
                  <a:gd name="T69" fmla="*/ 243 h 751"/>
                  <a:gd name="T70" fmla="*/ 152 w 421"/>
                  <a:gd name="T71" fmla="*/ 243 h 751"/>
                  <a:gd name="T72" fmla="*/ 143 w 421"/>
                  <a:gd name="T73" fmla="*/ 235 h 751"/>
                  <a:gd name="T74" fmla="*/ 144 w 421"/>
                  <a:gd name="T75" fmla="*/ 204 h 751"/>
                  <a:gd name="T76" fmla="*/ 122 w 421"/>
                  <a:gd name="T77" fmla="*/ 204 h 751"/>
                  <a:gd name="T78" fmla="*/ 122 w 421"/>
                  <a:gd name="T79" fmla="*/ 214 h 751"/>
                  <a:gd name="T80" fmla="*/ 122 w 421"/>
                  <a:gd name="T81" fmla="*/ 219 h 751"/>
                  <a:gd name="T82" fmla="*/ 71 w 421"/>
                  <a:gd name="T83" fmla="*/ 0 h 751"/>
                  <a:gd name="T84" fmla="*/ 71 w 421"/>
                  <a:gd name="T85" fmla="*/ 310 h 751"/>
                  <a:gd name="T86" fmla="*/ 0 w 421"/>
                  <a:gd name="T87" fmla="*/ 503 h 751"/>
                  <a:gd name="T88" fmla="*/ 131 w 421"/>
                  <a:gd name="T89" fmla="*/ 412 h 751"/>
                  <a:gd name="T90" fmla="*/ 301 w 421"/>
                  <a:gd name="T91" fmla="*/ 409 h 751"/>
                  <a:gd name="T92" fmla="*/ 421 w 421"/>
                  <a:gd name="T93" fmla="*/ 509 h 751"/>
                  <a:gd name="T94" fmla="*/ 218 w 421"/>
                  <a:gd name="T95" fmla="*/ 384 h 751"/>
                  <a:gd name="T96" fmla="*/ 217 w 421"/>
                  <a:gd name="T97" fmla="*/ 384 h 751"/>
                  <a:gd name="T98" fmla="*/ 217 w 421"/>
                  <a:gd name="T99" fmla="*/ 384 h 751"/>
                  <a:gd name="T100" fmla="*/ 218 w 421"/>
                  <a:gd name="T101" fmla="*/ 384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21" h="751">
                    <a:moveTo>
                      <a:pt x="421" y="509"/>
                    </a:moveTo>
                    <a:cubicBezTo>
                      <a:pt x="421" y="509"/>
                      <a:pt x="400" y="323"/>
                      <a:pt x="359" y="306"/>
                    </a:cubicBezTo>
                    <a:cubicBezTo>
                      <a:pt x="391" y="250"/>
                      <a:pt x="338" y="0"/>
                      <a:pt x="338" y="0"/>
                    </a:cubicBezTo>
                    <a:cubicBezTo>
                      <a:pt x="338" y="0"/>
                      <a:pt x="355" y="183"/>
                      <a:pt x="307" y="216"/>
                    </a:cubicBezTo>
                    <a:cubicBezTo>
                      <a:pt x="307" y="215"/>
                      <a:pt x="307" y="215"/>
                      <a:pt x="307" y="214"/>
                    </a:cubicBezTo>
                    <a:cubicBezTo>
                      <a:pt x="307" y="211"/>
                      <a:pt x="307" y="207"/>
                      <a:pt x="307" y="204"/>
                    </a:cubicBezTo>
                    <a:cubicBezTo>
                      <a:pt x="288" y="204"/>
                      <a:pt x="288" y="204"/>
                      <a:pt x="288" y="204"/>
                    </a:cubicBezTo>
                    <a:cubicBezTo>
                      <a:pt x="288" y="213"/>
                      <a:pt x="288" y="222"/>
                      <a:pt x="288" y="230"/>
                    </a:cubicBezTo>
                    <a:cubicBezTo>
                      <a:pt x="285" y="233"/>
                      <a:pt x="281" y="236"/>
                      <a:pt x="279" y="238"/>
                    </a:cubicBezTo>
                    <a:cubicBezTo>
                      <a:pt x="279" y="227"/>
                      <a:pt x="278" y="216"/>
                      <a:pt x="278" y="204"/>
                    </a:cubicBezTo>
                    <a:cubicBezTo>
                      <a:pt x="219" y="204"/>
                      <a:pt x="219" y="204"/>
                      <a:pt x="219" y="204"/>
                    </a:cubicBezTo>
                    <a:cubicBezTo>
                      <a:pt x="219" y="243"/>
                      <a:pt x="219" y="243"/>
                      <a:pt x="219" y="243"/>
                    </a:cubicBezTo>
                    <a:cubicBezTo>
                      <a:pt x="274" y="243"/>
                      <a:pt x="274" y="243"/>
                      <a:pt x="274" y="243"/>
                    </a:cubicBezTo>
                    <a:cubicBezTo>
                      <a:pt x="272" y="244"/>
                      <a:pt x="271" y="246"/>
                      <a:pt x="270" y="247"/>
                    </a:cubicBezTo>
                    <a:cubicBezTo>
                      <a:pt x="268" y="250"/>
                      <a:pt x="266" y="252"/>
                      <a:pt x="264" y="254"/>
                    </a:cubicBezTo>
                    <a:cubicBezTo>
                      <a:pt x="219" y="254"/>
                      <a:pt x="219" y="254"/>
                      <a:pt x="219" y="254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33" y="291"/>
                      <a:pt x="233" y="291"/>
                      <a:pt x="233" y="291"/>
                    </a:cubicBezTo>
                    <a:cubicBezTo>
                      <a:pt x="227" y="294"/>
                      <a:pt x="223" y="296"/>
                      <a:pt x="219" y="300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17" y="302"/>
                      <a:pt x="217" y="302"/>
                      <a:pt x="217" y="302"/>
                    </a:cubicBezTo>
                    <a:cubicBezTo>
                      <a:pt x="215" y="304"/>
                      <a:pt x="214" y="305"/>
                      <a:pt x="213" y="306"/>
                    </a:cubicBezTo>
                    <a:cubicBezTo>
                      <a:pt x="212" y="305"/>
                      <a:pt x="211" y="304"/>
                      <a:pt x="210" y="303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09" y="302"/>
                      <a:pt x="209" y="302"/>
                      <a:pt x="209" y="302"/>
                    </a:cubicBezTo>
                    <a:cubicBezTo>
                      <a:pt x="203" y="297"/>
                      <a:pt x="195" y="294"/>
                      <a:pt x="185" y="291"/>
                    </a:cubicBezTo>
                    <a:cubicBezTo>
                      <a:pt x="185" y="291"/>
                      <a:pt x="185" y="291"/>
                      <a:pt x="185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254"/>
                      <a:pt x="210" y="254"/>
                      <a:pt x="210" y="254"/>
                    </a:cubicBezTo>
                    <a:cubicBezTo>
                      <a:pt x="162" y="254"/>
                      <a:pt x="162" y="254"/>
                      <a:pt x="162" y="254"/>
                    </a:cubicBezTo>
                    <a:cubicBezTo>
                      <a:pt x="162" y="253"/>
                      <a:pt x="161" y="253"/>
                      <a:pt x="161" y="252"/>
                    </a:cubicBezTo>
                    <a:cubicBezTo>
                      <a:pt x="158" y="249"/>
                      <a:pt x="156" y="246"/>
                      <a:pt x="153" y="244"/>
                    </a:cubicBezTo>
                    <a:cubicBezTo>
                      <a:pt x="153" y="243"/>
                      <a:pt x="153" y="243"/>
                      <a:pt x="153" y="243"/>
                    </a:cubicBezTo>
                    <a:cubicBezTo>
                      <a:pt x="152" y="243"/>
                      <a:pt x="152" y="243"/>
                      <a:pt x="152" y="243"/>
                    </a:cubicBezTo>
                    <a:cubicBezTo>
                      <a:pt x="149" y="240"/>
                      <a:pt x="146" y="238"/>
                      <a:pt x="143" y="235"/>
                    </a:cubicBezTo>
                    <a:cubicBezTo>
                      <a:pt x="143" y="225"/>
                      <a:pt x="144" y="215"/>
                      <a:pt x="144" y="204"/>
                    </a:cubicBezTo>
                    <a:cubicBezTo>
                      <a:pt x="122" y="204"/>
                      <a:pt x="122" y="204"/>
                      <a:pt x="122" y="204"/>
                    </a:cubicBezTo>
                    <a:cubicBezTo>
                      <a:pt x="122" y="208"/>
                      <a:pt x="122" y="211"/>
                      <a:pt x="122" y="214"/>
                    </a:cubicBezTo>
                    <a:cubicBezTo>
                      <a:pt x="122" y="216"/>
                      <a:pt x="122" y="217"/>
                      <a:pt x="122" y="219"/>
                    </a:cubicBezTo>
                    <a:cubicBezTo>
                      <a:pt x="74" y="187"/>
                      <a:pt x="71" y="0"/>
                      <a:pt x="71" y="0"/>
                    </a:cubicBezTo>
                    <a:cubicBezTo>
                      <a:pt x="71" y="0"/>
                      <a:pt x="39" y="254"/>
                      <a:pt x="71" y="310"/>
                    </a:cubicBezTo>
                    <a:cubicBezTo>
                      <a:pt x="30" y="327"/>
                      <a:pt x="0" y="503"/>
                      <a:pt x="0" y="503"/>
                    </a:cubicBezTo>
                    <a:cubicBezTo>
                      <a:pt x="0" y="503"/>
                      <a:pt x="75" y="431"/>
                      <a:pt x="131" y="412"/>
                    </a:cubicBezTo>
                    <a:cubicBezTo>
                      <a:pt x="151" y="500"/>
                      <a:pt x="219" y="751"/>
                      <a:pt x="301" y="409"/>
                    </a:cubicBezTo>
                    <a:cubicBezTo>
                      <a:pt x="354" y="432"/>
                      <a:pt x="421" y="509"/>
                      <a:pt x="421" y="509"/>
                    </a:cubicBezTo>
                    <a:close/>
                    <a:moveTo>
                      <a:pt x="218" y="384"/>
                    </a:move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8" y="38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47" name="Group 46"/>
              <p:cNvGrpSpPr/>
              <p:nvPr/>
            </p:nvGrpSpPr>
            <p:grpSpPr>
              <a:xfrm>
                <a:off x="853323" y="304311"/>
                <a:ext cx="698501" cy="1446214"/>
                <a:chOff x="853323" y="304311"/>
                <a:chExt cx="698501" cy="1446214"/>
              </a:xfrm>
              <a:grpFill/>
            </p:grpSpPr>
            <p:sp>
              <p:nvSpPr>
                <p:cNvPr id="48" name="Freeform 10"/>
                <p:cNvSpPr>
                  <a:spLocks/>
                </p:cNvSpPr>
                <p:nvPr/>
              </p:nvSpPr>
              <p:spPr bwMode="auto">
                <a:xfrm>
                  <a:off x="1220036" y="1220299"/>
                  <a:ext cx="214313" cy="120650"/>
                </a:xfrm>
                <a:custGeom>
                  <a:avLst/>
                  <a:gdLst>
                    <a:gd name="T0" fmla="*/ 0 w 57"/>
                    <a:gd name="T1" fmla="*/ 32 h 32"/>
                    <a:gd name="T2" fmla="*/ 57 w 57"/>
                    <a:gd name="T3" fmla="*/ 32 h 32"/>
                    <a:gd name="T4" fmla="*/ 54 w 57"/>
                    <a:gd name="T5" fmla="*/ 0 h 32"/>
                    <a:gd name="T6" fmla="*/ 0 w 57"/>
                    <a:gd name="T7" fmla="*/ 0 h 32"/>
                    <a:gd name="T8" fmla="*/ 0 w 57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2">
                      <a:moveTo>
                        <a:pt x="0" y="32"/>
                      </a:move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6" y="21"/>
                        <a:pt x="55" y="11"/>
                        <a:pt x="5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9" name="Freeform 11"/>
                <p:cNvSpPr>
                  <a:spLocks/>
                </p:cNvSpPr>
                <p:nvPr/>
              </p:nvSpPr>
              <p:spPr bwMode="auto">
                <a:xfrm>
                  <a:off x="1416886" y="836124"/>
                  <a:ext cx="74613" cy="161925"/>
                </a:xfrm>
                <a:custGeom>
                  <a:avLst/>
                  <a:gdLst>
                    <a:gd name="T0" fmla="*/ 20 w 20"/>
                    <a:gd name="T1" fmla="*/ 43 h 43"/>
                    <a:gd name="T2" fmla="*/ 12 w 20"/>
                    <a:gd name="T3" fmla="*/ 0 h 43"/>
                    <a:gd name="T4" fmla="*/ 0 w 20"/>
                    <a:gd name="T5" fmla="*/ 0 h 43"/>
                    <a:gd name="T6" fmla="*/ 6 w 20"/>
                    <a:gd name="T7" fmla="*/ 43 h 43"/>
                    <a:gd name="T8" fmla="*/ 20 w 20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43">
                      <a:moveTo>
                        <a:pt x="20" y="43"/>
                      </a:moveTo>
                      <a:cubicBezTo>
                        <a:pt x="18" y="28"/>
                        <a:pt x="15" y="14"/>
                        <a:pt x="1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5"/>
                        <a:pt x="4" y="29"/>
                        <a:pt x="6" y="43"/>
                      </a:cubicBezTo>
                      <a:lnTo>
                        <a:pt x="20" y="4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0" name="Freeform 12"/>
                <p:cNvSpPr>
                  <a:spLocks/>
                </p:cNvSpPr>
                <p:nvPr/>
              </p:nvSpPr>
              <p:spPr bwMode="auto">
                <a:xfrm>
                  <a:off x="1220036" y="1039324"/>
                  <a:ext cx="200025" cy="139700"/>
                </a:xfrm>
                <a:custGeom>
                  <a:avLst/>
                  <a:gdLst>
                    <a:gd name="T0" fmla="*/ 0 w 53"/>
                    <a:gd name="T1" fmla="*/ 37 h 37"/>
                    <a:gd name="T2" fmla="*/ 53 w 53"/>
                    <a:gd name="T3" fmla="*/ 37 h 37"/>
                    <a:gd name="T4" fmla="*/ 50 w 53"/>
                    <a:gd name="T5" fmla="*/ 0 h 37"/>
                    <a:gd name="T6" fmla="*/ 0 w 53"/>
                    <a:gd name="T7" fmla="*/ 0 h 37"/>
                    <a:gd name="T8" fmla="*/ 0 w 53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3" h="37">
                      <a:moveTo>
                        <a:pt x="0" y="37"/>
                      </a:moveTo>
                      <a:cubicBezTo>
                        <a:pt x="53" y="37"/>
                        <a:pt x="53" y="37"/>
                        <a:pt x="53" y="37"/>
                      </a:cubicBezTo>
                      <a:cubicBezTo>
                        <a:pt x="52" y="25"/>
                        <a:pt x="51" y="13"/>
                        <a:pt x="5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" name="Freeform 13"/>
                <p:cNvSpPr>
                  <a:spLocks/>
                </p:cNvSpPr>
                <p:nvPr/>
              </p:nvSpPr>
              <p:spPr bwMode="auto">
                <a:xfrm>
                  <a:off x="1442286" y="1039324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5 w 21"/>
                    <a:gd name="T3" fmla="*/ 0 h 37"/>
                    <a:gd name="T4" fmla="*/ 0 w 21"/>
                    <a:gd name="T5" fmla="*/ 0 h 37"/>
                    <a:gd name="T6" fmla="*/ 4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19" y="25"/>
                        <a:pt x="17" y="12"/>
                        <a:pt x="1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3"/>
                        <a:pt x="3" y="25"/>
                        <a:pt x="4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" name="Freeform 14"/>
                <p:cNvSpPr>
                  <a:spLocks/>
                </p:cNvSpPr>
                <p:nvPr/>
              </p:nvSpPr>
              <p:spPr bwMode="auto">
                <a:xfrm>
                  <a:off x="1354974" y="493224"/>
                  <a:ext cx="53975" cy="131763"/>
                </a:xfrm>
                <a:custGeom>
                  <a:avLst/>
                  <a:gdLst>
                    <a:gd name="T0" fmla="*/ 14 w 14"/>
                    <a:gd name="T1" fmla="*/ 35 h 35"/>
                    <a:gd name="T2" fmla="*/ 1 w 14"/>
                    <a:gd name="T3" fmla="*/ 0 h 35"/>
                    <a:gd name="T4" fmla="*/ 0 w 14"/>
                    <a:gd name="T5" fmla="*/ 0 h 35"/>
                    <a:gd name="T6" fmla="*/ 7 w 14"/>
                    <a:gd name="T7" fmla="*/ 35 h 35"/>
                    <a:gd name="T8" fmla="*/ 14 w 14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5">
                      <a:moveTo>
                        <a:pt x="14" y="35"/>
                      </a:moveTo>
                      <a:cubicBezTo>
                        <a:pt x="10" y="23"/>
                        <a:pt x="6" y="11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2"/>
                        <a:pt x="5" y="24"/>
                        <a:pt x="7" y="35"/>
                      </a:cubicBezTo>
                      <a:lnTo>
                        <a:pt x="14" y="3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" name="Freeform 15"/>
                <p:cNvSpPr>
                  <a:spLocks/>
                </p:cNvSpPr>
                <p:nvPr/>
              </p:nvSpPr>
              <p:spPr bwMode="auto">
                <a:xfrm>
                  <a:off x="1389899" y="669436"/>
                  <a:ext cx="60325" cy="125413"/>
                </a:xfrm>
                <a:custGeom>
                  <a:avLst/>
                  <a:gdLst>
                    <a:gd name="T0" fmla="*/ 16 w 16"/>
                    <a:gd name="T1" fmla="*/ 33 h 33"/>
                    <a:gd name="T2" fmla="*/ 8 w 16"/>
                    <a:gd name="T3" fmla="*/ 0 h 33"/>
                    <a:gd name="T4" fmla="*/ 0 w 16"/>
                    <a:gd name="T5" fmla="*/ 0 h 33"/>
                    <a:gd name="T6" fmla="*/ 5 w 16"/>
                    <a:gd name="T7" fmla="*/ 33 h 33"/>
                    <a:gd name="T8" fmla="*/ 16 w 16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3">
                      <a:moveTo>
                        <a:pt x="16" y="33"/>
                      </a:moveTo>
                      <a:cubicBezTo>
                        <a:pt x="14" y="21"/>
                        <a:pt x="11" y="10"/>
                        <a:pt x="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1"/>
                        <a:pt x="4" y="22"/>
                        <a:pt x="5" y="33"/>
                      </a:cubicBezTo>
                      <a:lnTo>
                        <a:pt x="16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" name="Freeform 16"/>
                <p:cNvSpPr>
                  <a:spLocks/>
                </p:cNvSpPr>
                <p:nvPr/>
              </p:nvSpPr>
              <p:spPr bwMode="auto">
                <a:xfrm>
                  <a:off x="864435" y="1220299"/>
                  <a:ext cx="90488" cy="120650"/>
                </a:xfrm>
                <a:custGeom>
                  <a:avLst/>
                  <a:gdLst>
                    <a:gd name="T0" fmla="*/ 4 w 24"/>
                    <a:gd name="T1" fmla="*/ 0 h 32"/>
                    <a:gd name="T2" fmla="*/ 0 w 24"/>
                    <a:gd name="T3" fmla="*/ 32 h 32"/>
                    <a:gd name="T4" fmla="*/ 21 w 24"/>
                    <a:gd name="T5" fmla="*/ 32 h 32"/>
                    <a:gd name="T6" fmla="*/ 24 w 24"/>
                    <a:gd name="T7" fmla="*/ 0 h 32"/>
                    <a:gd name="T8" fmla="*/ 4 w 2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2">
                      <a:moveTo>
                        <a:pt x="4" y="0"/>
                      </a:moveTo>
                      <a:cubicBezTo>
                        <a:pt x="2" y="11"/>
                        <a:pt x="1" y="21"/>
                        <a:pt x="0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22" y="21"/>
                        <a:pt x="23" y="11"/>
                        <a:pt x="24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" name="Freeform 17"/>
                <p:cNvSpPr>
                  <a:spLocks/>
                </p:cNvSpPr>
                <p:nvPr/>
              </p:nvSpPr>
              <p:spPr bwMode="auto">
                <a:xfrm>
                  <a:off x="951748" y="669436"/>
                  <a:ext cx="71438" cy="125413"/>
                </a:xfrm>
                <a:custGeom>
                  <a:avLst/>
                  <a:gdLst>
                    <a:gd name="T0" fmla="*/ 9 w 19"/>
                    <a:gd name="T1" fmla="*/ 0 h 33"/>
                    <a:gd name="T2" fmla="*/ 0 w 19"/>
                    <a:gd name="T3" fmla="*/ 33 h 33"/>
                    <a:gd name="T4" fmla="*/ 14 w 19"/>
                    <a:gd name="T5" fmla="*/ 33 h 33"/>
                    <a:gd name="T6" fmla="*/ 19 w 19"/>
                    <a:gd name="T7" fmla="*/ 0 h 33"/>
                    <a:gd name="T8" fmla="*/ 9 w 19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33">
                      <a:moveTo>
                        <a:pt x="9" y="0"/>
                      </a:moveTo>
                      <a:cubicBezTo>
                        <a:pt x="6" y="10"/>
                        <a:pt x="3" y="21"/>
                        <a:pt x="0" y="33"/>
                      </a:cubicBezTo>
                      <a:cubicBezTo>
                        <a:pt x="14" y="33"/>
                        <a:pt x="14" y="33"/>
                        <a:pt x="14" y="33"/>
                      </a:cubicBezTo>
                      <a:cubicBezTo>
                        <a:pt x="16" y="22"/>
                        <a:pt x="17" y="11"/>
                        <a:pt x="19" y="0"/>
                      </a:cubicBezTo>
                      <a:lnTo>
                        <a:pt x="9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" name="Freeform 18"/>
                <p:cNvSpPr>
                  <a:spLocks/>
                </p:cNvSpPr>
                <p:nvPr/>
              </p:nvSpPr>
              <p:spPr bwMode="auto">
                <a:xfrm>
                  <a:off x="883485" y="1039324"/>
                  <a:ext cx="87313" cy="139700"/>
                </a:xfrm>
                <a:custGeom>
                  <a:avLst/>
                  <a:gdLst>
                    <a:gd name="T0" fmla="*/ 6 w 23"/>
                    <a:gd name="T1" fmla="*/ 0 h 37"/>
                    <a:gd name="T2" fmla="*/ 0 w 23"/>
                    <a:gd name="T3" fmla="*/ 37 h 37"/>
                    <a:gd name="T4" fmla="*/ 19 w 23"/>
                    <a:gd name="T5" fmla="*/ 37 h 37"/>
                    <a:gd name="T6" fmla="*/ 23 w 23"/>
                    <a:gd name="T7" fmla="*/ 0 h 37"/>
                    <a:gd name="T8" fmla="*/ 6 w 23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37">
                      <a:moveTo>
                        <a:pt x="6" y="0"/>
                      </a:moveTo>
                      <a:cubicBezTo>
                        <a:pt x="4" y="12"/>
                        <a:pt x="2" y="25"/>
                        <a:pt x="0" y="37"/>
                      </a:cubicBezTo>
                      <a:cubicBezTo>
                        <a:pt x="19" y="37"/>
                        <a:pt x="19" y="37"/>
                        <a:pt x="19" y="37"/>
                      </a:cubicBezTo>
                      <a:cubicBezTo>
                        <a:pt x="21" y="25"/>
                        <a:pt x="22" y="13"/>
                        <a:pt x="23" y="0"/>
                      </a:cubicBezTo>
                      <a:lnTo>
                        <a:pt x="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" name="Freeform 19"/>
                <p:cNvSpPr>
                  <a:spLocks/>
                </p:cNvSpPr>
                <p:nvPr/>
              </p:nvSpPr>
              <p:spPr bwMode="auto">
                <a:xfrm>
                  <a:off x="1102561" y="304311"/>
                  <a:ext cx="82550" cy="147638"/>
                </a:xfrm>
                <a:custGeom>
                  <a:avLst/>
                  <a:gdLst>
                    <a:gd name="T0" fmla="*/ 22 w 22"/>
                    <a:gd name="T1" fmla="*/ 0 h 39"/>
                    <a:gd name="T2" fmla="*/ 0 w 22"/>
                    <a:gd name="T3" fmla="*/ 19 h 39"/>
                    <a:gd name="T4" fmla="*/ 5 w 22"/>
                    <a:gd name="T5" fmla="*/ 21 h 39"/>
                    <a:gd name="T6" fmla="*/ 1 w 22"/>
                    <a:gd name="T7" fmla="*/ 39 h 39"/>
                    <a:gd name="T8" fmla="*/ 22 w 22"/>
                    <a:gd name="T9" fmla="*/ 39 h 39"/>
                    <a:gd name="T10" fmla="*/ 22 w 22"/>
                    <a:gd name="T11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" h="39">
                      <a:moveTo>
                        <a:pt x="22" y="0"/>
                      </a:moveTo>
                      <a:cubicBezTo>
                        <a:pt x="14" y="2"/>
                        <a:pt x="7" y="9"/>
                        <a:pt x="0" y="19"/>
                      </a:cubicBezTo>
                      <a:cubicBezTo>
                        <a:pt x="5" y="21"/>
                        <a:pt x="5" y="21"/>
                        <a:pt x="5" y="21"/>
                      </a:cubicBezTo>
                      <a:cubicBezTo>
                        <a:pt x="3" y="27"/>
                        <a:pt x="2" y="33"/>
                        <a:pt x="1" y="39"/>
                      </a:cubicBezTo>
                      <a:cubicBezTo>
                        <a:pt x="22" y="39"/>
                        <a:pt x="22" y="39"/>
                        <a:pt x="22" y="39"/>
                      </a:cubicBezTo>
                      <a:lnTo>
                        <a:pt x="2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" name="Freeform 20"/>
                <p:cNvSpPr>
                  <a:spLocks/>
                </p:cNvSpPr>
                <p:nvPr/>
              </p:nvSpPr>
              <p:spPr bwMode="auto">
                <a:xfrm>
                  <a:off x="1220036" y="304311"/>
                  <a:ext cx="90488" cy="147638"/>
                </a:xfrm>
                <a:custGeom>
                  <a:avLst/>
                  <a:gdLst>
                    <a:gd name="T0" fmla="*/ 20 w 24"/>
                    <a:gd name="T1" fmla="*/ 21 h 39"/>
                    <a:gd name="T2" fmla="*/ 22 w 24"/>
                    <a:gd name="T3" fmla="*/ 20 h 39"/>
                    <a:gd name="T4" fmla="*/ 0 w 24"/>
                    <a:gd name="T5" fmla="*/ 0 h 39"/>
                    <a:gd name="T6" fmla="*/ 0 w 24"/>
                    <a:gd name="T7" fmla="*/ 39 h 39"/>
                    <a:gd name="T8" fmla="*/ 24 w 24"/>
                    <a:gd name="T9" fmla="*/ 39 h 39"/>
                    <a:gd name="T10" fmla="*/ 20 w 24"/>
                    <a:gd name="T11" fmla="*/ 21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39">
                      <a:moveTo>
                        <a:pt x="20" y="21"/>
                      </a:move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15" y="9"/>
                        <a:pt x="8" y="2"/>
                        <a:pt x="0" y="0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24" y="39"/>
                        <a:pt x="24" y="39"/>
                        <a:pt x="24" y="39"/>
                      </a:cubicBezTo>
                      <a:cubicBezTo>
                        <a:pt x="22" y="33"/>
                        <a:pt x="21" y="27"/>
                        <a:pt x="20" y="2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" name="Freeform 21"/>
                <p:cNvSpPr>
                  <a:spLocks/>
                </p:cNvSpPr>
                <p:nvPr/>
              </p:nvSpPr>
              <p:spPr bwMode="auto">
                <a:xfrm>
                  <a:off x="1061286" y="429724"/>
                  <a:ext cx="11113" cy="22225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6 h 6"/>
                    <a:gd name="T4" fmla="*/ 3 w 3"/>
                    <a:gd name="T5" fmla="*/ 0 h 6"/>
                    <a:gd name="T6" fmla="*/ 0 w 3"/>
                    <a:gd name="T7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0" y="6"/>
                      </a:move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4"/>
                        <a:pt x="3" y="2"/>
                        <a:pt x="3" y="0"/>
                      </a:cubicBezTo>
                      <a:cubicBezTo>
                        <a:pt x="2" y="2"/>
                        <a:pt x="1" y="4"/>
                        <a:pt x="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" name="Freeform 22"/>
                <p:cNvSpPr>
                  <a:spLocks/>
                </p:cNvSpPr>
                <p:nvPr/>
              </p:nvSpPr>
              <p:spPr bwMode="auto">
                <a:xfrm>
                  <a:off x="996198" y="493224"/>
                  <a:ext cx="61913" cy="131763"/>
                </a:xfrm>
                <a:custGeom>
                  <a:avLst/>
                  <a:gdLst>
                    <a:gd name="T0" fmla="*/ 12 w 16"/>
                    <a:gd name="T1" fmla="*/ 0 h 35"/>
                    <a:gd name="T2" fmla="*/ 0 w 16"/>
                    <a:gd name="T3" fmla="*/ 35 h 35"/>
                    <a:gd name="T4" fmla="*/ 9 w 16"/>
                    <a:gd name="T5" fmla="*/ 35 h 35"/>
                    <a:gd name="T6" fmla="*/ 16 w 16"/>
                    <a:gd name="T7" fmla="*/ 0 h 35"/>
                    <a:gd name="T8" fmla="*/ 12 w 16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5">
                      <a:moveTo>
                        <a:pt x="12" y="0"/>
                      </a:moveTo>
                      <a:cubicBezTo>
                        <a:pt x="8" y="11"/>
                        <a:pt x="4" y="23"/>
                        <a:pt x="0" y="35"/>
                      </a:cubicBezTo>
                      <a:cubicBezTo>
                        <a:pt x="9" y="35"/>
                        <a:pt x="9" y="35"/>
                        <a:pt x="9" y="35"/>
                      </a:cubicBezTo>
                      <a:cubicBezTo>
                        <a:pt x="12" y="24"/>
                        <a:pt x="14" y="12"/>
                        <a:pt x="16" y="0"/>
                      </a:cubicBezTo>
                      <a:lnTo>
                        <a:pt x="1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" name="Freeform 23"/>
                <p:cNvSpPr>
                  <a:spLocks/>
                </p:cNvSpPr>
                <p:nvPr/>
              </p:nvSpPr>
              <p:spPr bwMode="auto">
                <a:xfrm>
                  <a:off x="913648" y="836124"/>
                  <a:ext cx="82550" cy="161925"/>
                </a:xfrm>
                <a:custGeom>
                  <a:avLst/>
                  <a:gdLst>
                    <a:gd name="T0" fmla="*/ 8 w 22"/>
                    <a:gd name="T1" fmla="*/ 0 h 43"/>
                    <a:gd name="T2" fmla="*/ 0 w 22"/>
                    <a:gd name="T3" fmla="*/ 43 h 43"/>
                    <a:gd name="T4" fmla="*/ 16 w 22"/>
                    <a:gd name="T5" fmla="*/ 43 h 43"/>
                    <a:gd name="T6" fmla="*/ 22 w 22"/>
                    <a:gd name="T7" fmla="*/ 0 h 43"/>
                    <a:gd name="T8" fmla="*/ 8 w 22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43">
                      <a:moveTo>
                        <a:pt x="8" y="0"/>
                      </a:moveTo>
                      <a:cubicBezTo>
                        <a:pt x="5" y="14"/>
                        <a:pt x="2" y="28"/>
                        <a:pt x="0" y="43"/>
                      </a:cubicBezTo>
                      <a:cubicBezTo>
                        <a:pt x="16" y="43"/>
                        <a:pt x="16" y="43"/>
                        <a:pt x="16" y="43"/>
                      </a:cubicBezTo>
                      <a:cubicBezTo>
                        <a:pt x="18" y="29"/>
                        <a:pt x="20" y="15"/>
                        <a:pt x="22" y="0"/>
                      </a:cubicBezTo>
                      <a:lnTo>
                        <a:pt x="8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" name="Freeform 24"/>
                <p:cNvSpPr>
                  <a:spLocks/>
                </p:cNvSpPr>
                <p:nvPr/>
              </p:nvSpPr>
              <p:spPr bwMode="auto">
                <a:xfrm>
                  <a:off x="1220036" y="1382225"/>
                  <a:ext cx="222250" cy="139700"/>
                </a:xfrm>
                <a:custGeom>
                  <a:avLst/>
                  <a:gdLst>
                    <a:gd name="T0" fmla="*/ 0 w 59"/>
                    <a:gd name="T1" fmla="*/ 37 h 37"/>
                    <a:gd name="T2" fmla="*/ 59 w 59"/>
                    <a:gd name="T3" fmla="*/ 37 h 37"/>
                    <a:gd name="T4" fmla="*/ 57 w 59"/>
                    <a:gd name="T5" fmla="*/ 0 h 37"/>
                    <a:gd name="T6" fmla="*/ 0 w 59"/>
                    <a:gd name="T7" fmla="*/ 0 h 37"/>
                    <a:gd name="T8" fmla="*/ 0 w 59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9" h="37">
                      <a:moveTo>
                        <a:pt x="0" y="37"/>
                      </a:moveTo>
                      <a:cubicBezTo>
                        <a:pt x="59" y="37"/>
                        <a:pt x="59" y="37"/>
                        <a:pt x="59" y="37"/>
                      </a:cubicBezTo>
                      <a:cubicBezTo>
                        <a:pt x="58" y="25"/>
                        <a:pt x="58" y="13"/>
                        <a:pt x="5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" name="Freeform 25"/>
                <p:cNvSpPr>
                  <a:spLocks/>
                </p:cNvSpPr>
                <p:nvPr/>
              </p:nvSpPr>
              <p:spPr bwMode="auto">
                <a:xfrm>
                  <a:off x="1012073" y="836124"/>
                  <a:ext cx="173038" cy="161925"/>
                </a:xfrm>
                <a:custGeom>
                  <a:avLst/>
                  <a:gdLst>
                    <a:gd name="T0" fmla="*/ 46 w 46"/>
                    <a:gd name="T1" fmla="*/ 0 h 43"/>
                    <a:gd name="T2" fmla="*/ 6 w 46"/>
                    <a:gd name="T3" fmla="*/ 0 h 43"/>
                    <a:gd name="T4" fmla="*/ 0 w 46"/>
                    <a:gd name="T5" fmla="*/ 43 h 43"/>
                    <a:gd name="T6" fmla="*/ 46 w 46"/>
                    <a:gd name="T7" fmla="*/ 43 h 43"/>
                    <a:gd name="T8" fmla="*/ 46 w 46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" h="43">
                      <a:moveTo>
                        <a:pt x="4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15"/>
                        <a:pt x="2" y="29"/>
                        <a:pt x="0" y="43"/>
                      </a:cubicBezTo>
                      <a:cubicBezTo>
                        <a:pt x="46" y="43"/>
                        <a:pt x="46" y="43"/>
                        <a:pt x="46" y="43"/>
                      </a:cubicBezTo>
                      <a:lnTo>
                        <a:pt x="4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" name="Freeform 26"/>
                <p:cNvSpPr>
                  <a:spLocks/>
                </p:cNvSpPr>
                <p:nvPr/>
              </p:nvSpPr>
              <p:spPr bwMode="auto">
                <a:xfrm>
                  <a:off x="1069223" y="493224"/>
                  <a:ext cx="115888" cy="131763"/>
                </a:xfrm>
                <a:custGeom>
                  <a:avLst/>
                  <a:gdLst>
                    <a:gd name="T0" fmla="*/ 31 w 31"/>
                    <a:gd name="T1" fmla="*/ 0 h 35"/>
                    <a:gd name="T2" fmla="*/ 7 w 31"/>
                    <a:gd name="T3" fmla="*/ 0 h 35"/>
                    <a:gd name="T4" fmla="*/ 0 w 31"/>
                    <a:gd name="T5" fmla="*/ 35 h 35"/>
                    <a:gd name="T6" fmla="*/ 31 w 31"/>
                    <a:gd name="T7" fmla="*/ 35 h 35"/>
                    <a:gd name="T8" fmla="*/ 31 w 31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35">
                      <a:moveTo>
                        <a:pt x="31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5" y="12"/>
                        <a:pt x="2" y="24"/>
                        <a:pt x="0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0"/>
                        <a:pt x="31" y="0"/>
                        <a:pt x="3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" name="Freeform 27"/>
                <p:cNvSpPr>
                  <a:spLocks/>
                </p:cNvSpPr>
                <p:nvPr/>
              </p:nvSpPr>
              <p:spPr bwMode="auto">
                <a:xfrm>
                  <a:off x="993023" y="1039324"/>
                  <a:ext cx="192088" cy="139700"/>
                </a:xfrm>
                <a:custGeom>
                  <a:avLst/>
                  <a:gdLst>
                    <a:gd name="T0" fmla="*/ 51 w 51"/>
                    <a:gd name="T1" fmla="*/ 0 h 37"/>
                    <a:gd name="T2" fmla="*/ 4 w 51"/>
                    <a:gd name="T3" fmla="*/ 0 h 37"/>
                    <a:gd name="T4" fmla="*/ 0 w 51"/>
                    <a:gd name="T5" fmla="*/ 37 h 37"/>
                    <a:gd name="T6" fmla="*/ 51 w 51"/>
                    <a:gd name="T7" fmla="*/ 37 h 37"/>
                    <a:gd name="T8" fmla="*/ 51 w 51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" h="37">
                      <a:moveTo>
                        <a:pt x="51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13"/>
                        <a:pt x="1" y="25"/>
                        <a:pt x="0" y="37"/>
                      </a:cubicBezTo>
                      <a:cubicBezTo>
                        <a:pt x="51" y="37"/>
                        <a:pt x="51" y="37"/>
                        <a:pt x="51" y="37"/>
                      </a:cubicBezTo>
                      <a:lnTo>
                        <a:pt x="5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" name="Freeform 28"/>
                <p:cNvSpPr>
                  <a:spLocks/>
                </p:cNvSpPr>
                <p:nvPr/>
              </p:nvSpPr>
              <p:spPr bwMode="auto">
                <a:xfrm>
                  <a:off x="1220036" y="836124"/>
                  <a:ext cx="180975" cy="161925"/>
                </a:xfrm>
                <a:custGeom>
                  <a:avLst/>
                  <a:gdLst>
                    <a:gd name="T0" fmla="*/ 0 w 48"/>
                    <a:gd name="T1" fmla="*/ 43 h 43"/>
                    <a:gd name="T2" fmla="*/ 48 w 48"/>
                    <a:gd name="T3" fmla="*/ 43 h 43"/>
                    <a:gd name="T4" fmla="*/ 43 w 48"/>
                    <a:gd name="T5" fmla="*/ 0 h 43"/>
                    <a:gd name="T6" fmla="*/ 0 w 48"/>
                    <a:gd name="T7" fmla="*/ 0 h 43"/>
                    <a:gd name="T8" fmla="*/ 0 w 48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43">
                      <a:moveTo>
                        <a:pt x="0" y="43"/>
                      </a:moveTo>
                      <a:cubicBezTo>
                        <a:pt x="48" y="43"/>
                        <a:pt x="48" y="43"/>
                        <a:pt x="48" y="43"/>
                      </a:cubicBezTo>
                      <a:cubicBezTo>
                        <a:pt x="47" y="29"/>
                        <a:pt x="45" y="15"/>
                        <a:pt x="4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4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" name="Freeform 29"/>
                <p:cNvSpPr>
                  <a:spLocks/>
                </p:cNvSpPr>
                <p:nvPr/>
              </p:nvSpPr>
              <p:spPr bwMode="auto">
                <a:xfrm>
                  <a:off x="1220036" y="493224"/>
                  <a:ext cx="123825" cy="131763"/>
                </a:xfrm>
                <a:custGeom>
                  <a:avLst/>
                  <a:gdLst>
                    <a:gd name="T0" fmla="*/ 33 w 33"/>
                    <a:gd name="T1" fmla="*/ 35 h 35"/>
                    <a:gd name="T2" fmla="*/ 26 w 33"/>
                    <a:gd name="T3" fmla="*/ 0 h 35"/>
                    <a:gd name="T4" fmla="*/ 0 w 33"/>
                    <a:gd name="T5" fmla="*/ 0 h 35"/>
                    <a:gd name="T6" fmla="*/ 0 w 33"/>
                    <a:gd name="T7" fmla="*/ 35 h 35"/>
                    <a:gd name="T8" fmla="*/ 33 w 33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35">
                      <a:moveTo>
                        <a:pt x="33" y="35"/>
                      </a:moveTo>
                      <a:cubicBezTo>
                        <a:pt x="31" y="24"/>
                        <a:pt x="29" y="12"/>
                        <a:pt x="26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5"/>
                        <a:pt x="0" y="35"/>
                        <a:pt x="0" y="35"/>
                      </a:cubicBezTo>
                      <a:lnTo>
                        <a:pt x="33" y="3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" name="Freeform 30"/>
                <p:cNvSpPr>
                  <a:spLocks/>
                </p:cNvSpPr>
                <p:nvPr/>
              </p:nvSpPr>
              <p:spPr bwMode="auto">
                <a:xfrm>
                  <a:off x="1220036" y="669436"/>
                  <a:ext cx="153988" cy="125413"/>
                </a:xfrm>
                <a:custGeom>
                  <a:avLst/>
                  <a:gdLst>
                    <a:gd name="T0" fmla="*/ 0 w 41"/>
                    <a:gd name="T1" fmla="*/ 33 h 33"/>
                    <a:gd name="T2" fmla="*/ 41 w 41"/>
                    <a:gd name="T3" fmla="*/ 33 h 33"/>
                    <a:gd name="T4" fmla="*/ 35 w 41"/>
                    <a:gd name="T5" fmla="*/ 0 h 33"/>
                    <a:gd name="T6" fmla="*/ 0 w 41"/>
                    <a:gd name="T7" fmla="*/ 0 h 33"/>
                    <a:gd name="T8" fmla="*/ 0 w 41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33">
                      <a:moveTo>
                        <a:pt x="0" y="33"/>
                      </a:moveTo>
                      <a:cubicBezTo>
                        <a:pt x="41" y="33"/>
                        <a:pt x="41" y="33"/>
                        <a:pt x="41" y="33"/>
                      </a:cubicBezTo>
                      <a:cubicBezTo>
                        <a:pt x="39" y="22"/>
                        <a:pt x="37" y="11"/>
                        <a:pt x="3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" name="Freeform 31"/>
                <p:cNvSpPr>
                  <a:spLocks/>
                </p:cNvSpPr>
                <p:nvPr/>
              </p:nvSpPr>
              <p:spPr bwMode="auto">
                <a:xfrm>
                  <a:off x="1042236" y="669436"/>
                  <a:ext cx="142875" cy="125413"/>
                </a:xfrm>
                <a:custGeom>
                  <a:avLst/>
                  <a:gdLst>
                    <a:gd name="T0" fmla="*/ 38 w 38"/>
                    <a:gd name="T1" fmla="*/ 0 h 33"/>
                    <a:gd name="T2" fmla="*/ 5 w 38"/>
                    <a:gd name="T3" fmla="*/ 0 h 33"/>
                    <a:gd name="T4" fmla="*/ 0 w 38"/>
                    <a:gd name="T5" fmla="*/ 33 h 33"/>
                    <a:gd name="T6" fmla="*/ 38 w 38"/>
                    <a:gd name="T7" fmla="*/ 33 h 33"/>
                    <a:gd name="T8" fmla="*/ 38 w 38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33">
                      <a:moveTo>
                        <a:pt x="38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1"/>
                        <a:pt x="1" y="22"/>
                        <a:pt x="0" y="33"/>
                      </a:cubicBezTo>
                      <a:cubicBezTo>
                        <a:pt x="38" y="33"/>
                        <a:pt x="38" y="33"/>
                        <a:pt x="38" y="33"/>
                      </a:cubicBezTo>
                      <a:lnTo>
                        <a:pt x="38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0" name="Freeform 32"/>
                <p:cNvSpPr>
                  <a:spLocks/>
                </p:cNvSpPr>
                <p:nvPr/>
              </p:nvSpPr>
              <p:spPr bwMode="auto">
                <a:xfrm>
                  <a:off x="970798" y="1563200"/>
                  <a:ext cx="214313" cy="146050"/>
                </a:xfrm>
                <a:custGeom>
                  <a:avLst/>
                  <a:gdLst>
                    <a:gd name="T0" fmla="*/ 57 w 57"/>
                    <a:gd name="T1" fmla="*/ 0 h 39"/>
                    <a:gd name="T2" fmla="*/ 0 w 57"/>
                    <a:gd name="T3" fmla="*/ 0 h 39"/>
                    <a:gd name="T4" fmla="*/ 0 w 57"/>
                    <a:gd name="T5" fmla="*/ 39 h 39"/>
                    <a:gd name="T6" fmla="*/ 57 w 57"/>
                    <a:gd name="T7" fmla="*/ 39 h 39"/>
                    <a:gd name="T8" fmla="*/ 57 w 57"/>
                    <a:gd name="T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9">
                      <a:moveTo>
                        <a:pt x="57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4"/>
                        <a:pt x="0" y="27"/>
                        <a:pt x="0" y="39"/>
                      </a:cubicBezTo>
                      <a:cubicBezTo>
                        <a:pt x="57" y="39"/>
                        <a:pt x="57" y="39"/>
                        <a:pt x="57" y="39"/>
                      </a:cubicBezTo>
                      <a:lnTo>
                        <a:pt x="5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1" name="Freeform 33"/>
                <p:cNvSpPr>
                  <a:spLocks/>
                </p:cNvSpPr>
                <p:nvPr/>
              </p:nvSpPr>
              <p:spPr bwMode="auto">
                <a:xfrm>
                  <a:off x="981910" y="1220299"/>
                  <a:ext cx="203200" cy="120650"/>
                </a:xfrm>
                <a:custGeom>
                  <a:avLst/>
                  <a:gdLst>
                    <a:gd name="T0" fmla="*/ 54 w 54"/>
                    <a:gd name="T1" fmla="*/ 0 h 32"/>
                    <a:gd name="T2" fmla="*/ 2 w 54"/>
                    <a:gd name="T3" fmla="*/ 0 h 32"/>
                    <a:gd name="T4" fmla="*/ 0 w 54"/>
                    <a:gd name="T5" fmla="*/ 32 h 32"/>
                    <a:gd name="T6" fmla="*/ 54 w 54"/>
                    <a:gd name="T7" fmla="*/ 32 h 32"/>
                    <a:gd name="T8" fmla="*/ 54 w 5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32">
                      <a:moveTo>
                        <a:pt x="54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1"/>
                        <a:pt x="0" y="21"/>
                        <a:pt x="0" y="32"/>
                      </a:cubicBezTo>
                      <a:cubicBezTo>
                        <a:pt x="54" y="32"/>
                        <a:pt x="54" y="32"/>
                        <a:pt x="54" y="32"/>
                      </a:cubicBezTo>
                      <a:cubicBezTo>
                        <a:pt x="54" y="0"/>
                        <a:pt x="54" y="0"/>
                        <a:pt x="5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2" name="Freeform 34"/>
                <p:cNvSpPr>
                  <a:spLocks/>
                </p:cNvSpPr>
                <p:nvPr/>
              </p:nvSpPr>
              <p:spPr bwMode="auto">
                <a:xfrm>
                  <a:off x="973973" y="1382225"/>
                  <a:ext cx="211138" cy="139700"/>
                </a:xfrm>
                <a:custGeom>
                  <a:avLst/>
                  <a:gdLst>
                    <a:gd name="T0" fmla="*/ 56 w 56"/>
                    <a:gd name="T1" fmla="*/ 0 h 37"/>
                    <a:gd name="T2" fmla="*/ 1 w 56"/>
                    <a:gd name="T3" fmla="*/ 0 h 37"/>
                    <a:gd name="T4" fmla="*/ 0 w 56"/>
                    <a:gd name="T5" fmla="*/ 37 h 37"/>
                    <a:gd name="T6" fmla="*/ 56 w 56"/>
                    <a:gd name="T7" fmla="*/ 37 h 37"/>
                    <a:gd name="T8" fmla="*/ 56 w 56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6" h="37">
                      <a:moveTo>
                        <a:pt x="56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3"/>
                        <a:pt x="0" y="25"/>
                        <a:pt x="0" y="37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56" y="0"/>
                        <a:pt x="56" y="0"/>
                        <a:pt x="5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3" name="Freeform 35"/>
                <p:cNvSpPr>
                  <a:spLocks/>
                </p:cNvSpPr>
                <p:nvPr/>
              </p:nvSpPr>
              <p:spPr bwMode="auto">
                <a:xfrm>
                  <a:off x="853323" y="1382225"/>
                  <a:ext cx="90488" cy="139700"/>
                </a:xfrm>
                <a:custGeom>
                  <a:avLst/>
                  <a:gdLst>
                    <a:gd name="T0" fmla="*/ 2 w 24"/>
                    <a:gd name="T1" fmla="*/ 0 h 37"/>
                    <a:gd name="T2" fmla="*/ 0 w 24"/>
                    <a:gd name="T3" fmla="*/ 37 h 37"/>
                    <a:gd name="T4" fmla="*/ 22 w 24"/>
                    <a:gd name="T5" fmla="*/ 37 h 37"/>
                    <a:gd name="T6" fmla="*/ 24 w 24"/>
                    <a:gd name="T7" fmla="*/ 0 h 37"/>
                    <a:gd name="T8" fmla="*/ 2 w 24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7">
                      <a:moveTo>
                        <a:pt x="2" y="0"/>
                      </a:moveTo>
                      <a:cubicBezTo>
                        <a:pt x="1" y="13"/>
                        <a:pt x="1" y="25"/>
                        <a:pt x="0" y="37"/>
                      </a:cubicBezTo>
                      <a:cubicBezTo>
                        <a:pt x="22" y="37"/>
                        <a:pt x="22" y="37"/>
                        <a:pt x="22" y="37"/>
                      </a:cubicBezTo>
                      <a:cubicBezTo>
                        <a:pt x="22" y="25"/>
                        <a:pt x="23" y="13"/>
                        <a:pt x="24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4" name="Freeform 36"/>
                <p:cNvSpPr>
                  <a:spLocks/>
                </p:cNvSpPr>
                <p:nvPr/>
              </p:nvSpPr>
              <p:spPr bwMode="auto">
                <a:xfrm>
                  <a:off x="1472449" y="1382225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8 w 21"/>
                    <a:gd name="T3" fmla="*/ 0 h 37"/>
                    <a:gd name="T4" fmla="*/ 0 w 21"/>
                    <a:gd name="T5" fmla="*/ 0 h 37"/>
                    <a:gd name="T6" fmla="*/ 1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20" y="25"/>
                        <a:pt x="19" y="13"/>
                        <a:pt x="1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1" y="25"/>
                        <a:pt x="1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5" name="Freeform 37"/>
                <p:cNvSpPr>
                  <a:spLocks/>
                </p:cNvSpPr>
                <p:nvPr/>
              </p:nvSpPr>
              <p:spPr bwMode="auto">
                <a:xfrm>
                  <a:off x="1461336" y="1220299"/>
                  <a:ext cx="76200" cy="120650"/>
                </a:xfrm>
                <a:custGeom>
                  <a:avLst/>
                  <a:gdLst>
                    <a:gd name="T0" fmla="*/ 20 w 20"/>
                    <a:gd name="T1" fmla="*/ 32 h 32"/>
                    <a:gd name="T2" fmla="*/ 17 w 20"/>
                    <a:gd name="T3" fmla="*/ 0 h 32"/>
                    <a:gd name="T4" fmla="*/ 0 w 20"/>
                    <a:gd name="T5" fmla="*/ 0 h 32"/>
                    <a:gd name="T6" fmla="*/ 2 w 20"/>
                    <a:gd name="T7" fmla="*/ 32 h 32"/>
                    <a:gd name="T8" fmla="*/ 20 w 20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32">
                      <a:moveTo>
                        <a:pt x="20" y="32"/>
                      </a:moveTo>
                      <a:cubicBezTo>
                        <a:pt x="19" y="21"/>
                        <a:pt x="18" y="11"/>
                        <a:pt x="1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1"/>
                        <a:pt x="1" y="21"/>
                        <a:pt x="2" y="32"/>
                      </a:cubicBezTo>
                      <a:lnTo>
                        <a:pt x="20" y="3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6" name="Freeform 38"/>
                <p:cNvSpPr>
                  <a:spLocks/>
                </p:cNvSpPr>
                <p:nvPr/>
              </p:nvSpPr>
              <p:spPr bwMode="auto">
                <a:xfrm>
                  <a:off x="1058111" y="451949"/>
                  <a:ext cx="47625" cy="41275"/>
                </a:xfrm>
                <a:custGeom>
                  <a:avLst/>
                  <a:gdLst>
                    <a:gd name="T0" fmla="*/ 13 w 13"/>
                    <a:gd name="T1" fmla="*/ 0 h 11"/>
                    <a:gd name="T2" fmla="*/ 3 w 13"/>
                    <a:gd name="T3" fmla="*/ 0 h 11"/>
                    <a:gd name="T4" fmla="*/ 0 w 13"/>
                    <a:gd name="T5" fmla="*/ 11 h 11"/>
                    <a:gd name="T6" fmla="*/ 10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4"/>
                        <a:pt x="1" y="8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1" y="8"/>
                        <a:pt x="12" y="4"/>
                        <a:pt x="1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7" name="Freeform 39"/>
                <p:cNvSpPr>
                  <a:spLocks/>
                </p:cNvSpPr>
                <p:nvPr/>
              </p:nvSpPr>
              <p:spPr bwMode="auto">
                <a:xfrm>
                  <a:off x="1310523" y="451949"/>
                  <a:ext cx="44450" cy="41275"/>
                </a:xfrm>
                <a:custGeom>
                  <a:avLst/>
                  <a:gdLst>
                    <a:gd name="T0" fmla="*/ 12 w 12"/>
                    <a:gd name="T1" fmla="*/ 11 h 11"/>
                    <a:gd name="T2" fmla="*/ 11 w 12"/>
                    <a:gd name="T3" fmla="*/ 5 h 11"/>
                    <a:gd name="T4" fmla="*/ 9 w 12"/>
                    <a:gd name="T5" fmla="*/ 0 h 11"/>
                    <a:gd name="T6" fmla="*/ 0 w 12"/>
                    <a:gd name="T7" fmla="*/ 0 h 11"/>
                    <a:gd name="T8" fmla="*/ 2 w 12"/>
                    <a:gd name="T9" fmla="*/ 11 h 11"/>
                    <a:gd name="T10" fmla="*/ 12 w 12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11">
                      <a:moveTo>
                        <a:pt x="12" y="11"/>
                      </a:moveTo>
                      <a:cubicBezTo>
                        <a:pt x="12" y="9"/>
                        <a:pt x="11" y="7"/>
                        <a:pt x="11" y="5"/>
                      </a:cubicBezTo>
                      <a:cubicBezTo>
                        <a:pt x="10" y="3"/>
                        <a:pt x="9" y="2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8"/>
                        <a:pt x="2" y="11"/>
                      </a:cubicBezTo>
                      <a:lnTo>
                        <a:pt x="12" y="1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8" name="Rectangle 40"/>
                <p:cNvSpPr>
                  <a:spLocks noChangeArrowheads="1"/>
                </p:cNvSpPr>
                <p:nvPr/>
              </p:nvSpPr>
              <p:spPr bwMode="auto">
                <a:xfrm>
                  <a:off x="1185111" y="4519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9" name="Freeform 41"/>
                <p:cNvSpPr>
                  <a:spLocks/>
                </p:cNvSpPr>
                <p:nvPr/>
              </p:nvSpPr>
              <p:spPr bwMode="auto">
                <a:xfrm>
                  <a:off x="1023185" y="624986"/>
                  <a:ext cx="46038" cy="44450"/>
                </a:xfrm>
                <a:custGeom>
                  <a:avLst/>
                  <a:gdLst>
                    <a:gd name="T0" fmla="*/ 12 w 12"/>
                    <a:gd name="T1" fmla="*/ 0 h 12"/>
                    <a:gd name="T2" fmla="*/ 2 w 12"/>
                    <a:gd name="T3" fmla="*/ 0 h 12"/>
                    <a:gd name="T4" fmla="*/ 0 w 12"/>
                    <a:gd name="T5" fmla="*/ 12 h 12"/>
                    <a:gd name="T6" fmla="*/ 10 w 12"/>
                    <a:gd name="T7" fmla="*/ 12 h 12"/>
                    <a:gd name="T8" fmla="*/ 12 w 12"/>
                    <a:gd name="T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4"/>
                        <a:pt x="1" y="8"/>
                        <a:pt x="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1" y="8"/>
                        <a:pt x="12" y="4"/>
                        <a:pt x="1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0" name="Freeform 42"/>
                <p:cNvSpPr>
                  <a:spLocks/>
                </p:cNvSpPr>
                <p:nvPr/>
              </p:nvSpPr>
              <p:spPr bwMode="auto">
                <a:xfrm>
                  <a:off x="1343861" y="624986"/>
                  <a:ext cx="46038" cy="44450"/>
                </a:xfrm>
                <a:custGeom>
                  <a:avLst/>
                  <a:gdLst>
                    <a:gd name="T0" fmla="*/ 2 w 12"/>
                    <a:gd name="T1" fmla="*/ 12 h 12"/>
                    <a:gd name="T2" fmla="*/ 12 w 12"/>
                    <a:gd name="T3" fmla="*/ 12 h 12"/>
                    <a:gd name="T4" fmla="*/ 10 w 12"/>
                    <a:gd name="T5" fmla="*/ 0 h 12"/>
                    <a:gd name="T6" fmla="*/ 0 w 12"/>
                    <a:gd name="T7" fmla="*/ 0 h 12"/>
                    <a:gd name="T8" fmla="*/ 2 w 12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2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1" y="8"/>
                        <a:pt x="11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2" y="8"/>
                        <a:pt x="2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1" name="Rectangle 43"/>
                <p:cNvSpPr>
                  <a:spLocks noChangeArrowheads="1"/>
                </p:cNvSpPr>
                <p:nvPr/>
              </p:nvSpPr>
              <p:spPr bwMode="auto">
                <a:xfrm>
                  <a:off x="1185111" y="624986"/>
                  <a:ext cx="34925" cy="4445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2" name="Freeform 44"/>
                <p:cNvSpPr>
                  <a:spLocks/>
                </p:cNvSpPr>
                <p:nvPr/>
              </p:nvSpPr>
              <p:spPr bwMode="auto">
                <a:xfrm>
                  <a:off x="996198" y="794849"/>
                  <a:ext cx="46038" cy="41275"/>
                </a:xfrm>
                <a:custGeom>
                  <a:avLst/>
                  <a:gdLst>
                    <a:gd name="T0" fmla="*/ 12 w 12"/>
                    <a:gd name="T1" fmla="*/ 0 h 11"/>
                    <a:gd name="T2" fmla="*/ 2 w 12"/>
                    <a:gd name="T3" fmla="*/ 0 h 11"/>
                    <a:gd name="T4" fmla="*/ 0 w 12"/>
                    <a:gd name="T5" fmla="*/ 11 h 11"/>
                    <a:gd name="T6" fmla="*/ 10 w 12"/>
                    <a:gd name="T7" fmla="*/ 11 h 11"/>
                    <a:gd name="T8" fmla="*/ 12 w 12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3" name="Freeform 45"/>
                <p:cNvSpPr>
                  <a:spLocks/>
                </p:cNvSpPr>
                <p:nvPr/>
              </p:nvSpPr>
              <p:spPr bwMode="auto">
                <a:xfrm>
                  <a:off x="1374024" y="794849"/>
                  <a:ext cx="42863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9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1" y="7"/>
                        <a:pt x="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4" name="Rectangle 46"/>
                <p:cNvSpPr>
                  <a:spLocks noChangeArrowheads="1"/>
                </p:cNvSpPr>
                <p:nvPr/>
              </p:nvSpPr>
              <p:spPr bwMode="auto">
                <a:xfrm>
                  <a:off x="1185111" y="7948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5" name="Freeform 47"/>
                <p:cNvSpPr>
                  <a:spLocks/>
                </p:cNvSpPr>
                <p:nvPr/>
              </p:nvSpPr>
              <p:spPr bwMode="auto">
                <a:xfrm>
                  <a:off x="970798" y="998049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3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3"/>
                        <a:pt x="1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6" name="Freeform 48"/>
                <p:cNvSpPr>
                  <a:spLocks/>
                </p:cNvSpPr>
                <p:nvPr/>
              </p:nvSpPr>
              <p:spPr bwMode="auto">
                <a:xfrm>
                  <a:off x="1401011" y="998049"/>
                  <a:ext cx="41275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3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7"/>
                        <a:pt x="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7" name="Rectangle 49"/>
                <p:cNvSpPr>
                  <a:spLocks noChangeArrowheads="1"/>
                </p:cNvSpPr>
                <p:nvPr/>
              </p:nvSpPr>
              <p:spPr bwMode="auto">
                <a:xfrm>
                  <a:off x="1185111" y="9980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8" name="Freeform 50"/>
                <p:cNvSpPr>
                  <a:spLocks/>
                </p:cNvSpPr>
                <p:nvPr/>
              </p:nvSpPr>
              <p:spPr bwMode="auto">
                <a:xfrm>
                  <a:off x="951748" y="1179024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9" name="Freeform 51"/>
                <p:cNvSpPr>
                  <a:spLocks/>
                </p:cNvSpPr>
                <p:nvPr/>
              </p:nvSpPr>
              <p:spPr bwMode="auto">
                <a:xfrm>
                  <a:off x="1420061" y="1179024"/>
                  <a:ext cx="41275" cy="41275"/>
                </a:xfrm>
                <a:custGeom>
                  <a:avLst/>
                  <a:gdLst>
                    <a:gd name="T0" fmla="*/ 1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1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7"/>
                        <a:pt x="1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0" name="Rectangle 52"/>
                <p:cNvSpPr>
                  <a:spLocks noChangeArrowheads="1"/>
                </p:cNvSpPr>
                <p:nvPr/>
              </p:nvSpPr>
              <p:spPr bwMode="auto">
                <a:xfrm>
                  <a:off x="1185111" y="1179024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1" name="Freeform 53"/>
                <p:cNvSpPr>
                  <a:spLocks/>
                </p:cNvSpPr>
                <p:nvPr/>
              </p:nvSpPr>
              <p:spPr bwMode="auto">
                <a:xfrm>
                  <a:off x="943810" y="1340950"/>
                  <a:ext cx="38100" cy="41275"/>
                </a:xfrm>
                <a:custGeom>
                  <a:avLst/>
                  <a:gdLst>
                    <a:gd name="T0" fmla="*/ 10 w 10"/>
                    <a:gd name="T1" fmla="*/ 0 h 11"/>
                    <a:gd name="T2" fmla="*/ 0 w 10"/>
                    <a:gd name="T3" fmla="*/ 0 h 11"/>
                    <a:gd name="T4" fmla="*/ 0 w 10"/>
                    <a:gd name="T5" fmla="*/ 11 h 11"/>
                    <a:gd name="T6" fmla="*/ 9 w 10"/>
                    <a:gd name="T7" fmla="*/ 11 h 11"/>
                    <a:gd name="T8" fmla="*/ 10 w 10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1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10" y="3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54"/>
                <p:cNvSpPr>
                  <a:spLocks/>
                </p:cNvSpPr>
                <p:nvPr/>
              </p:nvSpPr>
              <p:spPr bwMode="auto">
                <a:xfrm>
                  <a:off x="1434349" y="1340950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3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Rectangle 55"/>
                <p:cNvSpPr>
                  <a:spLocks noChangeArrowheads="1"/>
                </p:cNvSpPr>
                <p:nvPr/>
              </p:nvSpPr>
              <p:spPr bwMode="auto">
                <a:xfrm>
                  <a:off x="1185111" y="1340950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Freeform 56"/>
                <p:cNvSpPr>
                  <a:spLocks/>
                </p:cNvSpPr>
                <p:nvPr/>
              </p:nvSpPr>
              <p:spPr bwMode="auto">
                <a:xfrm>
                  <a:off x="935873" y="1521925"/>
                  <a:ext cx="34925" cy="41275"/>
                </a:xfrm>
                <a:custGeom>
                  <a:avLst/>
                  <a:gdLst>
                    <a:gd name="T0" fmla="*/ 9 w 9"/>
                    <a:gd name="T1" fmla="*/ 0 h 11"/>
                    <a:gd name="T2" fmla="*/ 0 w 9"/>
                    <a:gd name="T3" fmla="*/ 0 h 11"/>
                    <a:gd name="T4" fmla="*/ 0 w 9"/>
                    <a:gd name="T5" fmla="*/ 11 h 11"/>
                    <a:gd name="T6" fmla="*/ 9 w 9"/>
                    <a:gd name="T7" fmla="*/ 11 h 11"/>
                    <a:gd name="T8" fmla="*/ 9 w 9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1">
                      <a:moveTo>
                        <a:pt x="9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9" y="4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57"/>
                <p:cNvSpPr>
                  <a:spLocks/>
                </p:cNvSpPr>
                <p:nvPr/>
              </p:nvSpPr>
              <p:spPr bwMode="auto">
                <a:xfrm>
                  <a:off x="1442286" y="1521925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Rectangle 58"/>
                <p:cNvSpPr>
                  <a:spLocks noChangeArrowheads="1"/>
                </p:cNvSpPr>
                <p:nvPr/>
              </p:nvSpPr>
              <p:spPr bwMode="auto">
                <a:xfrm>
                  <a:off x="1185111" y="1521925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Rectangle 59"/>
                <p:cNvSpPr>
                  <a:spLocks noChangeArrowheads="1"/>
                </p:cNvSpPr>
                <p:nvPr/>
              </p:nvSpPr>
              <p:spPr bwMode="auto">
                <a:xfrm>
                  <a:off x="1185111" y="1709250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98" name="Group 97"/>
          <p:cNvGrpSpPr/>
          <p:nvPr/>
        </p:nvGrpSpPr>
        <p:grpSpPr>
          <a:xfrm>
            <a:off x="6942614" y="4475403"/>
            <a:ext cx="585787" cy="585787"/>
            <a:chOff x="6942614" y="3637203"/>
            <a:chExt cx="585787" cy="585787"/>
          </a:xfrm>
        </p:grpSpPr>
        <p:sp>
          <p:nvSpPr>
            <p:cNvPr id="99" name="Oval 98"/>
            <p:cNvSpPr/>
            <p:nvPr/>
          </p:nvSpPr>
          <p:spPr>
            <a:xfrm>
              <a:off x="6942614" y="3637203"/>
              <a:ext cx="585787" cy="58578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100" name="Shape 1094"/>
            <p:cNvSpPr/>
            <p:nvPr/>
          </p:nvSpPr>
          <p:spPr>
            <a:xfrm>
              <a:off x="7087269" y="3817565"/>
              <a:ext cx="299334" cy="2137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551332170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2" grpId="0"/>
      <p:bldP spid="15" grpId="0"/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629187" y="2058033"/>
            <a:ext cx="1662528" cy="2047541"/>
            <a:chOff x="1359367" y="1582344"/>
            <a:chExt cx="1662528" cy="2047541"/>
          </a:xfrm>
        </p:grpSpPr>
        <p:sp>
          <p:nvSpPr>
            <p:cNvPr id="3" name="Oval 2"/>
            <p:cNvSpPr/>
            <p:nvPr/>
          </p:nvSpPr>
          <p:spPr>
            <a:xfrm>
              <a:off x="1530170" y="285001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" name="Oval 3"/>
            <p:cNvSpPr/>
            <p:nvPr/>
          </p:nvSpPr>
          <p:spPr>
            <a:xfrm>
              <a:off x="1809841" y="27937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" name="Oval 4"/>
            <p:cNvSpPr/>
            <p:nvPr/>
          </p:nvSpPr>
          <p:spPr>
            <a:xfrm>
              <a:off x="1526639" y="319473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" name="Oval 5"/>
            <p:cNvSpPr/>
            <p:nvPr/>
          </p:nvSpPr>
          <p:spPr>
            <a:xfrm>
              <a:off x="2011843" y="312549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" name="Oval 6"/>
            <p:cNvSpPr/>
            <p:nvPr/>
          </p:nvSpPr>
          <p:spPr>
            <a:xfrm>
              <a:off x="2156155" y="285001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2035345" y="2606003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9" name="Oval 8"/>
            <p:cNvSpPr/>
            <p:nvPr/>
          </p:nvSpPr>
          <p:spPr>
            <a:xfrm>
              <a:off x="2219276" y="317721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" name="Oval 9"/>
            <p:cNvSpPr/>
            <p:nvPr/>
          </p:nvSpPr>
          <p:spPr>
            <a:xfrm>
              <a:off x="1735134" y="3183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Oval 10"/>
            <p:cNvSpPr/>
            <p:nvPr/>
          </p:nvSpPr>
          <p:spPr>
            <a:xfrm>
              <a:off x="2305954" y="25542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2" name="Oval 11"/>
            <p:cNvSpPr/>
            <p:nvPr/>
          </p:nvSpPr>
          <p:spPr>
            <a:xfrm>
              <a:off x="1443355" y="254022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3" name="Oval 12"/>
            <p:cNvSpPr/>
            <p:nvPr/>
          </p:nvSpPr>
          <p:spPr>
            <a:xfrm>
              <a:off x="1711847" y="2482352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2023173" y="234114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659047" y="2238919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2523527" y="2452229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2293782" y="2184917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8" name="Oval 17"/>
            <p:cNvSpPr/>
            <p:nvPr/>
          </p:nvSpPr>
          <p:spPr>
            <a:xfrm>
              <a:off x="1359367" y="2241857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Oval 18"/>
            <p:cNvSpPr/>
            <p:nvPr/>
          </p:nvSpPr>
          <p:spPr>
            <a:xfrm>
              <a:off x="2482663" y="317232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0" name="Oval 19"/>
            <p:cNvSpPr/>
            <p:nvPr/>
          </p:nvSpPr>
          <p:spPr>
            <a:xfrm>
              <a:off x="1930662" y="204194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1" name="Oval 20"/>
            <p:cNvSpPr/>
            <p:nvPr/>
          </p:nvSpPr>
          <p:spPr>
            <a:xfrm>
              <a:off x="2482663" y="2820791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2" name="Oval 21"/>
            <p:cNvSpPr/>
            <p:nvPr/>
          </p:nvSpPr>
          <p:spPr>
            <a:xfrm>
              <a:off x="1536250" y="1970387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3" name="Oval 22"/>
            <p:cNvSpPr/>
            <p:nvPr/>
          </p:nvSpPr>
          <p:spPr>
            <a:xfrm>
              <a:off x="2586748" y="210408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4" name="Oval 23"/>
            <p:cNvSpPr/>
            <p:nvPr/>
          </p:nvSpPr>
          <p:spPr>
            <a:xfrm>
              <a:off x="1835682" y="171720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5" name="Oval 24"/>
            <p:cNvSpPr/>
            <p:nvPr/>
          </p:nvSpPr>
          <p:spPr>
            <a:xfrm>
              <a:off x="2240746" y="1895376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6" name="Oval 25"/>
            <p:cNvSpPr/>
            <p:nvPr/>
          </p:nvSpPr>
          <p:spPr>
            <a:xfrm>
              <a:off x="2124267" y="1582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1405998" y="2351420"/>
            <a:ext cx="2114197" cy="1848836"/>
            <a:chOff x="4522788" y="4470400"/>
            <a:chExt cx="771525" cy="674688"/>
          </a:xfrm>
          <a:solidFill>
            <a:schemeClr val="accent5"/>
          </a:solidFill>
        </p:grpSpPr>
        <p:sp>
          <p:nvSpPr>
            <p:cNvPr id="28" name="Freeform 6"/>
            <p:cNvSpPr>
              <a:spLocks noEditPoints="1"/>
            </p:cNvSpPr>
            <p:nvPr/>
          </p:nvSpPr>
          <p:spPr bwMode="auto">
            <a:xfrm>
              <a:off x="4522788" y="4719638"/>
              <a:ext cx="771525" cy="425450"/>
            </a:xfrm>
            <a:custGeom>
              <a:avLst/>
              <a:gdLst>
                <a:gd name="T0" fmla="*/ 452 w 479"/>
                <a:gd name="T1" fmla="*/ 0 h 264"/>
                <a:gd name="T2" fmla="*/ 393 w 479"/>
                <a:gd name="T3" fmla="*/ 0 h 264"/>
                <a:gd name="T4" fmla="*/ 394 w 479"/>
                <a:gd name="T5" fmla="*/ 5 h 264"/>
                <a:gd name="T6" fmla="*/ 362 w 479"/>
                <a:gd name="T7" fmla="*/ 37 h 264"/>
                <a:gd name="T8" fmla="*/ 331 w 479"/>
                <a:gd name="T9" fmla="*/ 5 h 264"/>
                <a:gd name="T10" fmla="*/ 331 w 479"/>
                <a:gd name="T11" fmla="*/ 0 h 264"/>
                <a:gd name="T12" fmla="*/ 149 w 479"/>
                <a:gd name="T13" fmla="*/ 0 h 264"/>
                <a:gd name="T14" fmla="*/ 149 w 479"/>
                <a:gd name="T15" fmla="*/ 5 h 264"/>
                <a:gd name="T16" fmla="*/ 118 w 479"/>
                <a:gd name="T17" fmla="*/ 37 h 264"/>
                <a:gd name="T18" fmla="*/ 86 w 479"/>
                <a:gd name="T19" fmla="*/ 5 h 264"/>
                <a:gd name="T20" fmla="*/ 87 w 479"/>
                <a:gd name="T21" fmla="*/ 0 h 264"/>
                <a:gd name="T22" fmla="*/ 27 w 479"/>
                <a:gd name="T23" fmla="*/ 0 h 264"/>
                <a:gd name="T24" fmla="*/ 3 w 479"/>
                <a:gd name="T25" fmla="*/ 29 h 264"/>
                <a:gd name="T26" fmla="*/ 7 w 479"/>
                <a:gd name="T27" fmla="*/ 44 h 264"/>
                <a:gd name="T28" fmla="*/ 45 w 479"/>
                <a:gd name="T29" fmla="*/ 73 h 264"/>
                <a:gd name="T30" fmla="*/ 48 w 479"/>
                <a:gd name="T31" fmla="*/ 73 h 264"/>
                <a:gd name="T32" fmla="*/ 60 w 479"/>
                <a:gd name="T33" fmla="*/ 231 h 264"/>
                <a:gd name="T34" fmla="*/ 95 w 479"/>
                <a:gd name="T35" fmla="*/ 264 h 264"/>
                <a:gd name="T36" fmla="*/ 390 w 479"/>
                <a:gd name="T37" fmla="*/ 264 h 264"/>
                <a:gd name="T38" fmla="*/ 425 w 479"/>
                <a:gd name="T39" fmla="*/ 231 h 264"/>
                <a:gd name="T40" fmla="*/ 438 w 479"/>
                <a:gd name="T41" fmla="*/ 73 h 264"/>
                <a:gd name="T42" fmla="*/ 471 w 479"/>
                <a:gd name="T43" fmla="*/ 44 h 264"/>
                <a:gd name="T44" fmla="*/ 475 w 479"/>
                <a:gd name="T45" fmla="*/ 29 h 264"/>
                <a:gd name="T46" fmla="*/ 452 w 479"/>
                <a:gd name="T47" fmla="*/ 0 h 264"/>
                <a:gd name="T48" fmla="*/ 140 w 479"/>
                <a:gd name="T49" fmla="*/ 230 h 264"/>
                <a:gd name="T50" fmla="*/ 138 w 479"/>
                <a:gd name="T51" fmla="*/ 230 h 264"/>
                <a:gd name="T52" fmla="*/ 116 w 479"/>
                <a:gd name="T53" fmla="*/ 210 h 264"/>
                <a:gd name="T54" fmla="*/ 105 w 479"/>
                <a:gd name="T55" fmla="*/ 96 h 264"/>
                <a:gd name="T56" fmla="*/ 124 w 479"/>
                <a:gd name="T57" fmla="*/ 76 h 264"/>
                <a:gd name="T58" fmla="*/ 126 w 479"/>
                <a:gd name="T59" fmla="*/ 76 h 264"/>
                <a:gd name="T60" fmla="*/ 148 w 479"/>
                <a:gd name="T61" fmla="*/ 96 h 264"/>
                <a:gd name="T62" fmla="*/ 159 w 479"/>
                <a:gd name="T63" fmla="*/ 210 h 264"/>
                <a:gd name="T64" fmla="*/ 140 w 479"/>
                <a:gd name="T65" fmla="*/ 230 h 264"/>
                <a:gd name="T66" fmla="*/ 209 w 479"/>
                <a:gd name="T67" fmla="*/ 230 h 264"/>
                <a:gd name="T68" fmla="*/ 207 w 479"/>
                <a:gd name="T69" fmla="*/ 230 h 264"/>
                <a:gd name="T70" fmla="*/ 186 w 479"/>
                <a:gd name="T71" fmla="*/ 210 h 264"/>
                <a:gd name="T72" fmla="*/ 181 w 479"/>
                <a:gd name="T73" fmla="*/ 96 h 264"/>
                <a:gd name="T74" fmla="*/ 200 w 479"/>
                <a:gd name="T75" fmla="*/ 76 h 264"/>
                <a:gd name="T76" fmla="*/ 202 w 479"/>
                <a:gd name="T77" fmla="*/ 76 h 264"/>
                <a:gd name="T78" fmla="*/ 223 w 479"/>
                <a:gd name="T79" fmla="*/ 96 h 264"/>
                <a:gd name="T80" fmla="*/ 229 w 479"/>
                <a:gd name="T81" fmla="*/ 210 h 264"/>
                <a:gd name="T82" fmla="*/ 209 w 479"/>
                <a:gd name="T83" fmla="*/ 230 h 264"/>
                <a:gd name="T84" fmla="*/ 300 w 479"/>
                <a:gd name="T85" fmla="*/ 210 h 264"/>
                <a:gd name="T86" fmla="*/ 278 w 479"/>
                <a:gd name="T87" fmla="*/ 230 h 264"/>
                <a:gd name="T88" fmla="*/ 276 w 479"/>
                <a:gd name="T89" fmla="*/ 230 h 264"/>
                <a:gd name="T90" fmla="*/ 257 w 479"/>
                <a:gd name="T91" fmla="*/ 210 h 264"/>
                <a:gd name="T92" fmla="*/ 262 w 479"/>
                <a:gd name="T93" fmla="*/ 96 h 264"/>
                <a:gd name="T94" fmla="*/ 283 w 479"/>
                <a:gd name="T95" fmla="*/ 76 h 264"/>
                <a:gd name="T96" fmla="*/ 286 w 479"/>
                <a:gd name="T97" fmla="*/ 76 h 264"/>
                <a:gd name="T98" fmla="*/ 305 w 479"/>
                <a:gd name="T99" fmla="*/ 96 h 264"/>
                <a:gd name="T100" fmla="*/ 300 w 479"/>
                <a:gd name="T101" fmla="*/ 210 h 264"/>
                <a:gd name="T102" fmla="*/ 380 w 479"/>
                <a:gd name="T103" fmla="*/ 96 h 264"/>
                <a:gd name="T104" fmla="*/ 370 w 479"/>
                <a:gd name="T105" fmla="*/ 210 h 264"/>
                <a:gd name="T106" fmla="*/ 347 w 479"/>
                <a:gd name="T107" fmla="*/ 230 h 264"/>
                <a:gd name="T108" fmla="*/ 345 w 479"/>
                <a:gd name="T109" fmla="*/ 230 h 264"/>
                <a:gd name="T110" fmla="*/ 327 w 479"/>
                <a:gd name="T111" fmla="*/ 210 h 264"/>
                <a:gd name="T112" fmla="*/ 337 w 479"/>
                <a:gd name="T113" fmla="*/ 96 h 264"/>
                <a:gd name="T114" fmla="*/ 359 w 479"/>
                <a:gd name="T115" fmla="*/ 76 h 264"/>
                <a:gd name="T116" fmla="*/ 362 w 479"/>
                <a:gd name="T117" fmla="*/ 76 h 264"/>
                <a:gd name="T118" fmla="*/ 380 w 479"/>
                <a:gd name="T119" fmla="*/ 9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79" h="264">
                  <a:moveTo>
                    <a:pt x="452" y="0"/>
                  </a:moveTo>
                  <a:cubicBezTo>
                    <a:pt x="393" y="0"/>
                    <a:pt x="393" y="0"/>
                    <a:pt x="393" y="0"/>
                  </a:cubicBezTo>
                  <a:cubicBezTo>
                    <a:pt x="394" y="1"/>
                    <a:pt x="394" y="3"/>
                    <a:pt x="394" y="5"/>
                  </a:cubicBezTo>
                  <a:cubicBezTo>
                    <a:pt x="394" y="23"/>
                    <a:pt x="380" y="37"/>
                    <a:pt x="362" y="37"/>
                  </a:cubicBezTo>
                  <a:cubicBezTo>
                    <a:pt x="345" y="37"/>
                    <a:pt x="331" y="23"/>
                    <a:pt x="331" y="5"/>
                  </a:cubicBezTo>
                  <a:cubicBezTo>
                    <a:pt x="331" y="3"/>
                    <a:pt x="331" y="1"/>
                    <a:pt x="331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1"/>
                    <a:pt x="149" y="3"/>
                    <a:pt x="149" y="5"/>
                  </a:cubicBezTo>
                  <a:cubicBezTo>
                    <a:pt x="149" y="23"/>
                    <a:pt x="135" y="37"/>
                    <a:pt x="118" y="37"/>
                  </a:cubicBezTo>
                  <a:cubicBezTo>
                    <a:pt x="100" y="37"/>
                    <a:pt x="86" y="23"/>
                    <a:pt x="86" y="5"/>
                  </a:cubicBezTo>
                  <a:cubicBezTo>
                    <a:pt x="86" y="3"/>
                    <a:pt x="86" y="1"/>
                    <a:pt x="8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0" y="0"/>
                    <a:pt x="0" y="13"/>
                    <a:pt x="3" y="2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1" y="60"/>
                    <a:pt x="28" y="73"/>
                    <a:pt x="45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49"/>
                    <a:pt x="77" y="264"/>
                    <a:pt x="95" y="264"/>
                  </a:cubicBezTo>
                  <a:cubicBezTo>
                    <a:pt x="390" y="264"/>
                    <a:pt x="390" y="264"/>
                    <a:pt x="390" y="264"/>
                  </a:cubicBezTo>
                  <a:cubicBezTo>
                    <a:pt x="408" y="264"/>
                    <a:pt x="424" y="249"/>
                    <a:pt x="425" y="231"/>
                  </a:cubicBezTo>
                  <a:cubicBezTo>
                    <a:pt x="438" y="73"/>
                    <a:pt x="438" y="73"/>
                    <a:pt x="438" y="73"/>
                  </a:cubicBezTo>
                  <a:cubicBezTo>
                    <a:pt x="453" y="71"/>
                    <a:pt x="468" y="59"/>
                    <a:pt x="471" y="44"/>
                  </a:cubicBezTo>
                  <a:cubicBezTo>
                    <a:pt x="475" y="29"/>
                    <a:pt x="475" y="29"/>
                    <a:pt x="475" y="29"/>
                  </a:cubicBezTo>
                  <a:cubicBezTo>
                    <a:pt x="479" y="13"/>
                    <a:pt x="468" y="0"/>
                    <a:pt x="452" y="0"/>
                  </a:cubicBezTo>
                  <a:close/>
                  <a:moveTo>
                    <a:pt x="140" y="230"/>
                  </a:moveTo>
                  <a:cubicBezTo>
                    <a:pt x="138" y="230"/>
                    <a:pt x="138" y="230"/>
                    <a:pt x="138" y="230"/>
                  </a:cubicBezTo>
                  <a:cubicBezTo>
                    <a:pt x="127" y="230"/>
                    <a:pt x="117" y="221"/>
                    <a:pt x="116" y="210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4" y="85"/>
                    <a:pt x="113" y="76"/>
                    <a:pt x="124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37" y="76"/>
                    <a:pt x="147" y="85"/>
                    <a:pt x="148" y="96"/>
                  </a:cubicBezTo>
                  <a:cubicBezTo>
                    <a:pt x="159" y="210"/>
                    <a:pt x="159" y="210"/>
                    <a:pt x="159" y="210"/>
                  </a:cubicBezTo>
                  <a:cubicBezTo>
                    <a:pt x="160" y="221"/>
                    <a:pt x="151" y="230"/>
                    <a:pt x="140" y="230"/>
                  </a:cubicBezTo>
                  <a:close/>
                  <a:moveTo>
                    <a:pt x="209" y="230"/>
                  </a:moveTo>
                  <a:cubicBezTo>
                    <a:pt x="207" y="230"/>
                    <a:pt x="207" y="230"/>
                    <a:pt x="207" y="230"/>
                  </a:cubicBezTo>
                  <a:cubicBezTo>
                    <a:pt x="196" y="230"/>
                    <a:pt x="186" y="221"/>
                    <a:pt x="186" y="210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0" y="85"/>
                    <a:pt x="189" y="76"/>
                    <a:pt x="200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13" y="76"/>
                    <a:pt x="223" y="85"/>
                    <a:pt x="223" y="96"/>
                  </a:cubicBezTo>
                  <a:cubicBezTo>
                    <a:pt x="229" y="210"/>
                    <a:pt x="229" y="210"/>
                    <a:pt x="229" y="210"/>
                  </a:cubicBezTo>
                  <a:cubicBezTo>
                    <a:pt x="229" y="221"/>
                    <a:pt x="221" y="230"/>
                    <a:pt x="209" y="230"/>
                  </a:cubicBezTo>
                  <a:close/>
                  <a:moveTo>
                    <a:pt x="300" y="210"/>
                  </a:moveTo>
                  <a:cubicBezTo>
                    <a:pt x="299" y="221"/>
                    <a:pt x="290" y="230"/>
                    <a:pt x="278" y="230"/>
                  </a:cubicBezTo>
                  <a:cubicBezTo>
                    <a:pt x="276" y="230"/>
                    <a:pt x="276" y="230"/>
                    <a:pt x="276" y="230"/>
                  </a:cubicBezTo>
                  <a:cubicBezTo>
                    <a:pt x="265" y="230"/>
                    <a:pt x="256" y="221"/>
                    <a:pt x="257" y="210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3" y="85"/>
                    <a:pt x="272" y="76"/>
                    <a:pt x="283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97" y="76"/>
                    <a:pt x="305" y="85"/>
                    <a:pt x="305" y="96"/>
                  </a:cubicBezTo>
                  <a:lnTo>
                    <a:pt x="300" y="210"/>
                  </a:lnTo>
                  <a:close/>
                  <a:moveTo>
                    <a:pt x="380" y="96"/>
                  </a:moveTo>
                  <a:cubicBezTo>
                    <a:pt x="370" y="210"/>
                    <a:pt x="370" y="210"/>
                    <a:pt x="370" y="210"/>
                  </a:cubicBezTo>
                  <a:cubicBezTo>
                    <a:pt x="369" y="221"/>
                    <a:pt x="359" y="230"/>
                    <a:pt x="347" y="230"/>
                  </a:cubicBezTo>
                  <a:cubicBezTo>
                    <a:pt x="345" y="230"/>
                    <a:pt x="345" y="230"/>
                    <a:pt x="345" y="230"/>
                  </a:cubicBezTo>
                  <a:cubicBezTo>
                    <a:pt x="334" y="230"/>
                    <a:pt x="326" y="221"/>
                    <a:pt x="327" y="21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8" y="85"/>
                    <a:pt x="348" y="76"/>
                    <a:pt x="359" y="76"/>
                  </a:cubicBezTo>
                  <a:cubicBezTo>
                    <a:pt x="362" y="76"/>
                    <a:pt x="362" y="76"/>
                    <a:pt x="362" y="76"/>
                  </a:cubicBezTo>
                  <a:cubicBezTo>
                    <a:pt x="373" y="76"/>
                    <a:pt x="381" y="85"/>
                    <a:pt x="380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7"/>
            <p:cNvSpPr>
              <a:spLocks/>
            </p:cNvSpPr>
            <p:nvPr/>
          </p:nvSpPr>
          <p:spPr bwMode="auto">
            <a:xfrm>
              <a:off x="4683126" y="4470400"/>
              <a:ext cx="225425" cy="287338"/>
            </a:xfrm>
            <a:custGeom>
              <a:avLst/>
              <a:gdLst>
                <a:gd name="T0" fmla="*/ 134 w 140"/>
                <a:gd name="T1" fmla="*/ 4 h 178"/>
                <a:gd name="T2" fmla="*/ 116 w 140"/>
                <a:gd name="T3" fmla="*/ 7 h 178"/>
                <a:gd name="T4" fmla="*/ 12 w 140"/>
                <a:gd name="T5" fmla="*/ 144 h 178"/>
                <a:gd name="T6" fmla="*/ 0 w 140"/>
                <a:gd name="T7" fmla="*/ 160 h 178"/>
                <a:gd name="T8" fmla="*/ 18 w 140"/>
                <a:gd name="T9" fmla="*/ 178 h 178"/>
                <a:gd name="T10" fmla="*/ 35 w 140"/>
                <a:gd name="T11" fmla="*/ 160 h 178"/>
                <a:gd name="T12" fmla="*/ 34 w 140"/>
                <a:gd name="T13" fmla="*/ 156 h 178"/>
                <a:gd name="T14" fmla="*/ 136 w 140"/>
                <a:gd name="T15" fmla="*/ 22 h 178"/>
                <a:gd name="T16" fmla="*/ 134 w 140"/>
                <a:gd name="T17" fmla="*/ 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78">
                  <a:moveTo>
                    <a:pt x="134" y="4"/>
                  </a:moveTo>
                  <a:cubicBezTo>
                    <a:pt x="128" y="0"/>
                    <a:pt x="120" y="1"/>
                    <a:pt x="116" y="7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5" y="147"/>
                    <a:pt x="0" y="153"/>
                    <a:pt x="0" y="160"/>
                  </a:cubicBezTo>
                  <a:cubicBezTo>
                    <a:pt x="0" y="170"/>
                    <a:pt x="8" y="178"/>
                    <a:pt x="18" y="178"/>
                  </a:cubicBezTo>
                  <a:cubicBezTo>
                    <a:pt x="27" y="178"/>
                    <a:pt x="35" y="170"/>
                    <a:pt x="35" y="160"/>
                  </a:cubicBezTo>
                  <a:cubicBezTo>
                    <a:pt x="35" y="159"/>
                    <a:pt x="35" y="157"/>
                    <a:pt x="34" y="156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40" y="16"/>
                    <a:pt x="139" y="8"/>
                    <a:pt x="13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8"/>
            <p:cNvSpPr>
              <a:spLocks/>
            </p:cNvSpPr>
            <p:nvPr/>
          </p:nvSpPr>
          <p:spPr bwMode="auto">
            <a:xfrm>
              <a:off x="4924426" y="4470400"/>
              <a:ext cx="212725" cy="287338"/>
            </a:xfrm>
            <a:custGeom>
              <a:avLst/>
              <a:gdLst>
                <a:gd name="T0" fmla="*/ 119 w 132"/>
                <a:gd name="T1" fmla="*/ 144 h 178"/>
                <a:gd name="T2" fmla="*/ 24 w 132"/>
                <a:gd name="T3" fmla="*/ 7 h 178"/>
                <a:gd name="T4" fmla="*/ 7 w 132"/>
                <a:gd name="T5" fmla="*/ 4 h 178"/>
                <a:gd name="T6" fmla="*/ 4 w 132"/>
                <a:gd name="T7" fmla="*/ 21 h 178"/>
                <a:gd name="T8" fmla="*/ 98 w 132"/>
                <a:gd name="T9" fmla="*/ 157 h 178"/>
                <a:gd name="T10" fmla="*/ 97 w 132"/>
                <a:gd name="T11" fmla="*/ 160 h 178"/>
                <a:gd name="T12" fmla="*/ 115 w 132"/>
                <a:gd name="T13" fmla="*/ 178 h 178"/>
                <a:gd name="T14" fmla="*/ 132 w 132"/>
                <a:gd name="T15" fmla="*/ 160 h 178"/>
                <a:gd name="T16" fmla="*/ 119 w 132"/>
                <a:gd name="T17" fmla="*/ 14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78">
                  <a:moveTo>
                    <a:pt x="119" y="144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0" y="1"/>
                    <a:pt x="13" y="0"/>
                    <a:pt x="7" y="4"/>
                  </a:cubicBezTo>
                  <a:cubicBezTo>
                    <a:pt x="1" y="8"/>
                    <a:pt x="0" y="15"/>
                    <a:pt x="4" y="21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97" y="158"/>
                    <a:pt x="97" y="159"/>
                    <a:pt x="97" y="160"/>
                  </a:cubicBezTo>
                  <a:cubicBezTo>
                    <a:pt x="97" y="170"/>
                    <a:pt x="105" y="178"/>
                    <a:pt x="115" y="178"/>
                  </a:cubicBezTo>
                  <a:cubicBezTo>
                    <a:pt x="124" y="178"/>
                    <a:pt x="132" y="170"/>
                    <a:pt x="132" y="160"/>
                  </a:cubicBezTo>
                  <a:cubicBezTo>
                    <a:pt x="132" y="152"/>
                    <a:pt x="126" y="146"/>
                    <a:pt x="119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5409952" y="2660607"/>
            <a:ext cx="1515319" cy="1444967"/>
            <a:chOff x="5245062" y="2184918"/>
            <a:chExt cx="1515319" cy="1444967"/>
          </a:xfrm>
        </p:grpSpPr>
        <p:sp>
          <p:nvSpPr>
            <p:cNvPr id="32" name="Oval 31"/>
            <p:cNvSpPr/>
            <p:nvPr/>
          </p:nvSpPr>
          <p:spPr>
            <a:xfrm>
              <a:off x="5331877" y="285001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3" name="Oval 32"/>
            <p:cNvSpPr/>
            <p:nvPr/>
          </p:nvSpPr>
          <p:spPr>
            <a:xfrm>
              <a:off x="5611548" y="27937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4" name="Oval 33"/>
            <p:cNvSpPr/>
            <p:nvPr/>
          </p:nvSpPr>
          <p:spPr>
            <a:xfrm>
              <a:off x="5328346" y="319473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5" name="Oval 34"/>
            <p:cNvSpPr/>
            <p:nvPr/>
          </p:nvSpPr>
          <p:spPr>
            <a:xfrm>
              <a:off x="5813550" y="312549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6" name="Oval 35"/>
            <p:cNvSpPr/>
            <p:nvPr/>
          </p:nvSpPr>
          <p:spPr>
            <a:xfrm>
              <a:off x="5957862" y="2850015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7" name="Oval 36"/>
            <p:cNvSpPr/>
            <p:nvPr/>
          </p:nvSpPr>
          <p:spPr>
            <a:xfrm>
              <a:off x="5837052" y="2606003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8" name="Oval 37"/>
            <p:cNvSpPr/>
            <p:nvPr/>
          </p:nvSpPr>
          <p:spPr>
            <a:xfrm>
              <a:off x="6020983" y="317721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Oval 38"/>
            <p:cNvSpPr/>
            <p:nvPr/>
          </p:nvSpPr>
          <p:spPr>
            <a:xfrm>
              <a:off x="5536841" y="3183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0" name="Oval 39"/>
            <p:cNvSpPr/>
            <p:nvPr/>
          </p:nvSpPr>
          <p:spPr>
            <a:xfrm>
              <a:off x="6107661" y="25542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1" name="Oval 40"/>
            <p:cNvSpPr/>
            <p:nvPr/>
          </p:nvSpPr>
          <p:spPr>
            <a:xfrm>
              <a:off x="5245062" y="2540228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Oval 41"/>
            <p:cNvSpPr/>
            <p:nvPr/>
          </p:nvSpPr>
          <p:spPr>
            <a:xfrm>
              <a:off x="5513554" y="2482352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3" name="Oval 42"/>
            <p:cNvSpPr/>
            <p:nvPr/>
          </p:nvSpPr>
          <p:spPr>
            <a:xfrm>
              <a:off x="5824880" y="234114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4" name="Oval 43"/>
            <p:cNvSpPr/>
            <p:nvPr/>
          </p:nvSpPr>
          <p:spPr>
            <a:xfrm>
              <a:off x="5460754" y="2238919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5" name="Oval 44"/>
            <p:cNvSpPr/>
            <p:nvPr/>
          </p:nvSpPr>
          <p:spPr>
            <a:xfrm>
              <a:off x="6325234" y="2452230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6" name="Oval 45"/>
            <p:cNvSpPr/>
            <p:nvPr/>
          </p:nvSpPr>
          <p:spPr>
            <a:xfrm>
              <a:off x="6095489" y="218491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8" name="Oval 47"/>
            <p:cNvSpPr/>
            <p:nvPr/>
          </p:nvSpPr>
          <p:spPr>
            <a:xfrm>
              <a:off x="6284370" y="3172320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9" name="Oval 48"/>
            <p:cNvSpPr/>
            <p:nvPr/>
          </p:nvSpPr>
          <p:spPr>
            <a:xfrm>
              <a:off x="6284370" y="2820791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5057805" y="2351420"/>
            <a:ext cx="2114197" cy="1848836"/>
            <a:chOff x="4522788" y="4470400"/>
            <a:chExt cx="771525" cy="674688"/>
          </a:xfrm>
          <a:solidFill>
            <a:schemeClr val="accent5"/>
          </a:solidFill>
        </p:grpSpPr>
        <p:sp>
          <p:nvSpPr>
            <p:cNvPr id="51" name="Freeform 6"/>
            <p:cNvSpPr>
              <a:spLocks noEditPoints="1"/>
            </p:cNvSpPr>
            <p:nvPr/>
          </p:nvSpPr>
          <p:spPr bwMode="auto">
            <a:xfrm>
              <a:off x="4522788" y="4719638"/>
              <a:ext cx="771525" cy="425450"/>
            </a:xfrm>
            <a:custGeom>
              <a:avLst/>
              <a:gdLst>
                <a:gd name="T0" fmla="*/ 452 w 479"/>
                <a:gd name="T1" fmla="*/ 0 h 264"/>
                <a:gd name="T2" fmla="*/ 393 w 479"/>
                <a:gd name="T3" fmla="*/ 0 h 264"/>
                <a:gd name="T4" fmla="*/ 394 w 479"/>
                <a:gd name="T5" fmla="*/ 5 h 264"/>
                <a:gd name="T6" fmla="*/ 362 w 479"/>
                <a:gd name="T7" fmla="*/ 37 h 264"/>
                <a:gd name="T8" fmla="*/ 331 w 479"/>
                <a:gd name="T9" fmla="*/ 5 h 264"/>
                <a:gd name="T10" fmla="*/ 331 w 479"/>
                <a:gd name="T11" fmla="*/ 0 h 264"/>
                <a:gd name="T12" fmla="*/ 149 w 479"/>
                <a:gd name="T13" fmla="*/ 0 h 264"/>
                <a:gd name="T14" fmla="*/ 149 w 479"/>
                <a:gd name="T15" fmla="*/ 5 h 264"/>
                <a:gd name="T16" fmla="*/ 118 w 479"/>
                <a:gd name="T17" fmla="*/ 37 h 264"/>
                <a:gd name="T18" fmla="*/ 86 w 479"/>
                <a:gd name="T19" fmla="*/ 5 h 264"/>
                <a:gd name="T20" fmla="*/ 87 w 479"/>
                <a:gd name="T21" fmla="*/ 0 h 264"/>
                <a:gd name="T22" fmla="*/ 27 w 479"/>
                <a:gd name="T23" fmla="*/ 0 h 264"/>
                <a:gd name="T24" fmla="*/ 3 w 479"/>
                <a:gd name="T25" fmla="*/ 29 h 264"/>
                <a:gd name="T26" fmla="*/ 7 w 479"/>
                <a:gd name="T27" fmla="*/ 44 h 264"/>
                <a:gd name="T28" fmla="*/ 45 w 479"/>
                <a:gd name="T29" fmla="*/ 73 h 264"/>
                <a:gd name="T30" fmla="*/ 48 w 479"/>
                <a:gd name="T31" fmla="*/ 73 h 264"/>
                <a:gd name="T32" fmla="*/ 60 w 479"/>
                <a:gd name="T33" fmla="*/ 231 h 264"/>
                <a:gd name="T34" fmla="*/ 95 w 479"/>
                <a:gd name="T35" fmla="*/ 264 h 264"/>
                <a:gd name="T36" fmla="*/ 390 w 479"/>
                <a:gd name="T37" fmla="*/ 264 h 264"/>
                <a:gd name="T38" fmla="*/ 425 w 479"/>
                <a:gd name="T39" fmla="*/ 231 h 264"/>
                <a:gd name="T40" fmla="*/ 438 w 479"/>
                <a:gd name="T41" fmla="*/ 73 h 264"/>
                <a:gd name="T42" fmla="*/ 471 w 479"/>
                <a:gd name="T43" fmla="*/ 44 h 264"/>
                <a:gd name="T44" fmla="*/ 475 w 479"/>
                <a:gd name="T45" fmla="*/ 29 h 264"/>
                <a:gd name="T46" fmla="*/ 452 w 479"/>
                <a:gd name="T47" fmla="*/ 0 h 264"/>
                <a:gd name="T48" fmla="*/ 140 w 479"/>
                <a:gd name="T49" fmla="*/ 230 h 264"/>
                <a:gd name="T50" fmla="*/ 138 w 479"/>
                <a:gd name="T51" fmla="*/ 230 h 264"/>
                <a:gd name="T52" fmla="*/ 116 w 479"/>
                <a:gd name="T53" fmla="*/ 210 h 264"/>
                <a:gd name="T54" fmla="*/ 105 w 479"/>
                <a:gd name="T55" fmla="*/ 96 h 264"/>
                <a:gd name="T56" fmla="*/ 124 w 479"/>
                <a:gd name="T57" fmla="*/ 76 h 264"/>
                <a:gd name="T58" fmla="*/ 126 w 479"/>
                <a:gd name="T59" fmla="*/ 76 h 264"/>
                <a:gd name="T60" fmla="*/ 148 w 479"/>
                <a:gd name="T61" fmla="*/ 96 h 264"/>
                <a:gd name="T62" fmla="*/ 159 w 479"/>
                <a:gd name="T63" fmla="*/ 210 h 264"/>
                <a:gd name="T64" fmla="*/ 140 w 479"/>
                <a:gd name="T65" fmla="*/ 230 h 264"/>
                <a:gd name="T66" fmla="*/ 209 w 479"/>
                <a:gd name="T67" fmla="*/ 230 h 264"/>
                <a:gd name="T68" fmla="*/ 207 w 479"/>
                <a:gd name="T69" fmla="*/ 230 h 264"/>
                <a:gd name="T70" fmla="*/ 186 w 479"/>
                <a:gd name="T71" fmla="*/ 210 h 264"/>
                <a:gd name="T72" fmla="*/ 181 w 479"/>
                <a:gd name="T73" fmla="*/ 96 h 264"/>
                <a:gd name="T74" fmla="*/ 200 w 479"/>
                <a:gd name="T75" fmla="*/ 76 h 264"/>
                <a:gd name="T76" fmla="*/ 202 w 479"/>
                <a:gd name="T77" fmla="*/ 76 h 264"/>
                <a:gd name="T78" fmla="*/ 223 w 479"/>
                <a:gd name="T79" fmla="*/ 96 h 264"/>
                <a:gd name="T80" fmla="*/ 229 w 479"/>
                <a:gd name="T81" fmla="*/ 210 h 264"/>
                <a:gd name="T82" fmla="*/ 209 w 479"/>
                <a:gd name="T83" fmla="*/ 230 h 264"/>
                <a:gd name="T84" fmla="*/ 300 w 479"/>
                <a:gd name="T85" fmla="*/ 210 h 264"/>
                <a:gd name="T86" fmla="*/ 278 w 479"/>
                <a:gd name="T87" fmla="*/ 230 h 264"/>
                <a:gd name="T88" fmla="*/ 276 w 479"/>
                <a:gd name="T89" fmla="*/ 230 h 264"/>
                <a:gd name="T90" fmla="*/ 257 w 479"/>
                <a:gd name="T91" fmla="*/ 210 h 264"/>
                <a:gd name="T92" fmla="*/ 262 w 479"/>
                <a:gd name="T93" fmla="*/ 96 h 264"/>
                <a:gd name="T94" fmla="*/ 283 w 479"/>
                <a:gd name="T95" fmla="*/ 76 h 264"/>
                <a:gd name="T96" fmla="*/ 286 w 479"/>
                <a:gd name="T97" fmla="*/ 76 h 264"/>
                <a:gd name="T98" fmla="*/ 305 w 479"/>
                <a:gd name="T99" fmla="*/ 96 h 264"/>
                <a:gd name="T100" fmla="*/ 300 w 479"/>
                <a:gd name="T101" fmla="*/ 210 h 264"/>
                <a:gd name="T102" fmla="*/ 380 w 479"/>
                <a:gd name="T103" fmla="*/ 96 h 264"/>
                <a:gd name="T104" fmla="*/ 370 w 479"/>
                <a:gd name="T105" fmla="*/ 210 h 264"/>
                <a:gd name="T106" fmla="*/ 347 w 479"/>
                <a:gd name="T107" fmla="*/ 230 h 264"/>
                <a:gd name="T108" fmla="*/ 345 w 479"/>
                <a:gd name="T109" fmla="*/ 230 h 264"/>
                <a:gd name="T110" fmla="*/ 327 w 479"/>
                <a:gd name="T111" fmla="*/ 210 h 264"/>
                <a:gd name="T112" fmla="*/ 337 w 479"/>
                <a:gd name="T113" fmla="*/ 96 h 264"/>
                <a:gd name="T114" fmla="*/ 359 w 479"/>
                <a:gd name="T115" fmla="*/ 76 h 264"/>
                <a:gd name="T116" fmla="*/ 362 w 479"/>
                <a:gd name="T117" fmla="*/ 76 h 264"/>
                <a:gd name="T118" fmla="*/ 380 w 479"/>
                <a:gd name="T119" fmla="*/ 9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79" h="264">
                  <a:moveTo>
                    <a:pt x="452" y="0"/>
                  </a:moveTo>
                  <a:cubicBezTo>
                    <a:pt x="393" y="0"/>
                    <a:pt x="393" y="0"/>
                    <a:pt x="393" y="0"/>
                  </a:cubicBezTo>
                  <a:cubicBezTo>
                    <a:pt x="394" y="1"/>
                    <a:pt x="394" y="3"/>
                    <a:pt x="394" y="5"/>
                  </a:cubicBezTo>
                  <a:cubicBezTo>
                    <a:pt x="394" y="23"/>
                    <a:pt x="380" y="37"/>
                    <a:pt x="362" y="37"/>
                  </a:cubicBezTo>
                  <a:cubicBezTo>
                    <a:pt x="345" y="37"/>
                    <a:pt x="331" y="23"/>
                    <a:pt x="331" y="5"/>
                  </a:cubicBezTo>
                  <a:cubicBezTo>
                    <a:pt x="331" y="3"/>
                    <a:pt x="331" y="1"/>
                    <a:pt x="331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1"/>
                    <a:pt x="149" y="3"/>
                    <a:pt x="149" y="5"/>
                  </a:cubicBezTo>
                  <a:cubicBezTo>
                    <a:pt x="149" y="23"/>
                    <a:pt x="135" y="37"/>
                    <a:pt x="118" y="37"/>
                  </a:cubicBezTo>
                  <a:cubicBezTo>
                    <a:pt x="100" y="37"/>
                    <a:pt x="86" y="23"/>
                    <a:pt x="86" y="5"/>
                  </a:cubicBezTo>
                  <a:cubicBezTo>
                    <a:pt x="86" y="3"/>
                    <a:pt x="86" y="1"/>
                    <a:pt x="8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0" y="0"/>
                    <a:pt x="0" y="13"/>
                    <a:pt x="3" y="2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1" y="60"/>
                    <a:pt x="28" y="73"/>
                    <a:pt x="45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49"/>
                    <a:pt x="77" y="264"/>
                    <a:pt x="95" y="264"/>
                  </a:cubicBezTo>
                  <a:cubicBezTo>
                    <a:pt x="390" y="264"/>
                    <a:pt x="390" y="264"/>
                    <a:pt x="390" y="264"/>
                  </a:cubicBezTo>
                  <a:cubicBezTo>
                    <a:pt x="408" y="264"/>
                    <a:pt x="424" y="249"/>
                    <a:pt x="425" y="231"/>
                  </a:cubicBezTo>
                  <a:cubicBezTo>
                    <a:pt x="438" y="73"/>
                    <a:pt x="438" y="73"/>
                    <a:pt x="438" y="73"/>
                  </a:cubicBezTo>
                  <a:cubicBezTo>
                    <a:pt x="453" y="71"/>
                    <a:pt x="468" y="59"/>
                    <a:pt x="471" y="44"/>
                  </a:cubicBezTo>
                  <a:cubicBezTo>
                    <a:pt x="475" y="29"/>
                    <a:pt x="475" y="29"/>
                    <a:pt x="475" y="29"/>
                  </a:cubicBezTo>
                  <a:cubicBezTo>
                    <a:pt x="479" y="13"/>
                    <a:pt x="468" y="0"/>
                    <a:pt x="452" y="0"/>
                  </a:cubicBezTo>
                  <a:close/>
                  <a:moveTo>
                    <a:pt x="140" y="230"/>
                  </a:moveTo>
                  <a:cubicBezTo>
                    <a:pt x="138" y="230"/>
                    <a:pt x="138" y="230"/>
                    <a:pt x="138" y="230"/>
                  </a:cubicBezTo>
                  <a:cubicBezTo>
                    <a:pt x="127" y="230"/>
                    <a:pt x="117" y="221"/>
                    <a:pt x="116" y="210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4" y="85"/>
                    <a:pt x="113" y="76"/>
                    <a:pt x="124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37" y="76"/>
                    <a:pt x="147" y="85"/>
                    <a:pt x="148" y="96"/>
                  </a:cubicBezTo>
                  <a:cubicBezTo>
                    <a:pt x="159" y="210"/>
                    <a:pt x="159" y="210"/>
                    <a:pt x="159" y="210"/>
                  </a:cubicBezTo>
                  <a:cubicBezTo>
                    <a:pt x="160" y="221"/>
                    <a:pt x="151" y="230"/>
                    <a:pt x="140" y="230"/>
                  </a:cubicBezTo>
                  <a:close/>
                  <a:moveTo>
                    <a:pt x="209" y="230"/>
                  </a:moveTo>
                  <a:cubicBezTo>
                    <a:pt x="207" y="230"/>
                    <a:pt x="207" y="230"/>
                    <a:pt x="207" y="230"/>
                  </a:cubicBezTo>
                  <a:cubicBezTo>
                    <a:pt x="196" y="230"/>
                    <a:pt x="186" y="221"/>
                    <a:pt x="186" y="210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0" y="85"/>
                    <a:pt x="189" y="76"/>
                    <a:pt x="200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13" y="76"/>
                    <a:pt x="223" y="85"/>
                    <a:pt x="223" y="96"/>
                  </a:cubicBezTo>
                  <a:cubicBezTo>
                    <a:pt x="229" y="210"/>
                    <a:pt x="229" y="210"/>
                    <a:pt x="229" y="210"/>
                  </a:cubicBezTo>
                  <a:cubicBezTo>
                    <a:pt x="229" y="221"/>
                    <a:pt x="221" y="230"/>
                    <a:pt x="209" y="230"/>
                  </a:cubicBezTo>
                  <a:close/>
                  <a:moveTo>
                    <a:pt x="300" y="210"/>
                  </a:moveTo>
                  <a:cubicBezTo>
                    <a:pt x="299" y="221"/>
                    <a:pt x="290" y="230"/>
                    <a:pt x="278" y="230"/>
                  </a:cubicBezTo>
                  <a:cubicBezTo>
                    <a:pt x="276" y="230"/>
                    <a:pt x="276" y="230"/>
                    <a:pt x="276" y="230"/>
                  </a:cubicBezTo>
                  <a:cubicBezTo>
                    <a:pt x="265" y="230"/>
                    <a:pt x="256" y="221"/>
                    <a:pt x="257" y="210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3" y="85"/>
                    <a:pt x="272" y="76"/>
                    <a:pt x="283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97" y="76"/>
                    <a:pt x="305" y="85"/>
                    <a:pt x="305" y="96"/>
                  </a:cubicBezTo>
                  <a:lnTo>
                    <a:pt x="300" y="210"/>
                  </a:lnTo>
                  <a:close/>
                  <a:moveTo>
                    <a:pt x="380" y="96"/>
                  </a:moveTo>
                  <a:cubicBezTo>
                    <a:pt x="370" y="210"/>
                    <a:pt x="370" y="210"/>
                    <a:pt x="370" y="210"/>
                  </a:cubicBezTo>
                  <a:cubicBezTo>
                    <a:pt x="369" y="221"/>
                    <a:pt x="359" y="230"/>
                    <a:pt x="347" y="230"/>
                  </a:cubicBezTo>
                  <a:cubicBezTo>
                    <a:pt x="345" y="230"/>
                    <a:pt x="345" y="230"/>
                    <a:pt x="345" y="230"/>
                  </a:cubicBezTo>
                  <a:cubicBezTo>
                    <a:pt x="334" y="230"/>
                    <a:pt x="326" y="221"/>
                    <a:pt x="327" y="21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8" y="85"/>
                    <a:pt x="348" y="76"/>
                    <a:pt x="359" y="76"/>
                  </a:cubicBezTo>
                  <a:cubicBezTo>
                    <a:pt x="362" y="76"/>
                    <a:pt x="362" y="76"/>
                    <a:pt x="362" y="76"/>
                  </a:cubicBezTo>
                  <a:cubicBezTo>
                    <a:pt x="373" y="76"/>
                    <a:pt x="381" y="85"/>
                    <a:pt x="380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4683126" y="4470400"/>
              <a:ext cx="225425" cy="287338"/>
            </a:xfrm>
            <a:custGeom>
              <a:avLst/>
              <a:gdLst>
                <a:gd name="T0" fmla="*/ 134 w 140"/>
                <a:gd name="T1" fmla="*/ 4 h 178"/>
                <a:gd name="T2" fmla="*/ 116 w 140"/>
                <a:gd name="T3" fmla="*/ 7 h 178"/>
                <a:gd name="T4" fmla="*/ 12 w 140"/>
                <a:gd name="T5" fmla="*/ 144 h 178"/>
                <a:gd name="T6" fmla="*/ 0 w 140"/>
                <a:gd name="T7" fmla="*/ 160 h 178"/>
                <a:gd name="T8" fmla="*/ 18 w 140"/>
                <a:gd name="T9" fmla="*/ 178 h 178"/>
                <a:gd name="T10" fmla="*/ 35 w 140"/>
                <a:gd name="T11" fmla="*/ 160 h 178"/>
                <a:gd name="T12" fmla="*/ 34 w 140"/>
                <a:gd name="T13" fmla="*/ 156 h 178"/>
                <a:gd name="T14" fmla="*/ 136 w 140"/>
                <a:gd name="T15" fmla="*/ 22 h 178"/>
                <a:gd name="T16" fmla="*/ 134 w 140"/>
                <a:gd name="T17" fmla="*/ 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78">
                  <a:moveTo>
                    <a:pt x="134" y="4"/>
                  </a:moveTo>
                  <a:cubicBezTo>
                    <a:pt x="128" y="0"/>
                    <a:pt x="120" y="1"/>
                    <a:pt x="116" y="7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5" y="147"/>
                    <a:pt x="0" y="153"/>
                    <a:pt x="0" y="160"/>
                  </a:cubicBezTo>
                  <a:cubicBezTo>
                    <a:pt x="0" y="170"/>
                    <a:pt x="8" y="178"/>
                    <a:pt x="18" y="178"/>
                  </a:cubicBezTo>
                  <a:cubicBezTo>
                    <a:pt x="27" y="178"/>
                    <a:pt x="35" y="170"/>
                    <a:pt x="35" y="160"/>
                  </a:cubicBezTo>
                  <a:cubicBezTo>
                    <a:pt x="35" y="159"/>
                    <a:pt x="35" y="157"/>
                    <a:pt x="34" y="156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40" y="16"/>
                    <a:pt x="139" y="8"/>
                    <a:pt x="13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4924426" y="4470400"/>
              <a:ext cx="212725" cy="287338"/>
            </a:xfrm>
            <a:custGeom>
              <a:avLst/>
              <a:gdLst>
                <a:gd name="T0" fmla="*/ 119 w 132"/>
                <a:gd name="T1" fmla="*/ 144 h 178"/>
                <a:gd name="T2" fmla="*/ 24 w 132"/>
                <a:gd name="T3" fmla="*/ 7 h 178"/>
                <a:gd name="T4" fmla="*/ 7 w 132"/>
                <a:gd name="T5" fmla="*/ 4 h 178"/>
                <a:gd name="T6" fmla="*/ 4 w 132"/>
                <a:gd name="T7" fmla="*/ 21 h 178"/>
                <a:gd name="T8" fmla="*/ 98 w 132"/>
                <a:gd name="T9" fmla="*/ 157 h 178"/>
                <a:gd name="T10" fmla="*/ 97 w 132"/>
                <a:gd name="T11" fmla="*/ 160 h 178"/>
                <a:gd name="T12" fmla="*/ 115 w 132"/>
                <a:gd name="T13" fmla="*/ 178 h 178"/>
                <a:gd name="T14" fmla="*/ 132 w 132"/>
                <a:gd name="T15" fmla="*/ 160 h 178"/>
                <a:gd name="T16" fmla="*/ 119 w 132"/>
                <a:gd name="T17" fmla="*/ 14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78">
                  <a:moveTo>
                    <a:pt x="119" y="144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0" y="1"/>
                    <a:pt x="13" y="0"/>
                    <a:pt x="7" y="4"/>
                  </a:cubicBezTo>
                  <a:cubicBezTo>
                    <a:pt x="1" y="8"/>
                    <a:pt x="0" y="15"/>
                    <a:pt x="4" y="21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97" y="158"/>
                    <a:pt x="97" y="159"/>
                    <a:pt x="97" y="160"/>
                  </a:cubicBezTo>
                  <a:cubicBezTo>
                    <a:pt x="97" y="170"/>
                    <a:pt x="105" y="178"/>
                    <a:pt x="115" y="178"/>
                  </a:cubicBezTo>
                  <a:cubicBezTo>
                    <a:pt x="124" y="178"/>
                    <a:pt x="132" y="170"/>
                    <a:pt x="132" y="160"/>
                  </a:cubicBezTo>
                  <a:cubicBezTo>
                    <a:pt x="132" y="152"/>
                    <a:pt x="126" y="146"/>
                    <a:pt x="119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9106822" y="3601184"/>
            <a:ext cx="1391171" cy="504390"/>
            <a:chOff x="9346662" y="3125495"/>
            <a:chExt cx="1391171" cy="504390"/>
          </a:xfrm>
        </p:grpSpPr>
        <p:sp>
          <p:nvSpPr>
            <p:cNvPr id="57" name="Oval 56"/>
            <p:cNvSpPr/>
            <p:nvPr/>
          </p:nvSpPr>
          <p:spPr>
            <a:xfrm>
              <a:off x="9346662" y="319473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8" name="Oval 57"/>
            <p:cNvSpPr/>
            <p:nvPr/>
          </p:nvSpPr>
          <p:spPr>
            <a:xfrm>
              <a:off x="9831866" y="312549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1" name="Oval 60"/>
            <p:cNvSpPr/>
            <p:nvPr/>
          </p:nvSpPr>
          <p:spPr>
            <a:xfrm>
              <a:off x="10039299" y="317721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2" name="Oval 61"/>
            <p:cNvSpPr/>
            <p:nvPr/>
          </p:nvSpPr>
          <p:spPr>
            <a:xfrm>
              <a:off x="9555157" y="3183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1" name="Oval 70"/>
            <p:cNvSpPr/>
            <p:nvPr/>
          </p:nvSpPr>
          <p:spPr>
            <a:xfrm>
              <a:off x="10302686" y="317232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8716361" y="2351420"/>
            <a:ext cx="2114197" cy="1848836"/>
            <a:chOff x="4522788" y="4470400"/>
            <a:chExt cx="771525" cy="674688"/>
          </a:xfrm>
          <a:solidFill>
            <a:schemeClr val="accent5"/>
          </a:solidFill>
        </p:grpSpPr>
        <p:sp>
          <p:nvSpPr>
            <p:cNvPr id="77" name="Freeform 6"/>
            <p:cNvSpPr>
              <a:spLocks noEditPoints="1"/>
            </p:cNvSpPr>
            <p:nvPr/>
          </p:nvSpPr>
          <p:spPr bwMode="auto">
            <a:xfrm>
              <a:off x="4522788" y="4719638"/>
              <a:ext cx="771525" cy="425450"/>
            </a:xfrm>
            <a:custGeom>
              <a:avLst/>
              <a:gdLst>
                <a:gd name="T0" fmla="*/ 452 w 479"/>
                <a:gd name="T1" fmla="*/ 0 h 264"/>
                <a:gd name="T2" fmla="*/ 393 w 479"/>
                <a:gd name="T3" fmla="*/ 0 h 264"/>
                <a:gd name="T4" fmla="*/ 394 w 479"/>
                <a:gd name="T5" fmla="*/ 5 h 264"/>
                <a:gd name="T6" fmla="*/ 362 w 479"/>
                <a:gd name="T7" fmla="*/ 37 h 264"/>
                <a:gd name="T8" fmla="*/ 331 w 479"/>
                <a:gd name="T9" fmla="*/ 5 h 264"/>
                <a:gd name="T10" fmla="*/ 331 w 479"/>
                <a:gd name="T11" fmla="*/ 0 h 264"/>
                <a:gd name="T12" fmla="*/ 149 w 479"/>
                <a:gd name="T13" fmla="*/ 0 h 264"/>
                <a:gd name="T14" fmla="*/ 149 w 479"/>
                <a:gd name="T15" fmla="*/ 5 h 264"/>
                <a:gd name="T16" fmla="*/ 118 w 479"/>
                <a:gd name="T17" fmla="*/ 37 h 264"/>
                <a:gd name="T18" fmla="*/ 86 w 479"/>
                <a:gd name="T19" fmla="*/ 5 h 264"/>
                <a:gd name="T20" fmla="*/ 87 w 479"/>
                <a:gd name="T21" fmla="*/ 0 h 264"/>
                <a:gd name="T22" fmla="*/ 27 w 479"/>
                <a:gd name="T23" fmla="*/ 0 h 264"/>
                <a:gd name="T24" fmla="*/ 3 w 479"/>
                <a:gd name="T25" fmla="*/ 29 h 264"/>
                <a:gd name="T26" fmla="*/ 7 w 479"/>
                <a:gd name="T27" fmla="*/ 44 h 264"/>
                <a:gd name="T28" fmla="*/ 45 w 479"/>
                <a:gd name="T29" fmla="*/ 73 h 264"/>
                <a:gd name="T30" fmla="*/ 48 w 479"/>
                <a:gd name="T31" fmla="*/ 73 h 264"/>
                <a:gd name="T32" fmla="*/ 60 w 479"/>
                <a:gd name="T33" fmla="*/ 231 h 264"/>
                <a:gd name="T34" fmla="*/ 95 w 479"/>
                <a:gd name="T35" fmla="*/ 264 h 264"/>
                <a:gd name="T36" fmla="*/ 390 w 479"/>
                <a:gd name="T37" fmla="*/ 264 h 264"/>
                <a:gd name="T38" fmla="*/ 425 w 479"/>
                <a:gd name="T39" fmla="*/ 231 h 264"/>
                <a:gd name="T40" fmla="*/ 438 w 479"/>
                <a:gd name="T41" fmla="*/ 73 h 264"/>
                <a:gd name="T42" fmla="*/ 471 w 479"/>
                <a:gd name="T43" fmla="*/ 44 h 264"/>
                <a:gd name="T44" fmla="*/ 475 w 479"/>
                <a:gd name="T45" fmla="*/ 29 h 264"/>
                <a:gd name="T46" fmla="*/ 452 w 479"/>
                <a:gd name="T47" fmla="*/ 0 h 264"/>
                <a:gd name="T48" fmla="*/ 140 w 479"/>
                <a:gd name="T49" fmla="*/ 230 h 264"/>
                <a:gd name="T50" fmla="*/ 138 w 479"/>
                <a:gd name="T51" fmla="*/ 230 h 264"/>
                <a:gd name="T52" fmla="*/ 116 w 479"/>
                <a:gd name="T53" fmla="*/ 210 h 264"/>
                <a:gd name="T54" fmla="*/ 105 w 479"/>
                <a:gd name="T55" fmla="*/ 96 h 264"/>
                <a:gd name="T56" fmla="*/ 124 w 479"/>
                <a:gd name="T57" fmla="*/ 76 h 264"/>
                <a:gd name="T58" fmla="*/ 126 w 479"/>
                <a:gd name="T59" fmla="*/ 76 h 264"/>
                <a:gd name="T60" fmla="*/ 148 w 479"/>
                <a:gd name="T61" fmla="*/ 96 h 264"/>
                <a:gd name="T62" fmla="*/ 159 w 479"/>
                <a:gd name="T63" fmla="*/ 210 h 264"/>
                <a:gd name="T64" fmla="*/ 140 w 479"/>
                <a:gd name="T65" fmla="*/ 230 h 264"/>
                <a:gd name="T66" fmla="*/ 209 w 479"/>
                <a:gd name="T67" fmla="*/ 230 h 264"/>
                <a:gd name="T68" fmla="*/ 207 w 479"/>
                <a:gd name="T69" fmla="*/ 230 h 264"/>
                <a:gd name="T70" fmla="*/ 186 w 479"/>
                <a:gd name="T71" fmla="*/ 210 h 264"/>
                <a:gd name="T72" fmla="*/ 181 w 479"/>
                <a:gd name="T73" fmla="*/ 96 h 264"/>
                <a:gd name="T74" fmla="*/ 200 w 479"/>
                <a:gd name="T75" fmla="*/ 76 h 264"/>
                <a:gd name="T76" fmla="*/ 202 w 479"/>
                <a:gd name="T77" fmla="*/ 76 h 264"/>
                <a:gd name="T78" fmla="*/ 223 w 479"/>
                <a:gd name="T79" fmla="*/ 96 h 264"/>
                <a:gd name="T80" fmla="*/ 229 w 479"/>
                <a:gd name="T81" fmla="*/ 210 h 264"/>
                <a:gd name="T82" fmla="*/ 209 w 479"/>
                <a:gd name="T83" fmla="*/ 230 h 264"/>
                <a:gd name="T84" fmla="*/ 300 w 479"/>
                <a:gd name="T85" fmla="*/ 210 h 264"/>
                <a:gd name="T86" fmla="*/ 278 w 479"/>
                <a:gd name="T87" fmla="*/ 230 h 264"/>
                <a:gd name="T88" fmla="*/ 276 w 479"/>
                <a:gd name="T89" fmla="*/ 230 h 264"/>
                <a:gd name="T90" fmla="*/ 257 w 479"/>
                <a:gd name="T91" fmla="*/ 210 h 264"/>
                <a:gd name="T92" fmla="*/ 262 w 479"/>
                <a:gd name="T93" fmla="*/ 96 h 264"/>
                <a:gd name="T94" fmla="*/ 283 w 479"/>
                <a:gd name="T95" fmla="*/ 76 h 264"/>
                <a:gd name="T96" fmla="*/ 286 w 479"/>
                <a:gd name="T97" fmla="*/ 76 h 264"/>
                <a:gd name="T98" fmla="*/ 305 w 479"/>
                <a:gd name="T99" fmla="*/ 96 h 264"/>
                <a:gd name="T100" fmla="*/ 300 w 479"/>
                <a:gd name="T101" fmla="*/ 210 h 264"/>
                <a:gd name="T102" fmla="*/ 380 w 479"/>
                <a:gd name="T103" fmla="*/ 96 h 264"/>
                <a:gd name="T104" fmla="*/ 370 w 479"/>
                <a:gd name="T105" fmla="*/ 210 h 264"/>
                <a:gd name="T106" fmla="*/ 347 w 479"/>
                <a:gd name="T107" fmla="*/ 230 h 264"/>
                <a:gd name="T108" fmla="*/ 345 w 479"/>
                <a:gd name="T109" fmla="*/ 230 h 264"/>
                <a:gd name="T110" fmla="*/ 327 w 479"/>
                <a:gd name="T111" fmla="*/ 210 h 264"/>
                <a:gd name="T112" fmla="*/ 337 w 479"/>
                <a:gd name="T113" fmla="*/ 96 h 264"/>
                <a:gd name="T114" fmla="*/ 359 w 479"/>
                <a:gd name="T115" fmla="*/ 76 h 264"/>
                <a:gd name="T116" fmla="*/ 362 w 479"/>
                <a:gd name="T117" fmla="*/ 76 h 264"/>
                <a:gd name="T118" fmla="*/ 380 w 479"/>
                <a:gd name="T119" fmla="*/ 9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79" h="264">
                  <a:moveTo>
                    <a:pt x="452" y="0"/>
                  </a:moveTo>
                  <a:cubicBezTo>
                    <a:pt x="393" y="0"/>
                    <a:pt x="393" y="0"/>
                    <a:pt x="393" y="0"/>
                  </a:cubicBezTo>
                  <a:cubicBezTo>
                    <a:pt x="394" y="1"/>
                    <a:pt x="394" y="3"/>
                    <a:pt x="394" y="5"/>
                  </a:cubicBezTo>
                  <a:cubicBezTo>
                    <a:pt x="394" y="23"/>
                    <a:pt x="380" y="37"/>
                    <a:pt x="362" y="37"/>
                  </a:cubicBezTo>
                  <a:cubicBezTo>
                    <a:pt x="345" y="37"/>
                    <a:pt x="331" y="23"/>
                    <a:pt x="331" y="5"/>
                  </a:cubicBezTo>
                  <a:cubicBezTo>
                    <a:pt x="331" y="3"/>
                    <a:pt x="331" y="1"/>
                    <a:pt x="331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1"/>
                    <a:pt x="149" y="3"/>
                    <a:pt x="149" y="5"/>
                  </a:cubicBezTo>
                  <a:cubicBezTo>
                    <a:pt x="149" y="23"/>
                    <a:pt x="135" y="37"/>
                    <a:pt x="118" y="37"/>
                  </a:cubicBezTo>
                  <a:cubicBezTo>
                    <a:pt x="100" y="37"/>
                    <a:pt x="86" y="23"/>
                    <a:pt x="86" y="5"/>
                  </a:cubicBezTo>
                  <a:cubicBezTo>
                    <a:pt x="86" y="3"/>
                    <a:pt x="86" y="1"/>
                    <a:pt x="8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0" y="0"/>
                    <a:pt x="0" y="13"/>
                    <a:pt x="3" y="2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1" y="60"/>
                    <a:pt x="28" y="73"/>
                    <a:pt x="45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49"/>
                    <a:pt x="77" y="264"/>
                    <a:pt x="95" y="264"/>
                  </a:cubicBezTo>
                  <a:cubicBezTo>
                    <a:pt x="390" y="264"/>
                    <a:pt x="390" y="264"/>
                    <a:pt x="390" y="264"/>
                  </a:cubicBezTo>
                  <a:cubicBezTo>
                    <a:pt x="408" y="264"/>
                    <a:pt x="424" y="249"/>
                    <a:pt x="425" y="231"/>
                  </a:cubicBezTo>
                  <a:cubicBezTo>
                    <a:pt x="438" y="73"/>
                    <a:pt x="438" y="73"/>
                    <a:pt x="438" y="73"/>
                  </a:cubicBezTo>
                  <a:cubicBezTo>
                    <a:pt x="453" y="71"/>
                    <a:pt x="468" y="59"/>
                    <a:pt x="471" y="44"/>
                  </a:cubicBezTo>
                  <a:cubicBezTo>
                    <a:pt x="475" y="29"/>
                    <a:pt x="475" y="29"/>
                    <a:pt x="475" y="29"/>
                  </a:cubicBezTo>
                  <a:cubicBezTo>
                    <a:pt x="479" y="13"/>
                    <a:pt x="468" y="0"/>
                    <a:pt x="452" y="0"/>
                  </a:cubicBezTo>
                  <a:close/>
                  <a:moveTo>
                    <a:pt x="140" y="230"/>
                  </a:moveTo>
                  <a:cubicBezTo>
                    <a:pt x="138" y="230"/>
                    <a:pt x="138" y="230"/>
                    <a:pt x="138" y="230"/>
                  </a:cubicBezTo>
                  <a:cubicBezTo>
                    <a:pt x="127" y="230"/>
                    <a:pt x="117" y="221"/>
                    <a:pt x="116" y="210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4" y="85"/>
                    <a:pt x="113" y="76"/>
                    <a:pt x="124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37" y="76"/>
                    <a:pt x="147" y="85"/>
                    <a:pt x="148" y="96"/>
                  </a:cubicBezTo>
                  <a:cubicBezTo>
                    <a:pt x="159" y="210"/>
                    <a:pt x="159" y="210"/>
                    <a:pt x="159" y="210"/>
                  </a:cubicBezTo>
                  <a:cubicBezTo>
                    <a:pt x="160" y="221"/>
                    <a:pt x="151" y="230"/>
                    <a:pt x="140" y="230"/>
                  </a:cubicBezTo>
                  <a:close/>
                  <a:moveTo>
                    <a:pt x="209" y="230"/>
                  </a:moveTo>
                  <a:cubicBezTo>
                    <a:pt x="207" y="230"/>
                    <a:pt x="207" y="230"/>
                    <a:pt x="207" y="230"/>
                  </a:cubicBezTo>
                  <a:cubicBezTo>
                    <a:pt x="196" y="230"/>
                    <a:pt x="186" y="221"/>
                    <a:pt x="186" y="210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0" y="85"/>
                    <a:pt x="189" y="76"/>
                    <a:pt x="200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13" y="76"/>
                    <a:pt x="223" y="85"/>
                    <a:pt x="223" y="96"/>
                  </a:cubicBezTo>
                  <a:cubicBezTo>
                    <a:pt x="229" y="210"/>
                    <a:pt x="229" y="210"/>
                    <a:pt x="229" y="210"/>
                  </a:cubicBezTo>
                  <a:cubicBezTo>
                    <a:pt x="229" y="221"/>
                    <a:pt x="221" y="230"/>
                    <a:pt x="209" y="230"/>
                  </a:cubicBezTo>
                  <a:close/>
                  <a:moveTo>
                    <a:pt x="300" y="210"/>
                  </a:moveTo>
                  <a:cubicBezTo>
                    <a:pt x="299" y="221"/>
                    <a:pt x="290" y="230"/>
                    <a:pt x="278" y="230"/>
                  </a:cubicBezTo>
                  <a:cubicBezTo>
                    <a:pt x="276" y="230"/>
                    <a:pt x="276" y="230"/>
                    <a:pt x="276" y="230"/>
                  </a:cubicBezTo>
                  <a:cubicBezTo>
                    <a:pt x="265" y="230"/>
                    <a:pt x="256" y="221"/>
                    <a:pt x="257" y="210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3" y="85"/>
                    <a:pt x="272" y="76"/>
                    <a:pt x="283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97" y="76"/>
                    <a:pt x="305" y="85"/>
                    <a:pt x="305" y="96"/>
                  </a:cubicBezTo>
                  <a:lnTo>
                    <a:pt x="300" y="210"/>
                  </a:lnTo>
                  <a:close/>
                  <a:moveTo>
                    <a:pt x="380" y="96"/>
                  </a:moveTo>
                  <a:cubicBezTo>
                    <a:pt x="370" y="210"/>
                    <a:pt x="370" y="210"/>
                    <a:pt x="370" y="210"/>
                  </a:cubicBezTo>
                  <a:cubicBezTo>
                    <a:pt x="369" y="221"/>
                    <a:pt x="359" y="230"/>
                    <a:pt x="347" y="230"/>
                  </a:cubicBezTo>
                  <a:cubicBezTo>
                    <a:pt x="345" y="230"/>
                    <a:pt x="345" y="230"/>
                    <a:pt x="345" y="230"/>
                  </a:cubicBezTo>
                  <a:cubicBezTo>
                    <a:pt x="334" y="230"/>
                    <a:pt x="326" y="221"/>
                    <a:pt x="327" y="21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8" y="85"/>
                    <a:pt x="348" y="76"/>
                    <a:pt x="359" y="76"/>
                  </a:cubicBezTo>
                  <a:cubicBezTo>
                    <a:pt x="362" y="76"/>
                    <a:pt x="362" y="76"/>
                    <a:pt x="362" y="76"/>
                  </a:cubicBezTo>
                  <a:cubicBezTo>
                    <a:pt x="373" y="76"/>
                    <a:pt x="381" y="85"/>
                    <a:pt x="380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8" name="Freeform 7"/>
            <p:cNvSpPr>
              <a:spLocks/>
            </p:cNvSpPr>
            <p:nvPr/>
          </p:nvSpPr>
          <p:spPr bwMode="auto">
            <a:xfrm>
              <a:off x="4683126" y="4470400"/>
              <a:ext cx="225425" cy="287338"/>
            </a:xfrm>
            <a:custGeom>
              <a:avLst/>
              <a:gdLst>
                <a:gd name="T0" fmla="*/ 134 w 140"/>
                <a:gd name="T1" fmla="*/ 4 h 178"/>
                <a:gd name="T2" fmla="*/ 116 w 140"/>
                <a:gd name="T3" fmla="*/ 7 h 178"/>
                <a:gd name="T4" fmla="*/ 12 w 140"/>
                <a:gd name="T5" fmla="*/ 144 h 178"/>
                <a:gd name="T6" fmla="*/ 0 w 140"/>
                <a:gd name="T7" fmla="*/ 160 h 178"/>
                <a:gd name="T8" fmla="*/ 18 w 140"/>
                <a:gd name="T9" fmla="*/ 178 h 178"/>
                <a:gd name="T10" fmla="*/ 35 w 140"/>
                <a:gd name="T11" fmla="*/ 160 h 178"/>
                <a:gd name="T12" fmla="*/ 34 w 140"/>
                <a:gd name="T13" fmla="*/ 156 h 178"/>
                <a:gd name="T14" fmla="*/ 136 w 140"/>
                <a:gd name="T15" fmla="*/ 22 h 178"/>
                <a:gd name="T16" fmla="*/ 134 w 140"/>
                <a:gd name="T17" fmla="*/ 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78">
                  <a:moveTo>
                    <a:pt x="134" y="4"/>
                  </a:moveTo>
                  <a:cubicBezTo>
                    <a:pt x="128" y="0"/>
                    <a:pt x="120" y="1"/>
                    <a:pt x="116" y="7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5" y="147"/>
                    <a:pt x="0" y="153"/>
                    <a:pt x="0" y="160"/>
                  </a:cubicBezTo>
                  <a:cubicBezTo>
                    <a:pt x="0" y="170"/>
                    <a:pt x="8" y="178"/>
                    <a:pt x="18" y="178"/>
                  </a:cubicBezTo>
                  <a:cubicBezTo>
                    <a:pt x="27" y="178"/>
                    <a:pt x="35" y="170"/>
                    <a:pt x="35" y="160"/>
                  </a:cubicBezTo>
                  <a:cubicBezTo>
                    <a:pt x="35" y="159"/>
                    <a:pt x="35" y="157"/>
                    <a:pt x="34" y="156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40" y="16"/>
                    <a:pt x="139" y="8"/>
                    <a:pt x="13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9" name="Freeform 8"/>
            <p:cNvSpPr>
              <a:spLocks/>
            </p:cNvSpPr>
            <p:nvPr/>
          </p:nvSpPr>
          <p:spPr bwMode="auto">
            <a:xfrm>
              <a:off x="4924426" y="4470400"/>
              <a:ext cx="212725" cy="287338"/>
            </a:xfrm>
            <a:custGeom>
              <a:avLst/>
              <a:gdLst>
                <a:gd name="T0" fmla="*/ 119 w 132"/>
                <a:gd name="T1" fmla="*/ 144 h 178"/>
                <a:gd name="T2" fmla="*/ 24 w 132"/>
                <a:gd name="T3" fmla="*/ 7 h 178"/>
                <a:gd name="T4" fmla="*/ 7 w 132"/>
                <a:gd name="T5" fmla="*/ 4 h 178"/>
                <a:gd name="T6" fmla="*/ 4 w 132"/>
                <a:gd name="T7" fmla="*/ 21 h 178"/>
                <a:gd name="T8" fmla="*/ 98 w 132"/>
                <a:gd name="T9" fmla="*/ 157 h 178"/>
                <a:gd name="T10" fmla="*/ 97 w 132"/>
                <a:gd name="T11" fmla="*/ 160 h 178"/>
                <a:gd name="T12" fmla="*/ 115 w 132"/>
                <a:gd name="T13" fmla="*/ 178 h 178"/>
                <a:gd name="T14" fmla="*/ 132 w 132"/>
                <a:gd name="T15" fmla="*/ 160 h 178"/>
                <a:gd name="T16" fmla="*/ 119 w 132"/>
                <a:gd name="T17" fmla="*/ 14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78">
                  <a:moveTo>
                    <a:pt x="119" y="144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0" y="1"/>
                    <a:pt x="13" y="0"/>
                    <a:pt x="7" y="4"/>
                  </a:cubicBezTo>
                  <a:cubicBezTo>
                    <a:pt x="1" y="8"/>
                    <a:pt x="0" y="15"/>
                    <a:pt x="4" y="21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97" y="158"/>
                    <a:pt x="97" y="159"/>
                    <a:pt x="97" y="160"/>
                  </a:cubicBezTo>
                  <a:cubicBezTo>
                    <a:pt x="97" y="170"/>
                    <a:pt x="105" y="178"/>
                    <a:pt x="115" y="178"/>
                  </a:cubicBezTo>
                  <a:cubicBezTo>
                    <a:pt x="124" y="178"/>
                    <a:pt x="132" y="170"/>
                    <a:pt x="132" y="160"/>
                  </a:cubicBezTo>
                  <a:cubicBezTo>
                    <a:pt x="132" y="152"/>
                    <a:pt x="126" y="146"/>
                    <a:pt x="119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8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Basket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8" name="Rectangle 8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90" name="Group 89"/>
          <p:cNvGrpSpPr/>
          <p:nvPr/>
        </p:nvGrpSpPr>
        <p:grpSpPr>
          <a:xfrm>
            <a:off x="878423" y="4471074"/>
            <a:ext cx="3209484" cy="1185359"/>
            <a:chOff x="967720" y="1673508"/>
            <a:chExt cx="3209484" cy="1185359"/>
          </a:xfrm>
        </p:grpSpPr>
        <p:sp>
          <p:nvSpPr>
            <p:cNvPr id="91" name="TextBox 90"/>
            <p:cNvSpPr txBox="1"/>
            <p:nvPr/>
          </p:nvSpPr>
          <p:spPr>
            <a:xfrm>
              <a:off x="967720" y="2027870"/>
              <a:ext cx="320948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Rasa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saja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</a:t>
              </a:r>
            </a:p>
          </p:txBody>
        </p:sp>
        <p:sp>
          <p:nvSpPr>
            <p:cNvPr id="92" name="Rectangle 91"/>
            <p:cNvSpPr/>
            <p:nvPr/>
          </p:nvSpPr>
          <p:spPr>
            <a:xfrm>
              <a:off x="2011252" y="1673508"/>
              <a:ext cx="1121525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Open Sans" pitchFamily="34" charset="0"/>
                </a:rPr>
                <a:t>Basket 01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Open Sans" pitchFamily="34" charset="0"/>
              </a:endParaRPr>
            </a:p>
          </p:txBody>
        </p:sp>
      </p:grpSp>
      <p:grpSp>
        <p:nvGrpSpPr>
          <p:cNvPr id="93" name="Group 92"/>
          <p:cNvGrpSpPr/>
          <p:nvPr/>
        </p:nvGrpSpPr>
        <p:grpSpPr>
          <a:xfrm>
            <a:off x="4486777" y="4471074"/>
            <a:ext cx="3209484" cy="1185359"/>
            <a:chOff x="967720" y="1673508"/>
            <a:chExt cx="3209484" cy="1185359"/>
          </a:xfrm>
        </p:grpSpPr>
        <p:sp>
          <p:nvSpPr>
            <p:cNvPr id="94" name="TextBox 93"/>
            <p:cNvSpPr txBox="1"/>
            <p:nvPr/>
          </p:nvSpPr>
          <p:spPr>
            <a:xfrm>
              <a:off x="967720" y="2027870"/>
              <a:ext cx="320948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Rasa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saja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</a:t>
              </a:r>
            </a:p>
          </p:txBody>
        </p:sp>
        <p:sp>
          <p:nvSpPr>
            <p:cNvPr id="95" name="Rectangle 94"/>
            <p:cNvSpPr/>
            <p:nvPr/>
          </p:nvSpPr>
          <p:spPr>
            <a:xfrm>
              <a:off x="2004615" y="1673508"/>
              <a:ext cx="1134799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Open Sans" pitchFamily="34" charset="0"/>
                </a:rPr>
                <a:t>Basket 02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Open Sans" pitchFamily="34" charset="0"/>
              </a:endParaRPr>
            </a:p>
          </p:txBody>
        </p:sp>
      </p:grpSp>
      <p:grpSp>
        <p:nvGrpSpPr>
          <p:cNvPr id="96" name="Group 95"/>
          <p:cNvGrpSpPr/>
          <p:nvPr/>
        </p:nvGrpSpPr>
        <p:grpSpPr>
          <a:xfrm>
            <a:off x="8198774" y="4471074"/>
            <a:ext cx="3209484" cy="1185359"/>
            <a:chOff x="967720" y="1673508"/>
            <a:chExt cx="3209484" cy="1185359"/>
          </a:xfrm>
        </p:grpSpPr>
        <p:sp>
          <p:nvSpPr>
            <p:cNvPr id="97" name="TextBox 96"/>
            <p:cNvSpPr txBox="1"/>
            <p:nvPr/>
          </p:nvSpPr>
          <p:spPr>
            <a:xfrm>
              <a:off x="967720" y="2027870"/>
              <a:ext cx="320948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Rasa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saja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</a:t>
              </a:r>
            </a:p>
          </p:txBody>
        </p:sp>
        <p:sp>
          <p:nvSpPr>
            <p:cNvPr id="98" name="Rectangle 97"/>
            <p:cNvSpPr/>
            <p:nvPr/>
          </p:nvSpPr>
          <p:spPr>
            <a:xfrm>
              <a:off x="2003814" y="1673508"/>
              <a:ext cx="1136401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Open Sans" pitchFamily="34" charset="0"/>
                </a:rPr>
                <a:t>Basket 03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Open Sans" pitchFamily="34" charset="0"/>
              </a:endParaRPr>
            </a:p>
          </p:txBody>
        </p:sp>
      </p:grpSp>
      <p:sp>
        <p:nvSpPr>
          <p:cNvPr id="99" name="Rectangle 98"/>
          <p:cNvSpPr/>
          <p:nvPr/>
        </p:nvSpPr>
        <p:spPr>
          <a:xfrm>
            <a:off x="2120467" y="1538168"/>
            <a:ext cx="91884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9</a:t>
            </a:r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0" name="Rectangle 99"/>
          <p:cNvSpPr/>
          <p:nvPr/>
        </p:nvSpPr>
        <p:spPr>
          <a:xfrm>
            <a:off x="5663331" y="1798518"/>
            <a:ext cx="91884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7</a:t>
            </a:r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1" name="Rectangle 100"/>
          <p:cNvSpPr/>
          <p:nvPr/>
        </p:nvSpPr>
        <p:spPr>
          <a:xfrm>
            <a:off x="9263345" y="1798518"/>
            <a:ext cx="91884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</a:t>
            </a:r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426900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86" grpId="0"/>
      <p:bldP spid="88" grpId="0"/>
      <p:bldP spid="88" grpId="1"/>
      <p:bldP spid="88" grpId="2"/>
      <p:bldP spid="88" grpId="3"/>
      <p:bldP spid="88" grpId="4"/>
      <p:bldP spid="88" grpId="5"/>
      <p:bldP spid="88" grpId="6"/>
      <p:bldP spid="88" grpId="7"/>
      <p:bldP spid="88" grpId="8"/>
      <p:bldP spid="88" grpId="9"/>
      <p:bldP spid="88" grpId="10"/>
      <p:bldP spid="88" grpId="11"/>
      <p:bldP spid="88" grpId="12"/>
      <p:bldP spid="99" grpId="0"/>
      <p:bldP spid="100" grpId="0"/>
      <p:bldP spid="101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Mix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6" name="Group 35"/>
          <p:cNvGrpSpPr/>
          <p:nvPr/>
        </p:nvGrpSpPr>
        <p:grpSpPr>
          <a:xfrm>
            <a:off x="7350936" y="1830919"/>
            <a:ext cx="2955174" cy="1077937"/>
            <a:chOff x="1603804" y="2220559"/>
            <a:chExt cx="2955174" cy="1077937"/>
          </a:xfrm>
        </p:grpSpPr>
        <p:sp>
          <p:nvSpPr>
            <p:cNvPr id="37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Price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7350936" y="4600497"/>
            <a:ext cx="2955174" cy="1077937"/>
            <a:chOff x="1603804" y="2220559"/>
            <a:chExt cx="2955174" cy="1077937"/>
          </a:xfrm>
        </p:grpSpPr>
        <p:sp>
          <p:nvSpPr>
            <p:cNvPr id="40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1896035" y="1830919"/>
            <a:ext cx="2959965" cy="1077937"/>
            <a:chOff x="1679271" y="2220559"/>
            <a:chExt cx="2959965" cy="1077937"/>
          </a:xfrm>
        </p:grpSpPr>
        <p:sp>
          <p:nvSpPr>
            <p:cNvPr id="43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896035" y="4596627"/>
            <a:ext cx="2959965" cy="1077937"/>
            <a:chOff x="1679271" y="2220559"/>
            <a:chExt cx="2959965" cy="1077937"/>
          </a:xfrm>
        </p:grpSpPr>
        <p:sp>
          <p:nvSpPr>
            <p:cNvPr id="46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165601" y="1876283"/>
            <a:ext cx="3825268" cy="3825269"/>
            <a:chOff x="4165601" y="1876283"/>
            <a:chExt cx="3825268" cy="3825269"/>
          </a:xfrm>
        </p:grpSpPr>
        <p:grpSp>
          <p:nvGrpSpPr>
            <p:cNvPr id="35" name="Group 34"/>
            <p:cNvGrpSpPr/>
            <p:nvPr/>
          </p:nvGrpSpPr>
          <p:grpSpPr>
            <a:xfrm>
              <a:off x="4165601" y="1876283"/>
              <a:ext cx="3825268" cy="3825269"/>
              <a:chOff x="4165601" y="1768707"/>
              <a:chExt cx="3970866" cy="3970867"/>
            </a:xfrm>
          </p:grpSpPr>
          <p:sp>
            <p:nvSpPr>
              <p:cNvPr id="3" name="Freeform 5"/>
              <p:cNvSpPr>
                <a:spLocks/>
              </p:cNvSpPr>
              <p:nvPr/>
            </p:nvSpPr>
            <p:spPr bwMode="auto">
              <a:xfrm>
                <a:off x="4165601" y="3407007"/>
                <a:ext cx="2324100" cy="2332567"/>
              </a:xfrm>
              <a:custGeom>
                <a:avLst/>
                <a:gdLst>
                  <a:gd name="T0" fmla="*/ 0 w 285"/>
                  <a:gd name="T1" fmla="*/ 83 h 286"/>
                  <a:gd name="T2" fmla="*/ 0 w 285"/>
                  <a:gd name="T3" fmla="*/ 0 h 286"/>
                  <a:gd name="T4" fmla="*/ 285 w 285"/>
                  <a:gd name="T5" fmla="*/ 286 h 286"/>
                  <a:gd name="T6" fmla="*/ 202 w 285"/>
                  <a:gd name="T7" fmla="*/ 286 h 286"/>
                  <a:gd name="T8" fmla="*/ 0 w 285"/>
                  <a:gd name="T9" fmla="*/ 83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6">
                    <a:moveTo>
                      <a:pt x="0" y="8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57" y="0"/>
                      <a:pt x="285" y="128"/>
                      <a:pt x="285" y="286"/>
                    </a:cubicBezTo>
                    <a:cubicBezTo>
                      <a:pt x="202" y="286"/>
                      <a:pt x="202" y="286"/>
                      <a:pt x="202" y="286"/>
                    </a:cubicBezTo>
                    <a:cubicBezTo>
                      <a:pt x="202" y="174"/>
                      <a:pt x="111" y="83"/>
                      <a:pt x="0" y="8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" name="Freeform 6"/>
              <p:cNvSpPr>
                <a:spLocks/>
              </p:cNvSpPr>
              <p:nvPr/>
            </p:nvSpPr>
            <p:spPr bwMode="auto">
              <a:xfrm>
                <a:off x="4165601" y="1768707"/>
                <a:ext cx="2324100" cy="2324100"/>
              </a:xfrm>
              <a:custGeom>
                <a:avLst/>
                <a:gdLst>
                  <a:gd name="T0" fmla="*/ 0 w 285"/>
                  <a:gd name="T1" fmla="*/ 202 h 285"/>
                  <a:gd name="T2" fmla="*/ 0 w 285"/>
                  <a:gd name="T3" fmla="*/ 285 h 285"/>
                  <a:gd name="T4" fmla="*/ 285 w 285"/>
                  <a:gd name="T5" fmla="*/ 0 h 285"/>
                  <a:gd name="T6" fmla="*/ 202 w 285"/>
                  <a:gd name="T7" fmla="*/ 0 h 285"/>
                  <a:gd name="T8" fmla="*/ 0 w 285"/>
                  <a:gd name="T9" fmla="*/ 20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5">
                    <a:moveTo>
                      <a:pt x="0" y="202"/>
                    </a:moveTo>
                    <a:cubicBezTo>
                      <a:pt x="0" y="285"/>
                      <a:pt x="0" y="285"/>
                      <a:pt x="0" y="285"/>
                    </a:cubicBezTo>
                    <a:cubicBezTo>
                      <a:pt x="157" y="285"/>
                      <a:pt x="285" y="157"/>
                      <a:pt x="285" y="0"/>
                    </a:cubicBezTo>
                    <a:cubicBezTo>
                      <a:pt x="202" y="0"/>
                      <a:pt x="202" y="0"/>
                      <a:pt x="202" y="0"/>
                    </a:cubicBezTo>
                    <a:cubicBezTo>
                      <a:pt x="202" y="111"/>
                      <a:pt x="111" y="202"/>
                      <a:pt x="0" y="20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" name="Freeform 7"/>
              <p:cNvSpPr>
                <a:spLocks/>
              </p:cNvSpPr>
              <p:nvPr/>
            </p:nvSpPr>
            <p:spPr bwMode="auto">
              <a:xfrm>
                <a:off x="5812367" y="3407007"/>
                <a:ext cx="2324100" cy="2332567"/>
              </a:xfrm>
              <a:custGeom>
                <a:avLst/>
                <a:gdLst>
                  <a:gd name="T0" fmla="*/ 285 w 285"/>
                  <a:gd name="T1" fmla="*/ 83 h 286"/>
                  <a:gd name="T2" fmla="*/ 285 w 285"/>
                  <a:gd name="T3" fmla="*/ 0 h 286"/>
                  <a:gd name="T4" fmla="*/ 0 w 285"/>
                  <a:gd name="T5" fmla="*/ 286 h 286"/>
                  <a:gd name="T6" fmla="*/ 83 w 285"/>
                  <a:gd name="T7" fmla="*/ 286 h 286"/>
                  <a:gd name="T8" fmla="*/ 285 w 285"/>
                  <a:gd name="T9" fmla="*/ 83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6">
                    <a:moveTo>
                      <a:pt x="285" y="83"/>
                    </a:moveTo>
                    <a:cubicBezTo>
                      <a:pt x="285" y="0"/>
                      <a:pt x="285" y="0"/>
                      <a:pt x="285" y="0"/>
                    </a:cubicBezTo>
                    <a:cubicBezTo>
                      <a:pt x="128" y="0"/>
                      <a:pt x="0" y="128"/>
                      <a:pt x="0" y="286"/>
                    </a:cubicBezTo>
                    <a:cubicBezTo>
                      <a:pt x="83" y="286"/>
                      <a:pt x="83" y="286"/>
                      <a:pt x="83" y="286"/>
                    </a:cubicBezTo>
                    <a:cubicBezTo>
                      <a:pt x="83" y="174"/>
                      <a:pt x="174" y="83"/>
                      <a:pt x="285" y="83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" name="Freeform 8"/>
              <p:cNvSpPr>
                <a:spLocks/>
              </p:cNvSpPr>
              <p:nvPr/>
            </p:nvSpPr>
            <p:spPr bwMode="auto">
              <a:xfrm>
                <a:off x="5812367" y="1768707"/>
                <a:ext cx="2324100" cy="2324100"/>
              </a:xfrm>
              <a:custGeom>
                <a:avLst/>
                <a:gdLst>
                  <a:gd name="T0" fmla="*/ 285 w 285"/>
                  <a:gd name="T1" fmla="*/ 202 h 285"/>
                  <a:gd name="T2" fmla="*/ 285 w 285"/>
                  <a:gd name="T3" fmla="*/ 285 h 285"/>
                  <a:gd name="T4" fmla="*/ 0 w 285"/>
                  <a:gd name="T5" fmla="*/ 0 h 285"/>
                  <a:gd name="T6" fmla="*/ 83 w 285"/>
                  <a:gd name="T7" fmla="*/ 0 h 285"/>
                  <a:gd name="T8" fmla="*/ 285 w 285"/>
                  <a:gd name="T9" fmla="*/ 20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5">
                    <a:moveTo>
                      <a:pt x="285" y="202"/>
                    </a:moveTo>
                    <a:cubicBezTo>
                      <a:pt x="285" y="285"/>
                      <a:pt x="285" y="285"/>
                      <a:pt x="285" y="285"/>
                    </a:cubicBezTo>
                    <a:cubicBezTo>
                      <a:pt x="128" y="285"/>
                      <a:pt x="0" y="157"/>
                      <a:pt x="0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111"/>
                      <a:pt x="174" y="202"/>
                      <a:pt x="285" y="20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4" name="Freeform 61"/>
            <p:cNvSpPr>
              <a:spLocks noEditPoints="1"/>
            </p:cNvSpPr>
            <p:nvPr/>
          </p:nvSpPr>
          <p:spPr bwMode="auto">
            <a:xfrm>
              <a:off x="5209916" y="3015778"/>
              <a:ext cx="542070" cy="425449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Shape 2671"/>
            <p:cNvSpPr/>
            <p:nvPr/>
          </p:nvSpPr>
          <p:spPr>
            <a:xfrm>
              <a:off x="6474166" y="2960022"/>
              <a:ext cx="381124" cy="5369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" name="Freeform 51"/>
            <p:cNvSpPr>
              <a:spLocks noEditPoints="1"/>
            </p:cNvSpPr>
            <p:nvPr/>
          </p:nvSpPr>
          <p:spPr bwMode="auto">
            <a:xfrm>
              <a:off x="5295887" y="4240452"/>
              <a:ext cx="513830" cy="424469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7" name="Group 26"/>
            <p:cNvGrpSpPr/>
            <p:nvPr/>
          </p:nvGrpSpPr>
          <p:grpSpPr>
            <a:xfrm>
              <a:off x="6227058" y="4279623"/>
              <a:ext cx="496232" cy="415544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28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95211024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" name="Group 23"/>
          <p:cNvGrpSpPr/>
          <p:nvPr/>
        </p:nvGrpSpPr>
        <p:grpSpPr>
          <a:xfrm>
            <a:off x="8134254" y="4182402"/>
            <a:ext cx="1844475" cy="1456398"/>
            <a:chOff x="8134254" y="4182402"/>
            <a:chExt cx="1844475" cy="1456398"/>
          </a:xfrm>
        </p:grpSpPr>
        <p:grpSp>
          <p:nvGrpSpPr>
            <p:cNvPr id="21" name="Group 20"/>
            <p:cNvGrpSpPr/>
            <p:nvPr/>
          </p:nvGrpSpPr>
          <p:grpSpPr>
            <a:xfrm>
              <a:off x="8134254" y="4182402"/>
              <a:ext cx="1844475" cy="1456398"/>
              <a:chOff x="6007103" y="3441701"/>
              <a:chExt cx="1312863" cy="1036637"/>
            </a:xfrm>
            <a:solidFill>
              <a:srgbClr val="00BBD6"/>
            </a:solidFill>
          </p:grpSpPr>
          <p:sp>
            <p:nvSpPr>
              <p:cNvPr id="22" name="Rectangle 21"/>
              <p:cNvSpPr>
                <a:spLocks noChangeArrowheads="1"/>
              </p:cNvSpPr>
              <p:nvPr/>
            </p:nvSpPr>
            <p:spPr bwMode="auto">
              <a:xfrm>
                <a:off x="6007103" y="3449638"/>
                <a:ext cx="1312863" cy="102870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" name="Freeform 12"/>
              <p:cNvSpPr>
                <a:spLocks/>
              </p:cNvSpPr>
              <p:nvPr/>
            </p:nvSpPr>
            <p:spPr bwMode="auto">
              <a:xfrm>
                <a:off x="6223004" y="3441701"/>
                <a:ext cx="192088" cy="128588"/>
              </a:xfrm>
              <a:custGeom>
                <a:avLst/>
                <a:gdLst>
                  <a:gd name="T0" fmla="*/ 0 w 121"/>
                  <a:gd name="T1" fmla="*/ 0 h 81"/>
                  <a:gd name="T2" fmla="*/ 0 w 121"/>
                  <a:gd name="T3" fmla="*/ 81 h 81"/>
                  <a:gd name="T4" fmla="*/ 121 w 121"/>
                  <a:gd name="T5" fmla="*/ 0 h 81"/>
                  <a:gd name="T6" fmla="*/ 0 w 121"/>
                  <a:gd name="T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1" h="81">
                    <a:moveTo>
                      <a:pt x="0" y="0"/>
                    </a:moveTo>
                    <a:lnTo>
                      <a:pt x="0" y="81"/>
                    </a:lnTo>
                    <a:lnTo>
                      <a:pt x="12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4" name="Rectangle 43"/>
            <p:cNvSpPr/>
            <p:nvPr/>
          </p:nvSpPr>
          <p:spPr>
            <a:xfrm>
              <a:off x="8154513" y="4495535"/>
              <a:ext cx="1805371" cy="93871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deniaos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anatus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done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quoslaandinam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salm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ma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4226734" y="4182402"/>
            <a:ext cx="1853396" cy="1456398"/>
            <a:chOff x="4226734" y="4182402"/>
            <a:chExt cx="1853396" cy="1456398"/>
          </a:xfrm>
        </p:grpSpPr>
        <p:grpSp>
          <p:nvGrpSpPr>
            <p:cNvPr id="18" name="Group 17"/>
            <p:cNvGrpSpPr/>
            <p:nvPr/>
          </p:nvGrpSpPr>
          <p:grpSpPr>
            <a:xfrm>
              <a:off x="4226734" y="4193553"/>
              <a:ext cx="1853396" cy="1445247"/>
              <a:chOff x="4226734" y="4193553"/>
              <a:chExt cx="1853396" cy="1445247"/>
            </a:xfrm>
          </p:grpSpPr>
          <p:sp>
            <p:nvSpPr>
              <p:cNvPr id="6" name="Rectangle 7"/>
              <p:cNvSpPr>
                <a:spLocks noChangeArrowheads="1"/>
              </p:cNvSpPr>
              <p:nvPr/>
            </p:nvSpPr>
            <p:spPr bwMode="auto">
              <a:xfrm>
                <a:off x="4226734" y="4193553"/>
                <a:ext cx="1853396" cy="1445247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Rectangle 41"/>
              <p:cNvSpPr/>
              <p:nvPr/>
            </p:nvSpPr>
            <p:spPr>
              <a:xfrm>
                <a:off x="4241510" y="4495535"/>
                <a:ext cx="1827579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done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quoslaandinam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ma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4530057" y="4182402"/>
              <a:ext cx="269869" cy="180657"/>
            </a:xfrm>
            <a:custGeom>
              <a:avLst/>
              <a:gdLst>
                <a:gd name="T0" fmla="*/ 0 w 121"/>
                <a:gd name="T1" fmla="*/ 0 h 81"/>
                <a:gd name="T2" fmla="*/ 0 w 121"/>
                <a:gd name="T3" fmla="*/ 81 h 81"/>
                <a:gd name="T4" fmla="*/ 121 w 121"/>
                <a:gd name="T5" fmla="*/ 0 h 81"/>
                <a:gd name="T6" fmla="*/ 0 w 121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81">
                  <a:moveTo>
                    <a:pt x="0" y="0"/>
                  </a:moveTo>
                  <a:lnTo>
                    <a:pt x="0" y="81"/>
                  </a:lnTo>
                  <a:lnTo>
                    <a:pt x="1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6187185" y="4182402"/>
            <a:ext cx="1840014" cy="1456398"/>
            <a:chOff x="6187185" y="4182402"/>
            <a:chExt cx="1840014" cy="1456398"/>
          </a:xfrm>
        </p:grpSpPr>
        <p:grpSp>
          <p:nvGrpSpPr>
            <p:cNvPr id="20" name="Group 19"/>
            <p:cNvGrpSpPr/>
            <p:nvPr/>
          </p:nvGrpSpPr>
          <p:grpSpPr>
            <a:xfrm>
              <a:off x="6187185" y="4193553"/>
              <a:ext cx="1840014" cy="1445247"/>
              <a:chOff x="6187185" y="4193553"/>
              <a:chExt cx="1840014" cy="1445247"/>
            </a:xfrm>
          </p:grpSpPr>
          <p:sp>
            <p:nvSpPr>
              <p:cNvPr id="3" name="Rectangle 8"/>
              <p:cNvSpPr>
                <a:spLocks noChangeArrowheads="1"/>
              </p:cNvSpPr>
              <p:nvPr/>
            </p:nvSpPr>
            <p:spPr bwMode="auto">
              <a:xfrm>
                <a:off x="6187185" y="4193553"/>
                <a:ext cx="1840014" cy="1445247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Rectangle 42"/>
              <p:cNvSpPr/>
              <p:nvPr/>
            </p:nvSpPr>
            <p:spPr>
              <a:xfrm>
                <a:off x="6205154" y="4495535"/>
                <a:ext cx="1805371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done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quoslaandinam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ma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9" name="Freeform 11"/>
            <p:cNvSpPr>
              <a:spLocks/>
            </p:cNvSpPr>
            <p:nvPr/>
          </p:nvSpPr>
          <p:spPr bwMode="auto">
            <a:xfrm>
              <a:off x="6483818" y="4182402"/>
              <a:ext cx="269869" cy="180657"/>
            </a:xfrm>
            <a:custGeom>
              <a:avLst/>
              <a:gdLst>
                <a:gd name="T0" fmla="*/ 0 w 121"/>
                <a:gd name="T1" fmla="*/ 0 h 81"/>
                <a:gd name="T2" fmla="*/ 0 w 121"/>
                <a:gd name="T3" fmla="*/ 81 h 81"/>
                <a:gd name="T4" fmla="*/ 121 w 121"/>
                <a:gd name="T5" fmla="*/ 0 h 81"/>
                <a:gd name="T6" fmla="*/ 0 w 121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81">
                  <a:moveTo>
                    <a:pt x="0" y="0"/>
                  </a:moveTo>
                  <a:lnTo>
                    <a:pt x="0" y="81"/>
                  </a:lnTo>
                  <a:lnTo>
                    <a:pt x="1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Text Placeholder 2"/>
          <p:cNvSpPr txBox="1">
            <a:spLocks/>
          </p:cNvSpPr>
          <p:nvPr/>
        </p:nvSpPr>
        <p:spPr>
          <a:xfrm>
            <a:off x="2208016" y="3515253"/>
            <a:ext cx="1886173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List Your Offer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1" name="Text Placeholder 2"/>
          <p:cNvSpPr txBox="1">
            <a:spLocks/>
          </p:cNvSpPr>
          <p:nvPr/>
        </p:nvSpPr>
        <p:spPr>
          <a:xfrm>
            <a:off x="4135291" y="3548983"/>
            <a:ext cx="1886173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Collect Data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2" name="Text Placeholder 2"/>
          <p:cNvSpPr txBox="1">
            <a:spLocks/>
          </p:cNvSpPr>
          <p:nvPr/>
        </p:nvSpPr>
        <p:spPr>
          <a:xfrm>
            <a:off x="6080129" y="3575643"/>
            <a:ext cx="2090528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Compare Result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3" name="Text Placeholder 2"/>
          <p:cNvSpPr txBox="1">
            <a:spLocks/>
          </p:cNvSpPr>
          <p:nvPr/>
        </p:nvSpPr>
        <p:spPr>
          <a:xfrm>
            <a:off x="8139199" y="3591366"/>
            <a:ext cx="1886173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Implement Your Finding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How to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Analyze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Your Offer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7" name="Group 16"/>
          <p:cNvGrpSpPr/>
          <p:nvPr/>
        </p:nvGrpSpPr>
        <p:grpSpPr>
          <a:xfrm>
            <a:off x="2249291" y="4182402"/>
            <a:ext cx="1873473" cy="1456398"/>
            <a:chOff x="2249291" y="4182402"/>
            <a:chExt cx="1873473" cy="1456398"/>
          </a:xfrm>
        </p:grpSpPr>
        <p:grpSp>
          <p:nvGrpSpPr>
            <p:cNvPr id="14" name="Group 13"/>
            <p:cNvGrpSpPr/>
            <p:nvPr/>
          </p:nvGrpSpPr>
          <p:grpSpPr>
            <a:xfrm>
              <a:off x="2255132" y="4182402"/>
              <a:ext cx="1864547" cy="1456398"/>
              <a:chOff x="1822452" y="3441701"/>
              <a:chExt cx="1327150" cy="1036637"/>
            </a:xfrm>
            <a:solidFill>
              <a:srgbClr val="FFC000"/>
            </a:solidFill>
          </p:grpSpPr>
          <p:sp>
            <p:nvSpPr>
              <p:cNvPr id="15" name="Rectangle 6"/>
              <p:cNvSpPr>
                <a:spLocks noChangeArrowheads="1"/>
              </p:cNvSpPr>
              <p:nvPr/>
            </p:nvSpPr>
            <p:spPr bwMode="auto">
              <a:xfrm>
                <a:off x="1822452" y="3449638"/>
                <a:ext cx="1327150" cy="102870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Freeform 9"/>
              <p:cNvSpPr>
                <a:spLocks/>
              </p:cNvSpPr>
              <p:nvPr/>
            </p:nvSpPr>
            <p:spPr bwMode="auto">
              <a:xfrm>
                <a:off x="2051051" y="3441701"/>
                <a:ext cx="192088" cy="128588"/>
              </a:xfrm>
              <a:custGeom>
                <a:avLst/>
                <a:gdLst>
                  <a:gd name="T0" fmla="*/ 0 w 121"/>
                  <a:gd name="T1" fmla="*/ 0 h 81"/>
                  <a:gd name="T2" fmla="*/ 0 w 121"/>
                  <a:gd name="T3" fmla="*/ 81 h 81"/>
                  <a:gd name="T4" fmla="*/ 121 w 121"/>
                  <a:gd name="T5" fmla="*/ 0 h 81"/>
                  <a:gd name="T6" fmla="*/ 0 w 121"/>
                  <a:gd name="T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1" h="81">
                    <a:moveTo>
                      <a:pt x="0" y="0"/>
                    </a:moveTo>
                    <a:lnTo>
                      <a:pt x="0" y="81"/>
                    </a:lnTo>
                    <a:lnTo>
                      <a:pt x="12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1" name="Rectangle 40"/>
            <p:cNvSpPr/>
            <p:nvPr/>
          </p:nvSpPr>
          <p:spPr>
            <a:xfrm>
              <a:off x="2249291" y="4495535"/>
              <a:ext cx="1873473" cy="93871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deniaos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anatus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done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quoslaandinam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salm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ma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2279664" y="1744663"/>
            <a:ext cx="1855627" cy="1623672"/>
            <a:chOff x="2279664" y="1744663"/>
            <a:chExt cx="1855627" cy="1623672"/>
          </a:xfrm>
        </p:grpSpPr>
        <p:sp>
          <p:nvSpPr>
            <p:cNvPr id="19" name="Freeform 13"/>
            <p:cNvSpPr>
              <a:spLocks/>
            </p:cNvSpPr>
            <p:nvPr/>
          </p:nvSpPr>
          <p:spPr bwMode="auto">
            <a:xfrm>
              <a:off x="2279664" y="1744663"/>
              <a:ext cx="1855627" cy="1623672"/>
            </a:xfrm>
            <a:custGeom>
              <a:avLst/>
              <a:gdLst>
                <a:gd name="T0" fmla="*/ 832 w 832"/>
                <a:gd name="T1" fmla="*/ 0 h 728"/>
                <a:gd name="T2" fmla="*/ 0 w 832"/>
                <a:gd name="T3" fmla="*/ 0 h 728"/>
                <a:gd name="T4" fmla="*/ 0 w 832"/>
                <a:gd name="T5" fmla="*/ 647 h 728"/>
                <a:gd name="T6" fmla="*/ 133 w 832"/>
                <a:gd name="T7" fmla="*/ 647 h 728"/>
                <a:gd name="T8" fmla="*/ 133 w 832"/>
                <a:gd name="T9" fmla="*/ 728 h 728"/>
                <a:gd name="T10" fmla="*/ 254 w 832"/>
                <a:gd name="T11" fmla="*/ 647 h 728"/>
                <a:gd name="T12" fmla="*/ 832 w 832"/>
                <a:gd name="T13" fmla="*/ 647 h 728"/>
                <a:gd name="T14" fmla="*/ 832 w 832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2" h="728">
                  <a:moveTo>
                    <a:pt x="8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3" y="647"/>
                  </a:lnTo>
                  <a:lnTo>
                    <a:pt x="133" y="728"/>
                  </a:lnTo>
                  <a:lnTo>
                    <a:pt x="254" y="647"/>
                  </a:lnTo>
                  <a:lnTo>
                    <a:pt x="832" y="647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0" name="Group 29"/>
            <p:cNvGrpSpPr/>
            <p:nvPr/>
          </p:nvGrpSpPr>
          <p:grpSpPr>
            <a:xfrm>
              <a:off x="2882267" y="2096530"/>
              <a:ext cx="652652" cy="631867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31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0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226734" y="1744663"/>
            <a:ext cx="1853396" cy="1623672"/>
            <a:chOff x="4226734" y="1744663"/>
            <a:chExt cx="1853396" cy="1623672"/>
          </a:xfrm>
        </p:grpSpPr>
        <p:sp>
          <p:nvSpPr>
            <p:cNvPr id="26" name="Freeform 14"/>
            <p:cNvSpPr>
              <a:spLocks/>
            </p:cNvSpPr>
            <p:nvPr/>
          </p:nvSpPr>
          <p:spPr bwMode="auto">
            <a:xfrm>
              <a:off x="4226734" y="1744663"/>
              <a:ext cx="1853396" cy="1623672"/>
            </a:xfrm>
            <a:custGeom>
              <a:avLst/>
              <a:gdLst>
                <a:gd name="T0" fmla="*/ 831 w 831"/>
                <a:gd name="T1" fmla="*/ 0 h 728"/>
                <a:gd name="T2" fmla="*/ 0 w 831"/>
                <a:gd name="T3" fmla="*/ 0 h 728"/>
                <a:gd name="T4" fmla="*/ 0 w 831"/>
                <a:gd name="T5" fmla="*/ 647 h 728"/>
                <a:gd name="T6" fmla="*/ 132 w 831"/>
                <a:gd name="T7" fmla="*/ 647 h 728"/>
                <a:gd name="T8" fmla="*/ 132 w 831"/>
                <a:gd name="T9" fmla="*/ 728 h 728"/>
                <a:gd name="T10" fmla="*/ 254 w 831"/>
                <a:gd name="T11" fmla="*/ 647 h 728"/>
                <a:gd name="T12" fmla="*/ 831 w 831"/>
                <a:gd name="T13" fmla="*/ 647 h 728"/>
                <a:gd name="T14" fmla="*/ 831 w 831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1" h="728">
                  <a:moveTo>
                    <a:pt x="831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2" y="647"/>
                  </a:lnTo>
                  <a:lnTo>
                    <a:pt x="132" y="728"/>
                  </a:lnTo>
                  <a:lnTo>
                    <a:pt x="254" y="647"/>
                  </a:lnTo>
                  <a:lnTo>
                    <a:pt x="831" y="647"/>
                  </a:lnTo>
                  <a:lnTo>
                    <a:pt x="83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5" name="Group 534"/>
            <p:cNvGrpSpPr/>
            <p:nvPr/>
          </p:nvGrpSpPr>
          <p:grpSpPr>
            <a:xfrm>
              <a:off x="4892136" y="2049693"/>
              <a:ext cx="522591" cy="733849"/>
              <a:chOff x="0" y="0"/>
              <a:chExt cx="466806" cy="655510"/>
            </a:xfrm>
          </p:grpSpPr>
          <p:sp>
            <p:nvSpPr>
              <p:cNvPr id="56" name="Shape 532"/>
              <p:cNvSpPr/>
              <p:nvPr/>
            </p:nvSpPr>
            <p:spPr>
              <a:xfrm>
                <a:off x="0" y="55316"/>
                <a:ext cx="466807" cy="6001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41" y="0"/>
                    </a:moveTo>
                    <a:lnTo>
                      <a:pt x="17589" y="3600"/>
                    </a:lnTo>
                    <a:lnTo>
                      <a:pt x="4011" y="3600"/>
                    </a:lnTo>
                    <a:lnTo>
                      <a:pt x="2159" y="0"/>
                    </a:lnTo>
                    <a:cubicBezTo>
                      <a:pt x="972" y="0"/>
                      <a:pt x="0" y="756"/>
                      <a:pt x="0" y="1679"/>
                    </a:cubicBezTo>
                    <a:lnTo>
                      <a:pt x="0" y="19921"/>
                    </a:lnTo>
                    <a:cubicBezTo>
                      <a:pt x="0" y="20844"/>
                      <a:pt x="972" y="21600"/>
                      <a:pt x="2159" y="21600"/>
                    </a:cubicBezTo>
                    <a:lnTo>
                      <a:pt x="19441" y="21600"/>
                    </a:lnTo>
                    <a:cubicBezTo>
                      <a:pt x="20628" y="21600"/>
                      <a:pt x="21600" y="20844"/>
                      <a:pt x="21600" y="19921"/>
                    </a:cubicBezTo>
                    <a:lnTo>
                      <a:pt x="21600" y="1679"/>
                    </a:lnTo>
                    <a:cubicBezTo>
                      <a:pt x="21600" y="756"/>
                      <a:pt x="20628" y="0"/>
                      <a:pt x="194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7" name="Shape 533"/>
              <p:cNvSpPr/>
              <p:nvPr/>
            </p:nvSpPr>
            <p:spPr>
              <a:xfrm>
                <a:off x="82231" y="0"/>
                <a:ext cx="300096" cy="1333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41" y="21600"/>
                    </a:moveTo>
                    <a:lnTo>
                      <a:pt x="21600" y="10800"/>
                    </a:lnTo>
                    <a:lnTo>
                      <a:pt x="16369" y="10800"/>
                    </a:lnTo>
                    <a:lnTo>
                      <a:pt x="14641" y="0"/>
                    </a:lnTo>
                    <a:lnTo>
                      <a:pt x="6959" y="0"/>
                    </a:lnTo>
                    <a:lnTo>
                      <a:pt x="5231" y="10800"/>
                    </a:lnTo>
                    <a:lnTo>
                      <a:pt x="0" y="10800"/>
                    </a:lnTo>
                    <a:lnTo>
                      <a:pt x="2159" y="21600"/>
                    </a:lnTo>
                    <a:cubicBezTo>
                      <a:pt x="2159" y="21600"/>
                      <a:pt x="19441" y="21600"/>
                      <a:pt x="19441" y="216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6171569" y="1744665"/>
            <a:ext cx="1855626" cy="1623673"/>
            <a:chOff x="6171569" y="1744665"/>
            <a:chExt cx="1855626" cy="1623673"/>
          </a:xfrm>
        </p:grpSpPr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6171569" y="1744665"/>
              <a:ext cx="1855626" cy="1623673"/>
            </a:xfrm>
            <a:custGeom>
              <a:avLst/>
              <a:gdLst>
                <a:gd name="T0" fmla="*/ 832 w 832"/>
                <a:gd name="T1" fmla="*/ 0 h 728"/>
                <a:gd name="T2" fmla="*/ 0 w 832"/>
                <a:gd name="T3" fmla="*/ 0 h 728"/>
                <a:gd name="T4" fmla="*/ 0 w 832"/>
                <a:gd name="T5" fmla="*/ 647 h 728"/>
                <a:gd name="T6" fmla="*/ 132 w 832"/>
                <a:gd name="T7" fmla="*/ 647 h 728"/>
                <a:gd name="T8" fmla="*/ 132 w 832"/>
                <a:gd name="T9" fmla="*/ 728 h 728"/>
                <a:gd name="T10" fmla="*/ 257 w 832"/>
                <a:gd name="T11" fmla="*/ 647 h 728"/>
                <a:gd name="T12" fmla="*/ 832 w 832"/>
                <a:gd name="T13" fmla="*/ 647 h 728"/>
                <a:gd name="T14" fmla="*/ 832 w 832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2" h="728">
                  <a:moveTo>
                    <a:pt x="8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2" y="647"/>
                  </a:lnTo>
                  <a:lnTo>
                    <a:pt x="132" y="728"/>
                  </a:lnTo>
                  <a:lnTo>
                    <a:pt x="257" y="647"/>
                  </a:lnTo>
                  <a:lnTo>
                    <a:pt x="832" y="647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Shape 731"/>
            <p:cNvSpPr/>
            <p:nvPr/>
          </p:nvSpPr>
          <p:spPr>
            <a:xfrm>
              <a:off x="6872257" y="2124355"/>
              <a:ext cx="510403" cy="6416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8116413" y="1744663"/>
            <a:ext cx="1862317" cy="1623672"/>
            <a:chOff x="8116413" y="1744663"/>
            <a:chExt cx="1862317" cy="1623672"/>
          </a:xfrm>
        </p:grpSpPr>
        <p:sp>
          <p:nvSpPr>
            <p:cNvPr id="29" name="Freeform 16"/>
            <p:cNvSpPr>
              <a:spLocks/>
            </p:cNvSpPr>
            <p:nvPr/>
          </p:nvSpPr>
          <p:spPr bwMode="auto">
            <a:xfrm>
              <a:off x="8116413" y="1744663"/>
              <a:ext cx="1862317" cy="1623672"/>
            </a:xfrm>
            <a:custGeom>
              <a:avLst/>
              <a:gdLst>
                <a:gd name="T0" fmla="*/ 835 w 835"/>
                <a:gd name="T1" fmla="*/ 0 h 728"/>
                <a:gd name="T2" fmla="*/ 0 w 835"/>
                <a:gd name="T3" fmla="*/ 0 h 728"/>
                <a:gd name="T4" fmla="*/ 0 w 835"/>
                <a:gd name="T5" fmla="*/ 647 h 728"/>
                <a:gd name="T6" fmla="*/ 133 w 835"/>
                <a:gd name="T7" fmla="*/ 647 h 728"/>
                <a:gd name="T8" fmla="*/ 133 w 835"/>
                <a:gd name="T9" fmla="*/ 728 h 728"/>
                <a:gd name="T10" fmla="*/ 258 w 835"/>
                <a:gd name="T11" fmla="*/ 647 h 728"/>
                <a:gd name="T12" fmla="*/ 835 w 835"/>
                <a:gd name="T13" fmla="*/ 647 h 728"/>
                <a:gd name="T14" fmla="*/ 835 w 835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5" h="728">
                  <a:moveTo>
                    <a:pt x="835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3" y="647"/>
                  </a:lnTo>
                  <a:lnTo>
                    <a:pt x="133" y="728"/>
                  </a:lnTo>
                  <a:lnTo>
                    <a:pt x="258" y="647"/>
                  </a:lnTo>
                  <a:lnTo>
                    <a:pt x="835" y="647"/>
                  </a:lnTo>
                  <a:lnTo>
                    <a:pt x="835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Shape 722"/>
            <p:cNvSpPr/>
            <p:nvPr/>
          </p:nvSpPr>
          <p:spPr>
            <a:xfrm>
              <a:off x="8640092" y="2121396"/>
              <a:ext cx="805745" cy="6445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1493134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0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500"/>
                            </p:stCondLst>
                            <p:childTnLst>
                              <p:par>
                                <p:cTn id="7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35" grpId="0"/>
      <p:bldP spid="36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5131889" y="2445590"/>
            <a:ext cx="208914" cy="966742"/>
            <a:chOff x="3805238" y="1954213"/>
            <a:chExt cx="161925" cy="749300"/>
          </a:xfrm>
          <a:solidFill>
            <a:schemeClr val="tx2"/>
          </a:solidFill>
        </p:grpSpPr>
        <p:sp>
          <p:nvSpPr>
            <p:cNvPr id="3" name="Oval 11"/>
            <p:cNvSpPr>
              <a:spLocks noChangeArrowheads="1"/>
            </p:cNvSpPr>
            <p:nvPr/>
          </p:nvSpPr>
          <p:spPr bwMode="auto">
            <a:xfrm>
              <a:off x="3805238" y="2541588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" name="Freeform 74"/>
            <p:cNvSpPr>
              <a:spLocks/>
            </p:cNvSpPr>
            <p:nvPr/>
          </p:nvSpPr>
          <p:spPr bwMode="auto">
            <a:xfrm>
              <a:off x="3884613" y="2605088"/>
              <a:ext cx="19050" cy="26988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5 h 7"/>
                <a:gd name="T4" fmla="*/ 0 w 5"/>
                <a:gd name="T5" fmla="*/ 3 h 7"/>
                <a:gd name="T6" fmla="*/ 3 w 5"/>
                <a:gd name="T7" fmla="*/ 0 h 7"/>
                <a:gd name="T8" fmla="*/ 5 w 5"/>
                <a:gd name="T9" fmla="*/ 3 h 7"/>
                <a:gd name="T10" fmla="*/ 5 w 5"/>
                <a:gd name="T11" fmla="*/ 5 h 7"/>
                <a:gd name="T12" fmla="*/ 3 w 5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1" y="7"/>
                    <a:pt x="0" y="6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Freeform 75"/>
            <p:cNvSpPr>
              <a:spLocks noEditPoints="1"/>
            </p:cNvSpPr>
            <p:nvPr/>
          </p:nvSpPr>
          <p:spPr bwMode="auto">
            <a:xfrm>
              <a:off x="3884613" y="1995488"/>
              <a:ext cx="19050" cy="595313"/>
            </a:xfrm>
            <a:custGeom>
              <a:avLst/>
              <a:gdLst>
                <a:gd name="T0" fmla="*/ 0 w 5"/>
                <a:gd name="T1" fmla="*/ 155 h 158"/>
                <a:gd name="T2" fmla="*/ 3 w 5"/>
                <a:gd name="T3" fmla="*/ 150 h 158"/>
                <a:gd name="T4" fmla="*/ 5 w 5"/>
                <a:gd name="T5" fmla="*/ 155 h 158"/>
                <a:gd name="T6" fmla="*/ 3 w 5"/>
                <a:gd name="T7" fmla="*/ 146 h 158"/>
                <a:gd name="T8" fmla="*/ 0 w 5"/>
                <a:gd name="T9" fmla="*/ 140 h 158"/>
                <a:gd name="T10" fmla="*/ 5 w 5"/>
                <a:gd name="T11" fmla="*/ 140 h 158"/>
                <a:gd name="T12" fmla="*/ 3 w 5"/>
                <a:gd name="T13" fmla="*/ 146 h 158"/>
                <a:gd name="T14" fmla="*/ 0 w 5"/>
                <a:gd name="T15" fmla="*/ 130 h 158"/>
                <a:gd name="T16" fmla="*/ 3 w 5"/>
                <a:gd name="T17" fmla="*/ 125 h 158"/>
                <a:gd name="T18" fmla="*/ 5 w 5"/>
                <a:gd name="T19" fmla="*/ 130 h 158"/>
                <a:gd name="T20" fmla="*/ 3 w 5"/>
                <a:gd name="T21" fmla="*/ 121 h 158"/>
                <a:gd name="T22" fmla="*/ 0 w 5"/>
                <a:gd name="T23" fmla="*/ 115 h 158"/>
                <a:gd name="T24" fmla="*/ 5 w 5"/>
                <a:gd name="T25" fmla="*/ 115 h 158"/>
                <a:gd name="T26" fmla="*/ 3 w 5"/>
                <a:gd name="T27" fmla="*/ 121 h 158"/>
                <a:gd name="T28" fmla="*/ 0 w 5"/>
                <a:gd name="T29" fmla="*/ 105 h 158"/>
                <a:gd name="T30" fmla="*/ 3 w 5"/>
                <a:gd name="T31" fmla="*/ 100 h 158"/>
                <a:gd name="T32" fmla="*/ 5 w 5"/>
                <a:gd name="T33" fmla="*/ 105 h 158"/>
                <a:gd name="T34" fmla="*/ 3 w 5"/>
                <a:gd name="T35" fmla="*/ 96 h 158"/>
                <a:gd name="T36" fmla="*/ 0 w 5"/>
                <a:gd name="T37" fmla="*/ 90 h 158"/>
                <a:gd name="T38" fmla="*/ 5 w 5"/>
                <a:gd name="T39" fmla="*/ 90 h 158"/>
                <a:gd name="T40" fmla="*/ 3 w 5"/>
                <a:gd name="T41" fmla="*/ 96 h 158"/>
                <a:gd name="T42" fmla="*/ 0 w 5"/>
                <a:gd name="T43" fmla="*/ 81 h 158"/>
                <a:gd name="T44" fmla="*/ 3 w 5"/>
                <a:gd name="T45" fmla="*/ 75 h 158"/>
                <a:gd name="T46" fmla="*/ 5 w 5"/>
                <a:gd name="T47" fmla="*/ 81 h 158"/>
                <a:gd name="T48" fmla="*/ 3 w 5"/>
                <a:gd name="T49" fmla="*/ 71 h 158"/>
                <a:gd name="T50" fmla="*/ 0 w 5"/>
                <a:gd name="T51" fmla="*/ 65 h 158"/>
                <a:gd name="T52" fmla="*/ 5 w 5"/>
                <a:gd name="T53" fmla="*/ 65 h 158"/>
                <a:gd name="T54" fmla="*/ 3 w 5"/>
                <a:gd name="T55" fmla="*/ 71 h 158"/>
                <a:gd name="T56" fmla="*/ 0 w 5"/>
                <a:gd name="T57" fmla="*/ 56 h 158"/>
                <a:gd name="T58" fmla="*/ 3 w 5"/>
                <a:gd name="T59" fmla="*/ 50 h 158"/>
                <a:gd name="T60" fmla="*/ 5 w 5"/>
                <a:gd name="T61" fmla="*/ 56 h 158"/>
                <a:gd name="T62" fmla="*/ 3 w 5"/>
                <a:gd name="T63" fmla="*/ 46 h 158"/>
                <a:gd name="T64" fmla="*/ 0 w 5"/>
                <a:gd name="T65" fmla="*/ 40 h 158"/>
                <a:gd name="T66" fmla="*/ 5 w 5"/>
                <a:gd name="T67" fmla="*/ 40 h 158"/>
                <a:gd name="T68" fmla="*/ 3 w 5"/>
                <a:gd name="T69" fmla="*/ 46 h 158"/>
                <a:gd name="T70" fmla="*/ 0 w 5"/>
                <a:gd name="T71" fmla="*/ 31 h 158"/>
                <a:gd name="T72" fmla="*/ 3 w 5"/>
                <a:gd name="T73" fmla="*/ 25 h 158"/>
                <a:gd name="T74" fmla="*/ 5 w 5"/>
                <a:gd name="T75" fmla="*/ 31 h 158"/>
                <a:gd name="T76" fmla="*/ 3 w 5"/>
                <a:gd name="T77" fmla="*/ 21 h 158"/>
                <a:gd name="T78" fmla="*/ 0 w 5"/>
                <a:gd name="T79" fmla="*/ 15 h 158"/>
                <a:gd name="T80" fmla="*/ 5 w 5"/>
                <a:gd name="T81" fmla="*/ 15 h 158"/>
                <a:gd name="T82" fmla="*/ 3 w 5"/>
                <a:gd name="T83" fmla="*/ 21 h 158"/>
                <a:gd name="T84" fmla="*/ 0 w 5"/>
                <a:gd name="T85" fmla="*/ 6 h 158"/>
                <a:gd name="T86" fmla="*/ 3 w 5"/>
                <a:gd name="T87" fmla="*/ 0 h 158"/>
                <a:gd name="T88" fmla="*/ 5 w 5"/>
                <a:gd name="T89" fmla="*/ 6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" h="158">
                  <a:moveTo>
                    <a:pt x="3" y="158"/>
                  </a:moveTo>
                  <a:cubicBezTo>
                    <a:pt x="1" y="158"/>
                    <a:pt x="0" y="157"/>
                    <a:pt x="0" y="15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1"/>
                    <a:pt x="1" y="150"/>
                    <a:pt x="3" y="150"/>
                  </a:cubicBezTo>
                  <a:cubicBezTo>
                    <a:pt x="4" y="150"/>
                    <a:pt x="5" y="151"/>
                    <a:pt x="5" y="153"/>
                  </a:cubicBezTo>
                  <a:cubicBezTo>
                    <a:pt x="5" y="155"/>
                    <a:pt x="5" y="155"/>
                    <a:pt x="5" y="155"/>
                  </a:cubicBezTo>
                  <a:cubicBezTo>
                    <a:pt x="5" y="157"/>
                    <a:pt x="4" y="158"/>
                    <a:pt x="3" y="158"/>
                  </a:cubicBezTo>
                  <a:close/>
                  <a:moveTo>
                    <a:pt x="3" y="146"/>
                  </a:moveTo>
                  <a:cubicBezTo>
                    <a:pt x="1" y="146"/>
                    <a:pt x="0" y="144"/>
                    <a:pt x="0" y="143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39"/>
                    <a:pt x="1" y="137"/>
                    <a:pt x="3" y="137"/>
                  </a:cubicBezTo>
                  <a:cubicBezTo>
                    <a:pt x="4" y="137"/>
                    <a:pt x="5" y="139"/>
                    <a:pt x="5" y="140"/>
                  </a:cubicBezTo>
                  <a:cubicBezTo>
                    <a:pt x="5" y="143"/>
                    <a:pt x="5" y="143"/>
                    <a:pt x="5" y="143"/>
                  </a:cubicBezTo>
                  <a:cubicBezTo>
                    <a:pt x="5" y="144"/>
                    <a:pt x="4" y="146"/>
                    <a:pt x="3" y="146"/>
                  </a:cubicBezTo>
                  <a:close/>
                  <a:moveTo>
                    <a:pt x="3" y="133"/>
                  </a:moveTo>
                  <a:cubicBezTo>
                    <a:pt x="1" y="133"/>
                    <a:pt x="0" y="132"/>
                    <a:pt x="0" y="13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26"/>
                    <a:pt x="1" y="125"/>
                    <a:pt x="3" y="125"/>
                  </a:cubicBezTo>
                  <a:cubicBezTo>
                    <a:pt x="4" y="125"/>
                    <a:pt x="5" y="126"/>
                    <a:pt x="5" y="128"/>
                  </a:cubicBezTo>
                  <a:cubicBezTo>
                    <a:pt x="5" y="130"/>
                    <a:pt x="5" y="130"/>
                    <a:pt x="5" y="130"/>
                  </a:cubicBezTo>
                  <a:cubicBezTo>
                    <a:pt x="5" y="132"/>
                    <a:pt x="4" y="133"/>
                    <a:pt x="3" y="133"/>
                  </a:cubicBezTo>
                  <a:close/>
                  <a:moveTo>
                    <a:pt x="3" y="121"/>
                  </a:moveTo>
                  <a:cubicBezTo>
                    <a:pt x="1" y="121"/>
                    <a:pt x="0" y="119"/>
                    <a:pt x="0" y="118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4"/>
                    <a:pt x="1" y="112"/>
                    <a:pt x="3" y="112"/>
                  </a:cubicBezTo>
                  <a:cubicBezTo>
                    <a:pt x="4" y="112"/>
                    <a:pt x="5" y="114"/>
                    <a:pt x="5" y="115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5" y="119"/>
                    <a:pt x="4" y="121"/>
                    <a:pt x="3" y="121"/>
                  </a:cubicBezTo>
                  <a:close/>
                  <a:moveTo>
                    <a:pt x="3" y="108"/>
                  </a:moveTo>
                  <a:cubicBezTo>
                    <a:pt x="1" y="108"/>
                    <a:pt x="0" y="107"/>
                    <a:pt x="0" y="105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01"/>
                    <a:pt x="1" y="100"/>
                    <a:pt x="3" y="100"/>
                  </a:cubicBezTo>
                  <a:cubicBezTo>
                    <a:pt x="4" y="100"/>
                    <a:pt x="5" y="101"/>
                    <a:pt x="5" y="103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5" y="107"/>
                    <a:pt x="4" y="108"/>
                    <a:pt x="3" y="108"/>
                  </a:cubicBezTo>
                  <a:close/>
                  <a:moveTo>
                    <a:pt x="3" y="96"/>
                  </a:moveTo>
                  <a:cubicBezTo>
                    <a:pt x="1" y="96"/>
                    <a:pt x="0" y="95"/>
                    <a:pt x="0" y="93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89"/>
                    <a:pt x="1" y="87"/>
                    <a:pt x="3" y="87"/>
                  </a:cubicBezTo>
                  <a:cubicBezTo>
                    <a:pt x="4" y="87"/>
                    <a:pt x="5" y="89"/>
                    <a:pt x="5" y="90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5" y="95"/>
                    <a:pt x="4" y="96"/>
                    <a:pt x="3" y="96"/>
                  </a:cubicBezTo>
                  <a:close/>
                  <a:moveTo>
                    <a:pt x="3" y="83"/>
                  </a:moveTo>
                  <a:cubicBezTo>
                    <a:pt x="1" y="83"/>
                    <a:pt x="0" y="82"/>
                    <a:pt x="0" y="81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6"/>
                    <a:pt x="1" y="75"/>
                    <a:pt x="3" y="75"/>
                  </a:cubicBezTo>
                  <a:cubicBezTo>
                    <a:pt x="4" y="75"/>
                    <a:pt x="5" y="76"/>
                    <a:pt x="5" y="78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2"/>
                    <a:pt x="4" y="83"/>
                    <a:pt x="3" y="83"/>
                  </a:cubicBezTo>
                  <a:close/>
                  <a:moveTo>
                    <a:pt x="3" y="71"/>
                  </a:moveTo>
                  <a:cubicBezTo>
                    <a:pt x="1" y="71"/>
                    <a:pt x="0" y="70"/>
                    <a:pt x="0" y="68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4"/>
                    <a:pt x="1" y="62"/>
                    <a:pt x="3" y="62"/>
                  </a:cubicBezTo>
                  <a:cubicBezTo>
                    <a:pt x="4" y="62"/>
                    <a:pt x="5" y="64"/>
                    <a:pt x="5" y="65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70"/>
                    <a:pt x="4" y="71"/>
                    <a:pt x="3" y="71"/>
                  </a:cubicBezTo>
                  <a:close/>
                  <a:moveTo>
                    <a:pt x="3" y="58"/>
                  </a:moveTo>
                  <a:cubicBezTo>
                    <a:pt x="1" y="58"/>
                    <a:pt x="0" y="57"/>
                    <a:pt x="0" y="56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1"/>
                    <a:pt x="1" y="50"/>
                    <a:pt x="3" y="50"/>
                  </a:cubicBezTo>
                  <a:cubicBezTo>
                    <a:pt x="4" y="50"/>
                    <a:pt x="5" y="51"/>
                    <a:pt x="5" y="53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5" y="57"/>
                    <a:pt x="4" y="58"/>
                    <a:pt x="3" y="58"/>
                  </a:cubicBezTo>
                  <a:close/>
                  <a:moveTo>
                    <a:pt x="3" y="46"/>
                  </a:moveTo>
                  <a:cubicBezTo>
                    <a:pt x="1" y="46"/>
                    <a:pt x="0" y="45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9"/>
                    <a:pt x="1" y="38"/>
                    <a:pt x="3" y="38"/>
                  </a:cubicBezTo>
                  <a:cubicBezTo>
                    <a:pt x="4" y="38"/>
                    <a:pt x="5" y="39"/>
                    <a:pt x="5" y="40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5" y="45"/>
                    <a:pt x="4" y="46"/>
                    <a:pt x="3" y="46"/>
                  </a:cubicBezTo>
                  <a:close/>
                  <a:moveTo>
                    <a:pt x="3" y="33"/>
                  </a:moveTo>
                  <a:cubicBezTo>
                    <a:pt x="1" y="33"/>
                    <a:pt x="0" y="32"/>
                    <a:pt x="0" y="3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5"/>
                    <a:pt x="3" y="25"/>
                  </a:cubicBezTo>
                  <a:cubicBezTo>
                    <a:pt x="4" y="25"/>
                    <a:pt x="5" y="26"/>
                    <a:pt x="5" y="28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2"/>
                    <a:pt x="4" y="33"/>
                    <a:pt x="3" y="33"/>
                  </a:cubicBezTo>
                  <a:close/>
                  <a:moveTo>
                    <a:pt x="3" y="21"/>
                  </a:moveTo>
                  <a:cubicBezTo>
                    <a:pt x="1" y="21"/>
                    <a:pt x="0" y="20"/>
                    <a:pt x="0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3"/>
                    <a:pt x="3" y="13"/>
                  </a:cubicBezTo>
                  <a:cubicBezTo>
                    <a:pt x="4" y="13"/>
                    <a:pt x="5" y="14"/>
                    <a:pt x="5" y="15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20"/>
                    <a:pt x="4" y="21"/>
                    <a:pt x="3" y="21"/>
                  </a:cubicBezTo>
                  <a:close/>
                  <a:moveTo>
                    <a:pt x="3" y="8"/>
                  </a:moveTo>
                  <a:cubicBezTo>
                    <a:pt x="1" y="8"/>
                    <a:pt x="0" y="7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4" y="8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76"/>
            <p:cNvSpPr>
              <a:spLocks/>
            </p:cNvSpPr>
            <p:nvPr/>
          </p:nvSpPr>
          <p:spPr bwMode="auto">
            <a:xfrm>
              <a:off x="3884613" y="1954213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4 h 7"/>
                <a:gd name="T4" fmla="*/ 0 w 5"/>
                <a:gd name="T5" fmla="*/ 3 h 7"/>
                <a:gd name="T6" fmla="*/ 3 w 5"/>
                <a:gd name="T7" fmla="*/ 0 h 7"/>
                <a:gd name="T8" fmla="*/ 5 w 5"/>
                <a:gd name="T9" fmla="*/ 3 h 7"/>
                <a:gd name="T10" fmla="*/ 5 w 5"/>
                <a:gd name="T11" fmla="*/ 4 h 7"/>
                <a:gd name="T12" fmla="*/ 3 w 5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538989" y="2863419"/>
            <a:ext cx="202771" cy="548913"/>
            <a:chOff x="4895850" y="2278063"/>
            <a:chExt cx="157163" cy="425450"/>
          </a:xfrm>
          <a:solidFill>
            <a:schemeClr val="tx2"/>
          </a:solidFill>
        </p:grpSpPr>
        <p:sp>
          <p:nvSpPr>
            <p:cNvPr id="8" name="Oval 14"/>
            <p:cNvSpPr>
              <a:spLocks noChangeArrowheads="1"/>
            </p:cNvSpPr>
            <p:nvPr/>
          </p:nvSpPr>
          <p:spPr bwMode="auto">
            <a:xfrm>
              <a:off x="4895850" y="2541588"/>
              <a:ext cx="157163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77"/>
            <p:cNvSpPr>
              <a:spLocks noEditPoints="1"/>
            </p:cNvSpPr>
            <p:nvPr/>
          </p:nvSpPr>
          <p:spPr bwMode="auto">
            <a:xfrm>
              <a:off x="4962525" y="2278063"/>
              <a:ext cx="19050" cy="360363"/>
            </a:xfrm>
            <a:custGeom>
              <a:avLst/>
              <a:gdLst>
                <a:gd name="T0" fmla="*/ 3 w 5"/>
                <a:gd name="T1" fmla="*/ 96 h 96"/>
                <a:gd name="T2" fmla="*/ 0 w 5"/>
                <a:gd name="T3" fmla="*/ 93 h 96"/>
                <a:gd name="T4" fmla="*/ 0 w 5"/>
                <a:gd name="T5" fmla="*/ 90 h 96"/>
                <a:gd name="T6" fmla="*/ 3 w 5"/>
                <a:gd name="T7" fmla="*/ 87 h 96"/>
                <a:gd name="T8" fmla="*/ 5 w 5"/>
                <a:gd name="T9" fmla="*/ 90 h 96"/>
                <a:gd name="T10" fmla="*/ 5 w 5"/>
                <a:gd name="T11" fmla="*/ 93 h 96"/>
                <a:gd name="T12" fmla="*/ 3 w 5"/>
                <a:gd name="T13" fmla="*/ 96 h 96"/>
                <a:gd name="T14" fmla="*/ 3 w 5"/>
                <a:gd name="T15" fmla="*/ 83 h 96"/>
                <a:gd name="T16" fmla="*/ 0 w 5"/>
                <a:gd name="T17" fmla="*/ 80 h 96"/>
                <a:gd name="T18" fmla="*/ 0 w 5"/>
                <a:gd name="T19" fmla="*/ 78 h 96"/>
                <a:gd name="T20" fmla="*/ 3 w 5"/>
                <a:gd name="T21" fmla="*/ 75 h 96"/>
                <a:gd name="T22" fmla="*/ 5 w 5"/>
                <a:gd name="T23" fmla="*/ 78 h 96"/>
                <a:gd name="T24" fmla="*/ 5 w 5"/>
                <a:gd name="T25" fmla="*/ 80 h 96"/>
                <a:gd name="T26" fmla="*/ 3 w 5"/>
                <a:gd name="T27" fmla="*/ 83 h 96"/>
                <a:gd name="T28" fmla="*/ 3 w 5"/>
                <a:gd name="T29" fmla="*/ 71 h 96"/>
                <a:gd name="T30" fmla="*/ 0 w 5"/>
                <a:gd name="T31" fmla="*/ 68 h 96"/>
                <a:gd name="T32" fmla="*/ 0 w 5"/>
                <a:gd name="T33" fmla="*/ 65 h 96"/>
                <a:gd name="T34" fmla="*/ 3 w 5"/>
                <a:gd name="T35" fmla="*/ 62 h 96"/>
                <a:gd name="T36" fmla="*/ 5 w 5"/>
                <a:gd name="T37" fmla="*/ 65 h 96"/>
                <a:gd name="T38" fmla="*/ 5 w 5"/>
                <a:gd name="T39" fmla="*/ 68 h 96"/>
                <a:gd name="T40" fmla="*/ 3 w 5"/>
                <a:gd name="T41" fmla="*/ 71 h 96"/>
                <a:gd name="T42" fmla="*/ 3 w 5"/>
                <a:gd name="T43" fmla="*/ 58 h 96"/>
                <a:gd name="T44" fmla="*/ 0 w 5"/>
                <a:gd name="T45" fmla="*/ 55 h 96"/>
                <a:gd name="T46" fmla="*/ 0 w 5"/>
                <a:gd name="T47" fmla="*/ 53 h 96"/>
                <a:gd name="T48" fmla="*/ 3 w 5"/>
                <a:gd name="T49" fmla="*/ 50 h 96"/>
                <a:gd name="T50" fmla="*/ 5 w 5"/>
                <a:gd name="T51" fmla="*/ 53 h 96"/>
                <a:gd name="T52" fmla="*/ 5 w 5"/>
                <a:gd name="T53" fmla="*/ 55 h 96"/>
                <a:gd name="T54" fmla="*/ 3 w 5"/>
                <a:gd name="T55" fmla="*/ 58 h 96"/>
                <a:gd name="T56" fmla="*/ 3 w 5"/>
                <a:gd name="T57" fmla="*/ 46 h 96"/>
                <a:gd name="T58" fmla="*/ 0 w 5"/>
                <a:gd name="T59" fmla="*/ 43 h 96"/>
                <a:gd name="T60" fmla="*/ 0 w 5"/>
                <a:gd name="T61" fmla="*/ 40 h 96"/>
                <a:gd name="T62" fmla="*/ 3 w 5"/>
                <a:gd name="T63" fmla="*/ 37 h 96"/>
                <a:gd name="T64" fmla="*/ 5 w 5"/>
                <a:gd name="T65" fmla="*/ 40 h 96"/>
                <a:gd name="T66" fmla="*/ 5 w 5"/>
                <a:gd name="T67" fmla="*/ 43 h 96"/>
                <a:gd name="T68" fmla="*/ 3 w 5"/>
                <a:gd name="T69" fmla="*/ 46 h 96"/>
                <a:gd name="T70" fmla="*/ 3 w 5"/>
                <a:gd name="T71" fmla="*/ 33 h 96"/>
                <a:gd name="T72" fmla="*/ 0 w 5"/>
                <a:gd name="T73" fmla="*/ 30 h 96"/>
                <a:gd name="T74" fmla="*/ 0 w 5"/>
                <a:gd name="T75" fmla="*/ 28 h 96"/>
                <a:gd name="T76" fmla="*/ 3 w 5"/>
                <a:gd name="T77" fmla="*/ 25 h 96"/>
                <a:gd name="T78" fmla="*/ 5 w 5"/>
                <a:gd name="T79" fmla="*/ 28 h 96"/>
                <a:gd name="T80" fmla="*/ 5 w 5"/>
                <a:gd name="T81" fmla="*/ 30 h 96"/>
                <a:gd name="T82" fmla="*/ 3 w 5"/>
                <a:gd name="T83" fmla="*/ 33 h 96"/>
                <a:gd name="T84" fmla="*/ 3 w 5"/>
                <a:gd name="T85" fmla="*/ 21 h 96"/>
                <a:gd name="T86" fmla="*/ 0 w 5"/>
                <a:gd name="T87" fmla="*/ 18 h 96"/>
                <a:gd name="T88" fmla="*/ 0 w 5"/>
                <a:gd name="T89" fmla="*/ 15 h 96"/>
                <a:gd name="T90" fmla="*/ 3 w 5"/>
                <a:gd name="T91" fmla="*/ 12 h 96"/>
                <a:gd name="T92" fmla="*/ 5 w 5"/>
                <a:gd name="T93" fmla="*/ 15 h 96"/>
                <a:gd name="T94" fmla="*/ 5 w 5"/>
                <a:gd name="T95" fmla="*/ 18 h 96"/>
                <a:gd name="T96" fmla="*/ 3 w 5"/>
                <a:gd name="T97" fmla="*/ 21 h 96"/>
                <a:gd name="T98" fmla="*/ 3 w 5"/>
                <a:gd name="T99" fmla="*/ 8 h 96"/>
                <a:gd name="T100" fmla="*/ 0 w 5"/>
                <a:gd name="T101" fmla="*/ 6 h 96"/>
                <a:gd name="T102" fmla="*/ 0 w 5"/>
                <a:gd name="T103" fmla="*/ 3 h 96"/>
                <a:gd name="T104" fmla="*/ 3 w 5"/>
                <a:gd name="T105" fmla="*/ 0 h 96"/>
                <a:gd name="T106" fmla="*/ 5 w 5"/>
                <a:gd name="T107" fmla="*/ 3 h 96"/>
                <a:gd name="T108" fmla="*/ 5 w 5"/>
                <a:gd name="T109" fmla="*/ 6 h 96"/>
                <a:gd name="T110" fmla="*/ 3 w 5"/>
                <a:gd name="T111" fmla="*/ 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" h="96">
                  <a:moveTo>
                    <a:pt x="3" y="96"/>
                  </a:moveTo>
                  <a:cubicBezTo>
                    <a:pt x="1" y="96"/>
                    <a:pt x="0" y="94"/>
                    <a:pt x="0" y="93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89"/>
                    <a:pt x="1" y="87"/>
                    <a:pt x="3" y="87"/>
                  </a:cubicBezTo>
                  <a:cubicBezTo>
                    <a:pt x="4" y="87"/>
                    <a:pt x="5" y="89"/>
                    <a:pt x="5" y="90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5" y="94"/>
                    <a:pt x="4" y="96"/>
                    <a:pt x="3" y="96"/>
                  </a:cubicBezTo>
                  <a:close/>
                  <a:moveTo>
                    <a:pt x="3" y="83"/>
                  </a:moveTo>
                  <a:cubicBezTo>
                    <a:pt x="1" y="83"/>
                    <a:pt x="0" y="82"/>
                    <a:pt x="0" y="8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6"/>
                    <a:pt x="1" y="75"/>
                    <a:pt x="3" y="75"/>
                  </a:cubicBezTo>
                  <a:cubicBezTo>
                    <a:pt x="4" y="75"/>
                    <a:pt x="5" y="76"/>
                    <a:pt x="5" y="78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5" y="82"/>
                    <a:pt x="4" y="83"/>
                    <a:pt x="3" y="83"/>
                  </a:cubicBezTo>
                  <a:close/>
                  <a:moveTo>
                    <a:pt x="3" y="71"/>
                  </a:moveTo>
                  <a:cubicBezTo>
                    <a:pt x="1" y="71"/>
                    <a:pt x="0" y="69"/>
                    <a:pt x="0" y="68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4"/>
                    <a:pt x="1" y="62"/>
                    <a:pt x="3" y="62"/>
                  </a:cubicBezTo>
                  <a:cubicBezTo>
                    <a:pt x="4" y="62"/>
                    <a:pt x="5" y="64"/>
                    <a:pt x="5" y="65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69"/>
                    <a:pt x="4" y="71"/>
                    <a:pt x="3" y="71"/>
                  </a:cubicBezTo>
                  <a:close/>
                  <a:moveTo>
                    <a:pt x="3" y="58"/>
                  </a:moveTo>
                  <a:cubicBezTo>
                    <a:pt x="1" y="58"/>
                    <a:pt x="0" y="57"/>
                    <a:pt x="0" y="55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1"/>
                    <a:pt x="1" y="50"/>
                    <a:pt x="3" y="50"/>
                  </a:cubicBezTo>
                  <a:cubicBezTo>
                    <a:pt x="4" y="50"/>
                    <a:pt x="5" y="51"/>
                    <a:pt x="5" y="53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5" y="57"/>
                    <a:pt x="4" y="58"/>
                    <a:pt x="3" y="58"/>
                  </a:cubicBezTo>
                  <a:close/>
                  <a:moveTo>
                    <a:pt x="3" y="46"/>
                  </a:moveTo>
                  <a:cubicBezTo>
                    <a:pt x="1" y="46"/>
                    <a:pt x="0" y="44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9"/>
                    <a:pt x="1" y="37"/>
                    <a:pt x="3" y="37"/>
                  </a:cubicBezTo>
                  <a:cubicBezTo>
                    <a:pt x="4" y="37"/>
                    <a:pt x="5" y="39"/>
                    <a:pt x="5" y="40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5" y="44"/>
                    <a:pt x="4" y="46"/>
                    <a:pt x="3" y="46"/>
                  </a:cubicBezTo>
                  <a:close/>
                  <a:moveTo>
                    <a:pt x="3" y="33"/>
                  </a:moveTo>
                  <a:cubicBezTo>
                    <a:pt x="1" y="33"/>
                    <a:pt x="0" y="32"/>
                    <a:pt x="0" y="3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5"/>
                    <a:pt x="3" y="25"/>
                  </a:cubicBezTo>
                  <a:cubicBezTo>
                    <a:pt x="4" y="25"/>
                    <a:pt x="5" y="26"/>
                    <a:pt x="5" y="28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2"/>
                    <a:pt x="4" y="33"/>
                    <a:pt x="3" y="33"/>
                  </a:cubicBezTo>
                  <a:close/>
                  <a:moveTo>
                    <a:pt x="3" y="21"/>
                  </a:moveTo>
                  <a:cubicBezTo>
                    <a:pt x="1" y="21"/>
                    <a:pt x="0" y="20"/>
                    <a:pt x="0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2"/>
                    <a:pt x="3" y="12"/>
                  </a:cubicBezTo>
                  <a:cubicBezTo>
                    <a:pt x="4" y="12"/>
                    <a:pt x="5" y="14"/>
                    <a:pt x="5" y="15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20"/>
                    <a:pt x="4" y="21"/>
                    <a:pt x="3" y="21"/>
                  </a:cubicBezTo>
                  <a:close/>
                  <a:moveTo>
                    <a:pt x="3" y="8"/>
                  </a:moveTo>
                  <a:cubicBezTo>
                    <a:pt x="1" y="8"/>
                    <a:pt x="0" y="7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4" y="8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316713" y="3334501"/>
            <a:ext cx="208914" cy="602165"/>
            <a:chOff x="3173413" y="2643188"/>
            <a:chExt cx="161925" cy="466725"/>
          </a:xfrm>
          <a:solidFill>
            <a:schemeClr val="tx2"/>
          </a:solidFill>
        </p:grpSpPr>
        <p:sp>
          <p:nvSpPr>
            <p:cNvPr id="11" name="Oval 12"/>
            <p:cNvSpPr>
              <a:spLocks noChangeArrowheads="1"/>
            </p:cNvSpPr>
            <p:nvPr/>
          </p:nvSpPr>
          <p:spPr bwMode="auto">
            <a:xfrm>
              <a:off x="3173413" y="2947988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78"/>
            <p:cNvSpPr>
              <a:spLocks/>
            </p:cNvSpPr>
            <p:nvPr/>
          </p:nvSpPr>
          <p:spPr bwMode="auto">
            <a:xfrm>
              <a:off x="3241675" y="3016251"/>
              <a:ext cx="22225" cy="22225"/>
            </a:xfrm>
            <a:custGeom>
              <a:avLst/>
              <a:gdLst>
                <a:gd name="T0" fmla="*/ 3 w 6"/>
                <a:gd name="T1" fmla="*/ 6 h 6"/>
                <a:gd name="T2" fmla="*/ 0 w 6"/>
                <a:gd name="T3" fmla="*/ 4 h 6"/>
                <a:gd name="T4" fmla="*/ 0 w 6"/>
                <a:gd name="T5" fmla="*/ 2 h 6"/>
                <a:gd name="T6" fmla="*/ 3 w 6"/>
                <a:gd name="T7" fmla="*/ 0 h 6"/>
                <a:gd name="T8" fmla="*/ 6 w 6"/>
                <a:gd name="T9" fmla="*/ 2 h 6"/>
                <a:gd name="T10" fmla="*/ 6 w 6"/>
                <a:gd name="T11" fmla="*/ 4 h 6"/>
                <a:gd name="T12" fmla="*/ 3 w 6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6">
                  <a:moveTo>
                    <a:pt x="3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9"/>
            <p:cNvSpPr>
              <a:spLocks noEditPoints="1"/>
            </p:cNvSpPr>
            <p:nvPr/>
          </p:nvSpPr>
          <p:spPr bwMode="auto">
            <a:xfrm>
              <a:off x="3241675" y="2684463"/>
              <a:ext cx="22225" cy="312738"/>
            </a:xfrm>
            <a:custGeom>
              <a:avLst/>
              <a:gdLst>
                <a:gd name="T0" fmla="*/ 3 w 6"/>
                <a:gd name="T1" fmla="*/ 83 h 83"/>
                <a:gd name="T2" fmla="*/ 0 w 6"/>
                <a:gd name="T3" fmla="*/ 81 h 83"/>
                <a:gd name="T4" fmla="*/ 0 w 6"/>
                <a:gd name="T5" fmla="*/ 78 h 83"/>
                <a:gd name="T6" fmla="*/ 3 w 6"/>
                <a:gd name="T7" fmla="*/ 75 h 83"/>
                <a:gd name="T8" fmla="*/ 6 w 6"/>
                <a:gd name="T9" fmla="*/ 78 h 83"/>
                <a:gd name="T10" fmla="*/ 6 w 6"/>
                <a:gd name="T11" fmla="*/ 81 h 83"/>
                <a:gd name="T12" fmla="*/ 3 w 6"/>
                <a:gd name="T13" fmla="*/ 83 h 83"/>
                <a:gd name="T14" fmla="*/ 3 w 6"/>
                <a:gd name="T15" fmla="*/ 71 h 83"/>
                <a:gd name="T16" fmla="*/ 0 w 6"/>
                <a:gd name="T17" fmla="*/ 68 h 83"/>
                <a:gd name="T18" fmla="*/ 0 w 6"/>
                <a:gd name="T19" fmla="*/ 65 h 83"/>
                <a:gd name="T20" fmla="*/ 3 w 6"/>
                <a:gd name="T21" fmla="*/ 63 h 83"/>
                <a:gd name="T22" fmla="*/ 6 w 6"/>
                <a:gd name="T23" fmla="*/ 65 h 83"/>
                <a:gd name="T24" fmla="*/ 6 w 6"/>
                <a:gd name="T25" fmla="*/ 68 h 83"/>
                <a:gd name="T26" fmla="*/ 3 w 6"/>
                <a:gd name="T27" fmla="*/ 71 h 83"/>
                <a:gd name="T28" fmla="*/ 3 w 6"/>
                <a:gd name="T29" fmla="*/ 58 h 83"/>
                <a:gd name="T30" fmla="*/ 0 w 6"/>
                <a:gd name="T31" fmla="*/ 56 h 83"/>
                <a:gd name="T32" fmla="*/ 0 w 6"/>
                <a:gd name="T33" fmla="*/ 53 h 83"/>
                <a:gd name="T34" fmla="*/ 3 w 6"/>
                <a:gd name="T35" fmla="*/ 50 h 83"/>
                <a:gd name="T36" fmla="*/ 6 w 6"/>
                <a:gd name="T37" fmla="*/ 53 h 83"/>
                <a:gd name="T38" fmla="*/ 6 w 6"/>
                <a:gd name="T39" fmla="*/ 56 h 83"/>
                <a:gd name="T40" fmla="*/ 3 w 6"/>
                <a:gd name="T41" fmla="*/ 58 h 83"/>
                <a:gd name="T42" fmla="*/ 3 w 6"/>
                <a:gd name="T43" fmla="*/ 46 h 83"/>
                <a:gd name="T44" fmla="*/ 0 w 6"/>
                <a:gd name="T45" fmla="*/ 43 h 83"/>
                <a:gd name="T46" fmla="*/ 0 w 6"/>
                <a:gd name="T47" fmla="*/ 40 h 83"/>
                <a:gd name="T48" fmla="*/ 3 w 6"/>
                <a:gd name="T49" fmla="*/ 38 h 83"/>
                <a:gd name="T50" fmla="*/ 6 w 6"/>
                <a:gd name="T51" fmla="*/ 40 h 83"/>
                <a:gd name="T52" fmla="*/ 6 w 6"/>
                <a:gd name="T53" fmla="*/ 43 h 83"/>
                <a:gd name="T54" fmla="*/ 3 w 6"/>
                <a:gd name="T55" fmla="*/ 46 h 83"/>
                <a:gd name="T56" fmla="*/ 3 w 6"/>
                <a:gd name="T57" fmla="*/ 33 h 83"/>
                <a:gd name="T58" fmla="*/ 0 w 6"/>
                <a:gd name="T59" fmla="*/ 31 h 83"/>
                <a:gd name="T60" fmla="*/ 0 w 6"/>
                <a:gd name="T61" fmla="*/ 28 h 83"/>
                <a:gd name="T62" fmla="*/ 3 w 6"/>
                <a:gd name="T63" fmla="*/ 25 h 83"/>
                <a:gd name="T64" fmla="*/ 6 w 6"/>
                <a:gd name="T65" fmla="*/ 28 h 83"/>
                <a:gd name="T66" fmla="*/ 6 w 6"/>
                <a:gd name="T67" fmla="*/ 31 h 83"/>
                <a:gd name="T68" fmla="*/ 3 w 6"/>
                <a:gd name="T69" fmla="*/ 33 h 83"/>
                <a:gd name="T70" fmla="*/ 3 w 6"/>
                <a:gd name="T71" fmla="*/ 21 h 83"/>
                <a:gd name="T72" fmla="*/ 0 w 6"/>
                <a:gd name="T73" fmla="*/ 18 h 83"/>
                <a:gd name="T74" fmla="*/ 0 w 6"/>
                <a:gd name="T75" fmla="*/ 15 h 83"/>
                <a:gd name="T76" fmla="*/ 3 w 6"/>
                <a:gd name="T77" fmla="*/ 13 h 83"/>
                <a:gd name="T78" fmla="*/ 6 w 6"/>
                <a:gd name="T79" fmla="*/ 15 h 83"/>
                <a:gd name="T80" fmla="*/ 6 w 6"/>
                <a:gd name="T81" fmla="*/ 18 h 83"/>
                <a:gd name="T82" fmla="*/ 3 w 6"/>
                <a:gd name="T83" fmla="*/ 21 h 83"/>
                <a:gd name="T84" fmla="*/ 3 w 6"/>
                <a:gd name="T85" fmla="*/ 8 h 83"/>
                <a:gd name="T86" fmla="*/ 0 w 6"/>
                <a:gd name="T87" fmla="*/ 6 h 83"/>
                <a:gd name="T88" fmla="*/ 0 w 6"/>
                <a:gd name="T89" fmla="*/ 3 h 83"/>
                <a:gd name="T90" fmla="*/ 3 w 6"/>
                <a:gd name="T91" fmla="*/ 0 h 83"/>
                <a:gd name="T92" fmla="*/ 6 w 6"/>
                <a:gd name="T93" fmla="*/ 3 h 83"/>
                <a:gd name="T94" fmla="*/ 6 w 6"/>
                <a:gd name="T95" fmla="*/ 6 h 83"/>
                <a:gd name="T96" fmla="*/ 3 w 6"/>
                <a:gd name="T97" fmla="*/ 8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" h="83">
                  <a:moveTo>
                    <a:pt x="3" y="83"/>
                  </a:moveTo>
                  <a:cubicBezTo>
                    <a:pt x="1" y="83"/>
                    <a:pt x="0" y="82"/>
                    <a:pt x="0" y="81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6"/>
                    <a:pt x="1" y="75"/>
                    <a:pt x="3" y="75"/>
                  </a:cubicBezTo>
                  <a:cubicBezTo>
                    <a:pt x="4" y="75"/>
                    <a:pt x="6" y="76"/>
                    <a:pt x="6" y="78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6" y="82"/>
                    <a:pt x="4" y="83"/>
                    <a:pt x="3" y="83"/>
                  </a:cubicBezTo>
                  <a:close/>
                  <a:moveTo>
                    <a:pt x="3" y="71"/>
                  </a:moveTo>
                  <a:cubicBezTo>
                    <a:pt x="1" y="71"/>
                    <a:pt x="0" y="70"/>
                    <a:pt x="0" y="68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4"/>
                    <a:pt x="1" y="63"/>
                    <a:pt x="3" y="63"/>
                  </a:cubicBezTo>
                  <a:cubicBezTo>
                    <a:pt x="4" y="63"/>
                    <a:pt x="6" y="64"/>
                    <a:pt x="6" y="65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6" y="70"/>
                    <a:pt x="4" y="71"/>
                    <a:pt x="3" y="71"/>
                  </a:cubicBezTo>
                  <a:close/>
                  <a:moveTo>
                    <a:pt x="3" y="58"/>
                  </a:moveTo>
                  <a:cubicBezTo>
                    <a:pt x="1" y="58"/>
                    <a:pt x="0" y="57"/>
                    <a:pt x="0" y="56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1"/>
                    <a:pt x="1" y="50"/>
                    <a:pt x="3" y="50"/>
                  </a:cubicBezTo>
                  <a:cubicBezTo>
                    <a:pt x="4" y="50"/>
                    <a:pt x="6" y="51"/>
                    <a:pt x="6" y="53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7"/>
                    <a:pt x="4" y="58"/>
                    <a:pt x="3" y="58"/>
                  </a:cubicBezTo>
                  <a:close/>
                  <a:moveTo>
                    <a:pt x="3" y="46"/>
                  </a:moveTo>
                  <a:cubicBezTo>
                    <a:pt x="1" y="46"/>
                    <a:pt x="0" y="45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9"/>
                    <a:pt x="1" y="38"/>
                    <a:pt x="3" y="38"/>
                  </a:cubicBezTo>
                  <a:cubicBezTo>
                    <a:pt x="4" y="38"/>
                    <a:pt x="6" y="39"/>
                    <a:pt x="6" y="40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5"/>
                    <a:pt x="4" y="46"/>
                    <a:pt x="3" y="46"/>
                  </a:cubicBezTo>
                  <a:close/>
                  <a:moveTo>
                    <a:pt x="3" y="33"/>
                  </a:moveTo>
                  <a:cubicBezTo>
                    <a:pt x="1" y="33"/>
                    <a:pt x="0" y="32"/>
                    <a:pt x="0" y="3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5"/>
                    <a:pt x="3" y="25"/>
                  </a:cubicBezTo>
                  <a:cubicBezTo>
                    <a:pt x="4" y="25"/>
                    <a:pt x="6" y="26"/>
                    <a:pt x="6" y="28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2"/>
                    <a:pt x="4" y="33"/>
                    <a:pt x="3" y="33"/>
                  </a:cubicBezTo>
                  <a:close/>
                  <a:moveTo>
                    <a:pt x="3" y="21"/>
                  </a:moveTo>
                  <a:cubicBezTo>
                    <a:pt x="1" y="21"/>
                    <a:pt x="0" y="20"/>
                    <a:pt x="0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3"/>
                    <a:pt x="3" y="13"/>
                  </a:cubicBezTo>
                  <a:cubicBezTo>
                    <a:pt x="4" y="13"/>
                    <a:pt x="6" y="14"/>
                    <a:pt x="6" y="15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20"/>
                    <a:pt x="4" y="21"/>
                    <a:pt x="3" y="21"/>
                  </a:cubicBezTo>
                  <a:close/>
                  <a:moveTo>
                    <a:pt x="3" y="8"/>
                  </a:moveTo>
                  <a:cubicBezTo>
                    <a:pt x="1" y="8"/>
                    <a:pt x="0" y="7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7"/>
                    <a:pt x="4" y="8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0"/>
            <p:cNvSpPr>
              <a:spLocks/>
            </p:cNvSpPr>
            <p:nvPr/>
          </p:nvSpPr>
          <p:spPr bwMode="auto">
            <a:xfrm>
              <a:off x="3241675" y="2643188"/>
              <a:ext cx="22225" cy="25400"/>
            </a:xfrm>
            <a:custGeom>
              <a:avLst/>
              <a:gdLst>
                <a:gd name="T0" fmla="*/ 3 w 6"/>
                <a:gd name="T1" fmla="*/ 7 h 7"/>
                <a:gd name="T2" fmla="*/ 0 w 6"/>
                <a:gd name="T3" fmla="*/ 4 h 7"/>
                <a:gd name="T4" fmla="*/ 0 w 6"/>
                <a:gd name="T5" fmla="*/ 3 h 7"/>
                <a:gd name="T6" fmla="*/ 3 w 6"/>
                <a:gd name="T7" fmla="*/ 0 h 7"/>
                <a:gd name="T8" fmla="*/ 6 w 6"/>
                <a:gd name="T9" fmla="*/ 3 h 7"/>
                <a:gd name="T10" fmla="*/ 6 w 6"/>
                <a:gd name="T11" fmla="*/ 4 h 7"/>
                <a:gd name="T12" fmla="*/ 3 w 6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7">
                  <a:moveTo>
                    <a:pt x="3" y="7"/>
                  </a:move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3808764" y="4131244"/>
            <a:ext cx="262167" cy="596020"/>
            <a:chOff x="2779713" y="3260726"/>
            <a:chExt cx="203200" cy="461962"/>
          </a:xfrm>
          <a:solidFill>
            <a:schemeClr val="tx2"/>
          </a:solidFill>
        </p:grpSpPr>
        <p:sp>
          <p:nvSpPr>
            <p:cNvPr id="16" name="Oval 10"/>
            <p:cNvSpPr>
              <a:spLocks noChangeArrowheads="1"/>
            </p:cNvSpPr>
            <p:nvPr/>
          </p:nvSpPr>
          <p:spPr bwMode="auto">
            <a:xfrm>
              <a:off x="2820988" y="3560763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81"/>
            <p:cNvSpPr>
              <a:spLocks noEditPoints="1"/>
            </p:cNvSpPr>
            <p:nvPr/>
          </p:nvSpPr>
          <p:spPr bwMode="auto">
            <a:xfrm>
              <a:off x="2779713" y="3260726"/>
              <a:ext cx="127000" cy="390525"/>
            </a:xfrm>
            <a:custGeom>
              <a:avLst/>
              <a:gdLst>
                <a:gd name="T0" fmla="*/ 29 w 34"/>
                <a:gd name="T1" fmla="*/ 101 h 104"/>
                <a:gd name="T2" fmla="*/ 32 w 34"/>
                <a:gd name="T3" fmla="*/ 95 h 104"/>
                <a:gd name="T4" fmla="*/ 34 w 34"/>
                <a:gd name="T5" fmla="*/ 101 h 104"/>
                <a:gd name="T6" fmla="*/ 32 w 34"/>
                <a:gd name="T7" fmla="*/ 91 h 104"/>
                <a:gd name="T8" fmla="*/ 29 w 34"/>
                <a:gd name="T9" fmla="*/ 86 h 104"/>
                <a:gd name="T10" fmla="*/ 34 w 34"/>
                <a:gd name="T11" fmla="*/ 86 h 104"/>
                <a:gd name="T12" fmla="*/ 32 w 34"/>
                <a:gd name="T13" fmla="*/ 91 h 104"/>
                <a:gd name="T14" fmla="*/ 29 w 34"/>
                <a:gd name="T15" fmla="*/ 76 h 104"/>
                <a:gd name="T16" fmla="*/ 32 w 34"/>
                <a:gd name="T17" fmla="*/ 70 h 104"/>
                <a:gd name="T18" fmla="*/ 34 w 34"/>
                <a:gd name="T19" fmla="*/ 76 h 104"/>
                <a:gd name="T20" fmla="*/ 32 w 34"/>
                <a:gd name="T21" fmla="*/ 66 h 104"/>
                <a:gd name="T22" fmla="*/ 29 w 34"/>
                <a:gd name="T23" fmla="*/ 61 h 104"/>
                <a:gd name="T24" fmla="*/ 34 w 34"/>
                <a:gd name="T25" fmla="*/ 61 h 104"/>
                <a:gd name="T26" fmla="*/ 32 w 34"/>
                <a:gd name="T27" fmla="*/ 66 h 104"/>
                <a:gd name="T28" fmla="*/ 29 w 34"/>
                <a:gd name="T29" fmla="*/ 51 h 104"/>
                <a:gd name="T30" fmla="*/ 32 w 34"/>
                <a:gd name="T31" fmla="*/ 45 h 104"/>
                <a:gd name="T32" fmla="*/ 34 w 34"/>
                <a:gd name="T33" fmla="*/ 51 h 104"/>
                <a:gd name="T34" fmla="*/ 32 w 34"/>
                <a:gd name="T35" fmla="*/ 41 h 104"/>
                <a:gd name="T36" fmla="*/ 29 w 34"/>
                <a:gd name="T37" fmla="*/ 36 h 104"/>
                <a:gd name="T38" fmla="*/ 34 w 34"/>
                <a:gd name="T39" fmla="*/ 36 h 104"/>
                <a:gd name="T40" fmla="*/ 32 w 34"/>
                <a:gd name="T41" fmla="*/ 41 h 104"/>
                <a:gd name="T42" fmla="*/ 29 w 34"/>
                <a:gd name="T43" fmla="*/ 26 h 104"/>
                <a:gd name="T44" fmla="*/ 32 w 34"/>
                <a:gd name="T45" fmla="*/ 21 h 104"/>
                <a:gd name="T46" fmla="*/ 34 w 34"/>
                <a:gd name="T47" fmla="*/ 26 h 104"/>
                <a:gd name="T48" fmla="*/ 32 w 34"/>
                <a:gd name="T49" fmla="*/ 16 h 104"/>
                <a:gd name="T50" fmla="*/ 29 w 34"/>
                <a:gd name="T51" fmla="*/ 11 h 104"/>
                <a:gd name="T52" fmla="*/ 34 w 34"/>
                <a:gd name="T53" fmla="*/ 11 h 104"/>
                <a:gd name="T54" fmla="*/ 32 w 34"/>
                <a:gd name="T55" fmla="*/ 16 h 104"/>
                <a:gd name="T56" fmla="*/ 27 w 34"/>
                <a:gd name="T57" fmla="*/ 5 h 104"/>
                <a:gd name="T58" fmla="*/ 27 w 34"/>
                <a:gd name="T59" fmla="*/ 0 h 104"/>
                <a:gd name="T60" fmla="*/ 33 w 34"/>
                <a:gd name="T61" fmla="*/ 2 h 104"/>
                <a:gd name="T62" fmla="*/ 18 w 34"/>
                <a:gd name="T63" fmla="*/ 5 h 104"/>
                <a:gd name="T64" fmla="*/ 12 w 34"/>
                <a:gd name="T65" fmla="*/ 2 h 104"/>
                <a:gd name="T66" fmla="*/ 18 w 34"/>
                <a:gd name="T67" fmla="*/ 0 h 104"/>
                <a:gd name="T68" fmla="*/ 18 w 34"/>
                <a:gd name="T69" fmla="*/ 5 h 104"/>
                <a:gd name="T70" fmla="*/ 2 w 34"/>
                <a:gd name="T71" fmla="*/ 5 h 104"/>
                <a:gd name="T72" fmla="*/ 2 w 34"/>
                <a:gd name="T73" fmla="*/ 0 h 104"/>
                <a:gd name="T74" fmla="*/ 8 w 34"/>
                <a:gd name="T75" fmla="*/ 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" h="104">
                  <a:moveTo>
                    <a:pt x="32" y="104"/>
                  </a:moveTo>
                  <a:cubicBezTo>
                    <a:pt x="30" y="104"/>
                    <a:pt x="29" y="102"/>
                    <a:pt x="29" y="101"/>
                  </a:cubicBezTo>
                  <a:cubicBezTo>
                    <a:pt x="29" y="98"/>
                    <a:pt x="29" y="98"/>
                    <a:pt x="29" y="98"/>
                  </a:cubicBezTo>
                  <a:cubicBezTo>
                    <a:pt x="29" y="97"/>
                    <a:pt x="30" y="95"/>
                    <a:pt x="32" y="95"/>
                  </a:cubicBezTo>
                  <a:cubicBezTo>
                    <a:pt x="33" y="95"/>
                    <a:pt x="34" y="97"/>
                    <a:pt x="34" y="98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4" y="102"/>
                    <a:pt x="33" y="104"/>
                    <a:pt x="32" y="104"/>
                  </a:cubicBezTo>
                  <a:close/>
                  <a:moveTo>
                    <a:pt x="32" y="91"/>
                  </a:moveTo>
                  <a:cubicBezTo>
                    <a:pt x="30" y="91"/>
                    <a:pt x="29" y="90"/>
                    <a:pt x="29" y="88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29" y="84"/>
                    <a:pt x="30" y="83"/>
                    <a:pt x="32" y="83"/>
                  </a:cubicBezTo>
                  <a:cubicBezTo>
                    <a:pt x="33" y="83"/>
                    <a:pt x="34" y="84"/>
                    <a:pt x="34" y="86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34" y="90"/>
                    <a:pt x="33" y="91"/>
                    <a:pt x="32" y="91"/>
                  </a:cubicBezTo>
                  <a:close/>
                  <a:moveTo>
                    <a:pt x="32" y="79"/>
                  </a:moveTo>
                  <a:cubicBezTo>
                    <a:pt x="30" y="79"/>
                    <a:pt x="29" y="78"/>
                    <a:pt x="29" y="76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29" y="72"/>
                    <a:pt x="30" y="70"/>
                    <a:pt x="32" y="70"/>
                  </a:cubicBezTo>
                  <a:cubicBezTo>
                    <a:pt x="33" y="70"/>
                    <a:pt x="34" y="72"/>
                    <a:pt x="34" y="73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8"/>
                    <a:pt x="33" y="79"/>
                    <a:pt x="32" y="79"/>
                  </a:cubicBezTo>
                  <a:close/>
                  <a:moveTo>
                    <a:pt x="32" y="66"/>
                  </a:moveTo>
                  <a:cubicBezTo>
                    <a:pt x="30" y="66"/>
                    <a:pt x="29" y="65"/>
                    <a:pt x="29" y="64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9" y="59"/>
                    <a:pt x="30" y="58"/>
                    <a:pt x="32" y="58"/>
                  </a:cubicBezTo>
                  <a:cubicBezTo>
                    <a:pt x="33" y="58"/>
                    <a:pt x="34" y="59"/>
                    <a:pt x="34" y="61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4" y="65"/>
                    <a:pt x="33" y="66"/>
                    <a:pt x="32" y="66"/>
                  </a:cubicBezTo>
                  <a:close/>
                  <a:moveTo>
                    <a:pt x="32" y="54"/>
                  </a:moveTo>
                  <a:cubicBezTo>
                    <a:pt x="30" y="54"/>
                    <a:pt x="29" y="53"/>
                    <a:pt x="29" y="51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7"/>
                    <a:pt x="30" y="45"/>
                    <a:pt x="32" y="45"/>
                  </a:cubicBezTo>
                  <a:cubicBezTo>
                    <a:pt x="33" y="45"/>
                    <a:pt x="34" y="47"/>
                    <a:pt x="34" y="48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3"/>
                    <a:pt x="33" y="54"/>
                    <a:pt x="32" y="54"/>
                  </a:cubicBezTo>
                  <a:close/>
                  <a:moveTo>
                    <a:pt x="32" y="41"/>
                  </a:moveTo>
                  <a:cubicBezTo>
                    <a:pt x="30" y="41"/>
                    <a:pt x="29" y="40"/>
                    <a:pt x="29" y="39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9" y="34"/>
                    <a:pt x="30" y="33"/>
                    <a:pt x="32" y="33"/>
                  </a:cubicBezTo>
                  <a:cubicBezTo>
                    <a:pt x="33" y="33"/>
                    <a:pt x="34" y="34"/>
                    <a:pt x="34" y="36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40"/>
                    <a:pt x="33" y="41"/>
                    <a:pt x="32" y="41"/>
                  </a:cubicBezTo>
                  <a:close/>
                  <a:moveTo>
                    <a:pt x="32" y="29"/>
                  </a:moveTo>
                  <a:cubicBezTo>
                    <a:pt x="30" y="29"/>
                    <a:pt x="29" y="28"/>
                    <a:pt x="29" y="26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2"/>
                    <a:pt x="30" y="21"/>
                    <a:pt x="32" y="21"/>
                  </a:cubicBezTo>
                  <a:cubicBezTo>
                    <a:pt x="33" y="21"/>
                    <a:pt x="34" y="22"/>
                    <a:pt x="34" y="23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8"/>
                    <a:pt x="33" y="29"/>
                    <a:pt x="32" y="29"/>
                  </a:cubicBezTo>
                  <a:close/>
                  <a:moveTo>
                    <a:pt x="32" y="16"/>
                  </a:moveTo>
                  <a:cubicBezTo>
                    <a:pt x="30" y="16"/>
                    <a:pt x="29" y="15"/>
                    <a:pt x="29" y="14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9"/>
                    <a:pt x="30" y="8"/>
                    <a:pt x="32" y="8"/>
                  </a:cubicBezTo>
                  <a:cubicBezTo>
                    <a:pt x="33" y="8"/>
                    <a:pt x="34" y="9"/>
                    <a:pt x="34" y="11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5"/>
                    <a:pt x="33" y="16"/>
                    <a:pt x="32" y="16"/>
                  </a:cubicBezTo>
                  <a:close/>
                  <a:moveTo>
                    <a:pt x="30" y="5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6" y="5"/>
                    <a:pt x="25" y="4"/>
                    <a:pt x="25" y="2"/>
                  </a:cubicBezTo>
                  <a:cubicBezTo>
                    <a:pt x="25" y="1"/>
                    <a:pt x="26" y="0"/>
                    <a:pt x="27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2" y="0"/>
                    <a:pt x="33" y="1"/>
                    <a:pt x="33" y="2"/>
                  </a:cubicBezTo>
                  <a:cubicBezTo>
                    <a:pt x="33" y="4"/>
                    <a:pt x="32" y="5"/>
                    <a:pt x="30" y="5"/>
                  </a:cubicBezTo>
                  <a:close/>
                  <a:moveTo>
                    <a:pt x="18" y="5"/>
                  </a:moveTo>
                  <a:cubicBezTo>
                    <a:pt x="15" y="5"/>
                    <a:pt x="15" y="5"/>
                    <a:pt x="15" y="5"/>
                  </a:cubicBezTo>
                  <a:cubicBezTo>
                    <a:pt x="13" y="5"/>
                    <a:pt x="12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19" y="5"/>
                    <a:pt x="18" y="5"/>
                  </a:cubicBezTo>
                  <a:close/>
                  <a:moveTo>
                    <a:pt x="5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7" y="0"/>
                    <a:pt x="8" y="1"/>
                    <a:pt x="8" y="2"/>
                  </a:cubicBezTo>
                  <a:cubicBezTo>
                    <a:pt x="8" y="4"/>
                    <a:pt x="7" y="5"/>
                    <a:pt x="5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7290672" y="3328357"/>
            <a:ext cx="309275" cy="608309"/>
            <a:chOff x="5478463" y="2638426"/>
            <a:chExt cx="239712" cy="471487"/>
          </a:xfrm>
          <a:solidFill>
            <a:schemeClr val="tx2"/>
          </a:solidFill>
        </p:grpSpPr>
        <p:sp>
          <p:nvSpPr>
            <p:cNvPr id="19" name="Oval 13"/>
            <p:cNvSpPr>
              <a:spLocks noChangeArrowheads="1"/>
            </p:cNvSpPr>
            <p:nvPr/>
          </p:nvSpPr>
          <p:spPr bwMode="auto">
            <a:xfrm>
              <a:off x="5478463" y="2947988"/>
              <a:ext cx="160338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82"/>
            <p:cNvSpPr>
              <a:spLocks noEditPoints="1"/>
            </p:cNvSpPr>
            <p:nvPr/>
          </p:nvSpPr>
          <p:spPr bwMode="auto">
            <a:xfrm>
              <a:off x="5553075" y="2638426"/>
              <a:ext cx="165100" cy="400050"/>
            </a:xfrm>
            <a:custGeom>
              <a:avLst/>
              <a:gdLst>
                <a:gd name="T0" fmla="*/ 0 w 44"/>
                <a:gd name="T1" fmla="*/ 104 h 106"/>
                <a:gd name="T2" fmla="*/ 2 w 44"/>
                <a:gd name="T3" fmla="*/ 98 h 106"/>
                <a:gd name="T4" fmla="*/ 5 w 44"/>
                <a:gd name="T5" fmla="*/ 104 h 106"/>
                <a:gd name="T6" fmla="*/ 2 w 44"/>
                <a:gd name="T7" fmla="*/ 94 h 106"/>
                <a:gd name="T8" fmla="*/ 0 w 44"/>
                <a:gd name="T9" fmla="*/ 88 h 106"/>
                <a:gd name="T10" fmla="*/ 5 w 44"/>
                <a:gd name="T11" fmla="*/ 88 h 106"/>
                <a:gd name="T12" fmla="*/ 2 w 44"/>
                <a:gd name="T13" fmla="*/ 94 h 106"/>
                <a:gd name="T14" fmla="*/ 0 w 44"/>
                <a:gd name="T15" fmla="*/ 79 h 106"/>
                <a:gd name="T16" fmla="*/ 2 w 44"/>
                <a:gd name="T17" fmla="*/ 73 h 106"/>
                <a:gd name="T18" fmla="*/ 5 w 44"/>
                <a:gd name="T19" fmla="*/ 79 h 106"/>
                <a:gd name="T20" fmla="*/ 2 w 44"/>
                <a:gd name="T21" fmla="*/ 69 h 106"/>
                <a:gd name="T22" fmla="*/ 0 w 44"/>
                <a:gd name="T23" fmla="*/ 63 h 106"/>
                <a:gd name="T24" fmla="*/ 5 w 44"/>
                <a:gd name="T25" fmla="*/ 63 h 106"/>
                <a:gd name="T26" fmla="*/ 2 w 44"/>
                <a:gd name="T27" fmla="*/ 69 h 106"/>
                <a:gd name="T28" fmla="*/ 0 w 44"/>
                <a:gd name="T29" fmla="*/ 54 h 106"/>
                <a:gd name="T30" fmla="*/ 2 w 44"/>
                <a:gd name="T31" fmla="*/ 48 h 106"/>
                <a:gd name="T32" fmla="*/ 5 w 44"/>
                <a:gd name="T33" fmla="*/ 54 h 106"/>
                <a:gd name="T34" fmla="*/ 2 w 44"/>
                <a:gd name="T35" fmla="*/ 44 h 106"/>
                <a:gd name="T36" fmla="*/ 0 w 44"/>
                <a:gd name="T37" fmla="*/ 38 h 106"/>
                <a:gd name="T38" fmla="*/ 5 w 44"/>
                <a:gd name="T39" fmla="*/ 38 h 106"/>
                <a:gd name="T40" fmla="*/ 2 w 44"/>
                <a:gd name="T41" fmla="*/ 44 h 106"/>
                <a:gd name="T42" fmla="*/ 0 w 44"/>
                <a:gd name="T43" fmla="*/ 29 h 106"/>
                <a:gd name="T44" fmla="*/ 2 w 44"/>
                <a:gd name="T45" fmla="*/ 23 h 106"/>
                <a:gd name="T46" fmla="*/ 5 w 44"/>
                <a:gd name="T47" fmla="*/ 29 h 106"/>
                <a:gd name="T48" fmla="*/ 2 w 44"/>
                <a:gd name="T49" fmla="*/ 19 h 106"/>
                <a:gd name="T50" fmla="*/ 0 w 44"/>
                <a:gd name="T51" fmla="*/ 14 h 106"/>
                <a:gd name="T52" fmla="*/ 5 w 44"/>
                <a:gd name="T53" fmla="*/ 14 h 106"/>
                <a:gd name="T54" fmla="*/ 2 w 44"/>
                <a:gd name="T55" fmla="*/ 19 h 106"/>
                <a:gd name="T56" fmla="*/ 0 w 44"/>
                <a:gd name="T57" fmla="*/ 4 h 106"/>
                <a:gd name="T58" fmla="*/ 2 w 44"/>
                <a:gd name="T59" fmla="*/ 0 h 106"/>
                <a:gd name="T60" fmla="*/ 7 w 44"/>
                <a:gd name="T61" fmla="*/ 2 h 106"/>
                <a:gd name="T62" fmla="*/ 2 w 44"/>
                <a:gd name="T63" fmla="*/ 7 h 106"/>
                <a:gd name="T64" fmla="*/ 38 w 44"/>
                <a:gd name="T65" fmla="*/ 5 h 106"/>
                <a:gd name="T66" fmla="*/ 38 w 44"/>
                <a:gd name="T67" fmla="*/ 0 h 106"/>
                <a:gd name="T68" fmla="*/ 44 w 44"/>
                <a:gd name="T69" fmla="*/ 2 h 106"/>
                <a:gd name="T70" fmla="*/ 29 w 44"/>
                <a:gd name="T71" fmla="*/ 5 h 106"/>
                <a:gd name="T72" fmla="*/ 23 w 44"/>
                <a:gd name="T73" fmla="*/ 2 h 106"/>
                <a:gd name="T74" fmla="*/ 29 w 44"/>
                <a:gd name="T75" fmla="*/ 0 h 106"/>
                <a:gd name="T76" fmla="*/ 29 w 44"/>
                <a:gd name="T77" fmla="*/ 5 h 106"/>
                <a:gd name="T78" fmla="*/ 13 w 44"/>
                <a:gd name="T79" fmla="*/ 5 h 106"/>
                <a:gd name="T80" fmla="*/ 13 w 44"/>
                <a:gd name="T81" fmla="*/ 0 h 106"/>
                <a:gd name="T82" fmla="*/ 19 w 44"/>
                <a:gd name="T83" fmla="*/ 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4" h="106">
                  <a:moveTo>
                    <a:pt x="2" y="106"/>
                  </a:moveTo>
                  <a:cubicBezTo>
                    <a:pt x="1" y="106"/>
                    <a:pt x="0" y="105"/>
                    <a:pt x="0" y="104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9"/>
                    <a:pt x="1" y="98"/>
                    <a:pt x="2" y="98"/>
                  </a:cubicBezTo>
                  <a:cubicBezTo>
                    <a:pt x="4" y="98"/>
                    <a:pt x="5" y="99"/>
                    <a:pt x="5" y="101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5" y="105"/>
                    <a:pt x="4" y="106"/>
                    <a:pt x="2" y="106"/>
                  </a:cubicBezTo>
                  <a:close/>
                  <a:moveTo>
                    <a:pt x="2" y="94"/>
                  </a:moveTo>
                  <a:cubicBezTo>
                    <a:pt x="1" y="94"/>
                    <a:pt x="0" y="93"/>
                    <a:pt x="0" y="91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7"/>
                    <a:pt x="1" y="86"/>
                    <a:pt x="2" y="86"/>
                  </a:cubicBezTo>
                  <a:cubicBezTo>
                    <a:pt x="4" y="86"/>
                    <a:pt x="5" y="87"/>
                    <a:pt x="5" y="88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3"/>
                    <a:pt x="4" y="94"/>
                    <a:pt x="2" y="94"/>
                  </a:cubicBezTo>
                  <a:close/>
                  <a:moveTo>
                    <a:pt x="2" y="81"/>
                  </a:moveTo>
                  <a:cubicBezTo>
                    <a:pt x="1" y="81"/>
                    <a:pt x="0" y="80"/>
                    <a:pt x="0" y="79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4"/>
                    <a:pt x="1" y="73"/>
                    <a:pt x="2" y="73"/>
                  </a:cubicBezTo>
                  <a:cubicBezTo>
                    <a:pt x="4" y="73"/>
                    <a:pt x="5" y="74"/>
                    <a:pt x="5" y="76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5" y="80"/>
                    <a:pt x="4" y="81"/>
                    <a:pt x="2" y="81"/>
                  </a:cubicBezTo>
                  <a:close/>
                  <a:moveTo>
                    <a:pt x="2" y="69"/>
                  </a:moveTo>
                  <a:cubicBezTo>
                    <a:pt x="1" y="69"/>
                    <a:pt x="0" y="68"/>
                    <a:pt x="0" y="66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2"/>
                    <a:pt x="1" y="61"/>
                    <a:pt x="2" y="61"/>
                  </a:cubicBezTo>
                  <a:cubicBezTo>
                    <a:pt x="4" y="61"/>
                    <a:pt x="5" y="62"/>
                    <a:pt x="5" y="63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5" y="68"/>
                    <a:pt x="4" y="69"/>
                    <a:pt x="2" y="69"/>
                  </a:cubicBezTo>
                  <a:close/>
                  <a:moveTo>
                    <a:pt x="2" y="57"/>
                  </a:moveTo>
                  <a:cubicBezTo>
                    <a:pt x="1" y="57"/>
                    <a:pt x="0" y="55"/>
                    <a:pt x="0" y="5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1" y="48"/>
                    <a:pt x="2" y="48"/>
                  </a:cubicBezTo>
                  <a:cubicBezTo>
                    <a:pt x="4" y="48"/>
                    <a:pt x="5" y="49"/>
                    <a:pt x="5" y="51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5" y="55"/>
                    <a:pt x="4" y="57"/>
                    <a:pt x="2" y="57"/>
                  </a:cubicBezTo>
                  <a:close/>
                  <a:moveTo>
                    <a:pt x="2" y="44"/>
                  </a:moveTo>
                  <a:cubicBezTo>
                    <a:pt x="1" y="44"/>
                    <a:pt x="0" y="43"/>
                    <a:pt x="0" y="41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1" y="36"/>
                    <a:pt x="2" y="36"/>
                  </a:cubicBezTo>
                  <a:cubicBezTo>
                    <a:pt x="4" y="36"/>
                    <a:pt x="5" y="37"/>
                    <a:pt x="5" y="38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43"/>
                    <a:pt x="4" y="44"/>
                    <a:pt x="2" y="44"/>
                  </a:cubicBezTo>
                  <a:close/>
                  <a:moveTo>
                    <a:pt x="2" y="32"/>
                  </a:moveTo>
                  <a:cubicBezTo>
                    <a:pt x="1" y="32"/>
                    <a:pt x="0" y="30"/>
                    <a:pt x="0" y="2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1" y="23"/>
                    <a:pt x="2" y="23"/>
                  </a:cubicBezTo>
                  <a:cubicBezTo>
                    <a:pt x="4" y="23"/>
                    <a:pt x="5" y="24"/>
                    <a:pt x="5" y="26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0"/>
                    <a:pt x="4" y="32"/>
                    <a:pt x="2" y="32"/>
                  </a:cubicBezTo>
                  <a:close/>
                  <a:moveTo>
                    <a:pt x="2" y="19"/>
                  </a:moveTo>
                  <a:cubicBezTo>
                    <a:pt x="1" y="19"/>
                    <a:pt x="0" y="18"/>
                    <a:pt x="0" y="16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2"/>
                    <a:pt x="1" y="11"/>
                    <a:pt x="2" y="11"/>
                  </a:cubicBezTo>
                  <a:cubicBezTo>
                    <a:pt x="4" y="11"/>
                    <a:pt x="5" y="12"/>
                    <a:pt x="5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8"/>
                    <a:pt x="4" y="19"/>
                    <a:pt x="2" y="19"/>
                  </a:cubicBezTo>
                  <a:close/>
                  <a:moveTo>
                    <a:pt x="2" y="7"/>
                  </a:moveTo>
                  <a:cubicBezTo>
                    <a:pt x="1" y="7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7" y="1"/>
                    <a:pt x="7" y="2"/>
                  </a:cubicBezTo>
                  <a:cubicBezTo>
                    <a:pt x="7" y="4"/>
                    <a:pt x="6" y="5"/>
                    <a:pt x="5" y="5"/>
                  </a:cubicBezTo>
                  <a:cubicBezTo>
                    <a:pt x="4" y="6"/>
                    <a:pt x="3" y="7"/>
                    <a:pt x="2" y="7"/>
                  </a:cubicBezTo>
                  <a:close/>
                  <a:moveTo>
                    <a:pt x="41" y="5"/>
                  </a:moveTo>
                  <a:cubicBezTo>
                    <a:pt x="38" y="5"/>
                    <a:pt x="38" y="5"/>
                    <a:pt x="38" y="5"/>
                  </a:cubicBezTo>
                  <a:cubicBezTo>
                    <a:pt x="37" y="5"/>
                    <a:pt x="36" y="4"/>
                    <a:pt x="36" y="2"/>
                  </a:cubicBezTo>
                  <a:cubicBezTo>
                    <a:pt x="36" y="1"/>
                    <a:pt x="37" y="0"/>
                    <a:pt x="38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3" y="0"/>
                    <a:pt x="44" y="1"/>
                    <a:pt x="44" y="2"/>
                  </a:cubicBezTo>
                  <a:cubicBezTo>
                    <a:pt x="44" y="4"/>
                    <a:pt x="43" y="5"/>
                    <a:pt x="41" y="5"/>
                  </a:cubicBezTo>
                  <a:close/>
                  <a:moveTo>
                    <a:pt x="29" y="5"/>
                  </a:moveTo>
                  <a:cubicBezTo>
                    <a:pt x="26" y="5"/>
                    <a:pt x="26" y="5"/>
                    <a:pt x="26" y="5"/>
                  </a:cubicBezTo>
                  <a:cubicBezTo>
                    <a:pt x="24" y="5"/>
                    <a:pt x="23" y="4"/>
                    <a:pt x="23" y="2"/>
                  </a:cubicBezTo>
                  <a:cubicBezTo>
                    <a:pt x="23" y="1"/>
                    <a:pt x="24" y="0"/>
                    <a:pt x="26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1"/>
                    <a:pt x="31" y="2"/>
                  </a:cubicBezTo>
                  <a:cubicBezTo>
                    <a:pt x="31" y="4"/>
                    <a:pt x="30" y="5"/>
                    <a:pt x="29" y="5"/>
                  </a:cubicBezTo>
                  <a:close/>
                  <a:moveTo>
                    <a:pt x="16" y="5"/>
                  </a:moveTo>
                  <a:cubicBezTo>
                    <a:pt x="13" y="5"/>
                    <a:pt x="13" y="5"/>
                    <a:pt x="13" y="5"/>
                  </a:cubicBezTo>
                  <a:cubicBezTo>
                    <a:pt x="12" y="5"/>
                    <a:pt x="11" y="4"/>
                    <a:pt x="11" y="2"/>
                  </a:cubicBezTo>
                  <a:cubicBezTo>
                    <a:pt x="11" y="1"/>
                    <a:pt x="12" y="0"/>
                    <a:pt x="1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8" y="0"/>
                    <a:pt x="19" y="1"/>
                    <a:pt x="19" y="2"/>
                  </a:cubicBezTo>
                  <a:cubicBezTo>
                    <a:pt x="19" y="4"/>
                    <a:pt x="18" y="5"/>
                    <a:pt x="16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7774043" y="4131244"/>
            <a:ext cx="262167" cy="596020"/>
            <a:chOff x="5853113" y="3260726"/>
            <a:chExt cx="203200" cy="461962"/>
          </a:xfrm>
          <a:solidFill>
            <a:schemeClr val="tx2"/>
          </a:solidFill>
        </p:grpSpPr>
        <p:sp>
          <p:nvSpPr>
            <p:cNvPr id="22" name="Oval 15"/>
            <p:cNvSpPr>
              <a:spLocks noChangeArrowheads="1"/>
            </p:cNvSpPr>
            <p:nvPr/>
          </p:nvSpPr>
          <p:spPr bwMode="auto">
            <a:xfrm>
              <a:off x="5853113" y="3560763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83"/>
            <p:cNvSpPr>
              <a:spLocks noEditPoints="1"/>
            </p:cNvSpPr>
            <p:nvPr/>
          </p:nvSpPr>
          <p:spPr bwMode="auto">
            <a:xfrm>
              <a:off x="5924550" y="3260726"/>
              <a:ext cx="131763" cy="390525"/>
            </a:xfrm>
            <a:custGeom>
              <a:avLst/>
              <a:gdLst>
                <a:gd name="T0" fmla="*/ 0 w 35"/>
                <a:gd name="T1" fmla="*/ 101 h 104"/>
                <a:gd name="T2" fmla="*/ 3 w 35"/>
                <a:gd name="T3" fmla="*/ 95 h 104"/>
                <a:gd name="T4" fmla="*/ 6 w 35"/>
                <a:gd name="T5" fmla="*/ 101 h 104"/>
                <a:gd name="T6" fmla="*/ 3 w 35"/>
                <a:gd name="T7" fmla="*/ 91 h 104"/>
                <a:gd name="T8" fmla="*/ 0 w 35"/>
                <a:gd name="T9" fmla="*/ 86 h 104"/>
                <a:gd name="T10" fmla="*/ 6 w 35"/>
                <a:gd name="T11" fmla="*/ 86 h 104"/>
                <a:gd name="T12" fmla="*/ 3 w 35"/>
                <a:gd name="T13" fmla="*/ 91 h 104"/>
                <a:gd name="T14" fmla="*/ 0 w 35"/>
                <a:gd name="T15" fmla="*/ 76 h 104"/>
                <a:gd name="T16" fmla="*/ 3 w 35"/>
                <a:gd name="T17" fmla="*/ 70 h 104"/>
                <a:gd name="T18" fmla="*/ 6 w 35"/>
                <a:gd name="T19" fmla="*/ 76 h 104"/>
                <a:gd name="T20" fmla="*/ 3 w 35"/>
                <a:gd name="T21" fmla="*/ 66 h 104"/>
                <a:gd name="T22" fmla="*/ 0 w 35"/>
                <a:gd name="T23" fmla="*/ 61 h 104"/>
                <a:gd name="T24" fmla="*/ 6 w 35"/>
                <a:gd name="T25" fmla="*/ 61 h 104"/>
                <a:gd name="T26" fmla="*/ 3 w 35"/>
                <a:gd name="T27" fmla="*/ 66 h 104"/>
                <a:gd name="T28" fmla="*/ 0 w 35"/>
                <a:gd name="T29" fmla="*/ 51 h 104"/>
                <a:gd name="T30" fmla="*/ 3 w 35"/>
                <a:gd name="T31" fmla="*/ 45 h 104"/>
                <a:gd name="T32" fmla="*/ 6 w 35"/>
                <a:gd name="T33" fmla="*/ 51 h 104"/>
                <a:gd name="T34" fmla="*/ 3 w 35"/>
                <a:gd name="T35" fmla="*/ 41 h 104"/>
                <a:gd name="T36" fmla="*/ 0 w 35"/>
                <a:gd name="T37" fmla="*/ 36 h 104"/>
                <a:gd name="T38" fmla="*/ 6 w 35"/>
                <a:gd name="T39" fmla="*/ 36 h 104"/>
                <a:gd name="T40" fmla="*/ 3 w 35"/>
                <a:gd name="T41" fmla="*/ 41 h 104"/>
                <a:gd name="T42" fmla="*/ 0 w 35"/>
                <a:gd name="T43" fmla="*/ 26 h 104"/>
                <a:gd name="T44" fmla="*/ 3 w 35"/>
                <a:gd name="T45" fmla="*/ 21 h 104"/>
                <a:gd name="T46" fmla="*/ 6 w 35"/>
                <a:gd name="T47" fmla="*/ 26 h 104"/>
                <a:gd name="T48" fmla="*/ 3 w 35"/>
                <a:gd name="T49" fmla="*/ 16 h 104"/>
                <a:gd name="T50" fmla="*/ 0 w 35"/>
                <a:gd name="T51" fmla="*/ 11 h 104"/>
                <a:gd name="T52" fmla="*/ 6 w 35"/>
                <a:gd name="T53" fmla="*/ 11 h 104"/>
                <a:gd name="T54" fmla="*/ 3 w 35"/>
                <a:gd name="T55" fmla="*/ 16 h 104"/>
                <a:gd name="T56" fmla="*/ 30 w 35"/>
                <a:gd name="T57" fmla="*/ 5 h 104"/>
                <a:gd name="T58" fmla="*/ 30 w 35"/>
                <a:gd name="T59" fmla="*/ 0 h 104"/>
                <a:gd name="T60" fmla="*/ 35 w 35"/>
                <a:gd name="T61" fmla="*/ 2 h 104"/>
                <a:gd name="T62" fmla="*/ 20 w 35"/>
                <a:gd name="T63" fmla="*/ 5 h 104"/>
                <a:gd name="T64" fmla="*/ 14 w 35"/>
                <a:gd name="T65" fmla="*/ 2 h 104"/>
                <a:gd name="T66" fmla="*/ 20 w 35"/>
                <a:gd name="T67" fmla="*/ 0 h 104"/>
                <a:gd name="T68" fmla="*/ 20 w 35"/>
                <a:gd name="T69" fmla="*/ 5 h 104"/>
                <a:gd name="T70" fmla="*/ 5 w 35"/>
                <a:gd name="T71" fmla="*/ 5 h 104"/>
                <a:gd name="T72" fmla="*/ 5 w 35"/>
                <a:gd name="T73" fmla="*/ 0 h 104"/>
                <a:gd name="T74" fmla="*/ 10 w 35"/>
                <a:gd name="T75" fmla="*/ 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5" h="104">
                  <a:moveTo>
                    <a:pt x="3" y="104"/>
                  </a:moveTo>
                  <a:cubicBezTo>
                    <a:pt x="2" y="104"/>
                    <a:pt x="0" y="102"/>
                    <a:pt x="0" y="101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97"/>
                    <a:pt x="2" y="95"/>
                    <a:pt x="3" y="95"/>
                  </a:cubicBezTo>
                  <a:cubicBezTo>
                    <a:pt x="5" y="95"/>
                    <a:pt x="6" y="97"/>
                    <a:pt x="6" y="98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6" y="102"/>
                    <a:pt x="5" y="104"/>
                    <a:pt x="3" y="104"/>
                  </a:cubicBezTo>
                  <a:close/>
                  <a:moveTo>
                    <a:pt x="3" y="91"/>
                  </a:moveTo>
                  <a:cubicBezTo>
                    <a:pt x="2" y="91"/>
                    <a:pt x="0" y="90"/>
                    <a:pt x="0" y="88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84"/>
                    <a:pt x="2" y="83"/>
                    <a:pt x="3" y="83"/>
                  </a:cubicBezTo>
                  <a:cubicBezTo>
                    <a:pt x="5" y="83"/>
                    <a:pt x="6" y="84"/>
                    <a:pt x="6" y="86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90"/>
                    <a:pt x="5" y="91"/>
                    <a:pt x="3" y="91"/>
                  </a:cubicBezTo>
                  <a:close/>
                  <a:moveTo>
                    <a:pt x="3" y="79"/>
                  </a:moveTo>
                  <a:cubicBezTo>
                    <a:pt x="2" y="79"/>
                    <a:pt x="0" y="78"/>
                    <a:pt x="0" y="76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2"/>
                    <a:pt x="2" y="70"/>
                    <a:pt x="3" y="70"/>
                  </a:cubicBezTo>
                  <a:cubicBezTo>
                    <a:pt x="5" y="70"/>
                    <a:pt x="6" y="72"/>
                    <a:pt x="6" y="73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6" y="78"/>
                    <a:pt x="5" y="79"/>
                    <a:pt x="3" y="79"/>
                  </a:cubicBezTo>
                  <a:close/>
                  <a:moveTo>
                    <a:pt x="3" y="66"/>
                  </a:moveTo>
                  <a:cubicBezTo>
                    <a:pt x="2" y="66"/>
                    <a:pt x="0" y="65"/>
                    <a:pt x="0" y="64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59"/>
                    <a:pt x="2" y="58"/>
                    <a:pt x="3" y="58"/>
                  </a:cubicBezTo>
                  <a:cubicBezTo>
                    <a:pt x="5" y="58"/>
                    <a:pt x="6" y="59"/>
                    <a:pt x="6" y="61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65"/>
                    <a:pt x="5" y="66"/>
                    <a:pt x="3" y="66"/>
                  </a:cubicBezTo>
                  <a:close/>
                  <a:moveTo>
                    <a:pt x="3" y="54"/>
                  </a:moveTo>
                  <a:cubicBezTo>
                    <a:pt x="2" y="54"/>
                    <a:pt x="0" y="53"/>
                    <a:pt x="0" y="51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7"/>
                    <a:pt x="2" y="45"/>
                    <a:pt x="3" y="45"/>
                  </a:cubicBezTo>
                  <a:cubicBezTo>
                    <a:pt x="5" y="45"/>
                    <a:pt x="6" y="47"/>
                    <a:pt x="6" y="48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53"/>
                    <a:pt x="5" y="54"/>
                    <a:pt x="3" y="54"/>
                  </a:cubicBezTo>
                  <a:close/>
                  <a:moveTo>
                    <a:pt x="3" y="41"/>
                  </a:moveTo>
                  <a:cubicBezTo>
                    <a:pt x="2" y="41"/>
                    <a:pt x="0" y="40"/>
                    <a:pt x="0" y="3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4"/>
                    <a:pt x="2" y="33"/>
                    <a:pt x="3" y="33"/>
                  </a:cubicBezTo>
                  <a:cubicBezTo>
                    <a:pt x="5" y="33"/>
                    <a:pt x="6" y="34"/>
                    <a:pt x="6" y="3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40"/>
                    <a:pt x="5" y="41"/>
                    <a:pt x="3" y="41"/>
                  </a:cubicBezTo>
                  <a:close/>
                  <a:moveTo>
                    <a:pt x="3" y="29"/>
                  </a:moveTo>
                  <a:cubicBezTo>
                    <a:pt x="2" y="29"/>
                    <a:pt x="0" y="28"/>
                    <a:pt x="0" y="26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2" y="21"/>
                    <a:pt x="3" y="21"/>
                  </a:cubicBezTo>
                  <a:cubicBezTo>
                    <a:pt x="5" y="21"/>
                    <a:pt x="6" y="22"/>
                    <a:pt x="6" y="23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8"/>
                    <a:pt x="5" y="29"/>
                    <a:pt x="3" y="29"/>
                  </a:cubicBezTo>
                  <a:close/>
                  <a:moveTo>
                    <a:pt x="3" y="16"/>
                  </a:moveTo>
                  <a:cubicBezTo>
                    <a:pt x="2" y="16"/>
                    <a:pt x="0" y="15"/>
                    <a:pt x="0" y="1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9"/>
                    <a:pt x="2" y="8"/>
                    <a:pt x="3" y="8"/>
                  </a:cubicBezTo>
                  <a:cubicBezTo>
                    <a:pt x="5" y="8"/>
                    <a:pt x="6" y="9"/>
                    <a:pt x="6" y="11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5"/>
                    <a:pt x="5" y="16"/>
                    <a:pt x="3" y="16"/>
                  </a:cubicBezTo>
                  <a:close/>
                  <a:moveTo>
                    <a:pt x="32" y="5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28" y="5"/>
                    <a:pt x="27" y="4"/>
                    <a:pt x="27" y="2"/>
                  </a:cubicBezTo>
                  <a:cubicBezTo>
                    <a:pt x="27" y="1"/>
                    <a:pt x="28" y="0"/>
                    <a:pt x="3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5" y="4"/>
                    <a:pt x="34" y="5"/>
                    <a:pt x="32" y="5"/>
                  </a:cubicBezTo>
                  <a:close/>
                  <a:moveTo>
                    <a:pt x="20" y="5"/>
                  </a:moveTo>
                  <a:cubicBezTo>
                    <a:pt x="17" y="5"/>
                    <a:pt x="17" y="5"/>
                    <a:pt x="17" y="5"/>
                  </a:cubicBezTo>
                  <a:cubicBezTo>
                    <a:pt x="16" y="5"/>
                    <a:pt x="14" y="4"/>
                    <a:pt x="14" y="2"/>
                  </a:cubicBezTo>
                  <a:cubicBezTo>
                    <a:pt x="14" y="1"/>
                    <a:pt x="16" y="0"/>
                    <a:pt x="17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3" y="1"/>
                    <a:pt x="23" y="2"/>
                  </a:cubicBezTo>
                  <a:cubicBezTo>
                    <a:pt x="23" y="4"/>
                    <a:pt x="21" y="5"/>
                    <a:pt x="20" y="5"/>
                  </a:cubicBezTo>
                  <a:close/>
                  <a:moveTo>
                    <a:pt x="7" y="5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3" y="5"/>
                    <a:pt x="2" y="4"/>
                    <a:pt x="2" y="2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0"/>
                    <a:pt x="10" y="1"/>
                    <a:pt x="10" y="2"/>
                  </a:cubicBezTo>
                  <a:cubicBezTo>
                    <a:pt x="10" y="4"/>
                    <a:pt x="9" y="5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" name="AutoShape 85"/>
          <p:cNvSpPr>
            <a:spLocks noChangeAspect="1" noChangeArrowheads="1" noTextEdit="1"/>
          </p:cNvSpPr>
          <p:nvPr/>
        </p:nvSpPr>
        <p:spPr bwMode="auto">
          <a:xfrm>
            <a:off x="5340804" y="3709946"/>
            <a:ext cx="1585292" cy="31480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9" name="Group 28"/>
          <p:cNvGrpSpPr/>
          <p:nvPr/>
        </p:nvGrpSpPr>
        <p:grpSpPr>
          <a:xfrm>
            <a:off x="3028043" y="3841625"/>
            <a:ext cx="553835" cy="553835"/>
            <a:chOff x="2174593" y="3036249"/>
            <a:chExt cx="429265" cy="429265"/>
          </a:xfrm>
        </p:grpSpPr>
        <p:sp>
          <p:nvSpPr>
            <p:cNvPr id="30" name="Shape 4594"/>
            <p:cNvSpPr/>
            <p:nvPr/>
          </p:nvSpPr>
          <p:spPr>
            <a:xfrm>
              <a:off x="2174593" y="3036249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1" name="Shape 4595"/>
            <p:cNvSpPr/>
            <p:nvPr/>
          </p:nvSpPr>
          <p:spPr>
            <a:xfrm>
              <a:off x="2310528" y="3138456"/>
              <a:ext cx="157396" cy="2248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32" name="Text Placeholder 2"/>
          <p:cNvSpPr txBox="1">
            <a:spLocks/>
          </p:cNvSpPr>
          <p:nvPr/>
        </p:nvSpPr>
        <p:spPr>
          <a:xfrm>
            <a:off x="1823760" y="3973492"/>
            <a:ext cx="1206191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6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01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Text Placeholder 2"/>
          <p:cNvSpPr txBox="1">
            <a:spLocks/>
          </p:cNvSpPr>
          <p:nvPr/>
        </p:nvSpPr>
        <p:spPr>
          <a:xfrm>
            <a:off x="2931638" y="2785170"/>
            <a:ext cx="1198276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02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Text Placeholder 2"/>
          <p:cNvSpPr txBox="1">
            <a:spLocks/>
          </p:cNvSpPr>
          <p:nvPr/>
        </p:nvSpPr>
        <p:spPr>
          <a:xfrm>
            <a:off x="5522588" y="1848877"/>
            <a:ext cx="1181890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03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Text Placeholder 2"/>
          <p:cNvSpPr txBox="1">
            <a:spLocks/>
          </p:cNvSpPr>
          <p:nvPr/>
        </p:nvSpPr>
        <p:spPr>
          <a:xfrm>
            <a:off x="6932238" y="2269277"/>
            <a:ext cx="1327312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04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Text Placeholder 2"/>
          <p:cNvSpPr txBox="1">
            <a:spLocks/>
          </p:cNvSpPr>
          <p:nvPr/>
        </p:nvSpPr>
        <p:spPr>
          <a:xfrm>
            <a:off x="8277894" y="3094148"/>
            <a:ext cx="1327312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05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Text Placeholder 2"/>
          <p:cNvSpPr txBox="1">
            <a:spLocks/>
          </p:cNvSpPr>
          <p:nvPr/>
        </p:nvSpPr>
        <p:spPr>
          <a:xfrm>
            <a:off x="8693630" y="3955303"/>
            <a:ext cx="1327312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06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38" name="Group 37"/>
          <p:cNvGrpSpPr/>
          <p:nvPr/>
        </p:nvGrpSpPr>
        <p:grpSpPr>
          <a:xfrm>
            <a:off x="6360384" y="2185057"/>
            <a:ext cx="553835" cy="553835"/>
            <a:chOff x="4757417" y="1752280"/>
            <a:chExt cx="429265" cy="429265"/>
          </a:xfrm>
        </p:grpSpPr>
        <p:sp>
          <p:nvSpPr>
            <p:cNvPr id="39" name="Shape 4594"/>
            <p:cNvSpPr/>
            <p:nvPr/>
          </p:nvSpPr>
          <p:spPr>
            <a:xfrm>
              <a:off x="4757417" y="1752280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0" name="Shape 2701"/>
            <p:cNvSpPr/>
            <p:nvPr/>
          </p:nvSpPr>
          <p:spPr>
            <a:xfrm>
              <a:off x="4878312" y="1839970"/>
              <a:ext cx="178348" cy="2512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7717916" y="3032593"/>
            <a:ext cx="553835" cy="553835"/>
            <a:chOff x="5809610" y="2409186"/>
            <a:chExt cx="429265" cy="429265"/>
          </a:xfrm>
        </p:grpSpPr>
        <p:sp>
          <p:nvSpPr>
            <p:cNvPr id="42" name="Shape 4594"/>
            <p:cNvSpPr/>
            <p:nvPr/>
          </p:nvSpPr>
          <p:spPr>
            <a:xfrm>
              <a:off x="5809610" y="2409186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Shape 812"/>
            <p:cNvSpPr/>
            <p:nvPr/>
          </p:nvSpPr>
          <p:spPr>
            <a:xfrm>
              <a:off x="5911112" y="2534493"/>
              <a:ext cx="231972" cy="1888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80" h="21024" extrusionOk="0">
                  <a:moveTo>
                    <a:pt x="18800" y="1728"/>
                  </a:moveTo>
                  <a:cubicBezTo>
                    <a:pt x="16810" y="-576"/>
                    <a:pt x="13583" y="-576"/>
                    <a:pt x="11591" y="1728"/>
                  </a:cubicBezTo>
                  <a:lnTo>
                    <a:pt x="10239" y="3293"/>
                  </a:lnTo>
                  <a:lnTo>
                    <a:pt x="8887" y="1728"/>
                  </a:lnTo>
                  <a:cubicBezTo>
                    <a:pt x="6897" y="-576"/>
                    <a:pt x="3670" y="-576"/>
                    <a:pt x="1680" y="1728"/>
                  </a:cubicBezTo>
                  <a:cubicBezTo>
                    <a:pt x="-560" y="4320"/>
                    <a:pt x="-560" y="8522"/>
                    <a:pt x="1680" y="11115"/>
                  </a:cubicBezTo>
                  <a:lnTo>
                    <a:pt x="10239" y="21024"/>
                  </a:lnTo>
                  <a:lnTo>
                    <a:pt x="18800" y="11115"/>
                  </a:lnTo>
                  <a:cubicBezTo>
                    <a:pt x="21040" y="8522"/>
                    <a:pt x="21040" y="4320"/>
                    <a:pt x="18800" y="1728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128378" y="3854326"/>
            <a:ext cx="553835" cy="553835"/>
            <a:chOff x="6127750" y="3046093"/>
            <a:chExt cx="429265" cy="429265"/>
          </a:xfrm>
        </p:grpSpPr>
        <p:sp>
          <p:nvSpPr>
            <p:cNvPr id="45" name="Shape 4594"/>
            <p:cNvSpPr/>
            <p:nvPr/>
          </p:nvSpPr>
          <p:spPr>
            <a:xfrm>
              <a:off x="6127750" y="3046093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6" name="Shape 819"/>
            <p:cNvSpPr/>
            <p:nvPr/>
          </p:nvSpPr>
          <p:spPr>
            <a:xfrm>
              <a:off x="6242119" y="3144806"/>
              <a:ext cx="199861" cy="2248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959" extrusionOk="0">
                  <a:moveTo>
                    <a:pt x="4049" y="7519"/>
                  </a:moveTo>
                  <a:cubicBezTo>
                    <a:pt x="3162" y="7519"/>
                    <a:pt x="0" y="7985"/>
                    <a:pt x="0" y="11154"/>
                  </a:cubicBezTo>
                  <a:lnTo>
                    <a:pt x="0" y="16799"/>
                  </a:lnTo>
                  <a:cubicBezTo>
                    <a:pt x="0" y="19968"/>
                    <a:pt x="3162" y="20318"/>
                    <a:pt x="4049" y="20318"/>
                  </a:cubicBezTo>
                  <a:cubicBezTo>
                    <a:pt x="4937" y="20318"/>
                    <a:pt x="2699" y="19651"/>
                    <a:pt x="2699" y="17687"/>
                  </a:cubicBezTo>
                  <a:lnTo>
                    <a:pt x="2699" y="10267"/>
                  </a:lnTo>
                  <a:cubicBezTo>
                    <a:pt x="2699" y="8207"/>
                    <a:pt x="4937" y="7519"/>
                    <a:pt x="4049" y="7519"/>
                  </a:cubicBezTo>
                  <a:close/>
                  <a:moveTo>
                    <a:pt x="15725" y="7408"/>
                  </a:moveTo>
                  <a:cubicBezTo>
                    <a:pt x="15548" y="6995"/>
                    <a:pt x="20503" y="3177"/>
                    <a:pt x="17612" y="83"/>
                  </a:cubicBezTo>
                  <a:cubicBezTo>
                    <a:pt x="16934" y="-641"/>
                    <a:pt x="14641" y="3547"/>
                    <a:pt x="11381" y="5443"/>
                  </a:cubicBezTo>
                  <a:cubicBezTo>
                    <a:pt x="9583" y="6489"/>
                    <a:pt x="5399" y="8716"/>
                    <a:pt x="5399" y="9946"/>
                  </a:cubicBezTo>
                  <a:lnTo>
                    <a:pt x="5399" y="17911"/>
                  </a:lnTo>
                  <a:cubicBezTo>
                    <a:pt x="5399" y="19392"/>
                    <a:pt x="12033" y="20959"/>
                    <a:pt x="17076" y="20959"/>
                  </a:cubicBezTo>
                  <a:cubicBezTo>
                    <a:pt x="18923" y="20959"/>
                    <a:pt x="21600" y="10974"/>
                    <a:pt x="21600" y="9387"/>
                  </a:cubicBezTo>
                  <a:cubicBezTo>
                    <a:pt x="21600" y="7795"/>
                    <a:pt x="15902" y="7823"/>
                    <a:pt x="15725" y="7408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4142208" y="2649582"/>
            <a:ext cx="553836" cy="553835"/>
            <a:chOff x="3038158" y="2112323"/>
            <a:chExt cx="429266" cy="429265"/>
          </a:xfrm>
        </p:grpSpPr>
        <p:sp>
          <p:nvSpPr>
            <p:cNvPr id="49" name="Shape 4594"/>
            <p:cNvSpPr/>
            <p:nvPr/>
          </p:nvSpPr>
          <p:spPr>
            <a:xfrm>
              <a:off x="3038158" y="2112323"/>
              <a:ext cx="429266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50" name="Group 49"/>
            <p:cNvGrpSpPr/>
            <p:nvPr/>
          </p:nvGrpSpPr>
          <p:grpSpPr>
            <a:xfrm>
              <a:off x="3195604" y="2193483"/>
              <a:ext cx="111631" cy="291645"/>
              <a:chOff x="3197985" y="2200626"/>
              <a:chExt cx="111631" cy="291645"/>
            </a:xfrm>
          </p:grpSpPr>
          <p:sp>
            <p:nvSpPr>
              <p:cNvPr id="51" name="Shape 2325"/>
              <p:cNvSpPr/>
              <p:nvPr/>
            </p:nvSpPr>
            <p:spPr>
              <a:xfrm>
                <a:off x="3197985" y="2200626"/>
                <a:ext cx="111631" cy="29164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79" h="21600" extrusionOk="0">
                    <a:moveTo>
                      <a:pt x="14991" y="10784"/>
                    </a:moveTo>
                    <a:cubicBezTo>
                      <a:pt x="19172" y="9576"/>
                      <a:pt x="21261" y="9426"/>
                      <a:pt x="21375" y="6935"/>
                    </a:cubicBezTo>
                    <a:cubicBezTo>
                      <a:pt x="21489" y="4444"/>
                      <a:pt x="18639" y="0"/>
                      <a:pt x="18639" y="0"/>
                    </a:cubicBezTo>
                    <a:lnTo>
                      <a:pt x="12201" y="0"/>
                    </a:lnTo>
                    <a:lnTo>
                      <a:pt x="9177" y="0"/>
                    </a:lnTo>
                    <a:lnTo>
                      <a:pt x="2739" y="0"/>
                    </a:lnTo>
                    <a:cubicBezTo>
                      <a:pt x="2739" y="0"/>
                      <a:pt x="-111" y="4444"/>
                      <a:pt x="3" y="6935"/>
                    </a:cubicBezTo>
                    <a:cubicBezTo>
                      <a:pt x="117" y="9426"/>
                      <a:pt x="2228" y="9559"/>
                      <a:pt x="6387" y="10777"/>
                    </a:cubicBezTo>
                    <a:cubicBezTo>
                      <a:pt x="10049" y="11850"/>
                      <a:pt x="9768" y="12335"/>
                      <a:pt x="9859" y="12787"/>
                    </a:cubicBezTo>
                    <a:cubicBezTo>
                      <a:pt x="10155" y="14267"/>
                      <a:pt x="10037" y="18381"/>
                      <a:pt x="9993" y="18850"/>
                    </a:cubicBezTo>
                    <a:cubicBezTo>
                      <a:pt x="9980" y="18987"/>
                      <a:pt x="9954" y="19116"/>
                      <a:pt x="9802" y="19395"/>
                    </a:cubicBezTo>
                    <a:cubicBezTo>
                      <a:pt x="9661" y="19653"/>
                      <a:pt x="8672" y="20391"/>
                      <a:pt x="4241" y="20755"/>
                    </a:cubicBezTo>
                    <a:cubicBezTo>
                      <a:pt x="2312" y="20844"/>
                      <a:pt x="1099" y="20972"/>
                      <a:pt x="1099" y="21115"/>
                    </a:cubicBezTo>
                    <a:cubicBezTo>
                      <a:pt x="1099" y="21383"/>
                      <a:pt x="5378" y="21600"/>
                      <a:pt x="10656" y="21600"/>
                    </a:cubicBezTo>
                    <a:cubicBezTo>
                      <a:pt x="15935" y="21600"/>
                      <a:pt x="20214" y="21383"/>
                      <a:pt x="20214" y="21115"/>
                    </a:cubicBezTo>
                    <a:cubicBezTo>
                      <a:pt x="20214" y="20972"/>
                      <a:pt x="19000" y="20844"/>
                      <a:pt x="17069" y="20756"/>
                    </a:cubicBezTo>
                    <a:cubicBezTo>
                      <a:pt x="12640" y="20391"/>
                      <a:pt x="11651" y="19654"/>
                      <a:pt x="11510" y="19396"/>
                    </a:cubicBezTo>
                    <a:cubicBezTo>
                      <a:pt x="11393" y="19180"/>
                      <a:pt x="11361" y="18973"/>
                      <a:pt x="11360" y="18890"/>
                    </a:cubicBezTo>
                    <a:cubicBezTo>
                      <a:pt x="11357" y="18712"/>
                      <a:pt x="11559" y="14334"/>
                      <a:pt x="11559" y="12790"/>
                    </a:cubicBezTo>
                    <a:cubicBezTo>
                      <a:pt x="11559" y="12334"/>
                      <a:pt x="11455" y="11805"/>
                      <a:pt x="14991" y="10784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2326"/>
              <p:cNvSpPr/>
              <p:nvPr/>
            </p:nvSpPr>
            <p:spPr>
              <a:xfrm>
                <a:off x="3203753" y="2206918"/>
                <a:ext cx="100054" cy="1375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192" h="21439" extrusionOk="0">
                    <a:moveTo>
                      <a:pt x="21178" y="13631"/>
                    </a:moveTo>
                    <a:cubicBezTo>
                      <a:pt x="21402" y="10846"/>
                      <a:pt x="18718" y="1226"/>
                      <a:pt x="18396" y="0"/>
                    </a:cubicBezTo>
                    <a:lnTo>
                      <a:pt x="2781" y="0"/>
                    </a:lnTo>
                    <a:cubicBezTo>
                      <a:pt x="2592" y="1226"/>
                      <a:pt x="-198" y="8595"/>
                      <a:pt x="11" y="13636"/>
                    </a:cubicBezTo>
                    <a:cubicBezTo>
                      <a:pt x="24" y="13948"/>
                      <a:pt x="34" y="14235"/>
                      <a:pt x="58" y="14513"/>
                    </a:cubicBezTo>
                    <a:cubicBezTo>
                      <a:pt x="63" y="15005"/>
                      <a:pt x="145" y="15481"/>
                      <a:pt x="296" y="15943"/>
                    </a:cubicBezTo>
                    <a:cubicBezTo>
                      <a:pt x="485" y="16652"/>
                      <a:pt x="738" y="17229"/>
                      <a:pt x="1164" y="17673"/>
                    </a:cubicBezTo>
                    <a:cubicBezTo>
                      <a:pt x="2091" y="18638"/>
                      <a:pt x="6838" y="21600"/>
                      <a:pt x="10594" y="21432"/>
                    </a:cubicBezTo>
                    <a:cubicBezTo>
                      <a:pt x="14472" y="21258"/>
                      <a:pt x="17559" y="19867"/>
                      <a:pt x="19659" y="18014"/>
                    </a:cubicBezTo>
                    <a:cubicBezTo>
                      <a:pt x="19768" y="17913"/>
                      <a:pt x="20460" y="17013"/>
                      <a:pt x="20633" y="16581"/>
                    </a:cubicBezTo>
                    <a:cubicBezTo>
                      <a:pt x="20955" y="15913"/>
                      <a:pt x="21178" y="15209"/>
                      <a:pt x="21178" y="14471"/>
                    </a:cubicBezTo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3" name="Group 52"/>
          <p:cNvGrpSpPr/>
          <p:nvPr/>
        </p:nvGrpSpPr>
        <p:grpSpPr>
          <a:xfrm>
            <a:off x="4957380" y="1755578"/>
            <a:ext cx="553835" cy="553835"/>
            <a:chOff x="3669980" y="1419400"/>
            <a:chExt cx="429265" cy="429265"/>
          </a:xfrm>
        </p:grpSpPr>
        <p:sp>
          <p:nvSpPr>
            <p:cNvPr id="54" name="Shape 4594"/>
            <p:cNvSpPr/>
            <p:nvPr/>
          </p:nvSpPr>
          <p:spPr>
            <a:xfrm>
              <a:off x="3669980" y="1419400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5" name="Shape 626"/>
            <p:cNvSpPr/>
            <p:nvPr/>
          </p:nvSpPr>
          <p:spPr>
            <a:xfrm>
              <a:off x="3758324" y="1517089"/>
              <a:ext cx="255751" cy="2250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41" y="15188"/>
                  </a:moveTo>
                  <a:cubicBezTo>
                    <a:pt x="8905" y="14174"/>
                    <a:pt x="8222" y="13317"/>
                    <a:pt x="8222" y="11485"/>
                  </a:cubicBezTo>
                  <a:cubicBezTo>
                    <a:pt x="8222" y="10385"/>
                    <a:pt x="8875" y="10744"/>
                    <a:pt x="9161" y="8730"/>
                  </a:cubicBezTo>
                  <a:cubicBezTo>
                    <a:pt x="9279" y="7894"/>
                    <a:pt x="9855" y="8716"/>
                    <a:pt x="9966" y="6808"/>
                  </a:cubicBezTo>
                  <a:cubicBezTo>
                    <a:pt x="9966" y="6047"/>
                    <a:pt x="9651" y="5858"/>
                    <a:pt x="9651" y="5858"/>
                  </a:cubicBezTo>
                  <a:cubicBezTo>
                    <a:pt x="9651" y="5858"/>
                    <a:pt x="9811" y="4733"/>
                    <a:pt x="9873" y="3867"/>
                  </a:cubicBezTo>
                  <a:cubicBezTo>
                    <a:pt x="9951" y="2788"/>
                    <a:pt x="9396" y="0"/>
                    <a:pt x="6431" y="0"/>
                  </a:cubicBezTo>
                  <a:cubicBezTo>
                    <a:pt x="3466" y="0"/>
                    <a:pt x="2909" y="2788"/>
                    <a:pt x="2987" y="3867"/>
                  </a:cubicBezTo>
                  <a:cubicBezTo>
                    <a:pt x="3050" y="4733"/>
                    <a:pt x="3210" y="5858"/>
                    <a:pt x="3210" y="5858"/>
                  </a:cubicBezTo>
                  <a:cubicBezTo>
                    <a:pt x="3210" y="5858"/>
                    <a:pt x="2895" y="6047"/>
                    <a:pt x="2895" y="6808"/>
                  </a:cubicBezTo>
                  <a:cubicBezTo>
                    <a:pt x="3005" y="8716"/>
                    <a:pt x="3582" y="7894"/>
                    <a:pt x="3700" y="8730"/>
                  </a:cubicBezTo>
                  <a:cubicBezTo>
                    <a:pt x="3987" y="10744"/>
                    <a:pt x="4639" y="10385"/>
                    <a:pt x="4639" y="11485"/>
                  </a:cubicBezTo>
                  <a:cubicBezTo>
                    <a:pt x="4639" y="13317"/>
                    <a:pt x="3956" y="14174"/>
                    <a:pt x="1819" y="15188"/>
                  </a:cubicBezTo>
                  <a:cubicBezTo>
                    <a:pt x="1169" y="15497"/>
                    <a:pt x="0" y="15976"/>
                    <a:pt x="0" y="17129"/>
                  </a:cubicBezTo>
                  <a:lnTo>
                    <a:pt x="0" y="21600"/>
                  </a:lnTo>
                  <a:lnTo>
                    <a:pt x="15005" y="21600"/>
                  </a:lnTo>
                  <a:cubicBezTo>
                    <a:pt x="15005" y="21600"/>
                    <a:pt x="15005" y="18955"/>
                    <a:pt x="15005" y="18248"/>
                  </a:cubicBezTo>
                  <a:cubicBezTo>
                    <a:pt x="15005" y="17196"/>
                    <a:pt x="13184" y="16207"/>
                    <a:pt x="11041" y="15188"/>
                  </a:cubicBezTo>
                  <a:close/>
                  <a:moveTo>
                    <a:pt x="21600" y="21600"/>
                  </a:moveTo>
                  <a:cubicBezTo>
                    <a:pt x="21600" y="21600"/>
                    <a:pt x="21557" y="16953"/>
                    <a:pt x="21307" y="16471"/>
                  </a:cubicBezTo>
                  <a:cubicBezTo>
                    <a:pt x="20935" y="15754"/>
                    <a:pt x="20071" y="15261"/>
                    <a:pt x="18463" y="14498"/>
                  </a:cubicBezTo>
                  <a:cubicBezTo>
                    <a:pt x="16861" y="13736"/>
                    <a:pt x="16349" y="13094"/>
                    <a:pt x="16349" y="11720"/>
                  </a:cubicBezTo>
                  <a:cubicBezTo>
                    <a:pt x="16349" y="10894"/>
                    <a:pt x="16838" y="11164"/>
                    <a:pt x="17053" y="9653"/>
                  </a:cubicBezTo>
                  <a:cubicBezTo>
                    <a:pt x="17142" y="9026"/>
                    <a:pt x="17574" y="9643"/>
                    <a:pt x="17657" y="8212"/>
                  </a:cubicBezTo>
                  <a:cubicBezTo>
                    <a:pt x="17657" y="7642"/>
                    <a:pt x="17420" y="7499"/>
                    <a:pt x="17420" y="7499"/>
                  </a:cubicBezTo>
                  <a:cubicBezTo>
                    <a:pt x="17420" y="7499"/>
                    <a:pt x="17541" y="6656"/>
                    <a:pt x="17588" y="6006"/>
                  </a:cubicBezTo>
                  <a:cubicBezTo>
                    <a:pt x="17646" y="5197"/>
                    <a:pt x="17229" y="3106"/>
                    <a:pt x="15005" y="3106"/>
                  </a:cubicBezTo>
                  <a:cubicBezTo>
                    <a:pt x="12781" y="3106"/>
                    <a:pt x="12365" y="5197"/>
                    <a:pt x="12422" y="6006"/>
                  </a:cubicBezTo>
                  <a:cubicBezTo>
                    <a:pt x="12469" y="6656"/>
                    <a:pt x="12589" y="7499"/>
                    <a:pt x="12589" y="7499"/>
                  </a:cubicBezTo>
                  <a:cubicBezTo>
                    <a:pt x="12589" y="7499"/>
                    <a:pt x="12353" y="7642"/>
                    <a:pt x="12353" y="8212"/>
                  </a:cubicBezTo>
                  <a:cubicBezTo>
                    <a:pt x="12437" y="9643"/>
                    <a:pt x="12868" y="9026"/>
                    <a:pt x="12957" y="9653"/>
                  </a:cubicBezTo>
                  <a:cubicBezTo>
                    <a:pt x="13173" y="11164"/>
                    <a:pt x="13662" y="10894"/>
                    <a:pt x="13662" y="11720"/>
                  </a:cubicBezTo>
                  <a:cubicBezTo>
                    <a:pt x="13662" y="12655"/>
                    <a:pt x="13424" y="13250"/>
                    <a:pt x="12768" y="13776"/>
                  </a:cubicBezTo>
                  <a:cubicBezTo>
                    <a:pt x="16268" y="15766"/>
                    <a:pt x="16737" y="16172"/>
                    <a:pt x="16737" y="17952"/>
                  </a:cubicBezTo>
                  <a:lnTo>
                    <a:pt x="16737" y="21600"/>
                  </a:lnTo>
                  <a:cubicBezTo>
                    <a:pt x="16737" y="2160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5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Brain Function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62" name="Group 61"/>
          <p:cNvGrpSpPr/>
          <p:nvPr/>
        </p:nvGrpSpPr>
        <p:grpSpPr>
          <a:xfrm>
            <a:off x="4657759" y="3773644"/>
            <a:ext cx="2484495" cy="2503854"/>
            <a:chOff x="4441601" y="3696149"/>
            <a:chExt cx="3055938" cy="3079750"/>
          </a:xfrm>
        </p:grpSpPr>
        <p:sp>
          <p:nvSpPr>
            <p:cNvPr id="59" name="AutoShape 3"/>
            <p:cNvSpPr>
              <a:spLocks noChangeAspect="1" noChangeArrowheads="1" noTextEdit="1"/>
            </p:cNvSpPr>
            <p:nvPr/>
          </p:nvSpPr>
          <p:spPr bwMode="auto">
            <a:xfrm>
              <a:off x="4441601" y="3707261"/>
              <a:ext cx="3035300" cy="29718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"/>
            <p:cNvSpPr>
              <a:spLocks/>
            </p:cNvSpPr>
            <p:nvPr/>
          </p:nvSpPr>
          <p:spPr bwMode="auto">
            <a:xfrm>
              <a:off x="4441601" y="3696149"/>
              <a:ext cx="3055938" cy="2982913"/>
            </a:xfrm>
            <a:custGeom>
              <a:avLst/>
              <a:gdLst/>
              <a:ahLst/>
              <a:cxnLst>
                <a:cxn ang="0">
                  <a:pos x="277" y="130"/>
                </a:cxn>
                <a:cxn ang="0">
                  <a:pos x="278" y="103"/>
                </a:cxn>
                <a:cxn ang="0">
                  <a:pos x="261" y="81"/>
                </a:cxn>
                <a:cxn ang="0">
                  <a:pos x="256" y="57"/>
                </a:cxn>
                <a:cxn ang="0">
                  <a:pos x="239" y="44"/>
                </a:cxn>
                <a:cxn ang="0">
                  <a:pos x="231" y="29"/>
                </a:cxn>
                <a:cxn ang="0">
                  <a:pos x="209" y="18"/>
                </a:cxn>
                <a:cxn ang="0">
                  <a:pos x="171" y="0"/>
                </a:cxn>
                <a:cxn ang="0">
                  <a:pos x="152" y="4"/>
                </a:cxn>
                <a:cxn ang="0">
                  <a:pos x="139" y="14"/>
                </a:cxn>
                <a:cxn ang="0">
                  <a:pos x="133" y="9"/>
                </a:cxn>
                <a:cxn ang="0">
                  <a:pos x="112" y="2"/>
                </a:cxn>
                <a:cxn ang="0">
                  <a:pos x="79" y="18"/>
                </a:cxn>
                <a:cxn ang="0">
                  <a:pos x="56" y="29"/>
                </a:cxn>
                <a:cxn ang="0">
                  <a:pos x="47" y="44"/>
                </a:cxn>
                <a:cxn ang="0">
                  <a:pos x="30" y="57"/>
                </a:cxn>
                <a:cxn ang="0">
                  <a:pos x="25" y="81"/>
                </a:cxn>
                <a:cxn ang="0">
                  <a:pos x="8" y="103"/>
                </a:cxn>
                <a:cxn ang="0">
                  <a:pos x="9" y="130"/>
                </a:cxn>
                <a:cxn ang="0">
                  <a:pos x="1" y="167"/>
                </a:cxn>
                <a:cxn ang="0">
                  <a:pos x="22" y="207"/>
                </a:cxn>
                <a:cxn ang="0">
                  <a:pos x="29" y="233"/>
                </a:cxn>
                <a:cxn ang="0">
                  <a:pos x="50" y="246"/>
                </a:cxn>
                <a:cxn ang="0">
                  <a:pos x="58" y="262"/>
                </a:cxn>
                <a:cxn ang="0">
                  <a:pos x="84" y="273"/>
                </a:cxn>
                <a:cxn ang="0">
                  <a:pos x="90" y="272"/>
                </a:cxn>
                <a:cxn ang="0">
                  <a:pos x="114" y="280"/>
                </a:cxn>
                <a:cxn ang="0">
                  <a:pos x="146" y="260"/>
                </a:cxn>
                <a:cxn ang="0">
                  <a:pos x="159" y="274"/>
                </a:cxn>
                <a:cxn ang="0">
                  <a:pos x="175" y="279"/>
                </a:cxn>
                <a:cxn ang="0">
                  <a:pos x="196" y="272"/>
                </a:cxn>
                <a:cxn ang="0">
                  <a:pos x="203" y="273"/>
                </a:cxn>
                <a:cxn ang="0">
                  <a:pos x="225" y="265"/>
                </a:cxn>
                <a:cxn ang="0">
                  <a:pos x="237" y="246"/>
                </a:cxn>
                <a:cxn ang="0">
                  <a:pos x="257" y="233"/>
                </a:cxn>
                <a:cxn ang="0">
                  <a:pos x="265" y="207"/>
                </a:cxn>
                <a:cxn ang="0">
                  <a:pos x="286" y="167"/>
                </a:cxn>
                <a:cxn ang="0">
                  <a:pos x="277" y="130"/>
                </a:cxn>
              </a:cxnLst>
              <a:rect l="0" t="0" r="r" b="b"/>
              <a:pathLst>
                <a:path w="287" h="280">
                  <a:moveTo>
                    <a:pt x="277" y="130"/>
                  </a:moveTo>
                  <a:cubicBezTo>
                    <a:pt x="281" y="122"/>
                    <a:pt x="281" y="112"/>
                    <a:pt x="278" y="103"/>
                  </a:cubicBezTo>
                  <a:cubicBezTo>
                    <a:pt x="275" y="93"/>
                    <a:pt x="269" y="85"/>
                    <a:pt x="261" y="81"/>
                  </a:cubicBezTo>
                  <a:cubicBezTo>
                    <a:pt x="262" y="73"/>
                    <a:pt x="261" y="64"/>
                    <a:pt x="256" y="57"/>
                  </a:cubicBezTo>
                  <a:cubicBezTo>
                    <a:pt x="252" y="51"/>
                    <a:pt x="246" y="46"/>
                    <a:pt x="239" y="44"/>
                  </a:cubicBezTo>
                  <a:cubicBezTo>
                    <a:pt x="238" y="38"/>
                    <a:pt x="235" y="33"/>
                    <a:pt x="231" y="29"/>
                  </a:cubicBezTo>
                  <a:cubicBezTo>
                    <a:pt x="225" y="22"/>
                    <a:pt x="217" y="19"/>
                    <a:pt x="209" y="18"/>
                  </a:cubicBezTo>
                  <a:cubicBezTo>
                    <a:pt x="201" y="7"/>
                    <a:pt x="187" y="0"/>
                    <a:pt x="171" y="0"/>
                  </a:cubicBezTo>
                  <a:cubicBezTo>
                    <a:pt x="164" y="0"/>
                    <a:pt x="158" y="1"/>
                    <a:pt x="152" y="4"/>
                  </a:cubicBezTo>
                  <a:cubicBezTo>
                    <a:pt x="146" y="7"/>
                    <a:pt x="142" y="10"/>
                    <a:pt x="139" y="14"/>
                  </a:cubicBezTo>
                  <a:cubicBezTo>
                    <a:pt x="137" y="12"/>
                    <a:pt x="135" y="11"/>
                    <a:pt x="133" y="9"/>
                  </a:cubicBezTo>
                  <a:cubicBezTo>
                    <a:pt x="127" y="4"/>
                    <a:pt x="120" y="2"/>
                    <a:pt x="112" y="2"/>
                  </a:cubicBezTo>
                  <a:cubicBezTo>
                    <a:pt x="100" y="2"/>
                    <a:pt x="89" y="8"/>
                    <a:pt x="79" y="18"/>
                  </a:cubicBezTo>
                  <a:cubicBezTo>
                    <a:pt x="71" y="18"/>
                    <a:pt x="62" y="22"/>
                    <a:pt x="56" y="29"/>
                  </a:cubicBezTo>
                  <a:cubicBezTo>
                    <a:pt x="52" y="33"/>
                    <a:pt x="49" y="38"/>
                    <a:pt x="47" y="44"/>
                  </a:cubicBezTo>
                  <a:cubicBezTo>
                    <a:pt x="40" y="46"/>
                    <a:pt x="34" y="51"/>
                    <a:pt x="30" y="57"/>
                  </a:cubicBezTo>
                  <a:cubicBezTo>
                    <a:pt x="26" y="64"/>
                    <a:pt x="24" y="73"/>
                    <a:pt x="25" y="81"/>
                  </a:cubicBezTo>
                  <a:cubicBezTo>
                    <a:pt x="17" y="85"/>
                    <a:pt x="11" y="93"/>
                    <a:pt x="8" y="103"/>
                  </a:cubicBezTo>
                  <a:cubicBezTo>
                    <a:pt x="5" y="112"/>
                    <a:pt x="6" y="122"/>
                    <a:pt x="9" y="130"/>
                  </a:cubicBezTo>
                  <a:cubicBezTo>
                    <a:pt x="0" y="143"/>
                    <a:pt x="0" y="161"/>
                    <a:pt x="1" y="167"/>
                  </a:cubicBezTo>
                  <a:cubicBezTo>
                    <a:pt x="2" y="185"/>
                    <a:pt x="10" y="199"/>
                    <a:pt x="22" y="207"/>
                  </a:cubicBezTo>
                  <a:cubicBezTo>
                    <a:pt x="21" y="216"/>
                    <a:pt x="24" y="225"/>
                    <a:pt x="29" y="233"/>
                  </a:cubicBezTo>
                  <a:cubicBezTo>
                    <a:pt x="35" y="240"/>
                    <a:pt x="42" y="245"/>
                    <a:pt x="50" y="246"/>
                  </a:cubicBezTo>
                  <a:cubicBezTo>
                    <a:pt x="51" y="252"/>
                    <a:pt x="54" y="258"/>
                    <a:pt x="58" y="262"/>
                  </a:cubicBezTo>
                  <a:cubicBezTo>
                    <a:pt x="65" y="269"/>
                    <a:pt x="74" y="273"/>
                    <a:pt x="84" y="273"/>
                  </a:cubicBezTo>
                  <a:cubicBezTo>
                    <a:pt x="86" y="273"/>
                    <a:pt x="88" y="273"/>
                    <a:pt x="90" y="272"/>
                  </a:cubicBezTo>
                  <a:cubicBezTo>
                    <a:pt x="98" y="278"/>
                    <a:pt x="106" y="280"/>
                    <a:pt x="114" y="280"/>
                  </a:cubicBezTo>
                  <a:cubicBezTo>
                    <a:pt x="127" y="280"/>
                    <a:pt x="139" y="273"/>
                    <a:pt x="146" y="260"/>
                  </a:cubicBezTo>
                  <a:cubicBezTo>
                    <a:pt x="149" y="266"/>
                    <a:pt x="153" y="271"/>
                    <a:pt x="159" y="274"/>
                  </a:cubicBezTo>
                  <a:cubicBezTo>
                    <a:pt x="164" y="277"/>
                    <a:pt x="169" y="279"/>
                    <a:pt x="175" y="279"/>
                  </a:cubicBezTo>
                  <a:cubicBezTo>
                    <a:pt x="183" y="279"/>
                    <a:pt x="190" y="277"/>
                    <a:pt x="196" y="272"/>
                  </a:cubicBezTo>
                  <a:cubicBezTo>
                    <a:pt x="198" y="273"/>
                    <a:pt x="201" y="273"/>
                    <a:pt x="203" y="273"/>
                  </a:cubicBezTo>
                  <a:cubicBezTo>
                    <a:pt x="211" y="273"/>
                    <a:pt x="219" y="270"/>
                    <a:pt x="225" y="265"/>
                  </a:cubicBezTo>
                  <a:cubicBezTo>
                    <a:pt x="231" y="260"/>
                    <a:pt x="235" y="254"/>
                    <a:pt x="237" y="246"/>
                  </a:cubicBezTo>
                  <a:cubicBezTo>
                    <a:pt x="245" y="245"/>
                    <a:pt x="252" y="240"/>
                    <a:pt x="257" y="233"/>
                  </a:cubicBezTo>
                  <a:cubicBezTo>
                    <a:pt x="263" y="225"/>
                    <a:pt x="265" y="216"/>
                    <a:pt x="265" y="207"/>
                  </a:cubicBezTo>
                  <a:cubicBezTo>
                    <a:pt x="276" y="199"/>
                    <a:pt x="284" y="185"/>
                    <a:pt x="286" y="167"/>
                  </a:cubicBezTo>
                  <a:cubicBezTo>
                    <a:pt x="287" y="156"/>
                    <a:pt x="285" y="141"/>
                    <a:pt x="277" y="13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6"/>
            <p:cNvSpPr>
              <a:spLocks noEditPoints="1"/>
            </p:cNvSpPr>
            <p:nvPr/>
          </p:nvSpPr>
          <p:spPr bwMode="auto">
            <a:xfrm>
              <a:off x="4536851" y="3750124"/>
              <a:ext cx="2865438" cy="3025775"/>
            </a:xfrm>
            <a:custGeom>
              <a:avLst/>
              <a:gdLst/>
              <a:ahLst/>
              <a:cxnLst>
                <a:cxn ang="0">
                  <a:pos x="124" y="67"/>
                </a:cxn>
                <a:cxn ang="0">
                  <a:pos x="124" y="212"/>
                </a:cxn>
                <a:cxn ang="0">
                  <a:pos x="23" y="197"/>
                </a:cxn>
                <a:cxn ang="0">
                  <a:pos x="27" y="81"/>
                </a:cxn>
                <a:cxn ang="0">
                  <a:pos x="150" y="13"/>
                </a:cxn>
                <a:cxn ang="0">
                  <a:pos x="151" y="135"/>
                </a:cxn>
                <a:cxn ang="0">
                  <a:pos x="187" y="88"/>
                </a:cxn>
                <a:cxn ang="0">
                  <a:pos x="160" y="72"/>
                </a:cxn>
                <a:cxn ang="0">
                  <a:pos x="178" y="75"/>
                </a:cxn>
                <a:cxn ang="0">
                  <a:pos x="150" y="13"/>
                </a:cxn>
                <a:cxn ang="0">
                  <a:pos x="158" y="255"/>
                </a:cxn>
                <a:cxn ang="0">
                  <a:pos x="211" y="225"/>
                </a:cxn>
                <a:cxn ang="0">
                  <a:pos x="252" y="131"/>
                </a:cxn>
                <a:cxn ang="0">
                  <a:pos x="220" y="166"/>
                </a:cxn>
                <a:cxn ang="0">
                  <a:pos x="214" y="192"/>
                </a:cxn>
                <a:cxn ang="0">
                  <a:pos x="211" y="147"/>
                </a:cxn>
                <a:cxn ang="0">
                  <a:pos x="171" y="133"/>
                </a:cxn>
                <a:cxn ang="0">
                  <a:pos x="188" y="236"/>
                </a:cxn>
                <a:cxn ang="0">
                  <a:pos x="160" y="214"/>
                </a:cxn>
                <a:cxn ang="0">
                  <a:pos x="154" y="141"/>
                </a:cxn>
                <a:cxn ang="0">
                  <a:pos x="237" y="128"/>
                </a:cxn>
                <a:cxn ang="0">
                  <a:pos x="211" y="63"/>
                </a:cxn>
                <a:cxn ang="0">
                  <a:pos x="195" y="23"/>
                </a:cxn>
                <a:cxn ang="0">
                  <a:pos x="144" y="91"/>
                </a:cxn>
                <a:cxn ang="0">
                  <a:pos x="143" y="234"/>
                </a:cxn>
                <a:cxn ang="0">
                  <a:pos x="210" y="253"/>
                </a:cxn>
                <a:cxn ang="0">
                  <a:pos x="267" y="161"/>
                </a:cxn>
                <a:cxn ang="0">
                  <a:pos x="222" y="46"/>
                </a:cxn>
                <a:cxn ang="0">
                  <a:pos x="90" y="120"/>
                </a:cxn>
                <a:cxn ang="0">
                  <a:pos x="96" y="119"/>
                </a:cxn>
                <a:cxn ang="0">
                  <a:pos x="92" y="126"/>
                </a:cxn>
                <a:cxn ang="0">
                  <a:pos x="52" y="139"/>
                </a:cxn>
                <a:cxn ang="0">
                  <a:pos x="118" y="163"/>
                </a:cxn>
                <a:cxn ang="0">
                  <a:pos x="115" y="17"/>
                </a:cxn>
                <a:cxn ang="0">
                  <a:pos x="97" y="56"/>
                </a:cxn>
                <a:cxn ang="0">
                  <a:pos x="111" y="40"/>
                </a:cxn>
                <a:cxn ang="0">
                  <a:pos x="79" y="76"/>
                </a:cxn>
                <a:cxn ang="0">
                  <a:pos x="98" y="171"/>
                </a:cxn>
                <a:cxn ang="0">
                  <a:pos x="97" y="195"/>
                </a:cxn>
                <a:cxn ang="0">
                  <a:pos x="94" y="237"/>
                </a:cxn>
                <a:cxn ang="0">
                  <a:pos x="77" y="162"/>
                </a:cxn>
                <a:cxn ang="0">
                  <a:pos x="8" y="161"/>
                </a:cxn>
                <a:cxn ang="0">
                  <a:pos x="85" y="249"/>
                </a:cxn>
                <a:cxn ang="0">
                  <a:pos x="98" y="171"/>
                </a:cxn>
                <a:cxn ang="0">
                  <a:pos x="62" y="99"/>
                </a:cxn>
                <a:cxn ang="0">
                  <a:pos x="38" y="86"/>
                </a:cxn>
              </a:cxnLst>
              <a:rect l="0" t="0" r="r" b="b"/>
              <a:pathLst>
                <a:path w="269" h="284">
                  <a:moveTo>
                    <a:pt x="74" y="23"/>
                  </a:moveTo>
                  <a:cubicBezTo>
                    <a:pt x="85" y="9"/>
                    <a:pt x="103" y="0"/>
                    <a:pt x="119" y="12"/>
                  </a:cubicBezTo>
                  <a:cubicBezTo>
                    <a:pt x="136" y="25"/>
                    <a:pt x="135" y="50"/>
                    <a:pt x="124" y="67"/>
                  </a:cubicBezTo>
                  <a:cubicBezTo>
                    <a:pt x="135" y="81"/>
                    <a:pt x="134" y="105"/>
                    <a:pt x="121" y="117"/>
                  </a:cubicBezTo>
                  <a:cubicBezTo>
                    <a:pt x="132" y="130"/>
                    <a:pt x="133" y="153"/>
                    <a:pt x="123" y="167"/>
                  </a:cubicBezTo>
                  <a:cubicBezTo>
                    <a:pt x="135" y="179"/>
                    <a:pt x="135" y="200"/>
                    <a:pt x="124" y="212"/>
                  </a:cubicBezTo>
                  <a:cubicBezTo>
                    <a:pt x="149" y="245"/>
                    <a:pt x="113" y="284"/>
                    <a:pt x="84" y="257"/>
                  </a:cubicBezTo>
                  <a:cubicBezTo>
                    <a:pt x="67" y="263"/>
                    <a:pt x="49" y="251"/>
                    <a:pt x="49" y="233"/>
                  </a:cubicBezTo>
                  <a:cubicBezTo>
                    <a:pt x="31" y="233"/>
                    <a:pt x="18" y="215"/>
                    <a:pt x="23" y="197"/>
                  </a:cubicBezTo>
                  <a:cubicBezTo>
                    <a:pt x="9" y="191"/>
                    <a:pt x="2" y="176"/>
                    <a:pt x="1" y="161"/>
                  </a:cubicBezTo>
                  <a:cubicBezTo>
                    <a:pt x="0" y="149"/>
                    <a:pt x="3" y="134"/>
                    <a:pt x="12" y="126"/>
                  </a:cubicBezTo>
                  <a:cubicBezTo>
                    <a:pt x="0" y="111"/>
                    <a:pt x="9" y="86"/>
                    <a:pt x="27" y="81"/>
                  </a:cubicBezTo>
                  <a:cubicBezTo>
                    <a:pt x="21" y="66"/>
                    <a:pt x="30" y="47"/>
                    <a:pt x="47" y="46"/>
                  </a:cubicBezTo>
                  <a:cubicBezTo>
                    <a:pt x="46" y="33"/>
                    <a:pt x="61" y="20"/>
                    <a:pt x="74" y="23"/>
                  </a:cubicBezTo>
                  <a:close/>
                  <a:moveTo>
                    <a:pt x="150" y="13"/>
                  </a:moveTo>
                  <a:cubicBezTo>
                    <a:pt x="132" y="21"/>
                    <a:pt x="147" y="40"/>
                    <a:pt x="155" y="49"/>
                  </a:cubicBezTo>
                  <a:cubicBezTo>
                    <a:pt x="135" y="59"/>
                    <a:pt x="137" y="80"/>
                    <a:pt x="156" y="91"/>
                  </a:cubicBezTo>
                  <a:cubicBezTo>
                    <a:pt x="140" y="101"/>
                    <a:pt x="133" y="124"/>
                    <a:pt x="151" y="135"/>
                  </a:cubicBezTo>
                  <a:cubicBezTo>
                    <a:pt x="155" y="133"/>
                    <a:pt x="160" y="132"/>
                    <a:pt x="164" y="132"/>
                  </a:cubicBezTo>
                  <a:cubicBezTo>
                    <a:pt x="164" y="120"/>
                    <a:pt x="171" y="111"/>
                    <a:pt x="183" y="108"/>
                  </a:cubicBezTo>
                  <a:cubicBezTo>
                    <a:pt x="181" y="101"/>
                    <a:pt x="183" y="94"/>
                    <a:pt x="187" y="88"/>
                  </a:cubicBezTo>
                  <a:cubicBezTo>
                    <a:pt x="182" y="87"/>
                    <a:pt x="177" y="84"/>
                    <a:pt x="173" y="78"/>
                  </a:cubicBezTo>
                  <a:cubicBezTo>
                    <a:pt x="168" y="81"/>
                    <a:pt x="162" y="81"/>
                    <a:pt x="157" y="78"/>
                  </a:cubicBezTo>
                  <a:cubicBezTo>
                    <a:pt x="160" y="72"/>
                    <a:pt x="160" y="72"/>
                    <a:pt x="160" y="72"/>
                  </a:cubicBezTo>
                  <a:cubicBezTo>
                    <a:pt x="167" y="77"/>
                    <a:pt x="180" y="69"/>
                    <a:pt x="179" y="60"/>
                  </a:cubicBezTo>
                  <a:cubicBezTo>
                    <a:pt x="185" y="59"/>
                    <a:pt x="185" y="59"/>
                    <a:pt x="185" y="59"/>
                  </a:cubicBezTo>
                  <a:cubicBezTo>
                    <a:pt x="186" y="65"/>
                    <a:pt x="183" y="71"/>
                    <a:pt x="178" y="75"/>
                  </a:cubicBezTo>
                  <a:cubicBezTo>
                    <a:pt x="188" y="88"/>
                    <a:pt x="211" y="82"/>
                    <a:pt x="204" y="59"/>
                  </a:cubicBezTo>
                  <a:cubicBezTo>
                    <a:pt x="229" y="47"/>
                    <a:pt x="206" y="22"/>
                    <a:pt x="191" y="32"/>
                  </a:cubicBezTo>
                  <a:cubicBezTo>
                    <a:pt x="189" y="15"/>
                    <a:pt x="166" y="6"/>
                    <a:pt x="150" y="13"/>
                  </a:cubicBezTo>
                  <a:close/>
                  <a:moveTo>
                    <a:pt x="155" y="192"/>
                  </a:moveTo>
                  <a:cubicBezTo>
                    <a:pt x="136" y="197"/>
                    <a:pt x="135" y="223"/>
                    <a:pt x="151" y="231"/>
                  </a:cubicBezTo>
                  <a:cubicBezTo>
                    <a:pt x="148" y="241"/>
                    <a:pt x="149" y="250"/>
                    <a:pt x="158" y="255"/>
                  </a:cubicBezTo>
                  <a:cubicBezTo>
                    <a:pt x="168" y="261"/>
                    <a:pt x="176" y="256"/>
                    <a:pt x="183" y="249"/>
                  </a:cubicBezTo>
                  <a:cubicBezTo>
                    <a:pt x="191" y="253"/>
                    <a:pt x="199" y="253"/>
                    <a:pt x="206" y="248"/>
                  </a:cubicBezTo>
                  <a:cubicBezTo>
                    <a:pt x="214" y="241"/>
                    <a:pt x="213" y="234"/>
                    <a:pt x="211" y="225"/>
                  </a:cubicBezTo>
                  <a:cubicBezTo>
                    <a:pt x="230" y="232"/>
                    <a:pt x="246" y="212"/>
                    <a:pt x="237" y="194"/>
                  </a:cubicBezTo>
                  <a:cubicBezTo>
                    <a:pt x="253" y="188"/>
                    <a:pt x="259" y="177"/>
                    <a:pt x="261" y="161"/>
                  </a:cubicBezTo>
                  <a:cubicBezTo>
                    <a:pt x="262" y="151"/>
                    <a:pt x="260" y="137"/>
                    <a:pt x="252" y="131"/>
                  </a:cubicBezTo>
                  <a:cubicBezTo>
                    <a:pt x="248" y="133"/>
                    <a:pt x="245" y="134"/>
                    <a:pt x="241" y="135"/>
                  </a:cubicBezTo>
                  <a:cubicBezTo>
                    <a:pt x="236" y="144"/>
                    <a:pt x="228" y="150"/>
                    <a:pt x="218" y="149"/>
                  </a:cubicBezTo>
                  <a:cubicBezTo>
                    <a:pt x="216" y="154"/>
                    <a:pt x="217" y="161"/>
                    <a:pt x="220" y="166"/>
                  </a:cubicBezTo>
                  <a:cubicBezTo>
                    <a:pt x="226" y="163"/>
                    <a:pt x="234" y="165"/>
                    <a:pt x="241" y="169"/>
                  </a:cubicBezTo>
                  <a:cubicBezTo>
                    <a:pt x="237" y="174"/>
                    <a:pt x="237" y="174"/>
                    <a:pt x="237" y="174"/>
                  </a:cubicBezTo>
                  <a:cubicBezTo>
                    <a:pt x="224" y="166"/>
                    <a:pt x="212" y="176"/>
                    <a:pt x="214" y="192"/>
                  </a:cubicBezTo>
                  <a:cubicBezTo>
                    <a:pt x="208" y="192"/>
                    <a:pt x="208" y="192"/>
                    <a:pt x="208" y="192"/>
                  </a:cubicBezTo>
                  <a:cubicBezTo>
                    <a:pt x="207" y="184"/>
                    <a:pt x="208" y="176"/>
                    <a:pt x="214" y="170"/>
                  </a:cubicBezTo>
                  <a:cubicBezTo>
                    <a:pt x="210" y="163"/>
                    <a:pt x="210" y="154"/>
                    <a:pt x="211" y="147"/>
                  </a:cubicBezTo>
                  <a:cubicBezTo>
                    <a:pt x="202" y="143"/>
                    <a:pt x="197" y="134"/>
                    <a:pt x="198" y="124"/>
                  </a:cubicBezTo>
                  <a:cubicBezTo>
                    <a:pt x="192" y="123"/>
                    <a:pt x="188" y="119"/>
                    <a:pt x="185" y="114"/>
                  </a:cubicBezTo>
                  <a:cubicBezTo>
                    <a:pt x="175" y="116"/>
                    <a:pt x="170" y="124"/>
                    <a:pt x="171" y="133"/>
                  </a:cubicBezTo>
                  <a:cubicBezTo>
                    <a:pt x="189" y="140"/>
                    <a:pt x="193" y="161"/>
                    <a:pt x="182" y="176"/>
                  </a:cubicBezTo>
                  <a:cubicBezTo>
                    <a:pt x="195" y="186"/>
                    <a:pt x="195" y="206"/>
                    <a:pt x="184" y="218"/>
                  </a:cubicBezTo>
                  <a:cubicBezTo>
                    <a:pt x="189" y="223"/>
                    <a:pt x="190" y="230"/>
                    <a:pt x="188" y="236"/>
                  </a:cubicBezTo>
                  <a:cubicBezTo>
                    <a:pt x="182" y="234"/>
                    <a:pt x="182" y="234"/>
                    <a:pt x="182" y="234"/>
                  </a:cubicBezTo>
                  <a:cubicBezTo>
                    <a:pt x="185" y="221"/>
                    <a:pt x="173" y="216"/>
                    <a:pt x="163" y="220"/>
                  </a:cubicBezTo>
                  <a:cubicBezTo>
                    <a:pt x="160" y="214"/>
                    <a:pt x="160" y="214"/>
                    <a:pt x="160" y="214"/>
                  </a:cubicBezTo>
                  <a:cubicBezTo>
                    <a:pt x="166" y="212"/>
                    <a:pt x="173" y="211"/>
                    <a:pt x="179" y="214"/>
                  </a:cubicBezTo>
                  <a:cubicBezTo>
                    <a:pt x="191" y="203"/>
                    <a:pt x="185" y="182"/>
                    <a:pt x="171" y="179"/>
                  </a:cubicBezTo>
                  <a:cubicBezTo>
                    <a:pt x="195" y="157"/>
                    <a:pt x="173" y="131"/>
                    <a:pt x="154" y="141"/>
                  </a:cubicBezTo>
                  <a:cubicBezTo>
                    <a:pt x="135" y="152"/>
                    <a:pt x="139" y="182"/>
                    <a:pt x="155" y="192"/>
                  </a:cubicBezTo>
                  <a:close/>
                  <a:moveTo>
                    <a:pt x="231" y="86"/>
                  </a:moveTo>
                  <a:cubicBezTo>
                    <a:pt x="262" y="88"/>
                    <a:pt x="262" y="128"/>
                    <a:pt x="237" y="128"/>
                  </a:cubicBezTo>
                  <a:cubicBezTo>
                    <a:pt x="227" y="152"/>
                    <a:pt x="202" y="144"/>
                    <a:pt x="204" y="119"/>
                  </a:cubicBezTo>
                  <a:cubicBezTo>
                    <a:pt x="187" y="115"/>
                    <a:pt x="183" y="100"/>
                    <a:pt x="196" y="88"/>
                  </a:cubicBezTo>
                  <a:cubicBezTo>
                    <a:pt x="207" y="85"/>
                    <a:pt x="214" y="74"/>
                    <a:pt x="211" y="63"/>
                  </a:cubicBezTo>
                  <a:cubicBezTo>
                    <a:pt x="215" y="60"/>
                    <a:pt x="218" y="57"/>
                    <a:pt x="220" y="53"/>
                  </a:cubicBezTo>
                  <a:cubicBezTo>
                    <a:pt x="238" y="53"/>
                    <a:pt x="241" y="76"/>
                    <a:pt x="231" y="86"/>
                  </a:cubicBezTo>
                  <a:close/>
                  <a:moveTo>
                    <a:pt x="195" y="23"/>
                  </a:moveTo>
                  <a:cubicBezTo>
                    <a:pt x="188" y="6"/>
                    <a:pt x="163" y="0"/>
                    <a:pt x="147" y="7"/>
                  </a:cubicBezTo>
                  <a:cubicBezTo>
                    <a:pt x="128" y="16"/>
                    <a:pt x="134" y="34"/>
                    <a:pt x="145" y="47"/>
                  </a:cubicBezTo>
                  <a:cubicBezTo>
                    <a:pt x="132" y="57"/>
                    <a:pt x="132" y="80"/>
                    <a:pt x="144" y="91"/>
                  </a:cubicBezTo>
                  <a:cubicBezTo>
                    <a:pt x="131" y="103"/>
                    <a:pt x="131" y="128"/>
                    <a:pt x="145" y="139"/>
                  </a:cubicBezTo>
                  <a:cubicBezTo>
                    <a:pt x="131" y="152"/>
                    <a:pt x="131" y="177"/>
                    <a:pt x="143" y="190"/>
                  </a:cubicBezTo>
                  <a:cubicBezTo>
                    <a:pt x="131" y="200"/>
                    <a:pt x="131" y="225"/>
                    <a:pt x="143" y="234"/>
                  </a:cubicBezTo>
                  <a:cubicBezTo>
                    <a:pt x="141" y="245"/>
                    <a:pt x="145" y="255"/>
                    <a:pt x="154" y="261"/>
                  </a:cubicBezTo>
                  <a:cubicBezTo>
                    <a:pt x="165" y="267"/>
                    <a:pt x="176" y="265"/>
                    <a:pt x="185" y="257"/>
                  </a:cubicBezTo>
                  <a:cubicBezTo>
                    <a:pt x="193" y="260"/>
                    <a:pt x="203" y="259"/>
                    <a:pt x="210" y="253"/>
                  </a:cubicBezTo>
                  <a:cubicBezTo>
                    <a:pt x="216" y="248"/>
                    <a:pt x="219" y="241"/>
                    <a:pt x="219" y="233"/>
                  </a:cubicBezTo>
                  <a:cubicBezTo>
                    <a:pt x="237" y="233"/>
                    <a:pt x="250" y="215"/>
                    <a:pt x="245" y="197"/>
                  </a:cubicBezTo>
                  <a:cubicBezTo>
                    <a:pt x="259" y="191"/>
                    <a:pt x="266" y="176"/>
                    <a:pt x="267" y="161"/>
                  </a:cubicBezTo>
                  <a:cubicBezTo>
                    <a:pt x="268" y="149"/>
                    <a:pt x="266" y="134"/>
                    <a:pt x="256" y="126"/>
                  </a:cubicBezTo>
                  <a:cubicBezTo>
                    <a:pt x="269" y="111"/>
                    <a:pt x="260" y="86"/>
                    <a:pt x="241" y="81"/>
                  </a:cubicBezTo>
                  <a:cubicBezTo>
                    <a:pt x="247" y="66"/>
                    <a:pt x="238" y="47"/>
                    <a:pt x="222" y="46"/>
                  </a:cubicBezTo>
                  <a:cubicBezTo>
                    <a:pt x="222" y="33"/>
                    <a:pt x="208" y="20"/>
                    <a:pt x="195" y="23"/>
                  </a:cubicBezTo>
                  <a:close/>
                  <a:moveTo>
                    <a:pt x="70" y="116"/>
                  </a:moveTo>
                  <a:cubicBezTo>
                    <a:pt x="75" y="124"/>
                    <a:pt x="83" y="125"/>
                    <a:pt x="90" y="120"/>
                  </a:cubicBezTo>
                  <a:cubicBezTo>
                    <a:pt x="89" y="111"/>
                    <a:pt x="93" y="103"/>
                    <a:pt x="100" y="98"/>
                  </a:cubicBezTo>
                  <a:cubicBezTo>
                    <a:pt x="104" y="103"/>
                    <a:pt x="104" y="103"/>
                    <a:pt x="104" y="103"/>
                  </a:cubicBezTo>
                  <a:cubicBezTo>
                    <a:pt x="99" y="107"/>
                    <a:pt x="96" y="112"/>
                    <a:pt x="96" y="119"/>
                  </a:cubicBezTo>
                  <a:cubicBezTo>
                    <a:pt x="97" y="124"/>
                    <a:pt x="100" y="130"/>
                    <a:pt x="105" y="132"/>
                  </a:cubicBezTo>
                  <a:cubicBezTo>
                    <a:pt x="103" y="138"/>
                    <a:pt x="103" y="138"/>
                    <a:pt x="103" y="138"/>
                  </a:cubicBezTo>
                  <a:cubicBezTo>
                    <a:pt x="98" y="136"/>
                    <a:pt x="94" y="132"/>
                    <a:pt x="92" y="126"/>
                  </a:cubicBezTo>
                  <a:cubicBezTo>
                    <a:pt x="83" y="132"/>
                    <a:pt x="72" y="130"/>
                    <a:pt x="66" y="122"/>
                  </a:cubicBezTo>
                  <a:cubicBezTo>
                    <a:pt x="61" y="126"/>
                    <a:pt x="55" y="128"/>
                    <a:pt x="49" y="128"/>
                  </a:cubicBezTo>
                  <a:cubicBezTo>
                    <a:pt x="51" y="132"/>
                    <a:pt x="52" y="135"/>
                    <a:pt x="52" y="139"/>
                  </a:cubicBezTo>
                  <a:cubicBezTo>
                    <a:pt x="67" y="136"/>
                    <a:pt x="79" y="143"/>
                    <a:pt x="83" y="159"/>
                  </a:cubicBezTo>
                  <a:cubicBezTo>
                    <a:pt x="88" y="158"/>
                    <a:pt x="94" y="159"/>
                    <a:pt x="98" y="163"/>
                  </a:cubicBezTo>
                  <a:cubicBezTo>
                    <a:pt x="104" y="160"/>
                    <a:pt x="112" y="160"/>
                    <a:pt x="118" y="163"/>
                  </a:cubicBezTo>
                  <a:cubicBezTo>
                    <a:pt x="128" y="148"/>
                    <a:pt x="124" y="129"/>
                    <a:pt x="111" y="117"/>
                  </a:cubicBezTo>
                  <a:cubicBezTo>
                    <a:pt x="127" y="104"/>
                    <a:pt x="130" y="84"/>
                    <a:pt x="116" y="68"/>
                  </a:cubicBezTo>
                  <a:cubicBezTo>
                    <a:pt x="127" y="55"/>
                    <a:pt x="132" y="29"/>
                    <a:pt x="115" y="17"/>
                  </a:cubicBezTo>
                  <a:cubicBezTo>
                    <a:pt x="100" y="6"/>
                    <a:pt x="85" y="19"/>
                    <a:pt x="77" y="31"/>
                  </a:cubicBezTo>
                  <a:cubicBezTo>
                    <a:pt x="62" y="25"/>
                    <a:pt x="48" y="41"/>
                    <a:pt x="57" y="56"/>
                  </a:cubicBezTo>
                  <a:cubicBezTo>
                    <a:pt x="67" y="73"/>
                    <a:pt x="95" y="76"/>
                    <a:pt x="97" y="56"/>
                  </a:cubicBezTo>
                  <a:cubicBezTo>
                    <a:pt x="90" y="55"/>
                    <a:pt x="85" y="52"/>
                    <a:pt x="80" y="47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93" y="52"/>
                    <a:pt x="107" y="52"/>
                    <a:pt x="111" y="40"/>
                  </a:cubicBezTo>
                  <a:cubicBezTo>
                    <a:pt x="117" y="42"/>
                    <a:pt x="117" y="42"/>
                    <a:pt x="117" y="42"/>
                  </a:cubicBezTo>
                  <a:cubicBezTo>
                    <a:pt x="115" y="48"/>
                    <a:pt x="110" y="53"/>
                    <a:pt x="103" y="55"/>
                  </a:cubicBezTo>
                  <a:cubicBezTo>
                    <a:pt x="103" y="69"/>
                    <a:pt x="92" y="77"/>
                    <a:pt x="79" y="76"/>
                  </a:cubicBezTo>
                  <a:cubicBezTo>
                    <a:pt x="84" y="86"/>
                    <a:pt x="82" y="98"/>
                    <a:pt x="72" y="103"/>
                  </a:cubicBezTo>
                  <a:cubicBezTo>
                    <a:pt x="73" y="107"/>
                    <a:pt x="72" y="112"/>
                    <a:pt x="70" y="116"/>
                  </a:cubicBezTo>
                  <a:close/>
                  <a:moveTo>
                    <a:pt x="98" y="171"/>
                  </a:moveTo>
                  <a:cubicBezTo>
                    <a:pt x="86" y="160"/>
                    <a:pt x="73" y="165"/>
                    <a:pt x="77" y="181"/>
                  </a:cubicBezTo>
                  <a:cubicBezTo>
                    <a:pt x="59" y="189"/>
                    <a:pt x="61" y="209"/>
                    <a:pt x="79" y="211"/>
                  </a:cubicBezTo>
                  <a:cubicBezTo>
                    <a:pt x="81" y="202"/>
                    <a:pt x="88" y="197"/>
                    <a:pt x="97" y="195"/>
                  </a:cubicBezTo>
                  <a:cubicBezTo>
                    <a:pt x="98" y="201"/>
                    <a:pt x="98" y="201"/>
                    <a:pt x="98" y="201"/>
                  </a:cubicBezTo>
                  <a:cubicBezTo>
                    <a:pt x="81" y="205"/>
                    <a:pt x="82" y="225"/>
                    <a:pt x="96" y="231"/>
                  </a:cubicBezTo>
                  <a:cubicBezTo>
                    <a:pt x="94" y="237"/>
                    <a:pt x="94" y="237"/>
                    <a:pt x="94" y="237"/>
                  </a:cubicBezTo>
                  <a:cubicBezTo>
                    <a:pt x="86" y="234"/>
                    <a:pt x="80" y="227"/>
                    <a:pt x="79" y="218"/>
                  </a:cubicBezTo>
                  <a:cubicBezTo>
                    <a:pt x="56" y="215"/>
                    <a:pt x="51" y="189"/>
                    <a:pt x="69" y="177"/>
                  </a:cubicBezTo>
                  <a:cubicBezTo>
                    <a:pt x="69" y="171"/>
                    <a:pt x="72" y="165"/>
                    <a:pt x="77" y="162"/>
                  </a:cubicBezTo>
                  <a:cubicBezTo>
                    <a:pt x="73" y="142"/>
                    <a:pt x="55" y="143"/>
                    <a:pt x="43" y="149"/>
                  </a:cubicBezTo>
                  <a:cubicBezTo>
                    <a:pt x="48" y="139"/>
                    <a:pt x="47" y="126"/>
                    <a:pt x="31" y="125"/>
                  </a:cubicBezTo>
                  <a:cubicBezTo>
                    <a:pt x="13" y="125"/>
                    <a:pt x="6" y="145"/>
                    <a:pt x="8" y="161"/>
                  </a:cubicBezTo>
                  <a:cubicBezTo>
                    <a:pt x="9" y="177"/>
                    <a:pt x="16" y="188"/>
                    <a:pt x="31" y="194"/>
                  </a:cubicBezTo>
                  <a:cubicBezTo>
                    <a:pt x="25" y="214"/>
                    <a:pt x="37" y="230"/>
                    <a:pt x="57" y="225"/>
                  </a:cubicBezTo>
                  <a:cubicBezTo>
                    <a:pt x="54" y="245"/>
                    <a:pt x="67" y="256"/>
                    <a:pt x="85" y="249"/>
                  </a:cubicBezTo>
                  <a:cubicBezTo>
                    <a:pt x="111" y="276"/>
                    <a:pt x="141" y="242"/>
                    <a:pt x="116" y="212"/>
                  </a:cubicBezTo>
                  <a:cubicBezTo>
                    <a:pt x="127" y="202"/>
                    <a:pt x="130" y="184"/>
                    <a:pt x="119" y="172"/>
                  </a:cubicBezTo>
                  <a:cubicBezTo>
                    <a:pt x="113" y="166"/>
                    <a:pt x="104" y="166"/>
                    <a:pt x="98" y="171"/>
                  </a:cubicBezTo>
                  <a:close/>
                  <a:moveTo>
                    <a:pt x="18" y="122"/>
                  </a:moveTo>
                  <a:cubicBezTo>
                    <a:pt x="26" y="118"/>
                    <a:pt x="32" y="118"/>
                    <a:pt x="41" y="121"/>
                  </a:cubicBezTo>
                  <a:cubicBezTo>
                    <a:pt x="54" y="125"/>
                    <a:pt x="75" y="113"/>
                    <a:pt x="62" y="99"/>
                  </a:cubicBezTo>
                  <a:cubicBezTo>
                    <a:pt x="75" y="100"/>
                    <a:pt x="80" y="83"/>
                    <a:pt x="70" y="75"/>
                  </a:cubicBezTo>
                  <a:cubicBezTo>
                    <a:pt x="60" y="72"/>
                    <a:pt x="52" y="63"/>
                    <a:pt x="48" y="53"/>
                  </a:cubicBezTo>
                  <a:cubicBezTo>
                    <a:pt x="30" y="53"/>
                    <a:pt x="28" y="76"/>
                    <a:pt x="38" y="86"/>
                  </a:cubicBezTo>
                  <a:cubicBezTo>
                    <a:pt x="19" y="85"/>
                    <a:pt x="6" y="108"/>
                    <a:pt x="18" y="122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27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3" name="TextBox 6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Rectangle 6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10051809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0500"/>
                            </p:stCondLst>
                            <p:childTnLst>
                              <p:par>
                                <p:cTn id="8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4" grpId="0"/>
      <p:bldP spid="35" grpId="0"/>
      <p:bldP spid="36" grpId="0"/>
      <p:bldP spid="37" grpId="0"/>
      <p:bldP spid="56" grpId="0"/>
      <p:bldP spid="57" grpId="0"/>
      <p:bldP spid="64" grpId="0"/>
      <p:bldP spid="64" grpId="1"/>
      <p:bldP spid="64" grpId="2"/>
      <p:bldP spid="64" grpId="3"/>
      <p:bldP spid="64" grpId="4"/>
      <p:bldP spid="64" grpId="5"/>
      <p:bldP spid="64" grpId="6"/>
      <p:bldP spid="64" grpId="7"/>
      <p:bldP spid="64" grpId="8"/>
      <p:bldP spid="64" grpId="9"/>
      <p:bldP spid="64" grpId="10"/>
      <p:bldP spid="64" grpId="11"/>
      <p:bldP spid="64" grpId="12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6895237" y="4807600"/>
            <a:ext cx="1401351" cy="2050399"/>
            <a:chOff x="6895237" y="4807600"/>
            <a:chExt cx="1401351" cy="2050399"/>
          </a:xfrm>
        </p:grpSpPr>
        <p:sp>
          <p:nvSpPr>
            <p:cNvPr id="3" name="Freeform 2"/>
            <p:cNvSpPr>
              <a:spLocks/>
            </p:cNvSpPr>
            <p:nvPr/>
          </p:nvSpPr>
          <p:spPr bwMode="auto">
            <a:xfrm>
              <a:off x="6895237" y="4807600"/>
              <a:ext cx="714001" cy="1408365"/>
            </a:xfrm>
            <a:custGeom>
              <a:avLst/>
              <a:gdLst>
                <a:gd name="T0" fmla="*/ 116 w 215"/>
                <a:gd name="T1" fmla="*/ 317 h 424"/>
                <a:gd name="T2" fmla="*/ 200 w 215"/>
                <a:gd name="T3" fmla="*/ 359 h 424"/>
                <a:gd name="T4" fmla="*/ 193 w 215"/>
                <a:gd name="T5" fmla="*/ 212 h 424"/>
                <a:gd name="T6" fmla="*/ 205 w 215"/>
                <a:gd name="T7" fmla="*/ 252 h 424"/>
                <a:gd name="T8" fmla="*/ 205 w 215"/>
                <a:gd name="T9" fmla="*/ 0 h 424"/>
                <a:gd name="T10" fmla="*/ 207 w 215"/>
                <a:gd name="T11" fmla="*/ 0 h 424"/>
                <a:gd name="T12" fmla="*/ 0 w 215"/>
                <a:gd name="T13" fmla="*/ 232 h 424"/>
                <a:gd name="T14" fmla="*/ 193 w 215"/>
                <a:gd name="T15" fmla="*/ 424 h 424"/>
                <a:gd name="T16" fmla="*/ 193 w 215"/>
                <a:gd name="T17" fmla="*/ 402 h 424"/>
                <a:gd name="T18" fmla="*/ 116 w 215"/>
                <a:gd name="T19" fmla="*/ 317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424">
                  <a:moveTo>
                    <a:pt x="116" y="317"/>
                  </a:moveTo>
                  <a:cubicBezTo>
                    <a:pt x="186" y="317"/>
                    <a:pt x="200" y="363"/>
                    <a:pt x="200" y="359"/>
                  </a:cubicBezTo>
                  <a:cubicBezTo>
                    <a:pt x="215" y="337"/>
                    <a:pt x="193" y="212"/>
                    <a:pt x="193" y="212"/>
                  </a:cubicBezTo>
                  <a:cubicBezTo>
                    <a:pt x="200" y="226"/>
                    <a:pt x="205" y="239"/>
                    <a:pt x="205" y="252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8" y="0"/>
                    <a:pt x="207" y="0"/>
                  </a:cubicBezTo>
                  <a:cubicBezTo>
                    <a:pt x="172" y="103"/>
                    <a:pt x="98" y="187"/>
                    <a:pt x="0" y="232"/>
                  </a:cubicBezTo>
                  <a:cubicBezTo>
                    <a:pt x="10" y="333"/>
                    <a:pt x="91" y="414"/>
                    <a:pt x="193" y="424"/>
                  </a:cubicBezTo>
                  <a:cubicBezTo>
                    <a:pt x="193" y="411"/>
                    <a:pt x="193" y="402"/>
                    <a:pt x="193" y="402"/>
                  </a:cubicBezTo>
                  <a:cubicBezTo>
                    <a:pt x="181" y="358"/>
                    <a:pt x="116" y="317"/>
                    <a:pt x="116" y="31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" name="Freeform 3"/>
            <p:cNvSpPr>
              <a:spLocks/>
            </p:cNvSpPr>
            <p:nvPr/>
          </p:nvSpPr>
          <p:spPr bwMode="auto">
            <a:xfrm>
              <a:off x="7575572" y="4807600"/>
              <a:ext cx="721016" cy="1408365"/>
            </a:xfrm>
            <a:custGeom>
              <a:avLst/>
              <a:gdLst>
                <a:gd name="T0" fmla="*/ 217 w 217"/>
                <a:gd name="T1" fmla="*/ 212 h 424"/>
                <a:gd name="T2" fmla="*/ 0 w 217"/>
                <a:gd name="T3" fmla="*/ 0 h 424"/>
                <a:gd name="T4" fmla="*/ 0 w 217"/>
                <a:gd name="T5" fmla="*/ 252 h 424"/>
                <a:gd name="T6" fmla="*/ 24 w 217"/>
                <a:gd name="T7" fmla="*/ 354 h 424"/>
                <a:gd name="T8" fmla="*/ 143 w 217"/>
                <a:gd name="T9" fmla="*/ 312 h 424"/>
                <a:gd name="T10" fmla="*/ 33 w 217"/>
                <a:gd name="T11" fmla="*/ 409 h 424"/>
                <a:gd name="T12" fmla="*/ 31 w 217"/>
                <a:gd name="T13" fmla="*/ 424 h 424"/>
                <a:gd name="T14" fmla="*/ 217 w 217"/>
                <a:gd name="T15" fmla="*/ 212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424">
                  <a:moveTo>
                    <a:pt x="217" y="212"/>
                  </a:moveTo>
                  <a:cubicBezTo>
                    <a:pt x="217" y="95"/>
                    <a:pt x="124" y="0"/>
                    <a:pt x="0" y="0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28" y="318"/>
                    <a:pt x="24" y="354"/>
                    <a:pt x="24" y="354"/>
                  </a:cubicBezTo>
                  <a:cubicBezTo>
                    <a:pt x="60" y="308"/>
                    <a:pt x="143" y="312"/>
                    <a:pt x="143" y="312"/>
                  </a:cubicBezTo>
                  <a:cubicBezTo>
                    <a:pt x="143" y="312"/>
                    <a:pt x="51" y="344"/>
                    <a:pt x="33" y="409"/>
                  </a:cubicBezTo>
                  <a:cubicBezTo>
                    <a:pt x="33" y="409"/>
                    <a:pt x="31" y="415"/>
                    <a:pt x="31" y="424"/>
                  </a:cubicBezTo>
                  <a:cubicBezTo>
                    <a:pt x="137" y="411"/>
                    <a:pt x="217" y="321"/>
                    <a:pt x="217" y="2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" name="Freeform 4"/>
            <p:cNvSpPr/>
            <p:nvPr/>
          </p:nvSpPr>
          <p:spPr>
            <a:xfrm>
              <a:off x="7279592" y="5511783"/>
              <a:ext cx="781333" cy="1346216"/>
            </a:xfrm>
            <a:custGeom>
              <a:avLst/>
              <a:gdLst>
                <a:gd name="connsiteX0" fmla="*/ 308543 w 884237"/>
                <a:gd name="connsiteY0" fmla="*/ 0 h 1523516"/>
                <a:gd name="connsiteX1" fmla="*/ 368746 w 884237"/>
                <a:gd name="connsiteY1" fmla="*/ 150451 h 1523516"/>
                <a:gd name="connsiteX2" fmla="*/ 440237 w 884237"/>
                <a:gd name="connsiteY2" fmla="*/ 534101 h 1523516"/>
                <a:gd name="connsiteX3" fmla="*/ 884237 w 884237"/>
                <a:gd name="connsiteY3" fmla="*/ 376127 h 1523516"/>
                <a:gd name="connsiteX4" fmla="*/ 462814 w 884237"/>
                <a:gd name="connsiteY4" fmla="*/ 740971 h 1523516"/>
                <a:gd name="connsiteX5" fmla="*/ 462814 w 884237"/>
                <a:gd name="connsiteY5" fmla="*/ 797390 h 1523516"/>
                <a:gd name="connsiteX6" fmla="*/ 534782 w 884237"/>
                <a:gd name="connsiteY6" fmla="*/ 1512949 h 1523516"/>
                <a:gd name="connsiteX7" fmla="*/ 538286 w 884237"/>
                <a:gd name="connsiteY7" fmla="*/ 1523516 h 1523516"/>
                <a:gd name="connsiteX8" fmla="*/ 240131 w 884237"/>
                <a:gd name="connsiteY8" fmla="*/ 1523516 h 1523516"/>
                <a:gd name="connsiteX9" fmla="*/ 248684 w 884237"/>
                <a:gd name="connsiteY9" fmla="*/ 1476747 h 1523516"/>
                <a:gd name="connsiteX10" fmla="*/ 293492 w 884237"/>
                <a:gd name="connsiteY10" fmla="*/ 797390 h 1523516"/>
                <a:gd name="connsiteX11" fmla="*/ 293492 w 884237"/>
                <a:gd name="connsiteY11" fmla="*/ 714642 h 1523516"/>
                <a:gd name="connsiteX12" fmla="*/ 0 w 884237"/>
                <a:gd name="connsiteY12" fmla="*/ 394934 h 1523516"/>
                <a:gd name="connsiteX13" fmla="*/ 316068 w 884237"/>
                <a:gd name="connsiteY13" fmla="*/ 552907 h 1523516"/>
                <a:gd name="connsiteX14" fmla="*/ 308543 w 884237"/>
                <a:gd name="connsiteY14" fmla="*/ 0 h 152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4237" h="1523516">
                  <a:moveTo>
                    <a:pt x="308543" y="0"/>
                  </a:moveTo>
                  <a:cubicBezTo>
                    <a:pt x="334881" y="52658"/>
                    <a:pt x="353695" y="101555"/>
                    <a:pt x="368746" y="150451"/>
                  </a:cubicBezTo>
                  <a:cubicBezTo>
                    <a:pt x="459051" y="398695"/>
                    <a:pt x="440237" y="534101"/>
                    <a:pt x="440237" y="534101"/>
                  </a:cubicBezTo>
                  <a:cubicBezTo>
                    <a:pt x="579458" y="361082"/>
                    <a:pt x="884237" y="376127"/>
                    <a:pt x="884237" y="376127"/>
                  </a:cubicBezTo>
                  <a:cubicBezTo>
                    <a:pt x="884237" y="376127"/>
                    <a:pt x="530542" y="496488"/>
                    <a:pt x="462814" y="740971"/>
                  </a:cubicBezTo>
                  <a:cubicBezTo>
                    <a:pt x="462814" y="740971"/>
                    <a:pt x="462814" y="763538"/>
                    <a:pt x="462814" y="797390"/>
                  </a:cubicBezTo>
                  <a:cubicBezTo>
                    <a:pt x="469399" y="942199"/>
                    <a:pt x="487506" y="1346183"/>
                    <a:pt x="534782" y="1512949"/>
                  </a:cubicBezTo>
                  <a:lnTo>
                    <a:pt x="538286" y="1523516"/>
                  </a:lnTo>
                  <a:lnTo>
                    <a:pt x="240131" y="1523516"/>
                  </a:lnTo>
                  <a:lnTo>
                    <a:pt x="248684" y="1476747"/>
                  </a:lnTo>
                  <a:cubicBezTo>
                    <a:pt x="281146" y="1263493"/>
                    <a:pt x="290200" y="945490"/>
                    <a:pt x="293492" y="797390"/>
                  </a:cubicBezTo>
                  <a:cubicBezTo>
                    <a:pt x="293492" y="748493"/>
                    <a:pt x="293492" y="714642"/>
                    <a:pt x="293492" y="714642"/>
                  </a:cubicBezTo>
                  <a:cubicBezTo>
                    <a:pt x="244576" y="549146"/>
                    <a:pt x="0" y="394934"/>
                    <a:pt x="0" y="394934"/>
                  </a:cubicBezTo>
                  <a:cubicBezTo>
                    <a:pt x="263390" y="394934"/>
                    <a:pt x="316068" y="567952"/>
                    <a:pt x="316068" y="552907"/>
                  </a:cubicBezTo>
                  <a:cubicBezTo>
                    <a:pt x="372509" y="470159"/>
                    <a:pt x="308543" y="0"/>
                    <a:pt x="308543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4025202" y="4254915"/>
            <a:ext cx="1723984" cy="2603084"/>
            <a:chOff x="4025202" y="4254915"/>
            <a:chExt cx="1723984" cy="2603084"/>
          </a:xfrm>
        </p:grpSpPr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4025202" y="4254915"/>
              <a:ext cx="907581" cy="1808150"/>
            </a:xfrm>
            <a:custGeom>
              <a:avLst/>
              <a:gdLst>
                <a:gd name="T0" fmla="*/ 147 w 273"/>
                <a:gd name="T1" fmla="*/ 408 h 544"/>
                <a:gd name="T2" fmla="*/ 253 w 273"/>
                <a:gd name="T3" fmla="*/ 453 h 544"/>
                <a:gd name="T4" fmla="*/ 254 w 273"/>
                <a:gd name="T5" fmla="*/ 436 h 544"/>
                <a:gd name="T6" fmla="*/ 185 w 273"/>
                <a:gd name="T7" fmla="*/ 323 h 544"/>
                <a:gd name="T8" fmla="*/ 265 w 273"/>
                <a:gd name="T9" fmla="*/ 383 h 544"/>
                <a:gd name="T10" fmla="*/ 273 w 273"/>
                <a:gd name="T11" fmla="*/ 359 h 544"/>
                <a:gd name="T12" fmla="*/ 273 w 273"/>
                <a:gd name="T13" fmla="*/ 0 h 544"/>
                <a:gd name="T14" fmla="*/ 0 w 273"/>
                <a:gd name="T15" fmla="*/ 273 h 544"/>
                <a:gd name="T16" fmla="*/ 247 w 273"/>
                <a:gd name="T17" fmla="*/ 544 h 544"/>
                <a:gd name="T18" fmla="*/ 247 w 273"/>
                <a:gd name="T19" fmla="*/ 517 h 544"/>
                <a:gd name="T20" fmla="*/ 147 w 273"/>
                <a:gd name="T21" fmla="*/ 40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3" h="544">
                  <a:moveTo>
                    <a:pt x="147" y="408"/>
                  </a:moveTo>
                  <a:cubicBezTo>
                    <a:pt x="237" y="407"/>
                    <a:pt x="253" y="453"/>
                    <a:pt x="253" y="453"/>
                  </a:cubicBezTo>
                  <a:cubicBezTo>
                    <a:pt x="253" y="447"/>
                    <a:pt x="254" y="441"/>
                    <a:pt x="254" y="436"/>
                  </a:cubicBezTo>
                  <a:cubicBezTo>
                    <a:pt x="241" y="349"/>
                    <a:pt x="185" y="323"/>
                    <a:pt x="185" y="323"/>
                  </a:cubicBezTo>
                  <a:cubicBezTo>
                    <a:pt x="238" y="327"/>
                    <a:pt x="258" y="364"/>
                    <a:pt x="265" y="383"/>
                  </a:cubicBezTo>
                  <a:cubicBezTo>
                    <a:pt x="267" y="375"/>
                    <a:pt x="261" y="367"/>
                    <a:pt x="273" y="359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13" y="0"/>
                    <a:pt x="0" y="122"/>
                    <a:pt x="0" y="273"/>
                  </a:cubicBezTo>
                  <a:cubicBezTo>
                    <a:pt x="0" y="415"/>
                    <a:pt x="108" y="531"/>
                    <a:pt x="247" y="544"/>
                  </a:cubicBezTo>
                  <a:cubicBezTo>
                    <a:pt x="247" y="527"/>
                    <a:pt x="247" y="517"/>
                    <a:pt x="247" y="517"/>
                  </a:cubicBezTo>
                  <a:cubicBezTo>
                    <a:pt x="231" y="459"/>
                    <a:pt x="147" y="408"/>
                    <a:pt x="147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4932783" y="4254915"/>
              <a:ext cx="816403" cy="1808150"/>
            </a:xfrm>
            <a:custGeom>
              <a:avLst/>
              <a:gdLst>
                <a:gd name="T0" fmla="*/ 32 w 246"/>
                <a:gd name="T1" fmla="*/ 38 h 544"/>
                <a:gd name="T2" fmla="*/ 34 w 246"/>
                <a:gd name="T3" fmla="*/ 3 h 544"/>
                <a:gd name="T4" fmla="*/ 0 w 246"/>
                <a:gd name="T5" fmla="*/ 0 h 544"/>
                <a:gd name="T6" fmla="*/ 0 w 246"/>
                <a:gd name="T7" fmla="*/ 359 h 544"/>
                <a:gd name="T8" fmla="*/ 88 w 246"/>
                <a:gd name="T9" fmla="*/ 245 h 544"/>
                <a:gd name="T10" fmla="*/ 24 w 246"/>
                <a:gd name="T11" fmla="*/ 455 h 544"/>
                <a:gd name="T12" fmla="*/ 175 w 246"/>
                <a:gd name="T13" fmla="*/ 401 h 544"/>
                <a:gd name="T14" fmla="*/ 31 w 246"/>
                <a:gd name="T15" fmla="*/ 526 h 544"/>
                <a:gd name="T16" fmla="*/ 32 w 246"/>
                <a:gd name="T17" fmla="*/ 544 h 544"/>
                <a:gd name="T18" fmla="*/ 246 w 246"/>
                <a:gd name="T19" fmla="*/ 390 h 544"/>
                <a:gd name="T20" fmla="*/ 32 w 246"/>
                <a:gd name="T21" fmla="*/ 3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544">
                  <a:moveTo>
                    <a:pt x="32" y="38"/>
                  </a:moveTo>
                  <a:cubicBezTo>
                    <a:pt x="32" y="26"/>
                    <a:pt x="33" y="14"/>
                    <a:pt x="34" y="3"/>
                  </a:cubicBezTo>
                  <a:cubicBezTo>
                    <a:pt x="23" y="1"/>
                    <a:pt x="8" y="0"/>
                    <a:pt x="0" y="0"/>
                  </a:cubicBezTo>
                  <a:cubicBezTo>
                    <a:pt x="0" y="359"/>
                    <a:pt x="0" y="359"/>
                    <a:pt x="0" y="359"/>
                  </a:cubicBezTo>
                  <a:cubicBezTo>
                    <a:pt x="28" y="278"/>
                    <a:pt x="88" y="245"/>
                    <a:pt x="88" y="245"/>
                  </a:cubicBezTo>
                  <a:cubicBezTo>
                    <a:pt x="14" y="390"/>
                    <a:pt x="24" y="455"/>
                    <a:pt x="24" y="455"/>
                  </a:cubicBezTo>
                  <a:cubicBezTo>
                    <a:pt x="71" y="396"/>
                    <a:pt x="175" y="401"/>
                    <a:pt x="175" y="401"/>
                  </a:cubicBezTo>
                  <a:cubicBezTo>
                    <a:pt x="175" y="401"/>
                    <a:pt x="55" y="442"/>
                    <a:pt x="31" y="526"/>
                  </a:cubicBezTo>
                  <a:cubicBezTo>
                    <a:pt x="31" y="526"/>
                    <a:pt x="32" y="533"/>
                    <a:pt x="32" y="544"/>
                  </a:cubicBezTo>
                  <a:cubicBezTo>
                    <a:pt x="127" y="533"/>
                    <a:pt x="207" y="473"/>
                    <a:pt x="246" y="390"/>
                  </a:cubicBezTo>
                  <a:cubicBezTo>
                    <a:pt x="119" y="324"/>
                    <a:pt x="32" y="191"/>
                    <a:pt x="32" y="3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" name="Freeform 8"/>
            <p:cNvSpPr/>
            <p:nvPr/>
          </p:nvSpPr>
          <p:spPr>
            <a:xfrm>
              <a:off x="4513360" y="5069916"/>
              <a:ext cx="997358" cy="1788083"/>
            </a:xfrm>
            <a:custGeom>
              <a:avLst/>
              <a:gdLst>
                <a:gd name="connsiteX0" fmla="*/ 805148 w 1128712"/>
                <a:gd name="connsiteY0" fmla="*/ 0 h 2023578"/>
                <a:gd name="connsiteX1" fmla="*/ 564356 w 1128712"/>
                <a:gd name="connsiteY1" fmla="*/ 789542 h 2023578"/>
                <a:gd name="connsiteX2" fmla="*/ 1128712 w 1128712"/>
                <a:gd name="connsiteY2" fmla="*/ 586517 h 2023578"/>
                <a:gd name="connsiteX3" fmla="*/ 590693 w 1128712"/>
                <a:gd name="connsiteY3" fmla="*/ 1056482 h 2023578"/>
                <a:gd name="connsiteX4" fmla="*/ 594455 w 1128712"/>
                <a:gd name="connsiteY4" fmla="*/ 1124157 h 2023578"/>
                <a:gd name="connsiteX5" fmla="*/ 671631 w 1128712"/>
                <a:gd name="connsiteY5" fmla="*/ 1992285 h 2023578"/>
                <a:gd name="connsiteX6" fmla="*/ 679167 w 1128712"/>
                <a:gd name="connsiteY6" fmla="*/ 2023578 h 2023578"/>
                <a:gd name="connsiteX7" fmla="*/ 315501 w 1128712"/>
                <a:gd name="connsiteY7" fmla="*/ 2023578 h 2023578"/>
                <a:gd name="connsiteX8" fmla="*/ 320272 w 1128712"/>
                <a:gd name="connsiteY8" fmla="*/ 1996662 h 2023578"/>
                <a:gd name="connsiteX9" fmla="*/ 376238 w 1128712"/>
                <a:gd name="connsiteY9" fmla="*/ 1124157 h 2023578"/>
                <a:gd name="connsiteX10" fmla="*/ 376238 w 1128712"/>
                <a:gd name="connsiteY10" fmla="*/ 1022644 h 2023578"/>
                <a:gd name="connsiteX11" fmla="*/ 0 w 1128712"/>
                <a:gd name="connsiteY11" fmla="*/ 612835 h 2023578"/>
                <a:gd name="connsiteX12" fmla="*/ 398812 w 1128712"/>
                <a:gd name="connsiteY12" fmla="*/ 782022 h 2023578"/>
                <a:gd name="connsiteX13" fmla="*/ 402574 w 1128712"/>
                <a:gd name="connsiteY13" fmla="*/ 718107 h 2023578"/>
                <a:gd name="connsiteX14" fmla="*/ 142970 w 1128712"/>
                <a:gd name="connsiteY14" fmla="*/ 293258 h 2023578"/>
                <a:gd name="connsiteX15" fmla="*/ 443960 w 1128712"/>
                <a:gd name="connsiteY15" fmla="*/ 518842 h 2023578"/>
                <a:gd name="connsiteX16" fmla="*/ 474059 w 1128712"/>
                <a:gd name="connsiteY16" fmla="*/ 428608 h 2023578"/>
                <a:gd name="connsiteX17" fmla="*/ 805148 w 1128712"/>
                <a:gd name="connsiteY17" fmla="*/ 0 h 20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8712" h="2023578">
                  <a:moveTo>
                    <a:pt x="805148" y="0"/>
                  </a:moveTo>
                  <a:cubicBezTo>
                    <a:pt x="526732" y="545160"/>
                    <a:pt x="564356" y="789542"/>
                    <a:pt x="564356" y="789542"/>
                  </a:cubicBezTo>
                  <a:cubicBezTo>
                    <a:pt x="741188" y="567718"/>
                    <a:pt x="1128712" y="586517"/>
                    <a:pt x="1128712" y="586517"/>
                  </a:cubicBezTo>
                  <a:cubicBezTo>
                    <a:pt x="1128712" y="586517"/>
                    <a:pt x="680990" y="740665"/>
                    <a:pt x="590693" y="1056482"/>
                  </a:cubicBezTo>
                  <a:cubicBezTo>
                    <a:pt x="590693" y="1056482"/>
                    <a:pt x="594455" y="1082800"/>
                    <a:pt x="594455" y="1124157"/>
                  </a:cubicBezTo>
                  <a:cubicBezTo>
                    <a:pt x="600569" y="1295224"/>
                    <a:pt x="621586" y="1756686"/>
                    <a:pt x="671631" y="1992285"/>
                  </a:cubicBezTo>
                  <a:lnTo>
                    <a:pt x="679167" y="2023578"/>
                  </a:lnTo>
                  <a:lnTo>
                    <a:pt x="315501" y="2023578"/>
                  </a:lnTo>
                  <a:lnTo>
                    <a:pt x="320272" y="1996662"/>
                  </a:lnTo>
                  <a:cubicBezTo>
                    <a:pt x="361012" y="1721658"/>
                    <a:pt x="372946" y="1314962"/>
                    <a:pt x="376238" y="1124157"/>
                  </a:cubicBezTo>
                  <a:cubicBezTo>
                    <a:pt x="376238" y="1060241"/>
                    <a:pt x="376238" y="1022644"/>
                    <a:pt x="376238" y="1022644"/>
                  </a:cubicBezTo>
                  <a:cubicBezTo>
                    <a:pt x="316040" y="804580"/>
                    <a:pt x="0" y="612835"/>
                    <a:pt x="0" y="612835"/>
                  </a:cubicBezTo>
                  <a:cubicBezTo>
                    <a:pt x="338614" y="609075"/>
                    <a:pt x="398812" y="782022"/>
                    <a:pt x="398812" y="782022"/>
                  </a:cubicBezTo>
                  <a:cubicBezTo>
                    <a:pt x="398812" y="759464"/>
                    <a:pt x="402574" y="736905"/>
                    <a:pt x="402574" y="718107"/>
                  </a:cubicBezTo>
                  <a:cubicBezTo>
                    <a:pt x="353663" y="391011"/>
                    <a:pt x="142970" y="293258"/>
                    <a:pt x="142970" y="293258"/>
                  </a:cubicBezTo>
                  <a:cubicBezTo>
                    <a:pt x="342376" y="308297"/>
                    <a:pt x="417624" y="447407"/>
                    <a:pt x="443960" y="518842"/>
                  </a:cubicBezTo>
                  <a:cubicBezTo>
                    <a:pt x="451485" y="488764"/>
                    <a:pt x="462772" y="458686"/>
                    <a:pt x="474059" y="428608"/>
                  </a:cubicBezTo>
                  <a:cubicBezTo>
                    <a:pt x="594455" y="124071"/>
                    <a:pt x="805148" y="0"/>
                    <a:pt x="805148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2870034" y="4807600"/>
            <a:ext cx="1401352" cy="2050399"/>
            <a:chOff x="2870034" y="4807600"/>
            <a:chExt cx="1401352" cy="2050399"/>
          </a:xfrm>
        </p:grpSpPr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2870034" y="4807600"/>
              <a:ext cx="714001" cy="1408365"/>
            </a:xfrm>
            <a:custGeom>
              <a:avLst/>
              <a:gdLst>
                <a:gd name="T0" fmla="*/ 116 w 215"/>
                <a:gd name="T1" fmla="*/ 317 h 424"/>
                <a:gd name="T2" fmla="*/ 200 w 215"/>
                <a:gd name="T3" fmla="*/ 359 h 424"/>
                <a:gd name="T4" fmla="*/ 193 w 215"/>
                <a:gd name="T5" fmla="*/ 212 h 424"/>
                <a:gd name="T6" fmla="*/ 205 w 215"/>
                <a:gd name="T7" fmla="*/ 252 h 424"/>
                <a:gd name="T8" fmla="*/ 205 w 215"/>
                <a:gd name="T9" fmla="*/ 0 h 424"/>
                <a:gd name="T10" fmla="*/ 207 w 215"/>
                <a:gd name="T11" fmla="*/ 0 h 424"/>
                <a:gd name="T12" fmla="*/ 0 w 215"/>
                <a:gd name="T13" fmla="*/ 232 h 424"/>
                <a:gd name="T14" fmla="*/ 193 w 215"/>
                <a:gd name="T15" fmla="*/ 424 h 424"/>
                <a:gd name="T16" fmla="*/ 193 w 215"/>
                <a:gd name="T17" fmla="*/ 402 h 424"/>
                <a:gd name="T18" fmla="*/ 116 w 215"/>
                <a:gd name="T19" fmla="*/ 317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424">
                  <a:moveTo>
                    <a:pt x="116" y="317"/>
                  </a:moveTo>
                  <a:cubicBezTo>
                    <a:pt x="186" y="317"/>
                    <a:pt x="200" y="363"/>
                    <a:pt x="200" y="359"/>
                  </a:cubicBezTo>
                  <a:cubicBezTo>
                    <a:pt x="215" y="337"/>
                    <a:pt x="193" y="212"/>
                    <a:pt x="193" y="212"/>
                  </a:cubicBezTo>
                  <a:cubicBezTo>
                    <a:pt x="200" y="226"/>
                    <a:pt x="205" y="239"/>
                    <a:pt x="205" y="252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8" y="0"/>
                    <a:pt x="207" y="0"/>
                  </a:cubicBezTo>
                  <a:cubicBezTo>
                    <a:pt x="172" y="103"/>
                    <a:pt x="98" y="187"/>
                    <a:pt x="0" y="232"/>
                  </a:cubicBezTo>
                  <a:cubicBezTo>
                    <a:pt x="10" y="333"/>
                    <a:pt x="91" y="414"/>
                    <a:pt x="193" y="424"/>
                  </a:cubicBezTo>
                  <a:cubicBezTo>
                    <a:pt x="193" y="411"/>
                    <a:pt x="193" y="402"/>
                    <a:pt x="193" y="402"/>
                  </a:cubicBezTo>
                  <a:cubicBezTo>
                    <a:pt x="181" y="358"/>
                    <a:pt x="116" y="317"/>
                    <a:pt x="116" y="31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3550370" y="4807600"/>
              <a:ext cx="721016" cy="1408365"/>
            </a:xfrm>
            <a:custGeom>
              <a:avLst/>
              <a:gdLst>
                <a:gd name="T0" fmla="*/ 217 w 217"/>
                <a:gd name="T1" fmla="*/ 212 h 424"/>
                <a:gd name="T2" fmla="*/ 0 w 217"/>
                <a:gd name="T3" fmla="*/ 0 h 424"/>
                <a:gd name="T4" fmla="*/ 0 w 217"/>
                <a:gd name="T5" fmla="*/ 252 h 424"/>
                <a:gd name="T6" fmla="*/ 24 w 217"/>
                <a:gd name="T7" fmla="*/ 354 h 424"/>
                <a:gd name="T8" fmla="*/ 143 w 217"/>
                <a:gd name="T9" fmla="*/ 312 h 424"/>
                <a:gd name="T10" fmla="*/ 33 w 217"/>
                <a:gd name="T11" fmla="*/ 409 h 424"/>
                <a:gd name="T12" fmla="*/ 31 w 217"/>
                <a:gd name="T13" fmla="*/ 424 h 424"/>
                <a:gd name="T14" fmla="*/ 217 w 217"/>
                <a:gd name="T15" fmla="*/ 212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424">
                  <a:moveTo>
                    <a:pt x="217" y="212"/>
                  </a:moveTo>
                  <a:cubicBezTo>
                    <a:pt x="217" y="95"/>
                    <a:pt x="124" y="0"/>
                    <a:pt x="0" y="0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28" y="318"/>
                    <a:pt x="24" y="354"/>
                    <a:pt x="24" y="354"/>
                  </a:cubicBezTo>
                  <a:cubicBezTo>
                    <a:pt x="60" y="308"/>
                    <a:pt x="143" y="312"/>
                    <a:pt x="143" y="312"/>
                  </a:cubicBezTo>
                  <a:cubicBezTo>
                    <a:pt x="143" y="312"/>
                    <a:pt x="51" y="344"/>
                    <a:pt x="33" y="409"/>
                  </a:cubicBezTo>
                  <a:cubicBezTo>
                    <a:pt x="33" y="409"/>
                    <a:pt x="31" y="415"/>
                    <a:pt x="31" y="424"/>
                  </a:cubicBezTo>
                  <a:cubicBezTo>
                    <a:pt x="137" y="411"/>
                    <a:pt x="217" y="321"/>
                    <a:pt x="217" y="2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" name="Freeform 12"/>
            <p:cNvSpPr/>
            <p:nvPr/>
          </p:nvSpPr>
          <p:spPr>
            <a:xfrm>
              <a:off x="3254390" y="5511783"/>
              <a:ext cx="781333" cy="1346216"/>
            </a:xfrm>
            <a:custGeom>
              <a:avLst/>
              <a:gdLst>
                <a:gd name="connsiteX0" fmla="*/ 308543 w 884237"/>
                <a:gd name="connsiteY0" fmla="*/ 0 h 1523516"/>
                <a:gd name="connsiteX1" fmla="*/ 368746 w 884237"/>
                <a:gd name="connsiteY1" fmla="*/ 150451 h 1523516"/>
                <a:gd name="connsiteX2" fmla="*/ 440237 w 884237"/>
                <a:gd name="connsiteY2" fmla="*/ 534101 h 1523516"/>
                <a:gd name="connsiteX3" fmla="*/ 884237 w 884237"/>
                <a:gd name="connsiteY3" fmla="*/ 376127 h 1523516"/>
                <a:gd name="connsiteX4" fmla="*/ 462814 w 884237"/>
                <a:gd name="connsiteY4" fmla="*/ 740971 h 1523516"/>
                <a:gd name="connsiteX5" fmla="*/ 462814 w 884237"/>
                <a:gd name="connsiteY5" fmla="*/ 797390 h 1523516"/>
                <a:gd name="connsiteX6" fmla="*/ 534782 w 884237"/>
                <a:gd name="connsiteY6" fmla="*/ 1512949 h 1523516"/>
                <a:gd name="connsiteX7" fmla="*/ 538286 w 884237"/>
                <a:gd name="connsiteY7" fmla="*/ 1523516 h 1523516"/>
                <a:gd name="connsiteX8" fmla="*/ 240131 w 884237"/>
                <a:gd name="connsiteY8" fmla="*/ 1523516 h 1523516"/>
                <a:gd name="connsiteX9" fmla="*/ 248684 w 884237"/>
                <a:gd name="connsiteY9" fmla="*/ 1476747 h 1523516"/>
                <a:gd name="connsiteX10" fmla="*/ 293492 w 884237"/>
                <a:gd name="connsiteY10" fmla="*/ 797390 h 1523516"/>
                <a:gd name="connsiteX11" fmla="*/ 293492 w 884237"/>
                <a:gd name="connsiteY11" fmla="*/ 714642 h 1523516"/>
                <a:gd name="connsiteX12" fmla="*/ 0 w 884237"/>
                <a:gd name="connsiteY12" fmla="*/ 394934 h 1523516"/>
                <a:gd name="connsiteX13" fmla="*/ 316068 w 884237"/>
                <a:gd name="connsiteY13" fmla="*/ 552907 h 1523516"/>
                <a:gd name="connsiteX14" fmla="*/ 308543 w 884237"/>
                <a:gd name="connsiteY14" fmla="*/ 0 h 152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4237" h="1523516">
                  <a:moveTo>
                    <a:pt x="308543" y="0"/>
                  </a:moveTo>
                  <a:cubicBezTo>
                    <a:pt x="334881" y="52658"/>
                    <a:pt x="353695" y="101555"/>
                    <a:pt x="368746" y="150451"/>
                  </a:cubicBezTo>
                  <a:cubicBezTo>
                    <a:pt x="459051" y="398695"/>
                    <a:pt x="440237" y="534101"/>
                    <a:pt x="440237" y="534101"/>
                  </a:cubicBezTo>
                  <a:cubicBezTo>
                    <a:pt x="579458" y="361082"/>
                    <a:pt x="884237" y="376127"/>
                    <a:pt x="884237" y="376127"/>
                  </a:cubicBezTo>
                  <a:cubicBezTo>
                    <a:pt x="884237" y="376127"/>
                    <a:pt x="530542" y="496488"/>
                    <a:pt x="462814" y="740971"/>
                  </a:cubicBezTo>
                  <a:cubicBezTo>
                    <a:pt x="462814" y="740971"/>
                    <a:pt x="462814" y="763538"/>
                    <a:pt x="462814" y="797390"/>
                  </a:cubicBezTo>
                  <a:cubicBezTo>
                    <a:pt x="469399" y="942199"/>
                    <a:pt x="487506" y="1346183"/>
                    <a:pt x="534782" y="1512949"/>
                  </a:cubicBezTo>
                  <a:lnTo>
                    <a:pt x="538286" y="1523516"/>
                  </a:lnTo>
                  <a:lnTo>
                    <a:pt x="240131" y="1523516"/>
                  </a:lnTo>
                  <a:lnTo>
                    <a:pt x="248684" y="1476747"/>
                  </a:lnTo>
                  <a:cubicBezTo>
                    <a:pt x="281146" y="1263493"/>
                    <a:pt x="290200" y="945490"/>
                    <a:pt x="293492" y="797390"/>
                  </a:cubicBezTo>
                  <a:cubicBezTo>
                    <a:pt x="293492" y="748493"/>
                    <a:pt x="293492" y="714642"/>
                    <a:pt x="293492" y="714642"/>
                  </a:cubicBezTo>
                  <a:cubicBezTo>
                    <a:pt x="244576" y="549146"/>
                    <a:pt x="0" y="394934"/>
                    <a:pt x="0" y="394934"/>
                  </a:cubicBezTo>
                  <a:cubicBezTo>
                    <a:pt x="263390" y="394934"/>
                    <a:pt x="316068" y="567952"/>
                    <a:pt x="316068" y="552907"/>
                  </a:cubicBezTo>
                  <a:cubicBezTo>
                    <a:pt x="372509" y="470159"/>
                    <a:pt x="308543" y="0"/>
                    <a:pt x="308543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0" y="4254915"/>
            <a:ext cx="1723984" cy="2603084"/>
            <a:chOff x="0" y="4254915"/>
            <a:chExt cx="1723984" cy="2603084"/>
          </a:xfrm>
        </p:grpSpPr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0" y="4254915"/>
              <a:ext cx="907581" cy="1808150"/>
            </a:xfrm>
            <a:custGeom>
              <a:avLst/>
              <a:gdLst>
                <a:gd name="T0" fmla="*/ 147 w 273"/>
                <a:gd name="T1" fmla="*/ 408 h 544"/>
                <a:gd name="T2" fmla="*/ 253 w 273"/>
                <a:gd name="T3" fmla="*/ 453 h 544"/>
                <a:gd name="T4" fmla="*/ 254 w 273"/>
                <a:gd name="T5" fmla="*/ 436 h 544"/>
                <a:gd name="T6" fmla="*/ 185 w 273"/>
                <a:gd name="T7" fmla="*/ 323 h 544"/>
                <a:gd name="T8" fmla="*/ 265 w 273"/>
                <a:gd name="T9" fmla="*/ 383 h 544"/>
                <a:gd name="T10" fmla="*/ 273 w 273"/>
                <a:gd name="T11" fmla="*/ 359 h 544"/>
                <a:gd name="T12" fmla="*/ 273 w 273"/>
                <a:gd name="T13" fmla="*/ 0 h 544"/>
                <a:gd name="T14" fmla="*/ 0 w 273"/>
                <a:gd name="T15" fmla="*/ 273 h 544"/>
                <a:gd name="T16" fmla="*/ 247 w 273"/>
                <a:gd name="T17" fmla="*/ 544 h 544"/>
                <a:gd name="T18" fmla="*/ 247 w 273"/>
                <a:gd name="T19" fmla="*/ 517 h 544"/>
                <a:gd name="T20" fmla="*/ 147 w 273"/>
                <a:gd name="T21" fmla="*/ 40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3" h="544">
                  <a:moveTo>
                    <a:pt x="147" y="408"/>
                  </a:moveTo>
                  <a:cubicBezTo>
                    <a:pt x="237" y="407"/>
                    <a:pt x="253" y="453"/>
                    <a:pt x="253" y="453"/>
                  </a:cubicBezTo>
                  <a:cubicBezTo>
                    <a:pt x="253" y="447"/>
                    <a:pt x="254" y="441"/>
                    <a:pt x="254" y="436"/>
                  </a:cubicBezTo>
                  <a:cubicBezTo>
                    <a:pt x="241" y="349"/>
                    <a:pt x="185" y="323"/>
                    <a:pt x="185" y="323"/>
                  </a:cubicBezTo>
                  <a:cubicBezTo>
                    <a:pt x="238" y="327"/>
                    <a:pt x="258" y="364"/>
                    <a:pt x="265" y="383"/>
                  </a:cubicBezTo>
                  <a:cubicBezTo>
                    <a:pt x="267" y="375"/>
                    <a:pt x="261" y="367"/>
                    <a:pt x="273" y="359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13" y="0"/>
                    <a:pt x="0" y="122"/>
                    <a:pt x="0" y="273"/>
                  </a:cubicBezTo>
                  <a:cubicBezTo>
                    <a:pt x="0" y="415"/>
                    <a:pt x="108" y="531"/>
                    <a:pt x="247" y="544"/>
                  </a:cubicBezTo>
                  <a:cubicBezTo>
                    <a:pt x="247" y="527"/>
                    <a:pt x="247" y="517"/>
                    <a:pt x="247" y="517"/>
                  </a:cubicBezTo>
                  <a:cubicBezTo>
                    <a:pt x="231" y="459"/>
                    <a:pt x="147" y="408"/>
                    <a:pt x="147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907581" y="4254915"/>
              <a:ext cx="816403" cy="1808150"/>
            </a:xfrm>
            <a:custGeom>
              <a:avLst/>
              <a:gdLst>
                <a:gd name="T0" fmla="*/ 32 w 246"/>
                <a:gd name="T1" fmla="*/ 38 h 544"/>
                <a:gd name="T2" fmla="*/ 34 w 246"/>
                <a:gd name="T3" fmla="*/ 3 h 544"/>
                <a:gd name="T4" fmla="*/ 0 w 246"/>
                <a:gd name="T5" fmla="*/ 0 h 544"/>
                <a:gd name="T6" fmla="*/ 0 w 246"/>
                <a:gd name="T7" fmla="*/ 359 h 544"/>
                <a:gd name="T8" fmla="*/ 88 w 246"/>
                <a:gd name="T9" fmla="*/ 245 h 544"/>
                <a:gd name="T10" fmla="*/ 24 w 246"/>
                <a:gd name="T11" fmla="*/ 455 h 544"/>
                <a:gd name="T12" fmla="*/ 175 w 246"/>
                <a:gd name="T13" fmla="*/ 401 h 544"/>
                <a:gd name="T14" fmla="*/ 31 w 246"/>
                <a:gd name="T15" fmla="*/ 526 h 544"/>
                <a:gd name="T16" fmla="*/ 32 w 246"/>
                <a:gd name="T17" fmla="*/ 544 h 544"/>
                <a:gd name="T18" fmla="*/ 246 w 246"/>
                <a:gd name="T19" fmla="*/ 390 h 544"/>
                <a:gd name="T20" fmla="*/ 32 w 246"/>
                <a:gd name="T21" fmla="*/ 3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544">
                  <a:moveTo>
                    <a:pt x="32" y="38"/>
                  </a:moveTo>
                  <a:cubicBezTo>
                    <a:pt x="32" y="26"/>
                    <a:pt x="33" y="14"/>
                    <a:pt x="34" y="3"/>
                  </a:cubicBezTo>
                  <a:cubicBezTo>
                    <a:pt x="23" y="1"/>
                    <a:pt x="8" y="0"/>
                    <a:pt x="0" y="0"/>
                  </a:cubicBezTo>
                  <a:cubicBezTo>
                    <a:pt x="0" y="359"/>
                    <a:pt x="0" y="359"/>
                    <a:pt x="0" y="359"/>
                  </a:cubicBezTo>
                  <a:cubicBezTo>
                    <a:pt x="28" y="278"/>
                    <a:pt x="88" y="245"/>
                    <a:pt x="88" y="245"/>
                  </a:cubicBezTo>
                  <a:cubicBezTo>
                    <a:pt x="14" y="390"/>
                    <a:pt x="24" y="455"/>
                    <a:pt x="24" y="455"/>
                  </a:cubicBezTo>
                  <a:cubicBezTo>
                    <a:pt x="71" y="396"/>
                    <a:pt x="175" y="401"/>
                    <a:pt x="175" y="401"/>
                  </a:cubicBezTo>
                  <a:cubicBezTo>
                    <a:pt x="175" y="401"/>
                    <a:pt x="55" y="442"/>
                    <a:pt x="31" y="526"/>
                  </a:cubicBezTo>
                  <a:cubicBezTo>
                    <a:pt x="31" y="526"/>
                    <a:pt x="32" y="533"/>
                    <a:pt x="32" y="544"/>
                  </a:cubicBezTo>
                  <a:cubicBezTo>
                    <a:pt x="127" y="533"/>
                    <a:pt x="207" y="473"/>
                    <a:pt x="246" y="390"/>
                  </a:cubicBezTo>
                  <a:cubicBezTo>
                    <a:pt x="119" y="324"/>
                    <a:pt x="32" y="191"/>
                    <a:pt x="32" y="3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16"/>
            <p:cNvSpPr/>
            <p:nvPr/>
          </p:nvSpPr>
          <p:spPr>
            <a:xfrm>
              <a:off x="488158" y="5069916"/>
              <a:ext cx="997358" cy="1788083"/>
            </a:xfrm>
            <a:custGeom>
              <a:avLst/>
              <a:gdLst>
                <a:gd name="connsiteX0" fmla="*/ 805148 w 1128712"/>
                <a:gd name="connsiteY0" fmla="*/ 0 h 2023578"/>
                <a:gd name="connsiteX1" fmla="*/ 564356 w 1128712"/>
                <a:gd name="connsiteY1" fmla="*/ 789542 h 2023578"/>
                <a:gd name="connsiteX2" fmla="*/ 1128712 w 1128712"/>
                <a:gd name="connsiteY2" fmla="*/ 586517 h 2023578"/>
                <a:gd name="connsiteX3" fmla="*/ 590693 w 1128712"/>
                <a:gd name="connsiteY3" fmla="*/ 1056482 h 2023578"/>
                <a:gd name="connsiteX4" fmla="*/ 594455 w 1128712"/>
                <a:gd name="connsiteY4" fmla="*/ 1124157 h 2023578"/>
                <a:gd name="connsiteX5" fmla="*/ 671631 w 1128712"/>
                <a:gd name="connsiteY5" fmla="*/ 1992285 h 2023578"/>
                <a:gd name="connsiteX6" fmla="*/ 679167 w 1128712"/>
                <a:gd name="connsiteY6" fmla="*/ 2023578 h 2023578"/>
                <a:gd name="connsiteX7" fmla="*/ 315501 w 1128712"/>
                <a:gd name="connsiteY7" fmla="*/ 2023578 h 2023578"/>
                <a:gd name="connsiteX8" fmla="*/ 320272 w 1128712"/>
                <a:gd name="connsiteY8" fmla="*/ 1996662 h 2023578"/>
                <a:gd name="connsiteX9" fmla="*/ 376238 w 1128712"/>
                <a:gd name="connsiteY9" fmla="*/ 1124157 h 2023578"/>
                <a:gd name="connsiteX10" fmla="*/ 376238 w 1128712"/>
                <a:gd name="connsiteY10" fmla="*/ 1022644 h 2023578"/>
                <a:gd name="connsiteX11" fmla="*/ 0 w 1128712"/>
                <a:gd name="connsiteY11" fmla="*/ 612835 h 2023578"/>
                <a:gd name="connsiteX12" fmla="*/ 398812 w 1128712"/>
                <a:gd name="connsiteY12" fmla="*/ 782022 h 2023578"/>
                <a:gd name="connsiteX13" fmla="*/ 402574 w 1128712"/>
                <a:gd name="connsiteY13" fmla="*/ 718107 h 2023578"/>
                <a:gd name="connsiteX14" fmla="*/ 142970 w 1128712"/>
                <a:gd name="connsiteY14" fmla="*/ 293258 h 2023578"/>
                <a:gd name="connsiteX15" fmla="*/ 443960 w 1128712"/>
                <a:gd name="connsiteY15" fmla="*/ 518842 h 2023578"/>
                <a:gd name="connsiteX16" fmla="*/ 474059 w 1128712"/>
                <a:gd name="connsiteY16" fmla="*/ 428608 h 2023578"/>
                <a:gd name="connsiteX17" fmla="*/ 805148 w 1128712"/>
                <a:gd name="connsiteY17" fmla="*/ 0 h 20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8712" h="2023578">
                  <a:moveTo>
                    <a:pt x="805148" y="0"/>
                  </a:moveTo>
                  <a:cubicBezTo>
                    <a:pt x="526732" y="545160"/>
                    <a:pt x="564356" y="789542"/>
                    <a:pt x="564356" y="789542"/>
                  </a:cubicBezTo>
                  <a:cubicBezTo>
                    <a:pt x="741188" y="567718"/>
                    <a:pt x="1128712" y="586517"/>
                    <a:pt x="1128712" y="586517"/>
                  </a:cubicBezTo>
                  <a:cubicBezTo>
                    <a:pt x="1128712" y="586517"/>
                    <a:pt x="680990" y="740665"/>
                    <a:pt x="590693" y="1056482"/>
                  </a:cubicBezTo>
                  <a:cubicBezTo>
                    <a:pt x="590693" y="1056482"/>
                    <a:pt x="594455" y="1082800"/>
                    <a:pt x="594455" y="1124157"/>
                  </a:cubicBezTo>
                  <a:cubicBezTo>
                    <a:pt x="600569" y="1295224"/>
                    <a:pt x="621586" y="1756686"/>
                    <a:pt x="671631" y="1992285"/>
                  </a:cubicBezTo>
                  <a:lnTo>
                    <a:pt x="679167" y="2023578"/>
                  </a:lnTo>
                  <a:lnTo>
                    <a:pt x="315501" y="2023578"/>
                  </a:lnTo>
                  <a:lnTo>
                    <a:pt x="320272" y="1996662"/>
                  </a:lnTo>
                  <a:cubicBezTo>
                    <a:pt x="361012" y="1721658"/>
                    <a:pt x="372946" y="1314962"/>
                    <a:pt x="376238" y="1124157"/>
                  </a:cubicBezTo>
                  <a:cubicBezTo>
                    <a:pt x="376238" y="1060241"/>
                    <a:pt x="376238" y="1022644"/>
                    <a:pt x="376238" y="1022644"/>
                  </a:cubicBezTo>
                  <a:cubicBezTo>
                    <a:pt x="316040" y="804580"/>
                    <a:pt x="0" y="612835"/>
                    <a:pt x="0" y="612835"/>
                  </a:cubicBezTo>
                  <a:cubicBezTo>
                    <a:pt x="338614" y="609075"/>
                    <a:pt x="398812" y="782022"/>
                    <a:pt x="398812" y="782022"/>
                  </a:cubicBezTo>
                  <a:cubicBezTo>
                    <a:pt x="398812" y="759464"/>
                    <a:pt x="402574" y="736905"/>
                    <a:pt x="402574" y="718107"/>
                  </a:cubicBezTo>
                  <a:cubicBezTo>
                    <a:pt x="353663" y="391011"/>
                    <a:pt x="142970" y="293258"/>
                    <a:pt x="142970" y="293258"/>
                  </a:cubicBezTo>
                  <a:cubicBezTo>
                    <a:pt x="342376" y="308297"/>
                    <a:pt x="417624" y="447407"/>
                    <a:pt x="443960" y="518842"/>
                  </a:cubicBezTo>
                  <a:cubicBezTo>
                    <a:pt x="451485" y="488764"/>
                    <a:pt x="462772" y="458686"/>
                    <a:pt x="474059" y="428608"/>
                  </a:cubicBezTo>
                  <a:cubicBezTo>
                    <a:pt x="594455" y="124071"/>
                    <a:pt x="805148" y="0"/>
                    <a:pt x="805148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10790649" y="4807600"/>
            <a:ext cx="1401351" cy="2050399"/>
            <a:chOff x="10790649" y="4807600"/>
            <a:chExt cx="1401351" cy="2050399"/>
          </a:xfrm>
        </p:grpSpPr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10790649" y="4807600"/>
              <a:ext cx="714001" cy="1408365"/>
            </a:xfrm>
            <a:custGeom>
              <a:avLst/>
              <a:gdLst>
                <a:gd name="T0" fmla="*/ 116 w 215"/>
                <a:gd name="T1" fmla="*/ 317 h 424"/>
                <a:gd name="T2" fmla="*/ 200 w 215"/>
                <a:gd name="T3" fmla="*/ 359 h 424"/>
                <a:gd name="T4" fmla="*/ 193 w 215"/>
                <a:gd name="T5" fmla="*/ 212 h 424"/>
                <a:gd name="T6" fmla="*/ 205 w 215"/>
                <a:gd name="T7" fmla="*/ 252 h 424"/>
                <a:gd name="T8" fmla="*/ 205 w 215"/>
                <a:gd name="T9" fmla="*/ 0 h 424"/>
                <a:gd name="T10" fmla="*/ 207 w 215"/>
                <a:gd name="T11" fmla="*/ 0 h 424"/>
                <a:gd name="T12" fmla="*/ 0 w 215"/>
                <a:gd name="T13" fmla="*/ 232 h 424"/>
                <a:gd name="T14" fmla="*/ 193 w 215"/>
                <a:gd name="T15" fmla="*/ 424 h 424"/>
                <a:gd name="T16" fmla="*/ 193 w 215"/>
                <a:gd name="T17" fmla="*/ 402 h 424"/>
                <a:gd name="T18" fmla="*/ 116 w 215"/>
                <a:gd name="T19" fmla="*/ 317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424">
                  <a:moveTo>
                    <a:pt x="116" y="317"/>
                  </a:moveTo>
                  <a:cubicBezTo>
                    <a:pt x="186" y="317"/>
                    <a:pt x="200" y="363"/>
                    <a:pt x="200" y="359"/>
                  </a:cubicBezTo>
                  <a:cubicBezTo>
                    <a:pt x="215" y="337"/>
                    <a:pt x="193" y="212"/>
                    <a:pt x="193" y="212"/>
                  </a:cubicBezTo>
                  <a:cubicBezTo>
                    <a:pt x="200" y="226"/>
                    <a:pt x="205" y="239"/>
                    <a:pt x="205" y="252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8" y="0"/>
                    <a:pt x="207" y="0"/>
                  </a:cubicBezTo>
                  <a:cubicBezTo>
                    <a:pt x="172" y="103"/>
                    <a:pt x="98" y="187"/>
                    <a:pt x="0" y="232"/>
                  </a:cubicBezTo>
                  <a:cubicBezTo>
                    <a:pt x="10" y="333"/>
                    <a:pt x="91" y="414"/>
                    <a:pt x="193" y="424"/>
                  </a:cubicBezTo>
                  <a:cubicBezTo>
                    <a:pt x="193" y="411"/>
                    <a:pt x="193" y="402"/>
                    <a:pt x="193" y="402"/>
                  </a:cubicBezTo>
                  <a:cubicBezTo>
                    <a:pt x="181" y="358"/>
                    <a:pt x="116" y="317"/>
                    <a:pt x="116" y="317"/>
                  </a:cubicBezTo>
                  <a:close/>
                </a:path>
              </a:pathLst>
            </a:custGeom>
            <a:solidFill>
              <a:schemeClr val="accent5">
                <a:alpha val="9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11470984" y="4807600"/>
              <a:ext cx="721016" cy="1408365"/>
            </a:xfrm>
            <a:custGeom>
              <a:avLst/>
              <a:gdLst>
                <a:gd name="T0" fmla="*/ 217 w 217"/>
                <a:gd name="T1" fmla="*/ 212 h 424"/>
                <a:gd name="T2" fmla="*/ 0 w 217"/>
                <a:gd name="T3" fmla="*/ 0 h 424"/>
                <a:gd name="T4" fmla="*/ 0 w 217"/>
                <a:gd name="T5" fmla="*/ 252 h 424"/>
                <a:gd name="T6" fmla="*/ 24 w 217"/>
                <a:gd name="T7" fmla="*/ 354 h 424"/>
                <a:gd name="T8" fmla="*/ 143 w 217"/>
                <a:gd name="T9" fmla="*/ 312 h 424"/>
                <a:gd name="T10" fmla="*/ 33 w 217"/>
                <a:gd name="T11" fmla="*/ 409 h 424"/>
                <a:gd name="T12" fmla="*/ 31 w 217"/>
                <a:gd name="T13" fmla="*/ 424 h 424"/>
                <a:gd name="T14" fmla="*/ 217 w 217"/>
                <a:gd name="T15" fmla="*/ 212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424">
                  <a:moveTo>
                    <a:pt x="217" y="212"/>
                  </a:moveTo>
                  <a:cubicBezTo>
                    <a:pt x="217" y="95"/>
                    <a:pt x="124" y="0"/>
                    <a:pt x="0" y="0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28" y="318"/>
                    <a:pt x="24" y="354"/>
                    <a:pt x="24" y="354"/>
                  </a:cubicBezTo>
                  <a:cubicBezTo>
                    <a:pt x="60" y="308"/>
                    <a:pt x="143" y="312"/>
                    <a:pt x="143" y="312"/>
                  </a:cubicBezTo>
                  <a:cubicBezTo>
                    <a:pt x="143" y="312"/>
                    <a:pt x="51" y="344"/>
                    <a:pt x="33" y="409"/>
                  </a:cubicBezTo>
                  <a:cubicBezTo>
                    <a:pt x="33" y="409"/>
                    <a:pt x="31" y="415"/>
                    <a:pt x="31" y="424"/>
                  </a:cubicBezTo>
                  <a:cubicBezTo>
                    <a:pt x="137" y="411"/>
                    <a:pt x="217" y="321"/>
                    <a:pt x="217" y="2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20"/>
            <p:cNvSpPr/>
            <p:nvPr/>
          </p:nvSpPr>
          <p:spPr>
            <a:xfrm>
              <a:off x="11175005" y="5511783"/>
              <a:ext cx="781333" cy="1346216"/>
            </a:xfrm>
            <a:custGeom>
              <a:avLst/>
              <a:gdLst>
                <a:gd name="connsiteX0" fmla="*/ 308543 w 884237"/>
                <a:gd name="connsiteY0" fmla="*/ 0 h 1523516"/>
                <a:gd name="connsiteX1" fmla="*/ 368746 w 884237"/>
                <a:gd name="connsiteY1" fmla="*/ 150451 h 1523516"/>
                <a:gd name="connsiteX2" fmla="*/ 440237 w 884237"/>
                <a:gd name="connsiteY2" fmla="*/ 534101 h 1523516"/>
                <a:gd name="connsiteX3" fmla="*/ 884237 w 884237"/>
                <a:gd name="connsiteY3" fmla="*/ 376127 h 1523516"/>
                <a:gd name="connsiteX4" fmla="*/ 462814 w 884237"/>
                <a:gd name="connsiteY4" fmla="*/ 740971 h 1523516"/>
                <a:gd name="connsiteX5" fmla="*/ 462814 w 884237"/>
                <a:gd name="connsiteY5" fmla="*/ 797390 h 1523516"/>
                <a:gd name="connsiteX6" fmla="*/ 534782 w 884237"/>
                <a:gd name="connsiteY6" fmla="*/ 1512949 h 1523516"/>
                <a:gd name="connsiteX7" fmla="*/ 538286 w 884237"/>
                <a:gd name="connsiteY7" fmla="*/ 1523516 h 1523516"/>
                <a:gd name="connsiteX8" fmla="*/ 240131 w 884237"/>
                <a:gd name="connsiteY8" fmla="*/ 1523516 h 1523516"/>
                <a:gd name="connsiteX9" fmla="*/ 248684 w 884237"/>
                <a:gd name="connsiteY9" fmla="*/ 1476747 h 1523516"/>
                <a:gd name="connsiteX10" fmla="*/ 293492 w 884237"/>
                <a:gd name="connsiteY10" fmla="*/ 797390 h 1523516"/>
                <a:gd name="connsiteX11" fmla="*/ 293492 w 884237"/>
                <a:gd name="connsiteY11" fmla="*/ 714642 h 1523516"/>
                <a:gd name="connsiteX12" fmla="*/ 0 w 884237"/>
                <a:gd name="connsiteY12" fmla="*/ 394934 h 1523516"/>
                <a:gd name="connsiteX13" fmla="*/ 316068 w 884237"/>
                <a:gd name="connsiteY13" fmla="*/ 552907 h 1523516"/>
                <a:gd name="connsiteX14" fmla="*/ 308543 w 884237"/>
                <a:gd name="connsiteY14" fmla="*/ 0 h 152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4237" h="1523516">
                  <a:moveTo>
                    <a:pt x="308543" y="0"/>
                  </a:moveTo>
                  <a:cubicBezTo>
                    <a:pt x="334881" y="52658"/>
                    <a:pt x="353695" y="101555"/>
                    <a:pt x="368746" y="150451"/>
                  </a:cubicBezTo>
                  <a:cubicBezTo>
                    <a:pt x="459051" y="398695"/>
                    <a:pt x="440237" y="534101"/>
                    <a:pt x="440237" y="534101"/>
                  </a:cubicBezTo>
                  <a:cubicBezTo>
                    <a:pt x="579458" y="361082"/>
                    <a:pt x="884237" y="376127"/>
                    <a:pt x="884237" y="376127"/>
                  </a:cubicBezTo>
                  <a:cubicBezTo>
                    <a:pt x="884237" y="376127"/>
                    <a:pt x="530542" y="496488"/>
                    <a:pt x="462814" y="740971"/>
                  </a:cubicBezTo>
                  <a:cubicBezTo>
                    <a:pt x="462814" y="740971"/>
                    <a:pt x="462814" y="763538"/>
                    <a:pt x="462814" y="797390"/>
                  </a:cubicBezTo>
                  <a:cubicBezTo>
                    <a:pt x="469399" y="942199"/>
                    <a:pt x="487506" y="1346183"/>
                    <a:pt x="534782" y="1512949"/>
                  </a:cubicBezTo>
                  <a:lnTo>
                    <a:pt x="538286" y="1523516"/>
                  </a:lnTo>
                  <a:lnTo>
                    <a:pt x="240131" y="1523516"/>
                  </a:lnTo>
                  <a:lnTo>
                    <a:pt x="248684" y="1476747"/>
                  </a:lnTo>
                  <a:cubicBezTo>
                    <a:pt x="281146" y="1263493"/>
                    <a:pt x="290200" y="945490"/>
                    <a:pt x="293492" y="797390"/>
                  </a:cubicBezTo>
                  <a:cubicBezTo>
                    <a:pt x="293492" y="748493"/>
                    <a:pt x="293492" y="714642"/>
                    <a:pt x="293492" y="714642"/>
                  </a:cubicBezTo>
                  <a:cubicBezTo>
                    <a:pt x="244576" y="549146"/>
                    <a:pt x="0" y="394934"/>
                    <a:pt x="0" y="394934"/>
                  </a:cubicBezTo>
                  <a:cubicBezTo>
                    <a:pt x="263390" y="394934"/>
                    <a:pt x="316068" y="567952"/>
                    <a:pt x="316068" y="552907"/>
                  </a:cubicBezTo>
                  <a:cubicBezTo>
                    <a:pt x="372509" y="470159"/>
                    <a:pt x="308543" y="0"/>
                    <a:pt x="308543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7920615" y="4254915"/>
            <a:ext cx="1723984" cy="2603084"/>
            <a:chOff x="7920615" y="4254915"/>
            <a:chExt cx="1723984" cy="2603084"/>
          </a:xfrm>
        </p:grpSpPr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7920615" y="4254915"/>
              <a:ext cx="907581" cy="1808150"/>
            </a:xfrm>
            <a:custGeom>
              <a:avLst/>
              <a:gdLst>
                <a:gd name="T0" fmla="*/ 147 w 273"/>
                <a:gd name="T1" fmla="*/ 408 h 544"/>
                <a:gd name="T2" fmla="*/ 253 w 273"/>
                <a:gd name="T3" fmla="*/ 453 h 544"/>
                <a:gd name="T4" fmla="*/ 254 w 273"/>
                <a:gd name="T5" fmla="*/ 436 h 544"/>
                <a:gd name="T6" fmla="*/ 185 w 273"/>
                <a:gd name="T7" fmla="*/ 323 h 544"/>
                <a:gd name="T8" fmla="*/ 265 w 273"/>
                <a:gd name="T9" fmla="*/ 383 h 544"/>
                <a:gd name="T10" fmla="*/ 273 w 273"/>
                <a:gd name="T11" fmla="*/ 359 h 544"/>
                <a:gd name="T12" fmla="*/ 273 w 273"/>
                <a:gd name="T13" fmla="*/ 0 h 544"/>
                <a:gd name="T14" fmla="*/ 0 w 273"/>
                <a:gd name="T15" fmla="*/ 273 h 544"/>
                <a:gd name="T16" fmla="*/ 247 w 273"/>
                <a:gd name="T17" fmla="*/ 544 h 544"/>
                <a:gd name="T18" fmla="*/ 247 w 273"/>
                <a:gd name="T19" fmla="*/ 517 h 544"/>
                <a:gd name="T20" fmla="*/ 147 w 273"/>
                <a:gd name="T21" fmla="*/ 40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3" h="544">
                  <a:moveTo>
                    <a:pt x="147" y="408"/>
                  </a:moveTo>
                  <a:cubicBezTo>
                    <a:pt x="237" y="407"/>
                    <a:pt x="253" y="453"/>
                    <a:pt x="253" y="453"/>
                  </a:cubicBezTo>
                  <a:cubicBezTo>
                    <a:pt x="253" y="447"/>
                    <a:pt x="254" y="441"/>
                    <a:pt x="254" y="436"/>
                  </a:cubicBezTo>
                  <a:cubicBezTo>
                    <a:pt x="241" y="349"/>
                    <a:pt x="185" y="323"/>
                    <a:pt x="185" y="323"/>
                  </a:cubicBezTo>
                  <a:cubicBezTo>
                    <a:pt x="238" y="327"/>
                    <a:pt x="258" y="364"/>
                    <a:pt x="265" y="383"/>
                  </a:cubicBezTo>
                  <a:cubicBezTo>
                    <a:pt x="267" y="375"/>
                    <a:pt x="261" y="367"/>
                    <a:pt x="273" y="359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13" y="0"/>
                    <a:pt x="0" y="122"/>
                    <a:pt x="0" y="273"/>
                  </a:cubicBezTo>
                  <a:cubicBezTo>
                    <a:pt x="0" y="415"/>
                    <a:pt x="108" y="531"/>
                    <a:pt x="247" y="544"/>
                  </a:cubicBezTo>
                  <a:cubicBezTo>
                    <a:pt x="247" y="527"/>
                    <a:pt x="247" y="517"/>
                    <a:pt x="247" y="517"/>
                  </a:cubicBezTo>
                  <a:cubicBezTo>
                    <a:pt x="231" y="459"/>
                    <a:pt x="147" y="408"/>
                    <a:pt x="147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828196" y="4254915"/>
              <a:ext cx="816403" cy="1808150"/>
            </a:xfrm>
            <a:custGeom>
              <a:avLst/>
              <a:gdLst>
                <a:gd name="T0" fmla="*/ 32 w 246"/>
                <a:gd name="T1" fmla="*/ 38 h 544"/>
                <a:gd name="T2" fmla="*/ 34 w 246"/>
                <a:gd name="T3" fmla="*/ 3 h 544"/>
                <a:gd name="T4" fmla="*/ 0 w 246"/>
                <a:gd name="T5" fmla="*/ 0 h 544"/>
                <a:gd name="T6" fmla="*/ 0 w 246"/>
                <a:gd name="T7" fmla="*/ 359 h 544"/>
                <a:gd name="T8" fmla="*/ 88 w 246"/>
                <a:gd name="T9" fmla="*/ 245 h 544"/>
                <a:gd name="T10" fmla="*/ 24 w 246"/>
                <a:gd name="T11" fmla="*/ 455 h 544"/>
                <a:gd name="T12" fmla="*/ 175 w 246"/>
                <a:gd name="T13" fmla="*/ 401 h 544"/>
                <a:gd name="T14" fmla="*/ 31 w 246"/>
                <a:gd name="T15" fmla="*/ 526 h 544"/>
                <a:gd name="T16" fmla="*/ 32 w 246"/>
                <a:gd name="T17" fmla="*/ 544 h 544"/>
                <a:gd name="T18" fmla="*/ 246 w 246"/>
                <a:gd name="T19" fmla="*/ 390 h 544"/>
                <a:gd name="T20" fmla="*/ 32 w 246"/>
                <a:gd name="T21" fmla="*/ 3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544">
                  <a:moveTo>
                    <a:pt x="32" y="38"/>
                  </a:moveTo>
                  <a:cubicBezTo>
                    <a:pt x="32" y="26"/>
                    <a:pt x="33" y="14"/>
                    <a:pt x="34" y="3"/>
                  </a:cubicBezTo>
                  <a:cubicBezTo>
                    <a:pt x="23" y="1"/>
                    <a:pt x="8" y="0"/>
                    <a:pt x="0" y="0"/>
                  </a:cubicBezTo>
                  <a:cubicBezTo>
                    <a:pt x="0" y="359"/>
                    <a:pt x="0" y="359"/>
                    <a:pt x="0" y="359"/>
                  </a:cubicBezTo>
                  <a:cubicBezTo>
                    <a:pt x="28" y="278"/>
                    <a:pt x="88" y="245"/>
                    <a:pt x="88" y="245"/>
                  </a:cubicBezTo>
                  <a:cubicBezTo>
                    <a:pt x="14" y="390"/>
                    <a:pt x="24" y="455"/>
                    <a:pt x="24" y="455"/>
                  </a:cubicBezTo>
                  <a:cubicBezTo>
                    <a:pt x="71" y="396"/>
                    <a:pt x="175" y="401"/>
                    <a:pt x="175" y="401"/>
                  </a:cubicBezTo>
                  <a:cubicBezTo>
                    <a:pt x="175" y="401"/>
                    <a:pt x="55" y="442"/>
                    <a:pt x="31" y="526"/>
                  </a:cubicBezTo>
                  <a:cubicBezTo>
                    <a:pt x="31" y="526"/>
                    <a:pt x="32" y="533"/>
                    <a:pt x="32" y="544"/>
                  </a:cubicBezTo>
                  <a:cubicBezTo>
                    <a:pt x="127" y="533"/>
                    <a:pt x="207" y="473"/>
                    <a:pt x="246" y="390"/>
                  </a:cubicBezTo>
                  <a:cubicBezTo>
                    <a:pt x="119" y="324"/>
                    <a:pt x="32" y="191"/>
                    <a:pt x="32" y="3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24"/>
            <p:cNvSpPr/>
            <p:nvPr/>
          </p:nvSpPr>
          <p:spPr>
            <a:xfrm>
              <a:off x="8408773" y="5069916"/>
              <a:ext cx="997358" cy="1788083"/>
            </a:xfrm>
            <a:custGeom>
              <a:avLst/>
              <a:gdLst>
                <a:gd name="connsiteX0" fmla="*/ 805148 w 1128712"/>
                <a:gd name="connsiteY0" fmla="*/ 0 h 2023578"/>
                <a:gd name="connsiteX1" fmla="*/ 564356 w 1128712"/>
                <a:gd name="connsiteY1" fmla="*/ 789542 h 2023578"/>
                <a:gd name="connsiteX2" fmla="*/ 1128712 w 1128712"/>
                <a:gd name="connsiteY2" fmla="*/ 586517 h 2023578"/>
                <a:gd name="connsiteX3" fmla="*/ 590693 w 1128712"/>
                <a:gd name="connsiteY3" fmla="*/ 1056482 h 2023578"/>
                <a:gd name="connsiteX4" fmla="*/ 594455 w 1128712"/>
                <a:gd name="connsiteY4" fmla="*/ 1124157 h 2023578"/>
                <a:gd name="connsiteX5" fmla="*/ 671631 w 1128712"/>
                <a:gd name="connsiteY5" fmla="*/ 1992285 h 2023578"/>
                <a:gd name="connsiteX6" fmla="*/ 679167 w 1128712"/>
                <a:gd name="connsiteY6" fmla="*/ 2023578 h 2023578"/>
                <a:gd name="connsiteX7" fmla="*/ 315501 w 1128712"/>
                <a:gd name="connsiteY7" fmla="*/ 2023578 h 2023578"/>
                <a:gd name="connsiteX8" fmla="*/ 320272 w 1128712"/>
                <a:gd name="connsiteY8" fmla="*/ 1996662 h 2023578"/>
                <a:gd name="connsiteX9" fmla="*/ 376238 w 1128712"/>
                <a:gd name="connsiteY9" fmla="*/ 1124157 h 2023578"/>
                <a:gd name="connsiteX10" fmla="*/ 376238 w 1128712"/>
                <a:gd name="connsiteY10" fmla="*/ 1022644 h 2023578"/>
                <a:gd name="connsiteX11" fmla="*/ 0 w 1128712"/>
                <a:gd name="connsiteY11" fmla="*/ 612835 h 2023578"/>
                <a:gd name="connsiteX12" fmla="*/ 398812 w 1128712"/>
                <a:gd name="connsiteY12" fmla="*/ 782022 h 2023578"/>
                <a:gd name="connsiteX13" fmla="*/ 402574 w 1128712"/>
                <a:gd name="connsiteY13" fmla="*/ 718107 h 2023578"/>
                <a:gd name="connsiteX14" fmla="*/ 142970 w 1128712"/>
                <a:gd name="connsiteY14" fmla="*/ 293258 h 2023578"/>
                <a:gd name="connsiteX15" fmla="*/ 443960 w 1128712"/>
                <a:gd name="connsiteY15" fmla="*/ 518842 h 2023578"/>
                <a:gd name="connsiteX16" fmla="*/ 474059 w 1128712"/>
                <a:gd name="connsiteY16" fmla="*/ 428608 h 2023578"/>
                <a:gd name="connsiteX17" fmla="*/ 805148 w 1128712"/>
                <a:gd name="connsiteY17" fmla="*/ 0 h 20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8712" h="2023578">
                  <a:moveTo>
                    <a:pt x="805148" y="0"/>
                  </a:moveTo>
                  <a:cubicBezTo>
                    <a:pt x="526732" y="545160"/>
                    <a:pt x="564356" y="789542"/>
                    <a:pt x="564356" y="789542"/>
                  </a:cubicBezTo>
                  <a:cubicBezTo>
                    <a:pt x="741188" y="567718"/>
                    <a:pt x="1128712" y="586517"/>
                    <a:pt x="1128712" y="586517"/>
                  </a:cubicBezTo>
                  <a:cubicBezTo>
                    <a:pt x="1128712" y="586517"/>
                    <a:pt x="680990" y="740665"/>
                    <a:pt x="590693" y="1056482"/>
                  </a:cubicBezTo>
                  <a:cubicBezTo>
                    <a:pt x="590693" y="1056482"/>
                    <a:pt x="594455" y="1082800"/>
                    <a:pt x="594455" y="1124157"/>
                  </a:cubicBezTo>
                  <a:cubicBezTo>
                    <a:pt x="600569" y="1295224"/>
                    <a:pt x="621586" y="1756686"/>
                    <a:pt x="671631" y="1992285"/>
                  </a:cubicBezTo>
                  <a:lnTo>
                    <a:pt x="679167" y="2023578"/>
                  </a:lnTo>
                  <a:lnTo>
                    <a:pt x="315501" y="2023578"/>
                  </a:lnTo>
                  <a:lnTo>
                    <a:pt x="320272" y="1996662"/>
                  </a:lnTo>
                  <a:cubicBezTo>
                    <a:pt x="361012" y="1721658"/>
                    <a:pt x="372946" y="1314962"/>
                    <a:pt x="376238" y="1124157"/>
                  </a:cubicBezTo>
                  <a:cubicBezTo>
                    <a:pt x="376238" y="1060241"/>
                    <a:pt x="376238" y="1022644"/>
                    <a:pt x="376238" y="1022644"/>
                  </a:cubicBezTo>
                  <a:cubicBezTo>
                    <a:pt x="316040" y="804580"/>
                    <a:pt x="0" y="612835"/>
                    <a:pt x="0" y="612835"/>
                  </a:cubicBezTo>
                  <a:cubicBezTo>
                    <a:pt x="338614" y="609075"/>
                    <a:pt x="398812" y="782022"/>
                    <a:pt x="398812" y="782022"/>
                  </a:cubicBezTo>
                  <a:cubicBezTo>
                    <a:pt x="398812" y="759464"/>
                    <a:pt x="402574" y="736905"/>
                    <a:pt x="402574" y="718107"/>
                  </a:cubicBezTo>
                  <a:cubicBezTo>
                    <a:pt x="353663" y="391011"/>
                    <a:pt x="142970" y="293258"/>
                    <a:pt x="142970" y="293258"/>
                  </a:cubicBezTo>
                  <a:cubicBezTo>
                    <a:pt x="342376" y="308297"/>
                    <a:pt x="417624" y="447407"/>
                    <a:pt x="443960" y="518842"/>
                  </a:cubicBezTo>
                  <a:cubicBezTo>
                    <a:pt x="451485" y="488764"/>
                    <a:pt x="462772" y="458686"/>
                    <a:pt x="474059" y="428608"/>
                  </a:cubicBezTo>
                  <a:cubicBezTo>
                    <a:pt x="594455" y="124071"/>
                    <a:pt x="805148" y="0"/>
                    <a:pt x="805148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1012788" y="3065380"/>
            <a:ext cx="2631566" cy="3792619"/>
            <a:chOff x="1012788" y="3065380"/>
            <a:chExt cx="2631566" cy="3792619"/>
          </a:xfrm>
        </p:grpSpPr>
        <p:sp>
          <p:nvSpPr>
            <p:cNvPr id="31" name="Freeform 30"/>
            <p:cNvSpPr>
              <a:spLocks/>
            </p:cNvSpPr>
            <p:nvPr/>
          </p:nvSpPr>
          <p:spPr bwMode="auto">
            <a:xfrm>
              <a:off x="1012788" y="3065380"/>
              <a:ext cx="1315783" cy="2625955"/>
            </a:xfrm>
            <a:custGeom>
              <a:avLst/>
              <a:gdLst>
                <a:gd name="T0" fmla="*/ 225 w 396"/>
                <a:gd name="T1" fmla="*/ 576 h 790"/>
                <a:gd name="T2" fmla="*/ 390 w 396"/>
                <a:gd name="T3" fmla="*/ 676 h 790"/>
                <a:gd name="T4" fmla="*/ 396 w 396"/>
                <a:gd name="T5" fmla="*/ 640 h 790"/>
                <a:gd name="T6" fmla="*/ 396 w 396"/>
                <a:gd name="T7" fmla="*/ 618 h 790"/>
                <a:gd name="T8" fmla="*/ 326 w 396"/>
                <a:gd name="T9" fmla="*/ 394 h 790"/>
                <a:gd name="T10" fmla="*/ 396 w 396"/>
                <a:gd name="T11" fmla="*/ 485 h 790"/>
                <a:gd name="T12" fmla="*/ 396 w 396"/>
                <a:gd name="T13" fmla="*/ 0 h 790"/>
                <a:gd name="T14" fmla="*/ 2 w 396"/>
                <a:gd name="T15" fmla="*/ 361 h 790"/>
                <a:gd name="T16" fmla="*/ 0 w 396"/>
                <a:gd name="T17" fmla="*/ 396 h 790"/>
                <a:gd name="T18" fmla="*/ 214 w 396"/>
                <a:gd name="T19" fmla="*/ 748 h 790"/>
                <a:gd name="T20" fmla="*/ 354 w 396"/>
                <a:gd name="T21" fmla="*/ 790 h 790"/>
                <a:gd name="T22" fmla="*/ 225 w 396"/>
                <a:gd name="T23" fmla="*/ 57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790">
                  <a:moveTo>
                    <a:pt x="225" y="576"/>
                  </a:moveTo>
                  <a:cubicBezTo>
                    <a:pt x="359" y="528"/>
                    <a:pt x="390" y="676"/>
                    <a:pt x="390" y="676"/>
                  </a:cubicBezTo>
                  <a:cubicBezTo>
                    <a:pt x="393" y="665"/>
                    <a:pt x="396" y="653"/>
                    <a:pt x="396" y="640"/>
                  </a:cubicBezTo>
                  <a:cubicBezTo>
                    <a:pt x="396" y="618"/>
                    <a:pt x="396" y="618"/>
                    <a:pt x="396" y="618"/>
                  </a:cubicBezTo>
                  <a:cubicBezTo>
                    <a:pt x="384" y="519"/>
                    <a:pt x="326" y="394"/>
                    <a:pt x="326" y="394"/>
                  </a:cubicBezTo>
                  <a:cubicBezTo>
                    <a:pt x="357" y="421"/>
                    <a:pt x="376" y="453"/>
                    <a:pt x="396" y="485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180" y="0"/>
                    <a:pt x="20" y="159"/>
                    <a:pt x="2" y="361"/>
                  </a:cubicBezTo>
                  <a:cubicBezTo>
                    <a:pt x="1" y="372"/>
                    <a:pt x="0" y="384"/>
                    <a:pt x="0" y="396"/>
                  </a:cubicBezTo>
                  <a:cubicBezTo>
                    <a:pt x="0" y="549"/>
                    <a:pt x="87" y="682"/>
                    <a:pt x="214" y="748"/>
                  </a:cubicBezTo>
                  <a:cubicBezTo>
                    <a:pt x="257" y="770"/>
                    <a:pt x="304" y="785"/>
                    <a:pt x="354" y="790"/>
                  </a:cubicBezTo>
                  <a:cubicBezTo>
                    <a:pt x="360" y="556"/>
                    <a:pt x="225" y="576"/>
                    <a:pt x="225" y="576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31"/>
            <p:cNvSpPr>
              <a:spLocks/>
            </p:cNvSpPr>
            <p:nvPr/>
          </p:nvSpPr>
          <p:spPr bwMode="auto">
            <a:xfrm>
              <a:off x="2328571" y="3065380"/>
              <a:ext cx="1315783" cy="2602109"/>
            </a:xfrm>
            <a:custGeom>
              <a:avLst/>
              <a:gdLst>
                <a:gd name="T0" fmla="*/ 375 w 396"/>
                <a:gd name="T1" fmla="*/ 524 h 783"/>
                <a:gd name="T2" fmla="*/ 396 w 396"/>
                <a:gd name="T3" fmla="*/ 396 h 783"/>
                <a:gd name="T4" fmla="*/ 0 w 396"/>
                <a:gd name="T5" fmla="*/ 0 h 783"/>
                <a:gd name="T6" fmla="*/ 0 w 396"/>
                <a:gd name="T7" fmla="*/ 485 h 783"/>
                <a:gd name="T8" fmla="*/ 45 w 396"/>
                <a:gd name="T9" fmla="*/ 680 h 783"/>
                <a:gd name="T10" fmla="*/ 181 w 396"/>
                <a:gd name="T11" fmla="*/ 568 h 783"/>
                <a:gd name="T12" fmla="*/ 83 w 396"/>
                <a:gd name="T13" fmla="*/ 783 h 783"/>
                <a:gd name="T14" fmla="*/ 166 w 396"/>
                <a:gd name="T15" fmla="*/ 756 h 783"/>
                <a:gd name="T16" fmla="*/ 375 w 396"/>
                <a:gd name="T17" fmla="*/ 52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6" h="783">
                  <a:moveTo>
                    <a:pt x="375" y="524"/>
                  </a:moveTo>
                  <a:cubicBezTo>
                    <a:pt x="388" y="484"/>
                    <a:pt x="396" y="441"/>
                    <a:pt x="396" y="396"/>
                  </a:cubicBezTo>
                  <a:cubicBezTo>
                    <a:pt x="396" y="178"/>
                    <a:pt x="212" y="0"/>
                    <a:pt x="0" y="0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44" y="580"/>
                    <a:pt x="45" y="680"/>
                    <a:pt x="45" y="680"/>
                  </a:cubicBezTo>
                  <a:cubicBezTo>
                    <a:pt x="99" y="552"/>
                    <a:pt x="181" y="568"/>
                    <a:pt x="181" y="568"/>
                  </a:cubicBezTo>
                  <a:cubicBezTo>
                    <a:pt x="113" y="603"/>
                    <a:pt x="87" y="688"/>
                    <a:pt x="83" y="783"/>
                  </a:cubicBezTo>
                  <a:cubicBezTo>
                    <a:pt x="112" y="777"/>
                    <a:pt x="139" y="768"/>
                    <a:pt x="166" y="756"/>
                  </a:cubicBezTo>
                  <a:cubicBezTo>
                    <a:pt x="264" y="711"/>
                    <a:pt x="340" y="627"/>
                    <a:pt x="375" y="524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32"/>
            <p:cNvSpPr/>
            <p:nvPr/>
          </p:nvSpPr>
          <p:spPr>
            <a:xfrm>
              <a:off x="1760457" y="4375552"/>
              <a:ext cx="1168494" cy="2482447"/>
            </a:xfrm>
            <a:custGeom>
              <a:avLst/>
              <a:gdLst>
                <a:gd name="connsiteX0" fmla="*/ 379435 w 1322387"/>
                <a:gd name="connsiteY0" fmla="*/ 0 h 2809391"/>
                <a:gd name="connsiteX1" fmla="*/ 642410 w 1322387"/>
                <a:gd name="connsiteY1" fmla="*/ 342206 h 2809391"/>
                <a:gd name="connsiteX2" fmla="*/ 811465 w 1322387"/>
                <a:gd name="connsiteY2" fmla="*/ 1075504 h 2809391"/>
                <a:gd name="connsiteX3" fmla="*/ 1322387 w 1322387"/>
                <a:gd name="connsiteY3" fmla="*/ 654328 h 2809391"/>
                <a:gd name="connsiteX4" fmla="*/ 954223 w 1322387"/>
                <a:gd name="connsiteY4" fmla="*/ 1462836 h 2809391"/>
                <a:gd name="connsiteX5" fmla="*/ 1114769 w 1322387"/>
                <a:gd name="connsiteY5" fmla="*/ 2755257 h 2809391"/>
                <a:gd name="connsiteX6" fmla="*/ 1128624 w 1322387"/>
                <a:gd name="connsiteY6" fmla="*/ 2809391 h 2809391"/>
                <a:gd name="connsiteX7" fmla="*/ 216621 w 1322387"/>
                <a:gd name="connsiteY7" fmla="*/ 2809391 h 2809391"/>
                <a:gd name="connsiteX8" fmla="*/ 250824 w 1322387"/>
                <a:gd name="connsiteY8" fmla="*/ 2700453 h 2809391"/>
                <a:gd name="connsiteX9" fmla="*/ 484625 w 1322387"/>
                <a:gd name="connsiteY9" fmla="*/ 1489160 h 2809391"/>
                <a:gd name="connsiteX10" fmla="*/ 0 w 1322387"/>
                <a:gd name="connsiteY10" fmla="*/ 684412 h 2809391"/>
                <a:gd name="connsiteX11" fmla="*/ 619869 w 1322387"/>
                <a:gd name="connsiteY11" fmla="*/ 1060462 h 2809391"/>
                <a:gd name="connsiteX12" fmla="*/ 642410 w 1322387"/>
                <a:gd name="connsiteY12" fmla="*/ 925084 h 2809391"/>
                <a:gd name="connsiteX13" fmla="*/ 642410 w 1322387"/>
                <a:gd name="connsiteY13" fmla="*/ 842353 h 2809391"/>
                <a:gd name="connsiteX14" fmla="*/ 379435 w 1322387"/>
                <a:gd name="connsiteY14" fmla="*/ 0 h 280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2387" h="2809391">
                  <a:moveTo>
                    <a:pt x="379435" y="0"/>
                  </a:moveTo>
                  <a:cubicBezTo>
                    <a:pt x="495895" y="101534"/>
                    <a:pt x="578545" y="221870"/>
                    <a:pt x="642410" y="342206"/>
                  </a:cubicBezTo>
                  <a:cubicBezTo>
                    <a:pt x="830249" y="699454"/>
                    <a:pt x="811465" y="1075504"/>
                    <a:pt x="811465" y="1075504"/>
                  </a:cubicBezTo>
                  <a:cubicBezTo>
                    <a:pt x="1014331" y="594160"/>
                    <a:pt x="1322387" y="654328"/>
                    <a:pt x="1322387" y="654328"/>
                  </a:cubicBezTo>
                  <a:cubicBezTo>
                    <a:pt x="1066926" y="785946"/>
                    <a:pt x="969250" y="1105588"/>
                    <a:pt x="954223" y="1462836"/>
                  </a:cubicBezTo>
                  <a:cubicBezTo>
                    <a:pt x="930978" y="1930784"/>
                    <a:pt x="1042684" y="2466274"/>
                    <a:pt x="1114769" y="2755257"/>
                  </a:cubicBezTo>
                  <a:lnTo>
                    <a:pt x="1128624" y="2809391"/>
                  </a:lnTo>
                  <a:lnTo>
                    <a:pt x="216621" y="2809391"/>
                  </a:lnTo>
                  <a:lnTo>
                    <a:pt x="250824" y="2700453"/>
                  </a:lnTo>
                  <a:cubicBezTo>
                    <a:pt x="410252" y="2169047"/>
                    <a:pt x="474764" y="1778718"/>
                    <a:pt x="484625" y="1489160"/>
                  </a:cubicBezTo>
                  <a:cubicBezTo>
                    <a:pt x="507166" y="609202"/>
                    <a:pt x="0" y="684412"/>
                    <a:pt x="0" y="684412"/>
                  </a:cubicBezTo>
                  <a:cubicBezTo>
                    <a:pt x="503409" y="503908"/>
                    <a:pt x="619869" y="1060462"/>
                    <a:pt x="619869" y="1060462"/>
                  </a:cubicBezTo>
                  <a:cubicBezTo>
                    <a:pt x="631139" y="1019097"/>
                    <a:pt x="638653" y="973971"/>
                    <a:pt x="642410" y="925084"/>
                  </a:cubicBezTo>
                  <a:cubicBezTo>
                    <a:pt x="642410" y="898761"/>
                    <a:pt x="642410" y="872437"/>
                    <a:pt x="642410" y="842353"/>
                  </a:cubicBezTo>
                  <a:cubicBezTo>
                    <a:pt x="623626" y="470063"/>
                    <a:pt x="379435" y="0"/>
                    <a:pt x="379435" y="0"/>
                  </a:cubicBezTo>
                  <a:close/>
                </a:path>
              </a:pathLst>
            </a:custGeom>
            <a:solidFill>
              <a:srgbClr val="3724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5037990" y="3065380"/>
            <a:ext cx="2631567" cy="3792619"/>
            <a:chOff x="5037990" y="3065380"/>
            <a:chExt cx="2631567" cy="3792619"/>
          </a:xfrm>
        </p:grpSpPr>
        <p:sp>
          <p:nvSpPr>
            <p:cNvPr id="39" name="Freeform 38"/>
            <p:cNvSpPr>
              <a:spLocks/>
            </p:cNvSpPr>
            <p:nvPr/>
          </p:nvSpPr>
          <p:spPr bwMode="auto">
            <a:xfrm>
              <a:off x="5037990" y="3065380"/>
              <a:ext cx="1315783" cy="2625955"/>
            </a:xfrm>
            <a:custGeom>
              <a:avLst/>
              <a:gdLst>
                <a:gd name="T0" fmla="*/ 225 w 396"/>
                <a:gd name="T1" fmla="*/ 576 h 790"/>
                <a:gd name="T2" fmla="*/ 390 w 396"/>
                <a:gd name="T3" fmla="*/ 676 h 790"/>
                <a:gd name="T4" fmla="*/ 396 w 396"/>
                <a:gd name="T5" fmla="*/ 640 h 790"/>
                <a:gd name="T6" fmla="*/ 396 w 396"/>
                <a:gd name="T7" fmla="*/ 618 h 790"/>
                <a:gd name="T8" fmla="*/ 326 w 396"/>
                <a:gd name="T9" fmla="*/ 394 h 790"/>
                <a:gd name="T10" fmla="*/ 396 w 396"/>
                <a:gd name="T11" fmla="*/ 485 h 790"/>
                <a:gd name="T12" fmla="*/ 396 w 396"/>
                <a:gd name="T13" fmla="*/ 0 h 790"/>
                <a:gd name="T14" fmla="*/ 2 w 396"/>
                <a:gd name="T15" fmla="*/ 361 h 790"/>
                <a:gd name="T16" fmla="*/ 0 w 396"/>
                <a:gd name="T17" fmla="*/ 396 h 790"/>
                <a:gd name="T18" fmla="*/ 214 w 396"/>
                <a:gd name="T19" fmla="*/ 748 h 790"/>
                <a:gd name="T20" fmla="*/ 354 w 396"/>
                <a:gd name="T21" fmla="*/ 790 h 790"/>
                <a:gd name="T22" fmla="*/ 225 w 396"/>
                <a:gd name="T23" fmla="*/ 57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790">
                  <a:moveTo>
                    <a:pt x="225" y="576"/>
                  </a:moveTo>
                  <a:cubicBezTo>
                    <a:pt x="359" y="528"/>
                    <a:pt x="390" y="676"/>
                    <a:pt x="390" y="676"/>
                  </a:cubicBezTo>
                  <a:cubicBezTo>
                    <a:pt x="393" y="665"/>
                    <a:pt x="396" y="653"/>
                    <a:pt x="396" y="640"/>
                  </a:cubicBezTo>
                  <a:cubicBezTo>
                    <a:pt x="396" y="618"/>
                    <a:pt x="396" y="618"/>
                    <a:pt x="396" y="618"/>
                  </a:cubicBezTo>
                  <a:cubicBezTo>
                    <a:pt x="384" y="519"/>
                    <a:pt x="326" y="394"/>
                    <a:pt x="326" y="394"/>
                  </a:cubicBezTo>
                  <a:cubicBezTo>
                    <a:pt x="357" y="421"/>
                    <a:pt x="376" y="453"/>
                    <a:pt x="396" y="485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180" y="0"/>
                    <a:pt x="20" y="159"/>
                    <a:pt x="2" y="361"/>
                  </a:cubicBezTo>
                  <a:cubicBezTo>
                    <a:pt x="1" y="372"/>
                    <a:pt x="0" y="384"/>
                    <a:pt x="0" y="396"/>
                  </a:cubicBezTo>
                  <a:cubicBezTo>
                    <a:pt x="0" y="549"/>
                    <a:pt x="87" y="682"/>
                    <a:pt x="214" y="748"/>
                  </a:cubicBezTo>
                  <a:cubicBezTo>
                    <a:pt x="257" y="770"/>
                    <a:pt x="304" y="785"/>
                    <a:pt x="354" y="790"/>
                  </a:cubicBezTo>
                  <a:cubicBezTo>
                    <a:pt x="360" y="556"/>
                    <a:pt x="225" y="576"/>
                    <a:pt x="225" y="576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" name="Freeform 39"/>
            <p:cNvSpPr>
              <a:spLocks/>
            </p:cNvSpPr>
            <p:nvPr/>
          </p:nvSpPr>
          <p:spPr bwMode="auto">
            <a:xfrm>
              <a:off x="6353774" y="3065380"/>
              <a:ext cx="1315783" cy="2602109"/>
            </a:xfrm>
            <a:custGeom>
              <a:avLst/>
              <a:gdLst>
                <a:gd name="T0" fmla="*/ 375 w 396"/>
                <a:gd name="T1" fmla="*/ 524 h 783"/>
                <a:gd name="T2" fmla="*/ 396 w 396"/>
                <a:gd name="T3" fmla="*/ 396 h 783"/>
                <a:gd name="T4" fmla="*/ 0 w 396"/>
                <a:gd name="T5" fmla="*/ 0 h 783"/>
                <a:gd name="T6" fmla="*/ 0 w 396"/>
                <a:gd name="T7" fmla="*/ 485 h 783"/>
                <a:gd name="T8" fmla="*/ 45 w 396"/>
                <a:gd name="T9" fmla="*/ 680 h 783"/>
                <a:gd name="T10" fmla="*/ 181 w 396"/>
                <a:gd name="T11" fmla="*/ 568 h 783"/>
                <a:gd name="T12" fmla="*/ 83 w 396"/>
                <a:gd name="T13" fmla="*/ 783 h 783"/>
                <a:gd name="T14" fmla="*/ 166 w 396"/>
                <a:gd name="T15" fmla="*/ 756 h 783"/>
                <a:gd name="T16" fmla="*/ 375 w 396"/>
                <a:gd name="T17" fmla="*/ 52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6" h="783">
                  <a:moveTo>
                    <a:pt x="375" y="524"/>
                  </a:moveTo>
                  <a:cubicBezTo>
                    <a:pt x="388" y="484"/>
                    <a:pt x="396" y="441"/>
                    <a:pt x="396" y="396"/>
                  </a:cubicBezTo>
                  <a:cubicBezTo>
                    <a:pt x="396" y="178"/>
                    <a:pt x="212" y="0"/>
                    <a:pt x="0" y="0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44" y="580"/>
                    <a:pt x="45" y="680"/>
                    <a:pt x="45" y="680"/>
                  </a:cubicBezTo>
                  <a:cubicBezTo>
                    <a:pt x="99" y="552"/>
                    <a:pt x="181" y="568"/>
                    <a:pt x="181" y="568"/>
                  </a:cubicBezTo>
                  <a:cubicBezTo>
                    <a:pt x="113" y="603"/>
                    <a:pt x="87" y="688"/>
                    <a:pt x="83" y="783"/>
                  </a:cubicBezTo>
                  <a:cubicBezTo>
                    <a:pt x="112" y="777"/>
                    <a:pt x="139" y="768"/>
                    <a:pt x="166" y="756"/>
                  </a:cubicBezTo>
                  <a:cubicBezTo>
                    <a:pt x="264" y="711"/>
                    <a:pt x="340" y="627"/>
                    <a:pt x="375" y="524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" name="Freeform 40"/>
            <p:cNvSpPr/>
            <p:nvPr/>
          </p:nvSpPr>
          <p:spPr>
            <a:xfrm>
              <a:off x="5785659" y="4375552"/>
              <a:ext cx="1168494" cy="2482447"/>
            </a:xfrm>
            <a:custGeom>
              <a:avLst/>
              <a:gdLst>
                <a:gd name="connsiteX0" fmla="*/ 379435 w 1322387"/>
                <a:gd name="connsiteY0" fmla="*/ 0 h 2809391"/>
                <a:gd name="connsiteX1" fmla="*/ 642410 w 1322387"/>
                <a:gd name="connsiteY1" fmla="*/ 342206 h 2809391"/>
                <a:gd name="connsiteX2" fmla="*/ 811465 w 1322387"/>
                <a:gd name="connsiteY2" fmla="*/ 1075504 h 2809391"/>
                <a:gd name="connsiteX3" fmla="*/ 1322387 w 1322387"/>
                <a:gd name="connsiteY3" fmla="*/ 654328 h 2809391"/>
                <a:gd name="connsiteX4" fmla="*/ 954223 w 1322387"/>
                <a:gd name="connsiteY4" fmla="*/ 1462836 h 2809391"/>
                <a:gd name="connsiteX5" fmla="*/ 1114769 w 1322387"/>
                <a:gd name="connsiteY5" fmla="*/ 2755257 h 2809391"/>
                <a:gd name="connsiteX6" fmla="*/ 1128624 w 1322387"/>
                <a:gd name="connsiteY6" fmla="*/ 2809391 h 2809391"/>
                <a:gd name="connsiteX7" fmla="*/ 216621 w 1322387"/>
                <a:gd name="connsiteY7" fmla="*/ 2809391 h 2809391"/>
                <a:gd name="connsiteX8" fmla="*/ 250824 w 1322387"/>
                <a:gd name="connsiteY8" fmla="*/ 2700453 h 2809391"/>
                <a:gd name="connsiteX9" fmla="*/ 484625 w 1322387"/>
                <a:gd name="connsiteY9" fmla="*/ 1489160 h 2809391"/>
                <a:gd name="connsiteX10" fmla="*/ 0 w 1322387"/>
                <a:gd name="connsiteY10" fmla="*/ 684412 h 2809391"/>
                <a:gd name="connsiteX11" fmla="*/ 619869 w 1322387"/>
                <a:gd name="connsiteY11" fmla="*/ 1060462 h 2809391"/>
                <a:gd name="connsiteX12" fmla="*/ 642410 w 1322387"/>
                <a:gd name="connsiteY12" fmla="*/ 925084 h 2809391"/>
                <a:gd name="connsiteX13" fmla="*/ 642410 w 1322387"/>
                <a:gd name="connsiteY13" fmla="*/ 842353 h 2809391"/>
                <a:gd name="connsiteX14" fmla="*/ 379435 w 1322387"/>
                <a:gd name="connsiteY14" fmla="*/ 0 h 280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2387" h="2809391">
                  <a:moveTo>
                    <a:pt x="379435" y="0"/>
                  </a:moveTo>
                  <a:cubicBezTo>
                    <a:pt x="495895" y="101534"/>
                    <a:pt x="578545" y="221870"/>
                    <a:pt x="642410" y="342206"/>
                  </a:cubicBezTo>
                  <a:cubicBezTo>
                    <a:pt x="830249" y="699454"/>
                    <a:pt x="811465" y="1075504"/>
                    <a:pt x="811465" y="1075504"/>
                  </a:cubicBezTo>
                  <a:cubicBezTo>
                    <a:pt x="1014331" y="594160"/>
                    <a:pt x="1322387" y="654328"/>
                    <a:pt x="1322387" y="654328"/>
                  </a:cubicBezTo>
                  <a:cubicBezTo>
                    <a:pt x="1066926" y="785946"/>
                    <a:pt x="969250" y="1105588"/>
                    <a:pt x="954223" y="1462836"/>
                  </a:cubicBezTo>
                  <a:cubicBezTo>
                    <a:pt x="930978" y="1930784"/>
                    <a:pt x="1042684" y="2466274"/>
                    <a:pt x="1114769" y="2755257"/>
                  </a:cubicBezTo>
                  <a:lnTo>
                    <a:pt x="1128624" y="2809391"/>
                  </a:lnTo>
                  <a:lnTo>
                    <a:pt x="216621" y="2809391"/>
                  </a:lnTo>
                  <a:lnTo>
                    <a:pt x="250824" y="2700453"/>
                  </a:lnTo>
                  <a:cubicBezTo>
                    <a:pt x="410252" y="2169047"/>
                    <a:pt x="474764" y="1778718"/>
                    <a:pt x="484625" y="1489160"/>
                  </a:cubicBezTo>
                  <a:cubicBezTo>
                    <a:pt x="507166" y="609202"/>
                    <a:pt x="0" y="684412"/>
                    <a:pt x="0" y="684412"/>
                  </a:cubicBezTo>
                  <a:cubicBezTo>
                    <a:pt x="503409" y="503908"/>
                    <a:pt x="619869" y="1060462"/>
                    <a:pt x="619869" y="1060462"/>
                  </a:cubicBezTo>
                  <a:cubicBezTo>
                    <a:pt x="631139" y="1019097"/>
                    <a:pt x="638653" y="973971"/>
                    <a:pt x="642410" y="925084"/>
                  </a:cubicBezTo>
                  <a:cubicBezTo>
                    <a:pt x="642410" y="898761"/>
                    <a:pt x="642410" y="872437"/>
                    <a:pt x="642410" y="842353"/>
                  </a:cubicBezTo>
                  <a:cubicBezTo>
                    <a:pt x="623626" y="470063"/>
                    <a:pt x="379435" y="0"/>
                    <a:pt x="379435" y="0"/>
                  </a:cubicBezTo>
                  <a:close/>
                </a:path>
              </a:pathLst>
            </a:custGeom>
            <a:solidFill>
              <a:srgbClr val="3724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933403" y="3065380"/>
            <a:ext cx="2631566" cy="3792619"/>
            <a:chOff x="8933403" y="3065380"/>
            <a:chExt cx="2631566" cy="3792619"/>
          </a:xfrm>
        </p:grpSpPr>
        <p:sp>
          <p:nvSpPr>
            <p:cNvPr id="51" name="Freeform 50"/>
            <p:cNvSpPr>
              <a:spLocks/>
            </p:cNvSpPr>
            <p:nvPr/>
          </p:nvSpPr>
          <p:spPr bwMode="auto">
            <a:xfrm>
              <a:off x="8933403" y="3065380"/>
              <a:ext cx="1315783" cy="2625955"/>
            </a:xfrm>
            <a:custGeom>
              <a:avLst/>
              <a:gdLst>
                <a:gd name="T0" fmla="*/ 225 w 396"/>
                <a:gd name="T1" fmla="*/ 576 h 790"/>
                <a:gd name="T2" fmla="*/ 390 w 396"/>
                <a:gd name="T3" fmla="*/ 676 h 790"/>
                <a:gd name="T4" fmla="*/ 396 w 396"/>
                <a:gd name="T5" fmla="*/ 640 h 790"/>
                <a:gd name="T6" fmla="*/ 396 w 396"/>
                <a:gd name="T7" fmla="*/ 618 h 790"/>
                <a:gd name="T8" fmla="*/ 326 w 396"/>
                <a:gd name="T9" fmla="*/ 394 h 790"/>
                <a:gd name="T10" fmla="*/ 396 w 396"/>
                <a:gd name="T11" fmla="*/ 485 h 790"/>
                <a:gd name="T12" fmla="*/ 396 w 396"/>
                <a:gd name="T13" fmla="*/ 0 h 790"/>
                <a:gd name="T14" fmla="*/ 2 w 396"/>
                <a:gd name="T15" fmla="*/ 361 h 790"/>
                <a:gd name="T16" fmla="*/ 0 w 396"/>
                <a:gd name="T17" fmla="*/ 396 h 790"/>
                <a:gd name="T18" fmla="*/ 214 w 396"/>
                <a:gd name="T19" fmla="*/ 748 h 790"/>
                <a:gd name="T20" fmla="*/ 354 w 396"/>
                <a:gd name="T21" fmla="*/ 790 h 790"/>
                <a:gd name="T22" fmla="*/ 225 w 396"/>
                <a:gd name="T23" fmla="*/ 57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790">
                  <a:moveTo>
                    <a:pt x="225" y="576"/>
                  </a:moveTo>
                  <a:cubicBezTo>
                    <a:pt x="359" y="528"/>
                    <a:pt x="390" y="676"/>
                    <a:pt x="390" y="676"/>
                  </a:cubicBezTo>
                  <a:cubicBezTo>
                    <a:pt x="393" y="665"/>
                    <a:pt x="396" y="653"/>
                    <a:pt x="396" y="640"/>
                  </a:cubicBezTo>
                  <a:cubicBezTo>
                    <a:pt x="396" y="618"/>
                    <a:pt x="396" y="618"/>
                    <a:pt x="396" y="618"/>
                  </a:cubicBezTo>
                  <a:cubicBezTo>
                    <a:pt x="384" y="519"/>
                    <a:pt x="326" y="394"/>
                    <a:pt x="326" y="394"/>
                  </a:cubicBezTo>
                  <a:cubicBezTo>
                    <a:pt x="357" y="421"/>
                    <a:pt x="376" y="453"/>
                    <a:pt x="396" y="485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180" y="0"/>
                    <a:pt x="20" y="159"/>
                    <a:pt x="2" y="361"/>
                  </a:cubicBezTo>
                  <a:cubicBezTo>
                    <a:pt x="1" y="372"/>
                    <a:pt x="0" y="384"/>
                    <a:pt x="0" y="396"/>
                  </a:cubicBezTo>
                  <a:cubicBezTo>
                    <a:pt x="0" y="549"/>
                    <a:pt x="87" y="682"/>
                    <a:pt x="214" y="748"/>
                  </a:cubicBezTo>
                  <a:cubicBezTo>
                    <a:pt x="257" y="770"/>
                    <a:pt x="304" y="785"/>
                    <a:pt x="354" y="790"/>
                  </a:cubicBezTo>
                  <a:cubicBezTo>
                    <a:pt x="360" y="556"/>
                    <a:pt x="225" y="576"/>
                    <a:pt x="225" y="576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auto">
            <a:xfrm>
              <a:off x="10249186" y="3065380"/>
              <a:ext cx="1315783" cy="2602109"/>
            </a:xfrm>
            <a:custGeom>
              <a:avLst/>
              <a:gdLst>
                <a:gd name="T0" fmla="*/ 375 w 396"/>
                <a:gd name="T1" fmla="*/ 524 h 783"/>
                <a:gd name="T2" fmla="*/ 396 w 396"/>
                <a:gd name="T3" fmla="*/ 396 h 783"/>
                <a:gd name="T4" fmla="*/ 0 w 396"/>
                <a:gd name="T5" fmla="*/ 0 h 783"/>
                <a:gd name="T6" fmla="*/ 0 w 396"/>
                <a:gd name="T7" fmla="*/ 485 h 783"/>
                <a:gd name="T8" fmla="*/ 45 w 396"/>
                <a:gd name="T9" fmla="*/ 680 h 783"/>
                <a:gd name="T10" fmla="*/ 181 w 396"/>
                <a:gd name="T11" fmla="*/ 568 h 783"/>
                <a:gd name="T12" fmla="*/ 83 w 396"/>
                <a:gd name="T13" fmla="*/ 783 h 783"/>
                <a:gd name="T14" fmla="*/ 166 w 396"/>
                <a:gd name="T15" fmla="*/ 756 h 783"/>
                <a:gd name="T16" fmla="*/ 375 w 396"/>
                <a:gd name="T17" fmla="*/ 52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6" h="783">
                  <a:moveTo>
                    <a:pt x="375" y="524"/>
                  </a:moveTo>
                  <a:cubicBezTo>
                    <a:pt x="388" y="484"/>
                    <a:pt x="396" y="441"/>
                    <a:pt x="396" y="396"/>
                  </a:cubicBezTo>
                  <a:cubicBezTo>
                    <a:pt x="396" y="178"/>
                    <a:pt x="212" y="0"/>
                    <a:pt x="0" y="0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44" y="580"/>
                    <a:pt x="45" y="680"/>
                    <a:pt x="45" y="680"/>
                  </a:cubicBezTo>
                  <a:cubicBezTo>
                    <a:pt x="99" y="552"/>
                    <a:pt x="181" y="568"/>
                    <a:pt x="181" y="568"/>
                  </a:cubicBezTo>
                  <a:cubicBezTo>
                    <a:pt x="113" y="603"/>
                    <a:pt x="87" y="688"/>
                    <a:pt x="83" y="783"/>
                  </a:cubicBezTo>
                  <a:cubicBezTo>
                    <a:pt x="112" y="777"/>
                    <a:pt x="139" y="768"/>
                    <a:pt x="166" y="756"/>
                  </a:cubicBezTo>
                  <a:cubicBezTo>
                    <a:pt x="264" y="711"/>
                    <a:pt x="340" y="627"/>
                    <a:pt x="375" y="524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Freeform 52"/>
            <p:cNvSpPr/>
            <p:nvPr/>
          </p:nvSpPr>
          <p:spPr>
            <a:xfrm>
              <a:off x="9681071" y="4375552"/>
              <a:ext cx="1168494" cy="2482447"/>
            </a:xfrm>
            <a:custGeom>
              <a:avLst/>
              <a:gdLst>
                <a:gd name="connsiteX0" fmla="*/ 379435 w 1322387"/>
                <a:gd name="connsiteY0" fmla="*/ 0 h 2809391"/>
                <a:gd name="connsiteX1" fmla="*/ 642410 w 1322387"/>
                <a:gd name="connsiteY1" fmla="*/ 342206 h 2809391"/>
                <a:gd name="connsiteX2" fmla="*/ 811465 w 1322387"/>
                <a:gd name="connsiteY2" fmla="*/ 1075504 h 2809391"/>
                <a:gd name="connsiteX3" fmla="*/ 1322387 w 1322387"/>
                <a:gd name="connsiteY3" fmla="*/ 654328 h 2809391"/>
                <a:gd name="connsiteX4" fmla="*/ 954223 w 1322387"/>
                <a:gd name="connsiteY4" fmla="*/ 1462836 h 2809391"/>
                <a:gd name="connsiteX5" fmla="*/ 1114769 w 1322387"/>
                <a:gd name="connsiteY5" fmla="*/ 2755257 h 2809391"/>
                <a:gd name="connsiteX6" fmla="*/ 1128624 w 1322387"/>
                <a:gd name="connsiteY6" fmla="*/ 2809391 h 2809391"/>
                <a:gd name="connsiteX7" fmla="*/ 216621 w 1322387"/>
                <a:gd name="connsiteY7" fmla="*/ 2809391 h 2809391"/>
                <a:gd name="connsiteX8" fmla="*/ 250824 w 1322387"/>
                <a:gd name="connsiteY8" fmla="*/ 2700453 h 2809391"/>
                <a:gd name="connsiteX9" fmla="*/ 484625 w 1322387"/>
                <a:gd name="connsiteY9" fmla="*/ 1489160 h 2809391"/>
                <a:gd name="connsiteX10" fmla="*/ 0 w 1322387"/>
                <a:gd name="connsiteY10" fmla="*/ 684412 h 2809391"/>
                <a:gd name="connsiteX11" fmla="*/ 619869 w 1322387"/>
                <a:gd name="connsiteY11" fmla="*/ 1060462 h 2809391"/>
                <a:gd name="connsiteX12" fmla="*/ 642410 w 1322387"/>
                <a:gd name="connsiteY12" fmla="*/ 925084 h 2809391"/>
                <a:gd name="connsiteX13" fmla="*/ 642410 w 1322387"/>
                <a:gd name="connsiteY13" fmla="*/ 842353 h 2809391"/>
                <a:gd name="connsiteX14" fmla="*/ 379435 w 1322387"/>
                <a:gd name="connsiteY14" fmla="*/ 0 h 280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2387" h="2809391">
                  <a:moveTo>
                    <a:pt x="379435" y="0"/>
                  </a:moveTo>
                  <a:cubicBezTo>
                    <a:pt x="495895" y="101534"/>
                    <a:pt x="578545" y="221870"/>
                    <a:pt x="642410" y="342206"/>
                  </a:cubicBezTo>
                  <a:cubicBezTo>
                    <a:pt x="830249" y="699454"/>
                    <a:pt x="811465" y="1075504"/>
                    <a:pt x="811465" y="1075504"/>
                  </a:cubicBezTo>
                  <a:cubicBezTo>
                    <a:pt x="1014331" y="594160"/>
                    <a:pt x="1322387" y="654328"/>
                    <a:pt x="1322387" y="654328"/>
                  </a:cubicBezTo>
                  <a:cubicBezTo>
                    <a:pt x="1066926" y="785946"/>
                    <a:pt x="969250" y="1105588"/>
                    <a:pt x="954223" y="1462836"/>
                  </a:cubicBezTo>
                  <a:cubicBezTo>
                    <a:pt x="930978" y="1930784"/>
                    <a:pt x="1042684" y="2466274"/>
                    <a:pt x="1114769" y="2755257"/>
                  </a:cubicBezTo>
                  <a:lnTo>
                    <a:pt x="1128624" y="2809391"/>
                  </a:lnTo>
                  <a:lnTo>
                    <a:pt x="216621" y="2809391"/>
                  </a:lnTo>
                  <a:lnTo>
                    <a:pt x="250824" y="2700453"/>
                  </a:lnTo>
                  <a:cubicBezTo>
                    <a:pt x="410252" y="2169047"/>
                    <a:pt x="474764" y="1778718"/>
                    <a:pt x="484625" y="1489160"/>
                  </a:cubicBezTo>
                  <a:cubicBezTo>
                    <a:pt x="507166" y="609202"/>
                    <a:pt x="0" y="684412"/>
                    <a:pt x="0" y="684412"/>
                  </a:cubicBezTo>
                  <a:cubicBezTo>
                    <a:pt x="503409" y="503908"/>
                    <a:pt x="619869" y="1060462"/>
                    <a:pt x="619869" y="1060462"/>
                  </a:cubicBezTo>
                  <a:cubicBezTo>
                    <a:pt x="631139" y="1019097"/>
                    <a:pt x="638653" y="973971"/>
                    <a:pt x="642410" y="925084"/>
                  </a:cubicBezTo>
                  <a:cubicBezTo>
                    <a:pt x="642410" y="898761"/>
                    <a:pt x="642410" y="872437"/>
                    <a:pt x="642410" y="842353"/>
                  </a:cubicBezTo>
                  <a:cubicBezTo>
                    <a:pt x="623626" y="470063"/>
                    <a:pt x="379435" y="0"/>
                    <a:pt x="379435" y="0"/>
                  </a:cubicBezTo>
                  <a:close/>
                </a:path>
              </a:pathLst>
            </a:custGeom>
            <a:solidFill>
              <a:srgbClr val="3724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55" name="Freeform 54"/>
          <p:cNvSpPr>
            <a:spLocks/>
          </p:cNvSpPr>
          <p:nvPr/>
        </p:nvSpPr>
        <p:spPr bwMode="auto">
          <a:xfrm>
            <a:off x="6353774" y="5119012"/>
            <a:ext cx="0" cy="72943"/>
          </a:xfrm>
          <a:custGeom>
            <a:avLst/>
            <a:gdLst>
              <a:gd name="T0" fmla="*/ 0 h 22"/>
              <a:gd name="T1" fmla="*/ 22 h 22"/>
              <a:gd name="T2" fmla="*/ 0 h 2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2">
                <a:moveTo>
                  <a:pt x="0" y="0"/>
                </a:moveTo>
                <a:cubicBezTo>
                  <a:pt x="0" y="22"/>
                  <a:pt x="0" y="22"/>
                  <a:pt x="0" y="22"/>
                </a:cubicBezTo>
                <a:cubicBezTo>
                  <a:pt x="0" y="15"/>
                  <a:pt x="0" y="8"/>
                  <a:pt x="0" y="0"/>
                </a:cubicBezTo>
                <a:close/>
              </a:path>
            </a:pathLst>
          </a:custGeom>
          <a:solidFill>
            <a:srgbClr val="C0F159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56" name="Freeform 55"/>
          <p:cNvSpPr>
            <a:spLocks/>
          </p:cNvSpPr>
          <p:nvPr/>
        </p:nvSpPr>
        <p:spPr bwMode="auto">
          <a:xfrm>
            <a:off x="2328571" y="5119012"/>
            <a:ext cx="0" cy="72943"/>
          </a:xfrm>
          <a:custGeom>
            <a:avLst/>
            <a:gdLst>
              <a:gd name="T0" fmla="*/ 0 h 22"/>
              <a:gd name="T1" fmla="*/ 22 h 22"/>
              <a:gd name="T2" fmla="*/ 0 h 2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2">
                <a:moveTo>
                  <a:pt x="0" y="0"/>
                </a:moveTo>
                <a:cubicBezTo>
                  <a:pt x="0" y="22"/>
                  <a:pt x="0" y="22"/>
                  <a:pt x="0" y="22"/>
                </a:cubicBezTo>
                <a:cubicBezTo>
                  <a:pt x="0" y="15"/>
                  <a:pt x="0" y="8"/>
                  <a:pt x="0" y="0"/>
                </a:cubicBezTo>
                <a:close/>
              </a:path>
            </a:pathLst>
          </a:custGeom>
          <a:solidFill>
            <a:srgbClr val="C0F159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57" name="Freeform 56"/>
          <p:cNvSpPr>
            <a:spLocks/>
          </p:cNvSpPr>
          <p:nvPr/>
        </p:nvSpPr>
        <p:spPr bwMode="auto">
          <a:xfrm>
            <a:off x="10249186" y="5119012"/>
            <a:ext cx="0" cy="72943"/>
          </a:xfrm>
          <a:custGeom>
            <a:avLst/>
            <a:gdLst>
              <a:gd name="T0" fmla="*/ 0 h 22"/>
              <a:gd name="T1" fmla="*/ 22 h 22"/>
              <a:gd name="T2" fmla="*/ 0 h 2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2">
                <a:moveTo>
                  <a:pt x="0" y="0"/>
                </a:moveTo>
                <a:cubicBezTo>
                  <a:pt x="0" y="22"/>
                  <a:pt x="0" y="22"/>
                  <a:pt x="0" y="22"/>
                </a:cubicBezTo>
                <a:cubicBezTo>
                  <a:pt x="0" y="15"/>
                  <a:pt x="0" y="8"/>
                  <a:pt x="0" y="0"/>
                </a:cubicBezTo>
                <a:close/>
              </a:path>
            </a:pathLst>
          </a:custGeom>
          <a:solidFill>
            <a:srgbClr val="C0F159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7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Tree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78" name="Group 77"/>
          <p:cNvGrpSpPr/>
          <p:nvPr/>
        </p:nvGrpSpPr>
        <p:grpSpPr>
          <a:xfrm>
            <a:off x="1123179" y="3255022"/>
            <a:ext cx="2374312" cy="1107996"/>
            <a:chOff x="1019773" y="3948963"/>
            <a:chExt cx="2374312" cy="1107996"/>
          </a:xfrm>
        </p:grpSpPr>
        <p:sp>
          <p:nvSpPr>
            <p:cNvPr id="79" name="TextBox 78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0" name="TextBox 79"/>
            <p:cNvSpPr txBox="1"/>
            <p:nvPr/>
          </p:nvSpPr>
          <p:spPr>
            <a:xfrm>
              <a:off x="1631187" y="3948963"/>
              <a:ext cx="116281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Green Tree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5157538" y="3255022"/>
            <a:ext cx="2374312" cy="1107996"/>
            <a:chOff x="1019773" y="3948963"/>
            <a:chExt cx="2374312" cy="1107996"/>
          </a:xfrm>
        </p:grpSpPr>
        <p:sp>
          <p:nvSpPr>
            <p:cNvPr id="82" name="TextBox 81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1601019" y="3948963"/>
              <a:ext cx="122315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Purple Tree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9070608" y="3255022"/>
            <a:ext cx="2374312" cy="1107996"/>
            <a:chOff x="1019773" y="3948963"/>
            <a:chExt cx="2374312" cy="1107996"/>
          </a:xfrm>
        </p:grpSpPr>
        <p:sp>
          <p:nvSpPr>
            <p:cNvPr id="85" name="TextBox 84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6" name="TextBox 85"/>
            <p:cNvSpPr txBox="1"/>
            <p:nvPr/>
          </p:nvSpPr>
          <p:spPr>
            <a:xfrm>
              <a:off x="1698287" y="3948963"/>
              <a:ext cx="102861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334957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/>
      <p:bldP spid="75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/>
          </p:cNvSpPr>
          <p:nvPr/>
        </p:nvSpPr>
        <p:spPr bwMode="auto">
          <a:xfrm rot="680677">
            <a:off x="-103511" y="1653490"/>
            <a:ext cx="9606886" cy="3564627"/>
          </a:xfrm>
          <a:custGeom>
            <a:avLst/>
            <a:gdLst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124 w 2895"/>
              <a:gd name="connsiteY20" fmla="*/ 846 h 1082"/>
              <a:gd name="connsiteX21" fmla="*/ 1294 w 2895"/>
              <a:gd name="connsiteY21" fmla="*/ 896 h 1082"/>
              <a:gd name="connsiteX22" fmla="*/ 1550 w 2895"/>
              <a:gd name="connsiteY22" fmla="*/ 906 h 1082"/>
              <a:gd name="connsiteX23" fmla="*/ 1647 w 2895"/>
              <a:gd name="connsiteY23" fmla="*/ 1021 h 1082"/>
              <a:gd name="connsiteX24" fmla="*/ 1850 w 2895"/>
              <a:gd name="connsiteY24" fmla="*/ 1065 h 1082"/>
              <a:gd name="connsiteX25" fmla="*/ 1594 w 2895"/>
              <a:gd name="connsiteY25" fmla="*/ 892 h 1082"/>
              <a:gd name="connsiteX26" fmla="*/ 1752 w 2895"/>
              <a:gd name="connsiteY26" fmla="*/ 953 h 1082"/>
              <a:gd name="connsiteX27" fmla="*/ 2137 w 2895"/>
              <a:gd name="connsiteY27" fmla="*/ 855 h 1082"/>
              <a:gd name="connsiteX28" fmla="*/ 1744 w 2895"/>
              <a:gd name="connsiteY28" fmla="*/ 913 h 1082"/>
              <a:gd name="connsiteX29" fmla="*/ 1617 w 2895"/>
              <a:gd name="connsiteY29" fmla="*/ 837 h 1082"/>
              <a:gd name="connsiteX30" fmla="*/ 1456 w 2895"/>
              <a:gd name="connsiteY30" fmla="*/ 829 h 1082"/>
              <a:gd name="connsiteX31" fmla="*/ 954 w 2895"/>
              <a:gd name="connsiteY31" fmla="*/ 697 h 1082"/>
              <a:gd name="connsiteX32" fmla="*/ 1611 w 2895"/>
              <a:gd name="connsiteY32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294 w 2895"/>
              <a:gd name="connsiteY20" fmla="*/ 896 h 1082"/>
              <a:gd name="connsiteX21" fmla="*/ 1550 w 2895"/>
              <a:gd name="connsiteY21" fmla="*/ 906 h 1082"/>
              <a:gd name="connsiteX22" fmla="*/ 1647 w 2895"/>
              <a:gd name="connsiteY22" fmla="*/ 1021 h 1082"/>
              <a:gd name="connsiteX23" fmla="*/ 1850 w 2895"/>
              <a:gd name="connsiteY23" fmla="*/ 1065 h 1082"/>
              <a:gd name="connsiteX24" fmla="*/ 1594 w 2895"/>
              <a:gd name="connsiteY24" fmla="*/ 892 h 1082"/>
              <a:gd name="connsiteX25" fmla="*/ 1752 w 2895"/>
              <a:gd name="connsiteY25" fmla="*/ 953 h 1082"/>
              <a:gd name="connsiteX26" fmla="*/ 2137 w 2895"/>
              <a:gd name="connsiteY26" fmla="*/ 855 h 1082"/>
              <a:gd name="connsiteX27" fmla="*/ 1744 w 2895"/>
              <a:gd name="connsiteY27" fmla="*/ 913 h 1082"/>
              <a:gd name="connsiteX28" fmla="*/ 1617 w 2895"/>
              <a:gd name="connsiteY28" fmla="*/ 837 h 1082"/>
              <a:gd name="connsiteX29" fmla="*/ 1456 w 2895"/>
              <a:gd name="connsiteY29" fmla="*/ 829 h 1082"/>
              <a:gd name="connsiteX30" fmla="*/ 954 w 2895"/>
              <a:gd name="connsiteY30" fmla="*/ 697 h 1082"/>
              <a:gd name="connsiteX31" fmla="*/ 1611 w 2895"/>
              <a:gd name="connsiteY31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1456 w 2895"/>
              <a:gd name="connsiteY28" fmla="*/ 829 h 1082"/>
              <a:gd name="connsiteX29" fmla="*/ 954 w 2895"/>
              <a:gd name="connsiteY29" fmla="*/ 697 h 1082"/>
              <a:gd name="connsiteX30" fmla="*/ 1611 w 2895"/>
              <a:gd name="connsiteY30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954 w 2895"/>
              <a:gd name="connsiteY28" fmla="*/ 697 h 1082"/>
              <a:gd name="connsiteX29" fmla="*/ 1611 w 2895"/>
              <a:gd name="connsiteY29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1617 w 2895"/>
              <a:gd name="connsiteY28" fmla="*/ 834 h 1082"/>
              <a:gd name="connsiteX29" fmla="*/ 954 w 2895"/>
              <a:gd name="connsiteY29" fmla="*/ 697 h 1082"/>
              <a:gd name="connsiteX30" fmla="*/ 1611 w 2895"/>
              <a:gd name="connsiteY30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954 w 2895"/>
              <a:gd name="connsiteY28" fmla="*/ 697 h 1082"/>
              <a:gd name="connsiteX29" fmla="*/ 1611 w 2895"/>
              <a:gd name="connsiteY29" fmla="*/ 694 h 1082"/>
              <a:gd name="connsiteX0" fmla="*/ 1617 w 2895"/>
              <a:gd name="connsiteY0" fmla="*/ 837 h 1082"/>
              <a:gd name="connsiteX1" fmla="*/ 954 w 2895"/>
              <a:gd name="connsiteY1" fmla="*/ 697 h 1082"/>
              <a:gd name="connsiteX2" fmla="*/ 1611 w 2895"/>
              <a:gd name="connsiteY2" fmla="*/ 694 h 1082"/>
              <a:gd name="connsiteX3" fmla="*/ 1740 w 2895"/>
              <a:gd name="connsiteY3" fmla="*/ 588 h 1082"/>
              <a:gd name="connsiteX4" fmla="*/ 2389 w 2895"/>
              <a:gd name="connsiteY4" fmla="*/ 402 h 1082"/>
              <a:gd name="connsiteX5" fmla="*/ 2895 w 2895"/>
              <a:gd name="connsiteY5" fmla="*/ 415 h 1082"/>
              <a:gd name="connsiteX6" fmla="*/ 2878 w 2895"/>
              <a:gd name="connsiteY6" fmla="*/ 424 h 1082"/>
              <a:gd name="connsiteX7" fmla="*/ 2878 w 2895"/>
              <a:gd name="connsiteY7" fmla="*/ 424 h 1082"/>
              <a:gd name="connsiteX8" fmla="*/ 2449 w 2895"/>
              <a:gd name="connsiteY8" fmla="*/ 382 h 1082"/>
              <a:gd name="connsiteX9" fmla="*/ 2801 w 2895"/>
              <a:gd name="connsiteY9" fmla="*/ 0 h 1082"/>
              <a:gd name="connsiteX10" fmla="*/ 2474 w 2895"/>
              <a:gd name="connsiteY10" fmla="*/ 344 h 1082"/>
              <a:gd name="connsiteX11" fmla="*/ 2137 w 2895"/>
              <a:gd name="connsiteY11" fmla="*/ 312 h 1082"/>
              <a:gd name="connsiteX12" fmla="*/ 1711 w 2895"/>
              <a:gd name="connsiteY12" fmla="*/ 545 h 1082"/>
              <a:gd name="connsiteX13" fmla="*/ 1609 w 2895"/>
              <a:gd name="connsiteY13" fmla="*/ 619 h 1082"/>
              <a:gd name="connsiteX14" fmla="*/ 1353 w 2895"/>
              <a:gd name="connsiteY14" fmla="*/ 675 h 1082"/>
              <a:gd name="connsiteX15" fmla="*/ 893 w 2895"/>
              <a:gd name="connsiteY15" fmla="*/ 585 h 1082"/>
              <a:gd name="connsiteX16" fmla="*/ 6 w 2895"/>
              <a:gd name="connsiteY16" fmla="*/ 676 h 1082"/>
              <a:gd name="connsiteX17" fmla="*/ 0 w 2895"/>
              <a:gd name="connsiteY17" fmla="*/ 681 h 1082"/>
              <a:gd name="connsiteX18" fmla="*/ 0 w 2895"/>
              <a:gd name="connsiteY18" fmla="*/ 1070 h 1082"/>
              <a:gd name="connsiteX19" fmla="*/ 56 w 2895"/>
              <a:gd name="connsiteY19" fmla="*/ 908 h 1082"/>
              <a:gd name="connsiteX20" fmla="*/ 325 w 2895"/>
              <a:gd name="connsiteY20" fmla="*/ 673 h 1082"/>
              <a:gd name="connsiteX21" fmla="*/ 973 w 2895"/>
              <a:gd name="connsiteY21" fmla="*/ 702 h 1082"/>
              <a:gd name="connsiteX22" fmla="*/ 1550 w 2895"/>
              <a:gd name="connsiteY22" fmla="*/ 906 h 1082"/>
              <a:gd name="connsiteX23" fmla="*/ 1647 w 2895"/>
              <a:gd name="connsiteY23" fmla="*/ 1021 h 1082"/>
              <a:gd name="connsiteX24" fmla="*/ 1850 w 2895"/>
              <a:gd name="connsiteY24" fmla="*/ 1065 h 1082"/>
              <a:gd name="connsiteX25" fmla="*/ 1594 w 2895"/>
              <a:gd name="connsiteY25" fmla="*/ 892 h 1082"/>
              <a:gd name="connsiteX26" fmla="*/ 1752 w 2895"/>
              <a:gd name="connsiteY26" fmla="*/ 953 h 1082"/>
              <a:gd name="connsiteX27" fmla="*/ 2137 w 2895"/>
              <a:gd name="connsiteY27" fmla="*/ 855 h 1082"/>
              <a:gd name="connsiteX28" fmla="*/ 1782 w 2895"/>
              <a:gd name="connsiteY28" fmla="*/ 951 h 1082"/>
              <a:gd name="connsiteX0" fmla="*/ 954 w 2895"/>
              <a:gd name="connsiteY0" fmla="*/ 697 h 1082"/>
              <a:gd name="connsiteX1" fmla="*/ 1611 w 2895"/>
              <a:gd name="connsiteY1" fmla="*/ 694 h 1082"/>
              <a:gd name="connsiteX2" fmla="*/ 1740 w 2895"/>
              <a:gd name="connsiteY2" fmla="*/ 588 h 1082"/>
              <a:gd name="connsiteX3" fmla="*/ 2389 w 2895"/>
              <a:gd name="connsiteY3" fmla="*/ 402 h 1082"/>
              <a:gd name="connsiteX4" fmla="*/ 2895 w 2895"/>
              <a:gd name="connsiteY4" fmla="*/ 415 h 1082"/>
              <a:gd name="connsiteX5" fmla="*/ 2878 w 2895"/>
              <a:gd name="connsiteY5" fmla="*/ 424 h 1082"/>
              <a:gd name="connsiteX6" fmla="*/ 2878 w 2895"/>
              <a:gd name="connsiteY6" fmla="*/ 424 h 1082"/>
              <a:gd name="connsiteX7" fmla="*/ 2449 w 2895"/>
              <a:gd name="connsiteY7" fmla="*/ 382 h 1082"/>
              <a:gd name="connsiteX8" fmla="*/ 2801 w 2895"/>
              <a:gd name="connsiteY8" fmla="*/ 0 h 1082"/>
              <a:gd name="connsiteX9" fmla="*/ 2474 w 2895"/>
              <a:gd name="connsiteY9" fmla="*/ 344 h 1082"/>
              <a:gd name="connsiteX10" fmla="*/ 2137 w 2895"/>
              <a:gd name="connsiteY10" fmla="*/ 312 h 1082"/>
              <a:gd name="connsiteX11" fmla="*/ 1711 w 2895"/>
              <a:gd name="connsiteY11" fmla="*/ 545 h 1082"/>
              <a:gd name="connsiteX12" fmla="*/ 1609 w 2895"/>
              <a:gd name="connsiteY12" fmla="*/ 619 h 1082"/>
              <a:gd name="connsiteX13" fmla="*/ 1353 w 2895"/>
              <a:gd name="connsiteY13" fmla="*/ 675 h 1082"/>
              <a:gd name="connsiteX14" fmla="*/ 893 w 2895"/>
              <a:gd name="connsiteY14" fmla="*/ 585 h 1082"/>
              <a:gd name="connsiteX15" fmla="*/ 6 w 2895"/>
              <a:gd name="connsiteY15" fmla="*/ 676 h 1082"/>
              <a:gd name="connsiteX16" fmla="*/ 0 w 2895"/>
              <a:gd name="connsiteY16" fmla="*/ 681 h 1082"/>
              <a:gd name="connsiteX17" fmla="*/ 0 w 2895"/>
              <a:gd name="connsiteY17" fmla="*/ 1070 h 1082"/>
              <a:gd name="connsiteX18" fmla="*/ 56 w 2895"/>
              <a:gd name="connsiteY18" fmla="*/ 908 h 1082"/>
              <a:gd name="connsiteX19" fmla="*/ 325 w 2895"/>
              <a:gd name="connsiteY19" fmla="*/ 673 h 1082"/>
              <a:gd name="connsiteX20" fmla="*/ 973 w 2895"/>
              <a:gd name="connsiteY20" fmla="*/ 702 h 1082"/>
              <a:gd name="connsiteX21" fmla="*/ 1550 w 2895"/>
              <a:gd name="connsiteY21" fmla="*/ 906 h 1082"/>
              <a:gd name="connsiteX22" fmla="*/ 1647 w 2895"/>
              <a:gd name="connsiteY22" fmla="*/ 1021 h 1082"/>
              <a:gd name="connsiteX23" fmla="*/ 1850 w 2895"/>
              <a:gd name="connsiteY23" fmla="*/ 1065 h 1082"/>
              <a:gd name="connsiteX24" fmla="*/ 1594 w 2895"/>
              <a:gd name="connsiteY24" fmla="*/ 892 h 1082"/>
              <a:gd name="connsiteX25" fmla="*/ 1752 w 2895"/>
              <a:gd name="connsiteY25" fmla="*/ 953 h 1082"/>
              <a:gd name="connsiteX26" fmla="*/ 2137 w 2895"/>
              <a:gd name="connsiteY26" fmla="*/ 855 h 1082"/>
              <a:gd name="connsiteX27" fmla="*/ 1782 w 2895"/>
              <a:gd name="connsiteY27" fmla="*/ 951 h 1082"/>
              <a:gd name="connsiteX0" fmla="*/ 954 w 2895"/>
              <a:gd name="connsiteY0" fmla="*/ 697 h 1082"/>
              <a:gd name="connsiteX1" fmla="*/ 1611 w 2895"/>
              <a:gd name="connsiteY1" fmla="*/ 694 h 1082"/>
              <a:gd name="connsiteX2" fmla="*/ 1740 w 2895"/>
              <a:gd name="connsiteY2" fmla="*/ 588 h 1082"/>
              <a:gd name="connsiteX3" fmla="*/ 2389 w 2895"/>
              <a:gd name="connsiteY3" fmla="*/ 402 h 1082"/>
              <a:gd name="connsiteX4" fmla="*/ 2895 w 2895"/>
              <a:gd name="connsiteY4" fmla="*/ 415 h 1082"/>
              <a:gd name="connsiteX5" fmla="*/ 2878 w 2895"/>
              <a:gd name="connsiteY5" fmla="*/ 424 h 1082"/>
              <a:gd name="connsiteX6" fmla="*/ 2878 w 2895"/>
              <a:gd name="connsiteY6" fmla="*/ 424 h 1082"/>
              <a:gd name="connsiteX7" fmla="*/ 2449 w 2895"/>
              <a:gd name="connsiteY7" fmla="*/ 382 h 1082"/>
              <a:gd name="connsiteX8" fmla="*/ 2801 w 2895"/>
              <a:gd name="connsiteY8" fmla="*/ 0 h 1082"/>
              <a:gd name="connsiteX9" fmla="*/ 2474 w 2895"/>
              <a:gd name="connsiteY9" fmla="*/ 344 h 1082"/>
              <a:gd name="connsiteX10" fmla="*/ 2137 w 2895"/>
              <a:gd name="connsiteY10" fmla="*/ 312 h 1082"/>
              <a:gd name="connsiteX11" fmla="*/ 1711 w 2895"/>
              <a:gd name="connsiteY11" fmla="*/ 545 h 1082"/>
              <a:gd name="connsiteX12" fmla="*/ 1609 w 2895"/>
              <a:gd name="connsiteY12" fmla="*/ 619 h 1082"/>
              <a:gd name="connsiteX13" fmla="*/ 1353 w 2895"/>
              <a:gd name="connsiteY13" fmla="*/ 675 h 1082"/>
              <a:gd name="connsiteX14" fmla="*/ 893 w 2895"/>
              <a:gd name="connsiteY14" fmla="*/ 585 h 1082"/>
              <a:gd name="connsiteX15" fmla="*/ 6 w 2895"/>
              <a:gd name="connsiteY15" fmla="*/ 676 h 1082"/>
              <a:gd name="connsiteX16" fmla="*/ 0 w 2895"/>
              <a:gd name="connsiteY16" fmla="*/ 681 h 1082"/>
              <a:gd name="connsiteX17" fmla="*/ 0 w 2895"/>
              <a:gd name="connsiteY17" fmla="*/ 1070 h 1082"/>
              <a:gd name="connsiteX18" fmla="*/ 56 w 2895"/>
              <a:gd name="connsiteY18" fmla="*/ 908 h 1082"/>
              <a:gd name="connsiteX19" fmla="*/ 325 w 2895"/>
              <a:gd name="connsiteY19" fmla="*/ 673 h 1082"/>
              <a:gd name="connsiteX20" fmla="*/ 973 w 2895"/>
              <a:gd name="connsiteY20" fmla="*/ 702 h 1082"/>
              <a:gd name="connsiteX21" fmla="*/ 1550 w 2895"/>
              <a:gd name="connsiteY21" fmla="*/ 906 h 1082"/>
              <a:gd name="connsiteX22" fmla="*/ 1647 w 2895"/>
              <a:gd name="connsiteY22" fmla="*/ 1021 h 1082"/>
              <a:gd name="connsiteX23" fmla="*/ 1850 w 2895"/>
              <a:gd name="connsiteY23" fmla="*/ 1065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82 w 2895"/>
              <a:gd name="connsiteY26" fmla="*/ 951 h 1082"/>
              <a:gd name="connsiteX0" fmla="*/ 954 w 2895"/>
              <a:gd name="connsiteY0" fmla="*/ 697 h 1082"/>
              <a:gd name="connsiteX1" fmla="*/ 1611 w 2895"/>
              <a:gd name="connsiteY1" fmla="*/ 694 h 1082"/>
              <a:gd name="connsiteX2" fmla="*/ 1740 w 2895"/>
              <a:gd name="connsiteY2" fmla="*/ 588 h 1082"/>
              <a:gd name="connsiteX3" fmla="*/ 2389 w 2895"/>
              <a:gd name="connsiteY3" fmla="*/ 402 h 1082"/>
              <a:gd name="connsiteX4" fmla="*/ 2895 w 2895"/>
              <a:gd name="connsiteY4" fmla="*/ 415 h 1082"/>
              <a:gd name="connsiteX5" fmla="*/ 2878 w 2895"/>
              <a:gd name="connsiteY5" fmla="*/ 424 h 1082"/>
              <a:gd name="connsiteX6" fmla="*/ 2878 w 2895"/>
              <a:gd name="connsiteY6" fmla="*/ 424 h 1082"/>
              <a:gd name="connsiteX7" fmla="*/ 2449 w 2895"/>
              <a:gd name="connsiteY7" fmla="*/ 382 h 1082"/>
              <a:gd name="connsiteX8" fmla="*/ 2801 w 2895"/>
              <a:gd name="connsiteY8" fmla="*/ 0 h 1082"/>
              <a:gd name="connsiteX9" fmla="*/ 2474 w 2895"/>
              <a:gd name="connsiteY9" fmla="*/ 344 h 1082"/>
              <a:gd name="connsiteX10" fmla="*/ 2137 w 2895"/>
              <a:gd name="connsiteY10" fmla="*/ 312 h 1082"/>
              <a:gd name="connsiteX11" fmla="*/ 1711 w 2895"/>
              <a:gd name="connsiteY11" fmla="*/ 545 h 1082"/>
              <a:gd name="connsiteX12" fmla="*/ 1609 w 2895"/>
              <a:gd name="connsiteY12" fmla="*/ 619 h 1082"/>
              <a:gd name="connsiteX13" fmla="*/ 1353 w 2895"/>
              <a:gd name="connsiteY13" fmla="*/ 675 h 1082"/>
              <a:gd name="connsiteX14" fmla="*/ 893 w 2895"/>
              <a:gd name="connsiteY14" fmla="*/ 585 h 1082"/>
              <a:gd name="connsiteX15" fmla="*/ 6 w 2895"/>
              <a:gd name="connsiteY15" fmla="*/ 676 h 1082"/>
              <a:gd name="connsiteX16" fmla="*/ 0 w 2895"/>
              <a:gd name="connsiteY16" fmla="*/ 681 h 1082"/>
              <a:gd name="connsiteX17" fmla="*/ 0 w 2895"/>
              <a:gd name="connsiteY17" fmla="*/ 1070 h 1082"/>
              <a:gd name="connsiteX18" fmla="*/ 56 w 2895"/>
              <a:gd name="connsiteY18" fmla="*/ 908 h 1082"/>
              <a:gd name="connsiteX19" fmla="*/ 325 w 2895"/>
              <a:gd name="connsiteY19" fmla="*/ 673 h 1082"/>
              <a:gd name="connsiteX20" fmla="*/ 973 w 2895"/>
              <a:gd name="connsiteY20" fmla="*/ 702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752 w 2895"/>
              <a:gd name="connsiteY23" fmla="*/ 953 h 1082"/>
              <a:gd name="connsiteX24" fmla="*/ 2137 w 2895"/>
              <a:gd name="connsiteY24" fmla="*/ 855 h 1082"/>
              <a:gd name="connsiteX25" fmla="*/ 1782 w 2895"/>
              <a:gd name="connsiteY25" fmla="*/ 951 h 1082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21" fmla="*/ 1850 w 2895"/>
              <a:gd name="connsiteY21" fmla="*/ 1065 h 1070"/>
              <a:gd name="connsiteX22" fmla="*/ 1752 w 2895"/>
              <a:gd name="connsiteY22" fmla="*/ 953 h 1070"/>
              <a:gd name="connsiteX23" fmla="*/ 2137 w 2895"/>
              <a:gd name="connsiteY23" fmla="*/ 855 h 1070"/>
              <a:gd name="connsiteX24" fmla="*/ 1782 w 2895"/>
              <a:gd name="connsiteY24" fmla="*/ 951 h 1070"/>
              <a:gd name="connsiteX0" fmla="*/ 954 w 2895"/>
              <a:gd name="connsiteY0" fmla="*/ 697 h 1091"/>
              <a:gd name="connsiteX1" fmla="*/ 1611 w 2895"/>
              <a:gd name="connsiteY1" fmla="*/ 694 h 1091"/>
              <a:gd name="connsiteX2" fmla="*/ 1740 w 2895"/>
              <a:gd name="connsiteY2" fmla="*/ 588 h 1091"/>
              <a:gd name="connsiteX3" fmla="*/ 2389 w 2895"/>
              <a:gd name="connsiteY3" fmla="*/ 402 h 1091"/>
              <a:gd name="connsiteX4" fmla="*/ 2895 w 2895"/>
              <a:gd name="connsiteY4" fmla="*/ 415 h 1091"/>
              <a:gd name="connsiteX5" fmla="*/ 2878 w 2895"/>
              <a:gd name="connsiteY5" fmla="*/ 424 h 1091"/>
              <a:gd name="connsiteX6" fmla="*/ 2878 w 2895"/>
              <a:gd name="connsiteY6" fmla="*/ 424 h 1091"/>
              <a:gd name="connsiteX7" fmla="*/ 2449 w 2895"/>
              <a:gd name="connsiteY7" fmla="*/ 382 h 1091"/>
              <a:gd name="connsiteX8" fmla="*/ 2801 w 2895"/>
              <a:gd name="connsiteY8" fmla="*/ 0 h 1091"/>
              <a:gd name="connsiteX9" fmla="*/ 2474 w 2895"/>
              <a:gd name="connsiteY9" fmla="*/ 344 h 1091"/>
              <a:gd name="connsiteX10" fmla="*/ 2137 w 2895"/>
              <a:gd name="connsiteY10" fmla="*/ 312 h 1091"/>
              <a:gd name="connsiteX11" fmla="*/ 1711 w 2895"/>
              <a:gd name="connsiteY11" fmla="*/ 545 h 1091"/>
              <a:gd name="connsiteX12" fmla="*/ 1609 w 2895"/>
              <a:gd name="connsiteY12" fmla="*/ 619 h 1091"/>
              <a:gd name="connsiteX13" fmla="*/ 1353 w 2895"/>
              <a:gd name="connsiteY13" fmla="*/ 675 h 1091"/>
              <a:gd name="connsiteX14" fmla="*/ 893 w 2895"/>
              <a:gd name="connsiteY14" fmla="*/ 585 h 1091"/>
              <a:gd name="connsiteX15" fmla="*/ 6 w 2895"/>
              <a:gd name="connsiteY15" fmla="*/ 676 h 1091"/>
              <a:gd name="connsiteX16" fmla="*/ 0 w 2895"/>
              <a:gd name="connsiteY16" fmla="*/ 681 h 1091"/>
              <a:gd name="connsiteX17" fmla="*/ 0 w 2895"/>
              <a:gd name="connsiteY17" fmla="*/ 1070 h 1091"/>
              <a:gd name="connsiteX18" fmla="*/ 56 w 2895"/>
              <a:gd name="connsiteY18" fmla="*/ 908 h 1091"/>
              <a:gd name="connsiteX19" fmla="*/ 325 w 2895"/>
              <a:gd name="connsiteY19" fmla="*/ 673 h 1091"/>
              <a:gd name="connsiteX20" fmla="*/ 973 w 2895"/>
              <a:gd name="connsiteY20" fmla="*/ 702 h 1091"/>
              <a:gd name="connsiteX21" fmla="*/ 1850 w 2895"/>
              <a:gd name="connsiteY21" fmla="*/ 1065 h 1091"/>
              <a:gd name="connsiteX22" fmla="*/ 2137 w 2895"/>
              <a:gd name="connsiteY22" fmla="*/ 855 h 1091"/>
              <a:gd name="connsiteX23" fmla="*/ 1782 w 2895"/>
              <a:gd name="connsiteY23" fmla="*/ 951 h 1091"/>
              <a:gd name="connsiteX0" fmla="*/ 954 w 2895"/>
              <a:gd name="connsiteY0" fmla="*/ 697 h 1091"/>
              <a:gd name="connsiteX1" fmla="*/ 1611 w 2895"/>
              <a:gd name="connsiteY1" fmla="*/ 694 h 1091"/>
              <a:gd name="connsiteX2" fmla="*/ 1740 w 2895"/>
              <a:gd name="connsiteY2" fmla="*/ 588 h 1091"/>
              <a:gd name="connsiteX3" fmla="*/ 2389 w 2895"/>
              <a:gd name="connsiteY3" fmla="*/ 402 h 1091"/>
              <a:gd name="connsiteX4" fmla="*/ 2895 w 2895"/>
              <a:gd name="connsiteY4" fmla="*/ 415 h 1091"/>
              <a:gd name="connsiteX5" fmla="*/ 2878 w 2895"/>
              <a:gd name="connsiteY5" fmla="*/ 424 h 1091"/>
              <a:gd name="connsiteX6" fmla="*/ 2878 w 2895"/>
              <a:gd name="connsiteY6" fmla="*/ 424 h 1091"/>
              <a:gd name="connsiteX7" fmla="*/ 2449 w 2895"/>
              <a:gd name="connsiteY7" fmla="*/ 382 h 1091"/>
              <a:gd name="connsiteX8" fmla="*/ 2801 w 2895"/>
              <a:gd name="connsiteY8" fmla="*/ 0 h 1091"/>
              <a:gd name="connsiteX9" fmla="*/ 2474 w 2895"/>
              <a:gd name="connsiteY9" fmla="*/ 344 h 1091"/>
              <a:gd name="connsiteX10" fmla="*/ 2137 w 2895"/>
              <a:gd name="connsiteY10" fmla="*/ 312 h 1091"/>
              <a:gd name="connsiteX11" fmla="*/ 1711 w 2895"/>
              <a:gd name="connsiteY11" fmla="*/ 545 h 1091"/>
              <a:gd name="connsiteX12" fmla="*/ 1609 w 2895"/>
              <a:gd name="connsiteY12" fmla="*/ 619 h 1091"/>
              <a:gd name="connsiteX13" fmla="*/ 1353 w 2895"/>
              <a:gd name="connsiteY13" fmla="*/ 675 h 1091"/>
              <a:gd name="connsiteX14" fmla="*/ 893 w 2895"/>
              <a:gd name="connsiteY14" fmla="*/ 585 h 1091"/>
              <a:gd name="connsiteX15" fmla="*/ 6 w 2895"/>
              <a:gd name="connsiteY15" fmla="*/ 676 h 1091"/>
              <a:gd name="connsiteX16" fmla="*/ 0 w 2895"/>
              <a:gd name="connsiteY16" fmla="*/ 681 h 1091"/>
              <a:gd name="connsiteX17" fmla="*/ 0 w 2895"/>
              <a:gd name="connsiteY17" fmla="*/ 1070 h 1091"/>
              <a:gd name="connsiteX18" fmla="*/ 56 w 2895"/>
              <a:gd name="connsiteY18" fmla="*/ 908 h 1091"/>
              <a:gd name="connsiteX19" fmla="*/ 325 w 2895"/>
              <a:gd name="connsiteY19" fmla="*/ 673 h 1091"/>
              <a:gd name="connsiteX20" fmla="*/ 973 w 2895"/>
              <a:gd name="connsiteY20" fmla="*/ 702 h 1091"/>
              <a:gd name="connsiteX21" fmla="*/ 1850 w 2895"/>
              <a:gd name="connsiteY21" fmla="*/ 1065 h 1091"/>
              <a:gd name="connsiteX22" fmla="*/ 2137 w 2895"/>
              <a:gd name="connsiteY22" fmla="*/ 855 h 1091"/>
              <a:gd name="connsiteX0" fmla="*/ 954 w 2895"/>
              <a:gd name="connsiteY0" fmla="*/ 697 h 1091"/>
              <a:gd name="connsiteX1" fmla="*/ 1611 w 2895"/>
              <a:gd name="connsiteY1" fmla="*/ 694 h 1091"/>
              <a:gd name="connsiteX2" fmla="*/ 1740 w 2895"/>
              <a:gd name="connsiteY2" fmla="*/ 588 h 1091"/>
              <a:gd name="connsiteX3" fmla="*/ 2389 w 2895"/>
              <a:gd name="connsiteY3" fmla="*/ 402 h 1091"/>
              <a:gd name="connsiteX4" fmla="*/ 2895 w 2895"/>
              <a:gd name="connsiteY4" fmla="*/ 415 h 1091"/>
              <a:gd name="connsiteX5" fmla="*/ 2878 w 2895"/>
              <a:gd name="connsiteY5" fmla="*/ 424 h 1091"/>
              <a:gd name="connsiteX6" fmla="*/ 2878 w 2895"/>
              <a:gd name="connsiteY6" fmla="*/ 424 h 1091"/>
              <a:gd name="connsiteX7" fmla="*/ 2449 w 2895"/>
              <a:gd name="connsiteY7" fmla="*/ 382 h 1091"/>
              <a:gd name="connsiteX8" fmla="*/ 2801 w 2895"/>
              <a:gd name="connsiteY8" fmla="*/ 0 h 1091"/>
              <a:gd name="connsiteX9" fmla="*/ 2474 w 2895"/>
              <a:gd name="connsiteY9" fmla="*/ 344 h 1091"/>
              <a:gd name="connsiteX10" fmla="*/ 2137 w 2895"/>
              <a:gd name="connsiteY10" fmla="*/ 312 h 1091"/>
              <a:gd name="connsiteX11" fmla="*/ 1711 w 2895"/>
              <a:gd name="connsiteY11" fmla="*/ 545 h 1091"/>
              <a:gd name="connsiteX12" fmla="*/ 1609 w 2895"/>
              <a:gd name="connsiteY12" fmla="*/ 619 h 1091"/>
              <a:gd name="connsiteX13" fmla="*/ 1353 w 2895"/>
              <a:gd name="connsiteY13" fmla="*/ 675 h 1091"/>
              <a:gd name="connsiteX14" fmla="*/ 893 w 2895"/>
              <a:gd name="connsiteY14" fmla="*/ 585 h 1091"/>
              <a:gd name="connsiteX15" fmla="*/ 6 w 2895"/>
              <a:gd name="connsiteY15" fmla="*/ 676 h 1091"/>
              <a:gd name="connsiteX16" fmla="*/ 0 w 2895"/>
              <a:gd name="connsiteY16" fmla="*/ 681 h 1091"/>
              <a:gd name="connsiteX17" fmla="*/ 0 w 2895"/>
              <a:gd name="connsiteY17" fmla="*/ 1070 h 1091"/>
              <a:gd name="connsiteX18" fmla="*/ 56 w 2895"/>
              <a:gd name="connsiteY18" fmla="*/ 908 h 1091"/>
              <a:gd name="connsiteX19" fmla="*/ 325 w 2895"/>
              <a:gd name="connsiteY19" fmla="*/ 673 h 1091"/>
              <a:gd name="connsiteX20" fmla="*/ 973 w 2895"/>
              <a:gd name="connsiteY20" fmla="*/ 702 h 1091"/>
              <a:gd name="connsiteX21" fmla="*/ 1850 w 2895"/>
              <a:gd name="connsiteY21" fmla="*/ 1065 h 1091"/>
              <a:gd name="connsiteX22" fmla="*/ 2139 w 2895"/>
              <a:gd name="connsiteY22" fmla="*/ 850 h 1091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21" fmla="*/ 1850 w 2895"/>
              <a:gd name="connsiteY21" fmla="*/ 1065 h 1070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21" fmla="*/ 976 w 2895"/>
              <a:gd name="connsiteY21" fmla="*/ 718 h 1070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123 w 2895"/>
              <a:gd name="connsiteY18" fmla="*/ 890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0" fmla="*/ 954 w 2895"/>
              <a:gd name="connsiteY0" fmla="*/ 697 h 1077"/>
              <a:gd name="connsiteX1" fmla="*/ 1611 w 2895"/>
              <a:gd name="connsiteY1" fmla="*/ 694 h 1077"/>
              <a:gd name="connsiteX2" fmla="*/ 1740 w 2895"/>
              <a:gd name="connsiteY2" fmla="*/ 588 h 1077"/>
              <a:gd name="connsiteX3" fmla="*/ 2389 w 2895"/>
              <a:gd name="connsiteY3" fmla="*/ 402 h 1077"/>
              <a:gd name="connsiteX4" fmla="*/ 2895 w 2895"/>
              <a:gd name="connsiteY4" fmla="*/ 415 h 1077"/>
              <a:gd name="connsiteX5" fmla="*/ 2878 w 2895"/>
              <a:gd name="connsiteY5" fmla="*/ 424 h 1077"/>
              <a:gd name="connsiteX6" fmla="*/ 2878 w 2895"/>
              <a:gd name="connsiteY6" fmla="*/ 424 h 1077"/>
              <a:gd name="connsiteX7" fmla="*/ 2449 w 2895"/>
              <a:gd name="connsiteY7" fmla="*/ 382 h 1077"/>
              <a:gd name="connsiteX8" fmla="*/ 2801 w 2895"/>
              <a:gd name="connsiteY8" fmla="*/ 0 h 1077"/>
              <a:gd name="connsiteX9" fmla="*/ 2474 w 2895"/>
              <a:gd name="connsiteY9" fmla="*/ 344 h 1077"/>
              <a:gd name="connsiteX10" fmla="*/ 2137 w 2895"/>
              <a:gd name="connsiteY10" fmla="*/ 312 h 1077"/>
              <a:gd name="connsiteX11" fmla="*/ 1711 w 2895"/>
              <a:gd name="connsiteY11" fmla="*/ 545 h 1077"/>
              <a:gd name="connsiteX12" fmla="*/ 1609 w 2895"/>
              <a:gd name="connsiteY12" fmla="*/ 619 h 1077"/>
              <a:gd name="connsiteX13" fmla="*/ 1353 w 2895"/>
              <a:gd name="connsiteY13" fmla="*/ 675 h 1077"/>
              <a:gd name="connsiteX14" fmla="*/ 893 w 2895"/>
              <a:gd name="connsiteY14" fmla="*/ 585 h 1077"/>
              <a:gd name="connsiteX15" fmla="*/ 6 w 2895"/>
              <a:gd name="connsiteY15" fmla="*/ 676 h 1077"/>
              <a:gd name="connsiteX16" fmla="*/ 0 w 2895"/>
              <a:gd name="connsiteY16" fmla="*/ 681 h 1077"/>
              <a:gd name="connsiteX17" fmla="*/ 104 w 2895"/>
              <a:gd name="connsiteY17" fmla="*/ 1077 h 1077"/>
              <a:gd name="connsiteX18" fmla="*/ 123 w 2895"/>
              <a:gd name="connsiteY18" fmla="*/ 890 h 1077"/>
              <a:gd name="connsiteX19" fmla="*/ 325 w 2895"/>
              <a:gd name="connsiteY19" fmla="*/ 673 h 1077"/>
              <a:gd name="connsiteX20" fmla="*/ 973 w 2895"/>
              <a:gd name="connsiteY20" fmla="*/ 702 h 1077"/>
              <a:gd name="connsiteX0" fmla="*/ 950 w 2891"/>
              <a:gd name="connsiteY0" fmla="*/ 697 h 1077"/>
              <a:gd name="connsiteX1" fmla="*/ 1607 w 2891"/>
              <a:gd name="connsiteY1" fmla="*/ 694 h 1077"/>
              <a:gd name="connsiteX2" fmla="*/ 1736 w 2891"/>
              <a:gd name="connsiteY2" fmla="*/ 588 h 1077"/>
              <a:gd name="connsiteX3" fmla="*/ 2385 w 2891"/>
              <a:gd name="connsiteY3" fmla="*/ 402 h 1077"/>
              <a:gd name="connsiteX4" fmla="*/ 2891 w 2891"/>
              <a:gd name="connsiteY4" fmla="*/ 415 h 1077"/>
              <a:gd name="connsiteX5" fmla="*/ 2874 w 2891"/>
              <a:gd name="connsiteY5" fmla="*/ 424 h 1077"/>
              <a:gd name="connsiteX6" fmla="*/ 2874 w 2891"/>
              <a:gd name="connsiteY6" fmla="*/ 424 h 1077"/>
              <a:gd name="connsiteX7" fmla="*/ 2445 w 2891"/>
              <a:gd name="connsiteY7" fmla="*/ 382 h 1077"/>
              <a:gd name="connsiteX8" fmla="*/ 2797 w 2891"/>
              <a:gd name="connsiteY8" fmla="*/ 0 h 1077"/>
              <a:gd name="connsiteX9" fmla="*/ 2470 w 2891"/>
              <a:gd name="connsiteY9" fmla="*/ 344 h 1077"/>
              <a:gd name="connsiteX10" fmla="*/ 2133 w 2891"/>
              <a:gd name="connsiteY10" fmla="*/ 312 h 1077"/>
              <a:gd name="connsiteX11" fmla="*/ 1707 w 2891"/>
              <a:gd name="connsiteY11" fmla="*/ 545 h 1077"/>
              <a:gd name="connsiteX12" fmla="*/ 1605 w 2891"/>
              <a:gd name="connsiteY12" fmla="*/ 619 h 1077"/>
              <a:gd name="connsiteX13" fmla="*/ 1349 w 2891"/>
              <a:gd name="connsiteY13" fmla="*/ 675 h 1077"/>
              <a:gd name="connsiteX14" fmla="*/ 889 w 2891"/>
              <a:gd name="connsiteY14" fmla="*/ 585 h 1077"/>
              <a:gd name="connsiteX15" fmla="*/ 2 w 2891"/>
              <a:gd name="connsiteY15" fmla="*/ 676 h 1077"/>
              <a:gd name="connsiteX16" fmla="*/ 31 w 2891"/>
              <a:gd name="connsiteY16" fmla="*/ 669 h 1077"/>
              <a:gd name="connsiteX17" fmla="*/ 100 w 2891"/>
              <a:gd name="connsiteY17" fmla="*/ 1077 h 1077"/>
              <a:gd name="connsiteX18" fmla="*/ 119 w 2891"/>
              <a:gd name="connsiteY18" fmla="*/ 890 h 1077"/>
              <a:gd name="connsiteX19" fmla="*/ 321 w 2891"/>
              <a:gd name="connsiteY19" fmla="*/ 673 h 1077"/>
              <a:gd name="connsiteX20" fmla="*/ 969 w 2891"/>
              <a:gd name="connsiteY20" fmla="*/ 702 h 1077"/>
              <a:gd name="connsiteX0" fmla="*/ 928 w 2869"/>
              <a:gd name="connsiteY0" fmla="*/ 697 h 1077"/>
              <a:gd name="connsiteX1" fmla="*/ 1585 w 2869"/>
              <a:gd name="connsiteY1" fmla="*/ 694 h 1077"/>
              <a:gd name="connsiteX2" fmla="*/ 1714 w 2869"/>
              <a:gd name="connsiteY2" fmla="*/ 588 h 1077"/>
              <a:gd name="connsiteX3" fmla="*/ 2363 w 2869"/>
              <a:gd name="connsiteY3" fmla="*/ 402 h 1077"/>
              <a:gd name="connsiteX4" fmla="*/ 2869 w 2869"/>
              <a:gd name="connsiteY4" fmla="*/ 415 h 1077"/>
              <a:gd name="connsiteX5" fmla="*/ 2852 w 2869"/>
              <a:gd name="connsiteY5" fmla="*/ 424 h 1077"/>
              <a:gd name="connsiteX6" fmla="*/ 2852 w 2869"/>
              <a:gd name="connsiteY6" fmla="*/ 424 h 1077"/>
              <a:gd name="connsiteX7" fmla="*/ 2423 w 2869"/>
              <a:gd name="connsiteY7" fmla="*/ 382 h 1077"/>
              <a:gd name="connsiteX8" fmla="*/ 2775 w 2869"/>
              <a:gd name="connsiteY8" fmla="*/ 0 h 1077"/>
              <a:gd name="connsiteX9" fmla="*/ 2448 w 2869"/>
              <a:gd name="connsiteY9" fmla="*/ 344 h 1077"/>
              <a:gd name="connsiteX10" fmla="*/ 2111 w 2869"/>
              <a:gd name="connsiteY10" fmla="*/ 312 h 1077"/>
              <a:gd name="connsiteX11" fmla="*/ 1685 w 2869"/>
              <a:gd name="connsiteY11" fmla="*/ 545 h 1077"/>
              <a:gd name="connsiteX12" fmla="*/ 1583 w 2869"/>
              <a:gd name="connsiteY12" fmla="*/ 619 h 1077"/>
              <a:gd name="connsiteX13" fmla="*/ 1327 w 2869"/>
              <a:gd name="connsiteY13" fmla="*/ 675 h 1077"/>
              <a:gd name="connsiteX14" fmla="*/ 867 w 2869"/>
              <a:gd name="connsiteY14" fmla="*/ 585 h 1077"/>
              <a:gd name="connsiteX15" fmla="*/ 2 w 2869"/>
              <a:gd name="connsiteY15" fmla="*/ 603 h 1077"/>
              <a:gd name="connsiteX16" fmla="*/ 9 w 2869"/>
              <a:gd name="connsiteY16" fmla="*/ 669 h 1077"/>
              <a:gd name="connsiteX17" fmla="*/ 78 w 2869"/>
              <a:gd name="connsiteY17" fmla="*/ 1077 h 1077"/>
              <a:gd name="connsiteX18" fmla="*/ 97 w 2869"/>
              <a:gd name="connsiteY18" fmla="*/ 890 h 1077"/>
              <a:gd name="connsiteX19" fmla="*/ 299 w 2869"/>
              <a:gd name="connsiteY19" fmla="*/ 673 h 1077"/>
              <a:gd name="connsiteX20" fmla="*/ 947 w 2869"/>
              <a:gd name="connsiteY20" fmla="*/ 702 h 1077"/>
              <a:gd name="connsiteX0" fmla="*/ 966 w 2907"/>
              <a:gd name="connsiteY0" fmla="*/ 697 h 1077"/>
              <a:gd name="connsiteX1" fmla="*/ 1623 w 2907"/>
              <a:gd name="connsiteY1" fmla="*/ 694 h 1077"/>
              <a:gd name="connsiteX2" fmla="*/ 1752 w 2907"/>
              <a:gd name="connsiteY2" fmla="*/ 588 h 1077"/>
              <a:gd name="connsiteX3" fmla="*/ 2401 w 2907"/>
              <a:gd name="connsiteY3" fmla="*/ 402 h 1077"/>
              <a:gd name="connsiteX4" fmla="*/ 2907 w 2907"/>
              <a:gd name="connsiteY4" fmla="*/ 415 h 1077"/>
              <a:gd name="connsiteX5" fmla="*/ 2890 w 2907"/>
              <a:gd name="connsiteY5" fmla="*/ 424 h 1077"/>
              <a:gd name="connsiteX6" fmla="*/ 2890 w 2907"/>
              <a:gd name="connsiteY6" fmla="*/ 424 h 1077"/>
              <a:gd name="connsiteX7" fmla="*/ 2461 w 2907"/>
              <a:gd name="connsiteY7" fmla="*/ 382 h 1077"/>
              <a:gd name="connsiteX8" fmla="*/ 2813 w 2907"/>
              <a:gd name="connsiteY8" fmla="*/ 0 h 1077"/>
              <a:gd name="connsiteX9" fmla="*/ 2486 w 2907"/>
              <a:gd name="connsiteY9" fmla="*/ 344 h 1077"/>
              <a:gd name="connsiteX10" fmla="*/ 2149 w 2907"/>
              <a:gd name="connsiteY10" fmla="*/ 312 h 1077"/>
              <a:gd name="connsiteX11" fmla="*/ 1723 w 2907"/>
              <a:gd name="connsiteY11" fmla="*/ 545 h 1077"/>
              <a:gd name="connsiteX12" fmla="*/ 1621 w 2907"/>
              <a:gd name="connsiteY12" fmla="*/ 619 h 1077"/>
              <a:gd name="connsiteX13" fmla="*/ 1365 w 2907"/>
              <a:gd name="connsiteY13" fmla="*/ 675 h 1077"/>
              <a:gd name="connsiteX14" fmla="*/ 905 w 2907"/>
              <a:gd name="connsiteY14" fmla="*/ 585 h 1077"/>
              <a:gd name="connsiteX15" fmla="*/ 40 w 2907"/>
              <a:gd name="connsiteY15" fmla="*/ 603 h 1077"/>
              <a:gd name="connsiteX16" fmla="*/ 0 w 2907"/>
              <a:gd name="connsiteY16" fmla="*/ 579 h 1077"/>
              <a:gd name="connsiteX17" fmla="*/ 116 w 2907"/>
              <a:gd name="connsiteY17" fmla="*/ 1077 h 1077"/>
              <a:gd name="connsiteX18" fmla="*/ 135 w 2907"/>
              <a:gd name="connsiteY18" fmla="*/ 890 h 1077"/>
              <a:gd name="connsiteX19" fmla="*/ 337 w 2907"/>
              <a:gd name="connsiteY19" fmla="*/ 673 h 1077"/>
              <a:gd name="connsiteX20" fmla="*/ 985 w 2907"/>
              <a:gd name="connsiteY20" fmla="*/ 702 h 1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907" h="1077">
                <a:moveTo>
                  <a:pt x="966" y="697"/>
                </a:moveTo>
                <a:cubicBezTo>
                  <a:pt x="1108" y="727"/>
                  <a:pt x="1497" y="786"/>
                  <a:pt x="1623" y="694"/>
                </a:cubicBezTo>
                <a:cubicBezTo>
                  <a:pt x="1667" y="661"/>
                  <a:pt x="1708" y="623"/>
                  <a:pt x="1752" y="588"/>
                </a:cubicBezTo>
                <a:cubicBezTo>
                  <a:pt x="2134" y="287"/>
                  <a:pt x="2404" y="399"/>
                  <a:pt x="2401" y="402"/>
                </a:cubicBezTo>
                <a:cubicBezTo>
                  <a:pt x="2518" y="510"/>
                  <a:pt x="2782" y="511"/>
                  <a:pt x="2907" y="415"/>
                </a:cubicBezTo>
                <a:cubicBezTo>
                  <a:pt x="2901" y="418"/>
                  <a:pt x="2896" y="421"/>
                  <a:pt x="2890" y="424"/>
                </a:cubicBezTo>
                <a:lnTo>
                  <a:pt x="2890" y="424"/>
                </a:lnTo>
                <a:cubicBezTo>
                  <a:pt x="2776" y="484"/>
                  <a:pt x="2556" y="468"/>
                  <a:pt x="2461" y="382"/>
                </a:cubicBezTo>
                <a:cubicBezTo>
                  <a:pt x="2594" y="342"/>
                  <a:pt x="2774" y="142"/>
                  <a:pt x="2813" y="0"/>
                </a:cubicBezTo>
                <a:cubicBezTo>
                  <a:pt x="2769" y="128"/>
                  <a:pt x="2609" y="309"/>
                  <a:pt x="2486" y="344"/>
                </a:cubicBezTo>
                <a:cubicBezTo>
                  <a:pt x="2412" y="366"/>
                  <a:pt x="2258" y="334"/>
                  <a:pt x="2149" y="312"/>
                </a:cubicBezTo>
                <a:cubicBezTo>
                  <a:pt x="2096" y="307"/>
                  <a:pt x="1767" y="523"/>
                  <a:pt x="1723" y="545"/>
                </a:cubicBezTo>
                <a:cubicBezTo>
                  <a:pt x="1685" y="564"/>
                  <a:pt x="1653" y="593"/>
                  <a:pt x="1621" y="619"/>
                </a:cubicBezTo>
                <a:cubicBezTo>
                  <a:pt x="1544" y="679"/>
                  <a:pt x="1459" y="684"/>
                  <a:pt x="1365" y="675"/>
                </a:cubicBezTo>
                <a:cubicBezTo>
                  <a:pt x="1283" y="668"/>
                  <a:pt x="1017" y="609"/>
                  <a:pt x="905" y="585"/>
                </a:cubicBezTo>
                <a:cubicBezTo>
                  <a:pt x="892" y="585"/>
                  <a:pt x="333" y="356"/>
                  <a:pt x="40" y="603"/>
                </a:cubicBezTo>
                <a:cubicBezTo>
                  <a:pt x="38" y="604"/>
                  <a:pt x="2" y="577"/>
                  <a:pt x="0" y="579"/>
                </a:cubicBezTo>
                <a:cubicBezTo>
                  <a:pt x="35" y="711"/>
                  <a:pt x="81" y="945"/>
                  <a:pt x="116" y="1077"/>
                </a:cubicBezTo>
                <a:cubicBezTo>
                  <a:pt x="134" y="1022"/>
                  <a:pt x="114" y="942"/>
                  <a:pt x="135" y="890"/>
                </a:cubicBezTo>
                <a:cubicBezTo>
                  <a:pt x="183" y="773"/>
                  <a:pt x="185" y="695"/>
                  <a:pt x="337" y="673"/>
                </a:cubicBezTo>
                <a:cubicBezTo>
                  <a:pt x="561" y="641"/>
                  <a:pt x="765" y="673"/>
                  <a:pt x="985" y="702"/>
                </a:cubicBezTo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Oval 5"/>
          <p:cNvSpPr/>
          <p:nvPr/>
        </p:nvSpPr>
        <p:spPr bwMode="auto">
          <a:xfrm>
            <a:off x="2190337" y="3093743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7" name="Oval 6"/>
          <p:cNvSpPr/>
          <p:nvPr/>
        </p:nvSpPr>
        <p:spPr bwMode="auto">
          <a:xfrm>
            <a:off x="865291" y="2732454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8" name="Oval 7"/>
          <p:cNvSpPr/>
          <p:nvPr/>
        </p:nvSpPr>
        <p:spPr bwMode="auto">
          <a:xfrm>
            <a:off x="3056226" y="3442408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9" name="Oval 8"/>
          <p:cNvSpPr/>
          <p:nvPr/>
        </p:nvSpPr>
        <p:spPr bwMode="auto">
          <a:xfrm>
            <a:off x="4769572" y="3890720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 bwMode="auto">
          <a:xfrm>
            <a:off x="6369594" y="3370186"/>
            <a:ext cx="100483" cy="100483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 bwMode="auto">
          <a:xfrm>
            <a:off x="7792240" y="3442408"/>
            <a:ext cx="100483" cy="100483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grpSp>
        <p:nvGrpSpPr>
          <p:cNvPr id="12" name="Group 76"/>
          <p:cNvGrpSpPr/>
          <p:nvPr/>
        </p:nvGrpSpPr>
        <p:grpSpPr>
          <a:xfrm>
            <a:off x="1989772" y="1901397"/>
            <a:ext cx="2372767" cy="1026422"/>
            <a:chOff x="1426011" y="1587375"/>
            <a:chExt cx="1722710" cy="745217"/>
          </a:xfrm>
          <a:solidFill>
            <a:schemeClr val="accent5"/>
          </a:solidFill>
        </p:grpSpPr>
        <p:sp>
          <p:nvSpPr>
            <p:cNvPr id="13" name="Freeform 5"/>
            <p:cNvSpPr>
              <a:spLocks/>
            </p:cNvSpPr>
            <p:nvPr/>
          </p:nvSpPr>
          <p:spPr bwMode="auto">
            <a:xfrm rot="8375884">
              <a:off x="1426011" y="1587375"/>
              <a:ext cx="1722710" cy="745217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Text Placeholder 3"/>
            <p:cNvSpPr txBox="1">
              <a:spLocks/>
            </p:cNvSpPr>
            <p:nvPr/>
          </p:nvSpPr>
          <p:spPr>
            <a:xfrm rot="19102985">
              <a:off x="1812698" y="1889440"/>
              <a:ext cx="910631" cy="178765"/>
            </a:xfrm>
            <a:prstGeom prst="rect">
              <a:avLst/>
            </a:prstGeom>
            <a:grpFill/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Accumulation</a:t>
              </a:r>
            </a:p>
          </p:txBody>
        </p:sp>
      </p:grpSp>
      <p:grpSp>
        <p:nvGrpSpPr>
          <p:cNvPr id="15" name="Group 77"/>
          <p:cNvGrpSpPr/>
          <p:nvPr/>
        </p:nvGrpSpPr>
        <p:grpSpPr>
          <a:xfrm>
            <a:off x="4995785" y="2078718"/>
            <a:ext cx="906224" cy="2094909"/>
            <a:chOff x="3608479" y="1716116"/>
            <a:chExt cx="657949" cy="1520975"/>
          </a:xfrm>
        </p:grpSpPr>
        <p:sp>
          <p:nvSpPr>
            <p:cNvPr id="16" name="Freeform 5"/>
            <p:cNvSpPr>
              <a:spLocks/>
            </p:cNvSpPr>
            <p:nvPr/>
          </p:nvSpPr>
          <p:spPr bwMode="auto">
            <a:xfrm rot="7494101">
              <a:off x="3176966" y="2147629"/>
              <a:ext cx="1520975" cy="657949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Text Placeholder 3"/>
            <p:cNvSpPr txBox="1">
              <a:spLocks/>
            </p:cNvSpPr>
            <p:nvPr/>
          </p:nvSpPr>
          <p:spPr>
            <a:xfrm rot="18355109">
              <a:off x="3686630" y="2388643"/>
              <a:ext cx="509760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Bearish</a:t>
              </a:r>
            </a:p>
          </p:txBody>
        </p:sp>
      </p:grpSp>
      <p:grpSp>
        <p:nvGrpSpPr>
          <p:cNvPr id="18" name="Group 79"/>
          <p:cNvGrpSpPr/>
          <p:nvPr/>
        </p:nvGrpSpPr>
        <p:grpSpPr>
          <a:xfrm>
            <a:off x="7938516" y="1610821"/>
            <a:ext cx="879028" cy="2032039"/>
            <a:chOff x="5745001" y="1376407"/>
            <a:chExt cx="638204" cy="1475329"/>
          </a:xfrm>
        </p:grpSpPr>
        <p:sp>
          <p:nvSpPr>
            <p:cNvPr id="19" name="Freeform 5"/>
            <p:cNvSpPr>
              <a:spLocks/>
            </p:cNvSpPr>
            <p:nvPr/>
          </p:nvSpPr>
          <p:spPr bwMode="auto">
            <a:xfrm rot="7358619">
              <a:off x="5326438" y="1794970"/>
              <a:ext cx="1475329" cy="638204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baseline="-25000" dirty="0"/>
            </a:p>
          </p:txBody>
        </p:sp>
        <p:sp>
          <p:nvSpPr>
            <p:cNvPr id="20" name="Text Placeholder 3"/>
            <p:cNvSpPr txBox="1">
              <a:spLocks/>
            </p:cNvSpPr>
            <p:nvPr/>
          </p:nvSpPr>
          <p:spPr>
            <a:xfrm rot="18148933">
              <a:off x="5751729" y="2006442"/>
              <a:ext cx="640295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err="1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Warneing</a:t>
              </a:r>
              <a:endParaRPr kumimoji="0" lang="en-US" sz="16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1" name="Group 81"/>
          <p:cNvGrpSpPr/>
          <p:nvPr/>
        </p:nvGrpSpPr>
        <p:grpSpPr>
          <a:xfrm>
            <a:off x="1114340" y="2620375"/>
            <a:ext cx="1026422" cy="2372768"/>
            <a:chOff x="790418" y="2109377"/>
            <a:chExt cx="745217" cy="1722710"/>
          </a:xfrm>
          <a:solidFill>
            <a:schemeClr val="accent5"/>
          </a:solidFill>
        </p:grpSpPr>
        <p:sp>
          <p:nvSpPr>
            <p:cNvPr id="22" name="Freeform 5"/>
            <p:cNvSpPr>
              <a:spLocks/>
            </p:cNvSpPr>
            <p:nvPr/>
          </p:nvSpPr>
          <p:spPr bwMode="auto">
            <a:xfrm rot="3380677">
              <a:off x="301672" y="2598123"/>
              <a:ext cx="1722710" cy="745217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Text Placeholder 3"/>
            <p:cNvSpPr txBox="1">
              <a:spLocks/>
            </p:cNvSpPr>
            <p:nvPr/>
          </p:nvSpPr>
          <p:spPr>
            <a:xfrm rot="3449402">
              <a:off x="888758" y="2924905"/>
              <a:ext cx="531686" cy="156420"/>
            </a:xfrm>
            <a:prstGeom prst="rect">
              <a:avLst/>
            </a:prstGeom>
            <a:grpFill/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Recovery</a:t>
              </a:r>
              <a:endParaRPr kumimoji="0" lang="en-US" sz="1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4" name="Group 80"/>
          <p:cNvGrpSpPr/>
          <p:nvPr/>
        </p:nvGrpSpPr>
        <p:grpSpPr>
          <a:xfrm rot="21187006">
            <a:off x="3252793" y="3246706"/>
            <a:ext cx="906224" cy="2094909"/>
            <a:chOff x="2279509" y="2730921"/>
            <a:chExt cx="657950" cy="1520974"/>
          </a:xfrm>
        </p:grpSpPr>
        <p:sp>
          <p:nvSpPr>
            <p:cNvPr id="25" name="Freeform 5"/>
            <p:cNvSpPr>
              <a:spLocks/>
            </p:cNvSpPr>
            <p:nvPr/>
          </p:nvSpPr>
          <p:spPr bwMode="auto">
            <a:xfrm rot="3880404">
              <a:off x="1847997" y="3162433"/>
              <a:ext cx="1520974" cy="657950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Text Placeholder 3"/>
            <p:cNvSpPr txBox="1">
              <a:spLocks/>
            </p:cNvSpPr>
            <p:nvPr/>
          </p:nvSpPr>
          <p:spPr>
            <a:xfrm rot="3828910">
              <a:off x="2369239" y="3416855"/>
              <a:ext cx="457388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Bullish</a:t>
              </a:r>
            </a:p>
          </p:txBody>
        </p:sp>
      </p:grpSp>
      <p:grpSp>
        <p:nvGrpSpPr>
          <p:cNvPr id="27" name="Group 78"/>
          <p:cNvGrpSpPr/>
          <p:nvPr/>
        </p:nvGrpSpPr>
        <p:grpSpPr>
          <a:xfrm>
            <a:off x="6216755" y="3593025"/>
            <a:ext cx="2032040" cy="879028"/>
            <a:chOff x="4494944" y="2815554"/>
            <a:chExt cx="1475330" cy="638204"/>
          </a:xfrm>
        </p:grpSpPr>
        <p:sp>
          <p:nvSpPr>
            <p:cNvPr id="28" name="Freeform 5"/>
            <p:cNvSpPr>
              <a:spLocks/>
            </p:cNvSpPr>
            <p:nvPr/>
          </p:nvSpPr>
          <p:spPr bwMode="auto">
            <a:xfrm rot="2257082">
              <a:off x="4494944" y="2815554"/>
              <a:ext cx="1475330" cy="638204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Text Placeholder 3"/>
            <p:cNvSpPr txBox="1">
              <a:spLocks/>
            </p:cNvSpPr>
            <p:nvPr/>
          </p:nvSpPr>
          <p:spPr>
            <a:xfrm rot="2359004">
              <a:off x="4835344" y="3050339"/>
              <a:ext cx="799555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Distribution</a:t>
              </a:r>
            </a:p>
          </p:txBody>
        </p:sp>
      </p:grpSp>
      <p:sp>
        <p:nvSpPr>
          <p:cNvPr id="4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6 Market Phases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1519519" y="5361098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61902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7" grpId="0"/>
      <p:bldP spid="48" grpId="0"/>
      <p:bldP spid="50" grpId="0"/>
      <p:bldP spid="50" grpId="1"/>
      <p:bldP spid="50" grpId="2"/>
      <p:bldP spid="50" grpId="3"/>
      <p:bldP spid="50" grpId="4"/>
      <p:bldP spid="50" grpId="5"/>
      <p:bldP spid="50" grpId="6"/>
      <p:bldP spid="50" grpId="7"/>
      <p:bldP spid="50" grpId="8"/>
      <p:bldP spid="50" grpId="9"/>
      <p:bldP spid="50" grpId="10"/>
      <p:bldP spid="50" grpId="11"/>
      <p:bldP spid="50" grpId="12"/>
      <p:bldP spid="52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479173" y="1720974"/>
            <a:ext cx="4464424" cy="3225815"/>
            <a:chOff x="4051300" y="2192338"/>
            <a:chExt cx="1041401" cy="752475"/>
          </a:xfrm>
          <a:solidFill>
            <a:schemeClr val="accent5"/>
          </a:solidFill>
        </p:grpSpPr>
        <p:sp>
          <p:nvSpPr>
            <p:cNvPr id="3" name="Freeform 2"/>
            <p:cNvSpPr>
              <a:spLocks noEditPoints="1"/>
            </p:cNvSpPr>
            <p:nvPr/>
          </p:nvSpPr>
          <p:spPr bwMode="auto">
            <a:xfrm>
              <a:off x="4051300" y="2233613"/>
              <a:ext cx="306388" cy="485775"/>
            </a:xfrm>
            <a:custGeom>
              <a:avLst/>
              <a:gdLst>
                <a:gd name="T0" fmla="*/ 3 w 81"/>
                <a:gd name="T1" fmla="*/ 103 h 128"/>
                <a:gd name="T2" fmla="*/ 41 w 81"/>
                <a:gd name="T3" fmla="*/ 128 h 128"/>
                <a:gd name="T4" fmla="*/ 78 w 81"/>
                <a:gd name="T5" fmla="*/ 104 h 128"/>
                <a:gd name="T6" fmla="*/ 79 w 81"/>
                <a:gd name="T7" fmla="*/ 89 h 128"/>
                <a:gd name="T8" fmla="*/ 46 w 81"/>
                <a:gd name="T9" fmla="*/ 4 h 128"/>
                <a:gd name="T10" fmla="*/ 43 w 81"/>
                <a:gd name="T11" fmla="*/ 0 h 128"/>
                <a:gd name="T12" fmla="*/ 37 w 81"/>
                <a:gd name="T13" fmla="*/ 3 h 128"/>
                <a:gd name="T14" fmla="*/ 37 w 81"/>
                <a:gd name="T15" fmla="*/ 3 h 128"/>
                <a:gd name="T16" fmla="*/ 2 w 81"/>
                <a:gd name="T17" fmla="*/ 89 h 128"/>
                <a:gd name="T18" fmla="*/ 3 w 81"/>
                <a:gd name="T19" fmla="*/ 103 h 128"/>
                <a:gd name="T20" fmla="*/ 10 w 81"/>
                <a:gd name="T21" fmla="*/ 96 h 128"/>
                <a:gd name="T22" fmla="*/ 41 w 81"/>
                <a:gd name="T23" fmla="*/ 20 h 128"/>
                <a:gd name="T24" fmla="*/ 71 w 81"/>
                <a:gd name="T25" fmla="*/ 96 h 128"/>
                <a:gd name="T26" fmla="*/ 10 w 81"/>
                <a:gd name="T27" fmla="*/ 9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128">
                  <a:moveTo>
                    <a:pt x="3" y="103"/>
                  </a:moveTo>
                  <a:cubicBezTo>
                    <a:pt x="10" y="118"/>
                    <a:pt x="24" y="128"/>
                    <a:pt x="41" y="128"/>
                  </a:cubicBezTo>
                  <a:cubicBezTo>
                    <a:pt x="57" y="128"/>
                    <a:pt x="70" y="118"/>
                    <a:pt x="78" y="104"/>
                  </a:cubicBezTo>
                  <a:cubicBezTo>
                    <a:pt x="81" y="98"/>
                    <a:pt x="81" y="95"/>
                    <a:pt x="79" y="89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2"/>
                    <a:pt x="45" y="1"/>
                    <a:pt x="43" y="0"/>
                  </a:cubicBezTo>
                  <a:cubicBezTo>
                    <a:pt x="41" y="0"/>
                    <a:pt x="38" y="1"/>
                    <a:pt x="37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25" y="37"/>
                    <a:pt x="14" y="56"/>
                    <a:pt x="2" y="89"/>
                  </a:cubicBezTo>
                  <a:cubicBezTo>
                    <a:pt x="0" y="95"/>
                    <a:pt x="0" y="98"/>
                    <a:pt x="3" y="103"/>
                  </a:cubicBezTo>
                  <a:close/>
                  <a:moveTo>
                    <a:pt x="10" y="96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71" y="96"/>
                    <a:pt x="71" y="96"/>
                    <a:pt x="71" y="96"/>
                  </a:cubicBezTo>
                  <a:lnTo>
                    <a:pt x="10" y="9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" name="Freeform 6"/>
            <p:cNvSpPr>
              <a:spLocks noEditPoints="1"/>
            </p:cNvSpPr>
            <p:nvPr/>
          </p:nvSpPr>
          <p:spPr bwMode="auto">
            <a:xfrm>
              <a:off x="4786313" y="2233613"/>
              <a:ext cx="306388" cy="485775"/>
            </a:xfrm>
            <a:custGeom>
              <a:avLst/>
              <a:gdLst>
                <a:gd name="T0" fmla="*/ 3 w 81"/>
                <a:gd name="T1" fmla="*/ 103 h 128"/>
                <a:gd name="T2" fmla="*/ 41 w 81"/>
                <a:gd name="T3" fmla="*/ 128 h 128"/>
                <a:gd name="T4" fmla="*/ 78 w 81"/>
                <a:gd name="T5" fmla="*/ 104 h 128"/>
                <a:gd name="T6" fmla="*/ 79 w 81"/>
                <a:gd name="T7" fmla="*/ 89 h 128"/>
                <a:gd name="T8" fmla="*/ 47 w 81"/>
                <a:gd name="T9" fmla="*/ 4 h 128"/>
                <a:gd name="T10" fmla="*/ 43 w 81"/>
                <a:gd name="T11" fmla="*/ 0 h 128"/>
                <a:gd name="T12" fmla="*/ 37 w 81"/>
                <a:gd name="T13" fmla="*/ 3 h 128"/>
                <a:gd name="T14" fmla="*/ 37 w 81"/>
                <a:gd name="T15" fmla="*/ 3 h 128"/>
                <a:gd name="T16" fmla="*/ 2 w 81"/>
                <a:gd name="T17" fmla="*/ 89 h 128"/>
                <a:gd name="T18" fmla="*/ 3 w 81"/>
                <a:gd name="T19" fmla="*/ 103 h 128"/>
                <a:gd name="T20" fmla="*/ 10 w 81"/>
                <a:gd name="T21" fmla="*/ 96 h 128"/>
                <a:gd name="T22" fmla="*/ 42 w 81"/>
                <a:gd name="T23" fmla="*/ 20 h 128"/>
                <a:gd name="T24" fmla="*/ 71 w 81"/>
                <a:gd name="T25" fmla="*/ 96 h 128"/>
                <a:gd name="T26" fmla="*/ 10 w 81"/>
                <a:gd name="T27" fmla="*/ 9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128">
                  <a:moveTo>
                    <a:pt x="3" y="103"/>
                  </a:moveTo>
                  <a:cubicBezTo>
                    <a:pt x="11" y="118"/>
                    <a:pt x="24" y="128"/>
                    <a:pt x="41" y="128"/>
                  </a:cubicBezTo>
                  <a:cubicBezTo>
                    <a:pt x="57" y="128"/>
                    <a:pt x="71" y="118"/>
                    <a:pt x="78" y="104"/>
                  </a:cubicBezTo>
                  <a:cubicBezTo>
                    <a:pt x="81" y="98"/>
                    <a:pt x="81" y="95"/>
                    <a:pt x="79" y="89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6" y="2"/>
                    <a:pt x="45" y="1"/>
                    <a:pt x="43" y="0"/>
                  </a:cubicBezTo>
                  <a:cubicBezTo>
                    <a:pt x="41" y="0"/>
                    <a:pt x="38" y="1"/>
                    <a:pt x="37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26" y="37"/>
                    <a:pt x="14" y="56"/>
                    <a:pt x="2" y="89"/>
                  </a:cubicBezTo>
                  <a:cubicBezTo>
                    <a:pt x="0" y="95"/>
                    <a:pt x="0" y="98"/>
                    <a:pt x="3" y="103"/>
                  </a:cubicBezTo>
                  <a:close/>
                  <a:moveTo>
                    <a:pt x="10" y="96"/>
                  </a:moveTo>
                  <a:cubicBezTo>
                    <a:pt x="42" y="20"/>
                    <a:pt x="42" y="20"/>
                    <a:pt x="42" y="20"/>
                  </a:cubicBezTo>
                  <a:cubicBezTo>
                    <a:pt x="71" y="96"/>
                    <a:pt x="71" y="96"/>
                    <a:pt x="71" y="96"/>
                  </a:cubicBezTo>
                  <a:lnTo>
                    <a:pt x="10" y="9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4373563" y="2192338"/>
              <a:ext cx="396875" cy="752475"/>
            </a:xfrm>
            <a:custGeom>
              <a:avLst/>
              <a:gdLst>
                <a:gd name="T0" fmla="*/ 62 w 105"/>
                <a:gd name="T1" fmla="*/ 176 h 198"/>
                <a:gd name="T2" fmla="*/ 105 w 105"/>
                <a:gd name="T3" fmla="*/ 198 h 198"/>
                <a:gd name="T4" fmla="*/ 0 w 105"/>
                <a:gd name="T5" fmla="*/ 198 h 198"/>
                <a:gd name="T6" fmla="*/ 43 w 105"/>
                <a:gd name="T7" fmla="*/ 176 h 198"/>
                <a:gd name="T8" fmla="*/ 43 w 105"/>
                <a:gd name="T9" fmla="*/ 26 h 198"/>
                <a:gd name="T10" fmla="*/ 38 w 105"/>
                <a:gd name="T11" fmla="*/ 15 h 198"/>
                <a:gd name="T12" fmla="*/ 52 w 105"/>
                <a:gd name="T13" fmla="*/ 0 h 198"/>
                <a:gd name="T14" fmla="*/ 67 w 105"/>
                <a:gd name="T15" fmla="*/ 15 h 198"/>
                <a:gd name="T16" fmla="*/ 62 w 105"/>
                <a:gd name="T17" fmla="*/ 26 h 198"/>
                <a:gd name="T18" fmla="*/ 62 w 105"/>
                <a:gd name="T19" fmla="*/ 176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5" h="198">
                  <a:moveTo>
                    <a:pt x="62" y="176"/>
                  </a:moveTo>
                  <a:cubicBezTo>
                    <a:pt x="79" y="178"/>
                    <a:pt x="94" y="186"/>
                    <a:pt x="105" y="198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11" y="186"/>
                    <a:pt x="26" y="178"/>
                    <a:pt x="43" y="17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0" y="23"/>
                    <a:pt x="38" y="19"/>
                    <a:pt x="38" y="15"/>
                  </a:cubicBezTo>
                  <a:cubicBezTo>
                    <a:pt x="38" y="7"/>
                    <a:pt x="44" y="0"/>
                    <a:pt x="52" y="0"/>
                  </a:cubicBezTo>
                  <a:cubicBezTo>
                    <a:pt x="60" y="0"/>
                    <a:pt x="67" y="7"/>
                    <a:pt x="67" y="15"/>
                  </a:cubicBezTo>
                  <a:cubicBezTo>
                    <a:pt x="67" y="19"/>
                    <a:pt x="65" y="23"/>
                    <a:pt x="62" y="26"/>
                  </a:cubicBezTo>
                  <a:lnTo>
                    <a:pt x="62" y="17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4191000" y="2222501"/>
              <a:ext cx="762000" cy="26988"/>
            </a:xfrm>
            <a:custGeom>
              <a:avLst/>
              <a:gdLst>
                <a:gd name="T0" fmla="*/ 3 w 201"/>
                <a:gd name="T1" fmla="*/ 0 h 7"/>
                <a:gd name="T2" fmla="*/ 198 w 201"/>
                <a:gd name="T3" fmla="*/ 0 h 7"/>
                <a:gd name="T4" fmla="*/ 201 w 201"/>
                <a:gd name="T5" fmla="*/ 4 h 7"/>
                <a:gd name="T6" fmla="*/ 201 w 201"/>
                <a:gd name="T7" fmla="*/ 4 h 7"/>
                <a:gd name="T8" fmla="*/ 198 w 201"/>
                <a:gd name="T9" fmla="*/ 7 h 7"/>
                <a:gd name="T10" fmla="*/ 3 w 201"/>
                <a:gd name="T11" fmla="*/ 7 h 7"/>
                <a:gd name="T12" fmla="*/ 0 w 201"/>
                <a:gd name="T13" fmla="*/ 4 h 7"/>
                <a:gd name="T14" fmla="*/ 0 w 201"/>
                <a:gd name="T15" fmla="*/ 4 h 7"/>
                <a:gd name="T16" fmla="*/ 3 w 201"/>
                <a:gd name="T1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1" h="7">
                  <a:moveTo>
                    <a:pt x="3" y="0"/>
                  </a:moveTo>
                  <a:cubicBezTo>
                    <a:pt x="198" y="0"/>
                    <a:pt x="198" y="0"/>
                    <a:pt x="198" y="0"/>
                  </a:cubicBezTo>
                  <a:cubicBezTo>
                    <a:pt x="200" y="0"/>
                    <a:pt x="201" y="2"/>
                    <a:pt x="201" y="4"/>
                  </a:cubicBezTo>
                  <a:cubicBezTo>
                    <a:pt x="201" y="4"/>
                    <a:pt x="201" y="4"/>
                    <a:pt x="201" y="4"/>
                  </a:cubicBezTo>
                  <a:cubicBezTo>
                    <a:pt x="201" y="6"/>
                    <a:pt x="200" y="7"/>
                    <a:pt x="198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6" name="TextBox 3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Balance Market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14" name="Rectangle 13"/>
          <p:cNvSpPr/>
          <p:nvPr/>
        </p:nvSpPr>
        <p:spPr>
          <a:xfrm>
            <a:off x="2558858" y="5128263"/>
            <a:ext cx="230505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Penimau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stebir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munre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pimusa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upsam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sart</a:t>
            </a:r>
            <a:endParaRPr lang="en-US" sz="1200" i="1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taram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puvore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i="1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6824382" y="2477555"/>
            <a:ext cx="3962400" cy="11695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60960" tIns="30480" rIns="60960" bIns="30480">
            <a:spAutoFit/>
          </a:bodyPr>
          <a:lstStyle/>
          <a:p>
            <a:pPr defTabSz="1450940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dopanca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sitamba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danasenata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rinaku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mencaji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yangdolo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1450940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denim.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Open Sans" pitchFamily="34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6805332" y="2081101"/>
            <a:ext cx="27086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Keep always with us</a:t>
            </a:r>
            <a:endParaRPr lang="en-US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sp>
        <p:nvSpPr>
          <p:cNvPr id="22" name="Text Box 10"/>
          <p:cNvSpPr txBox="1">
            <a:spLocks noChangeArrowheads="1"/>
          </p:cNvSpPr>
          <p:nvPr/>
        </p:nvSpPr>
        <p:spPr bwMode="auto">
          <a:xfrm>
            <a:off x="6824382" y="4433240"/>
            <a:ext cx="3962400" cy="11695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60960" tIns="30480" rIns="60960" bIns="30480">
            <a:spAutoFit/>
          </a:bodyPr>
          <a:lstStyle/>
          <a:p>
            <a:pPr defTabSz="1450940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dopanca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sitamba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danasenata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rinaku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mencaji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yangdolo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1450940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denim.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Open Sans" pitchFamily="34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6805332" y="4036786"/>
            <a:ext cx="27086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Be The Honest Costumer</a:t>
            </a:r>
            <a:endParaRPr lang="en-US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057902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  <p:bldP spid="41" grpId="0"/>
      <p:bldP spid="42" grpId="0"/>
      <p:bldP spid="14" grpId="0"/>
      <p:bldP spid="16" grpId="0"/>
      <p:bldP spid="20" grpId="0"/>
      <p:bldP spid="22" grpId="0"/>
      <p:bldP spid="23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/>
          </p:cNvSpPr>
          <p:nvPr/>
        </p:nvSpPr>
        <p:spPr bwMode="auto">
          <a:xfrm>
            <a:off x="1241193" y="4106538"/>
            <a:ext cx="2590800" cy="15621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3" name="Freeform 5"/>
          <p:cNvSpPr>
            <a:spLocks/>
          </p:cNvSpPr>
          <p:nvPr/>
        </p:nvSpPr>
        <p:spPr bwMode="auto">
          <a:xfrm>
            <a:off x="3127143" y="4951088"/>
            <a:ext cx="711200" cy="717550"/>
          </a:xfrm>
          <a:custGeom>
            <a:avLst/>
            <a:gdLst>
              <a:gd name="T0" fmla="*/ 0 w 21600"/>
              <a:gd name="T1" fmla="*/ 0 h 21600"/>
              <a:gd name="T2" fmla="*/ 1422400 w 21600"/>
              <a:gd name="T3" fmla="*/ 0 h 21600"/>
              <a:gd name="T4" fmla="*/ 1422400 w 21600"/>
              <a:gd name="T5" fmla="*/ 1435100 h 21600"/>
              <a:gd name="T6" fmla="*/ 0 w 21600"/>
              <a:gd name="T7" fmla="*/ 0 h 21600"/>
              <a:gd name="T8" fmla="*/ 0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0"/>
                </a:lnTo>
                <a:close/>
                <a:moveTo>
                  <a:pt x="0" y="0"/>
                </a:moveTo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4" name="Rectangle 9"/>
          <p:cNvSpPr>
            <a:spLocks/>
          </p:cNvSpPr>
          <p:nvPr/>
        </p:nvSpPr>
        <p:spPr bwMode="auto">
          <a:xfrm>
            <a:off x="3133493" y="3388988"/>
            <a:ext cx="2590800" cy="1562100"/>
          </a:xfrm>
          <a:prstGeom prst="rect">
            <a:avLst/>
          </a:prstGeom>
          <a:solidFill>
            <a:schemeClr val="accent5"/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5" name="Freeform 10"/>
          <p:cNvSpPr>
            <a:spLocks/>
          </p:cNvSpPr>
          <p:nvPr/>
        </p:nvSpPr>
        <p:spPr bwMode="auto">
          <a:xfrm>
            <a:off x="5006743" y="4233538"/>
            <a:ext cx="711200" cy="717550"/>
          </a:xfrm>
          <a:custGeom>
            <a:avLst/>
            <a:gdLst>
              <a:gd name="T0" fmla="*/ 0 w 21600"/>
              <a:gd name="T1" fmla="*/ 0 h 21600"/>
              <a:gd name="T2" fmla="*/ 1422400 w 21600"/>
              <a:gd name="T3" fmla="*/ 0 h 21600"/>
              <a:gd name="T4" fmla="*/ 1422400 w 21600"/>
              <a:gd name="T5" fmla="*/ 1435100 h 21600"/>
              <a:gd name="T6" fmla="*/ 0 w 21600"/>
              <a:gd name="T7" fmla="*/ 0 h 21600"/>
              <a:gd name="T8" fmla="*/ 0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0"/>
                </a:lnTo>
                <a:close/>
                <a:moveTo>
                  <a:pt x="0" y="0"/>
                </a:moveTo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6" name="Rectangle 11"/>
          <p:cNvSpPr>
            <a:spLocks/>
          </p:cNvSpPr>
          <p:nvPr/>
        </p:nvSpPr>
        <p:spPr bwMode="auto">
          <a:xfrm>
            <a:off x="5006743" y="2677788"/>
            <a:ext cx="2590800" cy="1562100"/>
          </a:xfrm>
          <a:prstGeom prst="rect">
            <a:avLst/>
          </a:prstGeom>
          <a:solidFill>
            <a:schemeClr val="accent5">
              <a:lumMod val="75000"/>
            </a:schemeClr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7" name="Freeform 12"/>
          <p:cNvSpPr>
            <a:spLocks/>
          </p:cNvSpPr>
          <p:nvPr/>
        </p:nvSpPr>
        <p:spPr bwMode="auto">
          <a:xfrm>
            <a:off x="6886343" y="3509638"/>
            <a:ext cx="711200" cy="717550"/>
          </a:xfrm>
          <a:custGeom>
            <a:avLst/>
            <a:gdLst>
              <a:gd name="T0" fmla="*/ 0 w 21600"/>
              <a:gd name="T1" fmla="*/ 0 h 21600"/>
              <a:gd name="T2" fmla="*/ 1422400 w 21600"/>
              <a:gd name="T3" fmla="*/ 0 h 21600"/>
              <a:gd name="T4" fmla="*/ 1422400 w 21600"/>
              <a:gd name="T5" fmla="*/ 1435100 h 21600"/>
              <a:gd name="T6" fmla="*/ 0 w 21600"/>
              <a:gd name="T7" fmla="*/ 0 h 21600"/>
              <a:gd name="T8" fmla="*/ 0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0"/>
                </a:lnTo>
                <a:close/>
                <a:moveTo>
                  <a:pt x="0" y="0"/>
                </a:moveTo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8" name="AutoShape 13"/>
          <p:cNvSpPr>
            <a:spLocks/>
          </p:cNvSpPr>
          <p:nvPr/>
        </p:nvSpPr>
        <p:spPr bwMode="auto">
          <a:xfrm>
            <a:off x="6900857" y="1623688"/>
            <a:ext cx="3200400" cy="2228850"/>
          </a:xfrm>
          <a:prstGeom prst="rightArrow">
            <a:avLst>
              <a:gd name="adj1" fmla="val 69463"/>
              <a:gd name="adj2" fmla="val 28319"/>
            </a:avLst>
          </a:prstGeom>
          <a:solidFill>
            <a:schemeClr val="accent5">
              <a:lumMod val="50000"/>
            </a:schemeClr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grpSp>
        <p:nvGrpSpPr>
          <p:cNvPr id="10" name="Group 9"/>
          <p:cNvGrpSpPr/>
          <p:nvPr/>
        </p:nvGrpSpPr>
        <p:grpSpPr>
          <a:xfrm>
            <a:off x="1296154" y="4340197"/>
            <a:ext cx="1701046" cy="1079719"/>
            <a:chOff x="1366004" y="4568797"/>
            <a:chExt cx="1701046" cy="1079719"/>
          </a:xfrm>
        </p:grpSpPr>
        <p:sp>
          <p:nvSpPr>
            <p:cNvPr id="11" name="TextBox 10"/>
            <p:cNvSpPr txBox="1"/>
            <p:nvPr/>
          </p:nvSpPr>
          <p:spPr>
            <a:xfrm>
              <a:off x="1449803" y="4971408"/>
              <a:ext cx="1617247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366004" y="4568797"/>
              <a:ext cx="153594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Asset Allocation</a:t>
              </a:r>
              <a:endParaRPr lang="id-ID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3184996" y="3634603"/>
            <a:ext cx="1732847" cy="1079719"/>
            <a:chOff x="1366004" y="4568797"/>
            <a:chExt cx="1732847" cy="1079719"/>
          </a:xfrm>
        </p:grpSpPr>
        <p:sp>
          <p:nvSpPr>
            <p:cNvPr id="14" name="TextBox 13"/>
            <p:cNvSpPr txBox="1"/>
            <p:nvPr/>
          </p:nvSpPr>
          <p:spPr>
            <a:xfrm>
              <a:off x="1449803" y="4971408"/>
              <a:ext cx="164904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366004" y="4568797"/>
              <a:ext cx="137430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Chaos Theory</a:t>
              </a:r>
              <a:endParaRPr lang="id-ID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5063266" y="2948489"/>
            <a:ext cx="1837591" cy="1079719"/>
            <a:chOff x="1366004" y="4568797"/>
            <a:chExt cx="1837591" cy="1079719"/>
          </a:xfrm>
        </p:grpSpPr>
        <p:sp>
          <p:nvSpPr>
            <p:cNvPr id="17" name="TextBox 16"/>
            <p:cNvSpPr txBox="1"/>
            <p:nvPr/>
          </p:nvSpPr>
          <p:spPr>
            <a:xfrm>
              <a:off x="1449803" y="4971408"/>
              <a:ext cx="1595042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366004" y="4568797"/>
              <a:ext cx="183759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 defTabSz="914400">
                <a:spcBef>
                  <a:spcPct val="20000"/>
                </a:spcBef>
                <a:defRPr/>
              </a:pPr>
              <a:r>
                <a: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Qualitative Analysis</a:t>
              </a: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7005752" y="2137928"/>
            <a:ext cx="1941398" cy="1079719"/>
            <a:chOff x="1366004" y="4568797"/>
            <a:chExt cx="1941398" cy="1079719"/>
          </a:xfrm>
        </p:grpSpPr>
        <p:sp>
          <p:nvSpPr>
            <p:cNvPr id="20" name="TextBox 19"/>
            <p:cNvSpPr txBox="1"/>
            <p:nvPr/>
          </p:nvSpPr>
          <p:spPr>
            <a:xfrm>
              <a:off x="1449803" y="4971408"/>
              <a:ext cx="1857599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366004" y="4568797"/>
              <a:ext cx="194139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 defTabSz="914400">
                <a:spcBef>
                  <a:spcPct val="20000"/>
                </a:spcBef>
                <a:defRPr/>
              </a:pPr>
              <a:r>
                <a: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Momentum Investing</a:t>
              </a:r>
            </a:p>
          </p:txBody>
        </p:sp>
      </p:grpSp>
      <p:sp>
        <p:nvSpPr>
          <p:cNvPr id="2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Timing Hypothesis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85615084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22" grpId="0"/>
      <p:bldP spid="23" grpId="0"/>
      <p:bldP spid="25" grpId="0"/>
      <p:bldP spid="25" grpId="1"/>
      <p:bldP spid="25" grpId="2"/>
      <p:bldP spid="25" grpId="3"/>
      <p:bldP spid="25" grpId="4"/>
      <p:bldP spid="25" grpId="5"/>
      <p:bldP spid="25" grpId="6"/>
      <p:bldP spid="25" grpId="7"/>
      <p:bldP spid="25" grpId="8"/>
      <p:bldP spid="25" grpId="9"/>
      <p:bldP spid="25" grpId="10"/>
      <p:bldP spid="25" grpId="11"/>
      <p:bldP spid="25" grpId="12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6376412" y="1678768"/>
            <a:ext cx="1617076" cy="1618520"/>
            <a:chOff x="6376412" y="1678768"/>
            <a:chExt cx="1617076" cy="1618520"/>
          </a:xfrm>
          <a:solidFill>
            <a:schemeClr val="accent5">
              <a:lumMod val="75000"/>
            </a:schemeClr>
          </a:solidFill>
        </p:grpSpPr>
        <p:sp>
          <p:nvSpPr>
            <p:cNvPr id="38" name="Freeform 35"/>
            <p:cNvSpPr>
              <a:spLocks noEditPoints="1"/>
            </p:cNvSpPr>
            <p:nvPr/>
          </p:nvSpPr>
          <p:spPr bwMode="auto">
            <a:xfrm>
              <a:off x="6376412" y="1678768"/>
              <a:ext cx="1617076" cy="1618520"/>
            </a:xfrm>
            <a:custGeom>
              <a:avLst/>
              <a:gdLst>
                <a:gd name="T0" fmla="*/ 235 w 471"/>
                <a:gd name="T1" fmla="*/ 0 h 471"/>
                <a:gd name="T2" fmla="*/ 0 w 471"/>
                <a:gd name="T3" fmla="*/ 235 h 471"/>
                <a:gd name="T4" fmla="*/ 235 w 471"/>
                <a:gd name="T5" fmla="*/ 471 h 471"/>
                <a:gd name="T6" fmla="*/ 471 w 471"/>
                <a:gd name="T7" fmla="*/ 235 h 471"/>
                <a:gd name="T8" fmla="*/ 235 w 471"/>
                <a:gd name="T9" fmla="*/ 0 h 471"/>
                <a:gd name="T10" fmla="*/ 235 w 471"/>
                <a:gd name="T11" fmla="*/ 408 h 471"/>
                <a:gd name="T12" fmla="*/ 62 w 471"/>
                <a:gd name="T13" fmla="*/ 235 h 471"/>
                <a:gd name="T14" fmla="*/ 235 w 471"/>
                <a:gd name="T15" fmla="*/ 62 h 471"/>
                <a:gd name="T16" fmla="*/ 408 w 471"/>
                <a:gd name="T17" fmla="*/ 235 h 471"/>
                <a:gd name="T18" fmla="*/ 235 w 471"/>
                <a:gd name="T19" fmla="*/ 408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471">
                  <a:moveTo>
                    <a:pt x="235" y="0"/>
                  </a:moveTo>
                  <a:cubicBezTo>
                    <a:pt x="105" y="0"/>
                    <a:pt x="0" y="105"/>
                    <a:pt x="0" y="235"/>
                  </a:cubicBezTo>
                  <a:cubicBezTo>
                    <a:pt x="0" y="365"/>
                    <a:pt x="105" y="471"/>
                    <a:pt x="235" y="471"/>
                  </a:cubicBezTo>
                  <a:cubicBezTo>
                    <a:pt x="365" y="471"/>
                    <a:pt x="471" y="365"/>
                    <a:pt x="471" y="235"/>
                  </a:cubicBezTo>
                  <a:cubicBezTo>
                    <a:pt x="471" y="105"/>
                    <a:pt x="365" y="0"/>
                    <a:pt x="235" y="0"/>
                  </a:cubicBezTo>
                  <a:close/>
                  <a:moveTo>
                    <a:pt x="235" y="408"/>
                  </a:moveTo>
                  <a:cubicBezTo>
                    <a:pt x="140" y="408"/>
                    <a:pt x="62" y="331"/>
                    <a:pt x="62" y="235"/>
                  </a:cubicBezTo>
                  <a:cubicBezTo>
                    <a:pt x="62" y="140"/>
                    <a:pt x="140" y="62"/>
                    <a:pt x="235" y="62"/>
                  </a:cubicBezTo>
                  <a:cubicBezTo>
                    <a:pt x="331" y="62"/>
                    <a:pt x="408" y="140"/>
                    <a:pt x="408" y="235"/>
                  </a:cubicBezTo>
                  <a:cubicBezTo>
                    <a:pt x="408" y="331"/>
                    <a:pt x="331" y="408"/>
                    <a:pt x="235" y="40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70" name="Shape 4168"/>
            <p:cNvSpPr/>
            <p:nvPr/>
          </p:nvSpPr>
          <p:spPr>
            <a:xfrm>
              <a:off x="7101470" y="2315605"/>
              <a:ext cx="519944" cy="3379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281" y="13211"/>
                  </a:moveTo>
                  <a:cubicBezTo>
                    <a:pt x="11747" y="14381"/>
                    <a:pt x="9458" y="18011"/>
                    <a:pt x="9360" y="18165"/>
                  </a:cubicBezTo>
                  <a:cubicBezTo>
                    <a:pt x="9249" y="18377"/>
                    <a:pt x="8939" y="18735"/>
                    <a:pt x="8644" y="18441"/>
                  </a:cubicBezTo>
                  <a:cubicBezTo>
                    <a:pt x="8559" y="18357"/>
                    <a:pt x="8459" y="18187"/>
                    <a:pt x="8459" y="17853"/>
                  </a:cubicBezTo>
                  <a:cubicBezTo>
                    <a:pt x="8459" y="17530"/>
                    <a:pt x="8554" y="17204"/>
                    <a:pt x="8565" y="17168"/>
                  </a:cubicBezTo>
                  <a:lnTo>
                    <a:pt x="9680" y="13369"/>
                  </a:lnTo>
                  <a:cubicBezTo>
                    <a:pt x="9471" y="13239"/>
                    <a:pt x="9111" y="13015"/>
                    <a:pt x="8832" y="12829"/>
                  </a:cubicBezTo>
                  <a:lnTo>
                    <a:pt x="8758" y="12781"/>
                  </a:lnTo>
                  <a:cubicBezTo>
                    <a:pt x="8476" y="12597"/>
                    <a:pt x="8124" y="12367"/>
                    <a:pt x="8124" y="11770"/>
                  </a:cubicBezTo>
                  <a:cubicBezTo>
                    <a:pt x="8124" y="11484"/>
                    <a:pt x="8211" y="11152"/>
                    <a:pt x="8393" y="10758"/>
                  </a:cubicBezTo>
                  <a:cubicBezTo>
                    <a:pt x="8927" y="9588"/>
                    <a:pt x="11216" y="5958"/>
                    <a:pt x="11314" y="5804"/>
                  </a:cubicBezTo>
                  <a:cubicBezTo>
                    <a:pt x="11426" y="5592"/>
                    <a:pt x="11735" y="5234"/>
                    <a:pt x="12030" y="5528"/>
                  </a:cubicBezTo>
                  <a:cubicBezTo>
                    <a:pt x="12115" y="5612"/>
                    <a:pt x="12215" y="5782"/>
                    <a:pt x="12215" y="6116"/>
                  </a:cubicBezTo>
                  <a:cubicBezTo>
                    <a:pt x="12215" y="6438"/>
                    <a:pt x="12120" y="6765"/>
                    <a:pt x="12110" y="6801"/>
                  </a:cubicBezTo>
                  <a:lnTo>
                    <a:pt x="10992" y="10600"/>
                  </a:lnTo>
                  <a:cubicBezTo>
                    <a:pt x="11203" y="10730"/>
                    <a:pt x="11563" y="10954"/>
                    <a:pt x="11842" y="11140"/>
                  </a:cubicBezTo>
                  <a:lnTo>
                    <a:pt x="11916" y="11188"/>
                  </a:lnTo>
                  <a:cubicBezTo>
                    <a:pt x="12198" y="11372"/>
                    <a:pt x="12550" y="11602"/>
                    <a:pt x="12550" y="12201"/>
                  </a:cubicBezTo>
                  <a:cubicBezTo>
                    <a:pt x="12550" y="12485"/>
                    <a:pt x="12462" y="12817"/>
                    <a:pt x="12281" y="13211"/>
                  </a:cubicBezTo>
                  <a:close/>
                  <a:moveTo>
                    <a:pt x="16430" y="6048"/>
                  </a:moveTo>
                  <a:cubicBezTo>
                    <a:pt x="16132" y="6048"/>
                    <a:pt x="15840" y="6088"/>
                    <a:pt x="15557" y="6162"/>
                  </a:cubicBezTo>
                  <a:cubicBezTo>
                    <a:pt x="14848" y="2597"/>
                    <a:pt x="12653" y="0"/>
                    <a:pt x="10054" y="0"/>
                  </a:cubicBezTo>
                  <a:cubicBezTo>
                    <a:pt x="6881" y="0"/>
                    <a:pt x="4310" y="3869"/>
                    <a:pt x="4310" y="8641"/>
                  </a:cubicBezTo>
                  <a:cubicBezTo>
                    <a:pt x="4310" y="9067"/>
                    <a:pt x="4330" y="9486"/>
                    <a:pt x="4369" y="9896"/>
                  </a:cubicBezTo>
                  <a:cubicBezTo>
                    <a:pt x="4217" y="9868"/>
                    <a:pt x="4064" y="9850"/>
                    <a:pt x="3906" y="9850"/>
                  </a:cubicBezTo>
                  <a:cubicBezTo>
                    <a:pt x="1749" y="9850"/>
                    <a:pt x="0" y="12481"/>
                    <a:pt x="0" y="15726"/>
                  </a:cubicBezTo>
                  <a:cubicBezTo>
                    <a:pt x="0" y="18969"/>
                    <a:pt x="1749" y="21600"/>
                    <a:pt x="3906" y="21600"/>
                  </a:cubicBezTo>
                  <a:lnTo>
                    <a:pt x="16430" y="21600"/>
                  </a:lnTo>
                  <a:cubicBezTo>
                    <a:pt x="19285" y="21600"/>
                    <a:pt x="21600" y="18119"/>
                    <a:pt x="21600" y="13823"/>
                  </a:cubicBezTo>
                  <a:cubicBezTo>
                    <a:pt x="21600" y="9530"/>
                    <a:pt x="19285" y="6048"/>
                    <a:pt x="16430" y="604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dirty="0"/>
            </a:p>
          </p:txBody>
        </p:sp>
      </p:grpSp>
      <p:sp>
        <p:nvSpPr>
          <p:cNvPr id="8" name="Freeform 21"/>
          <p:cNvSpPr>
            <a:spLocks noEditPoints="1"/>
          </p:cNvSpPr>
          <p:nvPr/>
        </p:nvSpPr>
        <p:spPr bwMode="auto">
          <a:xfrm>
            <a:off x="5841617" y="2430421"/>
            <a:ext cx="468000" cy="468000"/>
          </a:xfrm>
          <a:custGeom>
            <a:avLst/>
            <a:gdLst>
              <a:gd name="T0" fmla="*/ 390 w 403"/>
              <a:gd name="T1" fmla="*/ 150 h 404"/>
              <a:gd name="T2" fmla="*/ 241 w 403"/>
              <a:gd name="T3" fmla="*/ 110 h 404"/>
              <a:gd name="T4" fmla="*/ 215 w 403"/>
              <a:gd name="T5" fmla="*/ 13 h 404"/>
              <a:gd name="T6" fmla="*/ 195 w 403"/>
              <a:gd name="T7" fmla="*/ 2 h 404"/>
              <a:gd name="T8" fmla="*/ 14 w 403"/>
              <a:gd name="T9" fmla="*/ 51 h 404"/>
              <a:gd name="T10" fmla="*/ 2 w 403"/>
              <a:gd name="T11" fmla="*/ 70 h 404"/>
              <a:gd name="T12" fmla="*/ 67 w 403"/>
              <a:gd name="T13" fmla="*/ 311 h 404"/>
              <a:gd name="T14" fmla="*/ 86 w 403"/>
              <a:gd name="T15" fmla="*/ 322 h 404"/>
              <a:gd name="T16" fmla="*/ 159 w 403"/>
              <a:gd name="T17" fmla="*/ 302 h 404"/>
              <a:gd name="T18" fmla="*/ 149 w 403"/>
              <a:gd name="T19" fmla="*/ 339 h 404"/>
              <a:gd name="T20" fmla="*/ 160 w 403"/>
              <a:gd name="T21" fmla="*/ 358 h 404"/>
              <a:gd name="T22" fmla="*/ 322 w 403"/>
              <a:gd name="T23" fmla="*/ 401 h 404"/>
              <a:gd name="T24" fmla="*/ 342 w 403"/>
              <a:gd name="T25" fmla="*/ 391 h 404"/>
              <a:gd name="T26" fmla="*/ 401 w 403"/>
              <a:gd name="T27" fmla="*/ 169 h 404"/>
              <a:gd name="T28" fmla="*/ 390 w 403"/>
              <a:gd name="T29" fmla="*/ 150 h 404"/>
              <a:gd name="T30" fmla="*/ 34 w 403"/>
              <a:gd name="T31" fmla="*/ 75 h 404"/>
              <a:gd name="T32" fmla="*/ 191 w 403"/>
              <a:gd name="T33" fmla="*/ 33 h 404"/>
              <a:gd name="T34" fmla="*/ 249 w 403"/>
              <a:gd name="T35" fmla="*/ 249 h 404"/>
              <a:gd name="T36" fmla="*/ 92 w 403"/>
              <a:gd name="T37" fmla="*/ 291 h 404"/>
              <a:gd name="T38" fmla="*/ 34 w 403"/>
              <a:gd name="T39" fmla="*/ 75 h 404"/>
              <a:gd name="T40" fmla="*/ 315 w 403"/>
              <a:gd name="T41" fmla="*/ 371 h 404"/>
              <a:gd name="T42" fmla="*/ 179 w 403"/>
              <a:gd name="T43" fmla="*/ 334 h 404"/>
              <a:gd name="T44" fmla="*/ 190 w 403"/>
              <a:gd name="T45" fmla="*/ 294 h 404"/>
              <a:gd name="T46" fmla="*/ 268 w 403"/>
              <a:gd name="T47" fmla="*/ 273 h 404"/>
              <a:gd name="T48" fmla="*/ 279 w 403"/>
              <a:gd name="T49" fmla="*/ 254 h 404"/>
              <a:gd name="T50" fmla="*/ 249 w 403"/>
              <a:gd name="T51" fmla="*/ 142 h 404"/>
              <a:gd name="T52" fmla="*/ 368 w 403"/>
              <a:gd name="T53" fmla="*/ 174 h 404"/>
              <a:gd name="T54" fmla="*/ 315 w 403"/>
              <a:gd name="T55" fmla="*/ 371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03" h="404">
                <a:moveTo>
                  <a:pt x="390" y="150"/>
                </a:moveTo>
                <a:cubicBezTo>
                  <a:pt x="241" y="110"/>
                  <a:pt x="241" y="110"/>
                  <a:pt x="241" y="110"/>
                </a:cubicBezTo>
                <a:cubicBezTo>
                  <a:pt x="215" y="13"/>
                  <a:pt x="215" y="13"/>
                  <a:pt x="215" y="13"/>
                </a:cubicBezTo>
                <a:cubicBezTo>
                  <a:pt x="213" y="5"/>
                  <a:pt x="204" y="0"/>
                  <a:pt x="195" y="2"/>
                </a:cubicBezTo>
                <a:cubicBezTo>
                  <a:pt x="14" y="51"/>
                  <a:pt x="14" y="51"/>
                  <a:pt x="14" y="51"/>
                </a:cubicBezTo>
                <a:cubicBezTo>
                  <a:pt x="5" y="53"/>
                  <a:pt x="0" y="62"/>
                  <a:pt x="2" y="70"/>
                </a:cubicBezTo>
                <a:cubicBezTo>
                  <a:pt x="67" y="311"/>
                  <a:pt x="67" y="311"/>
                  <a:pt x="67" y="311"/>
                </a:cubicBezTo>
                <a:cubicBezTo>
                  <a:pt x="69" y="319"/>
                  <a:pt x="78" y="324"/>
                  <a:pt x="86" y="322"/>
                </a:cubicBezTo>
                <a:cubicBezTo>
                  <a:pt x="159" y="302"/>
                  <a:pt x="159" y="302"/>
                  <a:pt x="159" y="302"/>
                </a:cubicBezTo>
                <a:cubicBezTo>
                  <a:pt x="149" y="339"/>
                  <a:pt x="149" y="339"/>
                  <a:pt x="149" y="339"/>
                </a:cubicBezTo>
                <a:cubicBezTo>
                  <a:pt x="147" y="347"/>
                  <a:pt x="152" y="356"/>
                  <a:pt x="160" y="358"/>
                </a:cubicBezTo>
                <a:cubicBezTo>
                  <a:pt x="322" y="401"/>
                  <a:pt x="322" y="401"/>
                  <a:pt x="322" y="401"/>
                </a:cubicBezTo>
                <a:cubicBezTo>
                  <a:pt x="331" y="404"/>
                  <a:pt x="340" y="399"/>
                  <a:pt x="342" y="391"/>
                </a:cubicBezTo>
                <a:cubicBezTo>
                  <a:pt x="401" y="169"/>
                  <a:pt x="401" y="169"/>
                  <a:pt x="401" y="169"/>
                </a:cubicBezTo>
                <a:cubicBezTo>
                  <a:pt x="403" y="161"/>
                  <a:pt x="398" y="152"/>
                  <a:pt x="390" y="150"/>
                </a:cubicBezTo>
                <a:close/>
                <a:moveTo>
                  <a:pt x="34" y="75"/>
                </a:moveTo>
                <a:cubicBezTo>
                  <a:pt x="191" y="33"/>
                  <a:pt x="191" y="33"/>
                  <a:pt x="191" y="33"/>
                </a:cubicBezTo>
                <a:cubicBezTo>
                  <a:pt x="249" y="249"/>
                  <a:pt x="249" y="249"/>
                  <a:pt x="249" y="249"/>
                </a:cubicBezTo>
                <a:cubicBezTo>
                  <a:pt x="92" y="291"/>
                  <a:pt x="92" y="291"/>
                  <a:pt x="92" y="291"/>
                </a:cubicBezTo>
                <a:lnTo>
                  <a:pt x="34" y="75"/>
                </a:lnTo>
                <a:close/>
                <a:moveTo>
                  <a:pt x="315" y="371"/>
                </a:moveTo>
                <a:cubicBezTo>
                  <a:pt x="179" y="334"/>
                  <a:pt x="179" y="334"/>
                  <a:pt x="179" y="334"/>
                </a:cubicBezTo>
                <a:cubicBezTo>
                  <a:pt x="190" y="294"/>
                  <a:pt x="190" y="294"/>
                  <a:pt x="190" y="294"/>
                </a:cubicBezTo>
                <a:cubicBezTo>
                  <a:pt x="268" y="273"/>
                  <a:pt x="268" y="273"/>
                  <a:pt x="268" y="273"/>
                </a:cubicBezTo>
                <a:cubicBezTo>
                  <a:pt x="276" y="271"/>
                  <a:pt x="282" y="262"/>
                  <a:pt x="279" y="254"/>
                </a:cubicBezTo>
                <a:cubicBezTo>
                  <a:pt x="249" y="142"/>
                  <a:pt x="249" y="142"/>
                  <a:pt x="249" y="142"/>
                </a:cubicBezTo>
                <a:cubicBezTo>
                  <a:pt x="368" y="174"/>
                  <a:pt x="368" y="174"/>
                  <a:pt x="368" y="174"/>
                </a:cubicBezTo>
                <a:lnTo>
                  <a:pt x="315" y="37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9" name="Freeform 8"/>
          <p:cNvSpPr/>
          <p:nvPr/>
        </p:nvSpPr>
        <p:spPr>
          <a:xfrm>
            <a:off x="5584542" y="2848448"/>
            <a:ext cx="982150" cy="380315"/>
          </a:xfrm>
          <a:custGeom>
            <a:avLst/>
            <a:gdLst>
              <a:gd name="connsiteX0" fmla="*/ 0 w 1730742"/>
              <a:gd name="connsiteY0" fmla="*/ 0 h 834084"/>
              <a:gd name="connsiteX1" fmla="*/ 1730742 w 1730742"/>
              <a:gd name="connsiteY1" fmla="*/ 0 h 834084"/>
              <a:gd name="connsiteX2" fmla="*/ 1730742 w 1730742"/>
              <a:gd name="connsiteY2" fmla="*/ 834084 h 834084"/>
              <a:gd name="connsiteX3" fmla="*/ 0 w 1730742"/>
              <a:gd name="connsiteY3" fmla="*/ 834084 h 834084"/>
              <a:gd name="connsiteX4" fmla="*/ 0 w 1730742"/>
              <a:gd name="connsiteY4" fmla="*/ 0 h 834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30742" h="834084">
                <a:moveTo>
                  <a:pt x="0" y="0"/>
                </a:moveTo>
                <a:lnTo>
                  <a:pt x="1730742" y="0"/>
                </a:lnTo>
                <a:lnTo>
                  <a:pt x="1730742" y="834084"/>
                </a:lnTo>
                <a:lnTo>
                  <a:pt x="0" y="834084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5719" tIns="-1" rIns="0" bIns="0" numCol="1" spcCol="1270" anchor="ctr" anchorCtr="0">
            <a:noAutofit/>
          </a:bodyPr>
          <a:lstStyle/>
          <a:p>
            <a:pPr lvl="0" algn="ctr" defTabSz="8001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id-ID" sz="900" b="1" kern="1200" dirty="0" smtClean="0">
                <a:solidFill>
                  <a:schemeClr val="bg1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PROPOSAL</a:t>
            </a:r>
            <a:endParaRPr lang="id-ID" sz="900" b="1" kern="1200" dirty="0">
              <a:solidFill>
                <a:schemeClr val="bg1"/>
              </a:solidFill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  <p:sp>
        <p:nvSpPr>
          <p:cNvPr id="10" name="Freeform 9"/>
          <p:cNvSpPr/>
          <p:nvPr/>
        </p:nvSpPr>
        <p:spPr>
          <a:xfrm>
            <a:off x="6424194" y="1933694"/>
            <a:ext cx="982150" cy="380315"/>
          </a:xfrm>
          <a:custGeom>
            <a:avLst/>
            <a:gdLst>
              <a:gd name="connsiteX0" fmla="*/ 0 w 1730742"/>
              <a:gd name="connsiteY0" fmla="*/ 0 h 834084"/>
              <a:gd name="connsiteX1" fmla="*/ 1730742 w 1730742"/>
              <a:gd name="connsiteY1" fmla="*/ 0 h 834084"/>
              <a:gd name="connsiteX2" fmla="*/ 1730742 w 1730742"/>
              <a:gd name="connsiteY2" fmla="*/ 834084 h 834084"/>
              <a:gd name="connsiteX3" fmla="*/ 0 w 1730742"/>
              <a:gd name="connsiteY3" fmla="*/ 834084 h 834084"/>
              <a:gd name="connsiteX4" fmla="*/ 0 w 1730742"/>
              <a:gd name="connsiteY4" fmla="*/ 0 h 834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30742" h="834084">
                <a:moveTo>
                  <a:pt x="0" y="0"/>
                </a:moveTo>
                <a:lnTo>
                  <a:pt x="1730742" y="0"/>
                </a:lnTo>
                <a:lnTo>
                  <a:pt x="1730742" y="834084"/>
                </a:lnTo>
                <a:lnTo>
                  <a:pt x="0" y="834084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5719" tIns="-1" rIns="0" bIns="0" numCol="1" spcCol="1270" anchor="ctr" anchorCtr="0">
            <a:noAutofit/>
          </a:bodyPr>
          <a:lstStyle/>
          <a:p>
            <a:pPr lvl="0" algn="ctr" defTabSz="8001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id-ID" sz="900" b="1" kern="1200" dirty="0" smtClean="0">
                <a:solidFill>
                  <a:schemeClr val="bg1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CONCEPT</a:t>
            </a:r>
            <a:endParaRPr lang="id-ID" sz="900" b="1" kern="1200" dirty="0">
              <a:solidFill>
                <a:schemeClr val="bg1"/>
              </a:solidFill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3604880" y="2410441"/>
            <a:ext cx="586398" cy="386118"/>
            <a:chOff x="3672114" y="2961703"/>
            <a:chExt cx="1188615" cy="782652"/>
          </a:xfrm>
        </p:grpSpPr>
        <p:cxnSp>
          <p:nvCxnSpPr>
            <p:cNvPr id="12" name="Straight Connector 11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 13"/>
          <p:cNvGrpSpPr/>
          <p:nvPr/>
        </p:nvGrpSpPr>
        <p:grpSpPr>
          <a:xfrm flipH="1">
            <a:off x="6515520" y="3141556"/>
            <a:ext cx="1188614" cy="782652"/>
            <a:chOff x="3672114" y="2961703"/>
            <a:chExt cx="1188615" cy="782652"/>
          </a:xfrm>
        </p:grpSpPr>
        <p:cxnSp>
          <p:nvCxnSpPr>
            <p:cNvPr id="15" name="Straight Connector 14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Group 18"/>
          <p:cNvGrpSpPr/>
          <p:nvPr/>
        </p:nvGrpSpPr>
        <p:grpSpPr>
          <a:xfrm flipH="1">
            <a:off x="7969586" y="2410441"/>
            <a:ext cx="586398" cy="386118"/>
            <a:chOff x="3672114" y="2961703"/>
            <a:chExt cx="1188615" cy="782652"/>
          </a:xfrm>
        </p:grpSpPr>
        <p:cxnSp>
          <p:nvCxnSpPr>
            <p:cNvPr id="20" name="Straight Connector 19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Group 21"/>
          <p:cNvGrpSpPr/>
          <p:nvPr/>
        </p:nvGrpSpPr>
        <p:grpSpPr>
          <a:xfrm>
            <a:off x="8777194" y="2566816"/>
            <a:ext cx="2216125" cy="951035"/>
            <a:chOff x="9179005" y="2455834"/>
            <a:chExt cx="2216125" cy="951035"/>
          </a:xfrm>
        </p:grpSpPr>
        <p:sp>
          <p:nvSpPr>
            <p:cNvPr id="23" name="TextBox 22"/>
            <p:cNvSpPr txBox="1"/>
            <p:nvPr/>
          </p:nvSpPr>
          <p:spPr>
            <a:xfrm>
              <a:off x="9256677" y="2852871"/>
              <a:ext cx="213845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9179005" y="2455834"/>
              <a:ext cx="1320097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Improve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1414500" y="2566816"/>
            <a:ext cx="2045509" cy="951035"/>
            <a:chOff x="905232" y="2455834"/>
            <a:chExt cx="2045509" cy="951035"/>
          </a:xfrm>
        </p:grpSpPr>
        <p:sp>
          <p:nvSpPr>
            <p:cNvPr id="26" name="TextBox 25"/>
            <p:cNvSpPr txBox="1"/>
            <p:nvPr/>
          </p:nvSpPr>
          <p:spPr>
            <a:xfrm>
              <a:off x="905232" y="2852871"/>
              <a:ext cx="196746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1630644" y="2455834"/>
              <a:ext cx="1320097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Measure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7923060" y="3701203"/>
            <a:ext cx="2040090" cy="951035"/>
            <a:chOff x="9179005" y="2455834"/>
            <a:chExt cx="2040090" cy="951035"/>
          </a:xfrm>
        </p:grpSpPr>
        <p:sp>
          <p:nvSpPr>
            <p:cNvPr id="29" name="TextBox 28"/>
            <p:cNvSpPr txBox="1"/>
            <p:nvPr/>
          </p:nvSpPr>
          <p:spPr>
            <a:xfrm>
              <a:off x="9256677" y="2852871"/>
              <a:ext cx="196241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9179005" y="2455834"/>
              <a:ext cx="1320097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Plan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630340" y="3308955"/>
            <a:ext cx="957725" cy="2739366"/>
            <a:chOff x="5630340" y="3308955"/>
            <a:chExt cx="957725" cy="2739366"/>
          </a:xfrm>
        </p:grpSpPr>
        <p:grpSp>
          <p:nvGrpSpPr>
            <p:cNvPr id="50" name="Group 49"/>
            <p:cNvGrpSpPr/>
            <p:nvPr/>
          </p:nvGrpSpPr>
          <p:grpSpPr>
            <a:xfrm>
              <a:off x="5630340" y="4068408"/>
              <a:ext cx="957725" cy="688825"/>
              <a:chOff x="5615826" y="4108318"/>
              <a:chExt cx="957725" cy="688825"/>
            </a:xfrm>
          </p:grpSpPr>
          <p:sp>
            <p:nvSpPr>
              <p:cNvPr id="51" name="Rectangle 9"/>
              <p:cNvSpPr>
                <a:spLocks noChangeArrowheads="1"/>
              </p:cNvSpPr>
              <p:nvPr/>
            </p:nvSpPr>
            <p:spPr bwMode="auto">
              <a:xfrm>
                <a:off x="5615826" y="4108318"/>
                <a:ext cx="957725" cy="688825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id-ID" sz="2800" dirty="0"/>
              </a:p>
            </p:txBody>
          </p:sp>
          <p:sp>
            <p:nvSpPr>
              <p:cNvPr id="52" name="Rectangle 17"/>
              <p:cNvSpPr>
                <a:spLocks noChangeArrowheads="1"/>
              </p:cNvSpPr>
              <p:nvPr/>
            </p:nvSpPr>
            <p:spPr bwMode="auto">
              <a:xfrm>
                <a:off x="6094688" y="4108318"/>
                <a:ext cx="478863" cy="688825"/>
              </a:xfrm>
              <a:prstGeom prst="rect">
                <a:avLst/>
              </a:pr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3" name="Group 52"/>
            <p:cNvGrpSpPr/>
            <p:nvPr/>
          </p:nvGrpSpPr>
          <p:grpSpPr>
            <a:xfrm>
              <a:off x="5630340" y="4819854"/>
              <a:ext cx="957725" cy="688825"/>
              <a:chOff x="5615826" y="4859764"/>
              <a:chExt cx="957725" cy="688825"/>
            </a:xfrm>
          </p:grpSpPr>
          <p:sp>
            <p:nvSpPr>
              <p:cNvPr id="54" name="Rectangle 8"/>
              <p:cNvSpPr>
                <a:spLocks noChangeArrowheads="1"/>
              </p:cNvSpPr>
              <p:nvPr/>
            </p:nvSpPr>
            <p:spPr bwMode="auto">
              <a:xfrm>
                <a:off x="5615826" y="4859764"/>
                <a:ext cx="957725" cy="688825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id-ID" sz="2800" dirty="0"/>
              </a:p>
            </p:txBody>
          </p:sp>
          <p:sp>
            <p:nvSpPr>
              <p:cNvPr id="55" name="Rectangle 18"/>
              <p:cNvSpPr>
                <a:spLocks noChangeArrowheads="1"/>
              </p:cNvSpPr>
              <p:nvPr/>
            </p:nvSpPr>
            <p:spPr bwMode="auto">
              <a:xfrm>
                <a:off x="6094688" y="4859764"/>
                <a:ext cx="478863" cy="688825"/>
              </a:xfrm>
              <a:prstGeom prst="rect">
                <a:avLst/>
              </a:pr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6" name="Group 55"/>
            <p:cNvGrpSpPr/>
            <p:nvPr/>
          </p:nvGrpSpPr>
          <p:grpSpPr>
            <a:xfrm>
              <a:off x="5630340" y="5567616"/>
              <a:ext cx="957725" cy="480705"/>
              <a:chOff x="5615826" y="5607526"/>
              <a:chExt cx="957725" cy="480705"/>
            </a:xfrm>
          </p:grpSpPr>
          <p:sp>
            <p:nvSpPr>
              <p:cNvPr id="57" name="Freeform 7"/>
              <p:cNvSpPr>
                <a:spLocks/>
              </p:cNvSpPr>
              <p:nvPr/>
            </p:nvSpPr>
            <p:spPr bwMode="auto">
              <a:xfrm>
                <a:off x="5615826" y="5607526"/>
                <a:ext cx="957725" cy="480705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8" name="Freeform 13"/>
              <p:cNvSpPr>
                <a:spLocks/>
              </p:cNvSpPr>
              <p:nvPr/>
            </p:nvSpPr>
            <p:spPr bwMode="auto">
              <a:xfrm>
                <a:off x="5954713" y="5944571"/>
                <a:ext cx="279950" cy="143659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9" name="Freeform 20"/>
              <p:cNvSpPr>
                <a:spLocks/>
              </p:cNvSpPr>
              <p:nvPr/>
            </p:nvSpPr>
            <p:spPr bwMode="auto">
              <a:xfrm>
                <a:off x="6094688" y="5607526"/>
                <a:ext cx="478863" cy="480705"/>
              </a:xfrm>
              <a:custGeom>
                <a:avLst/>
                <a:gdLst>
                  <a:gd name="T0" fmla="*/ 0 w 260"/>
                  <a:gd name="T1" fmla="*/ 261 h 261"/>
                  <a:gd name="T2" fmla="*/ 260 w 260"/>
                  <a:gd name="T3" fmla="*/ 0 h 261"/>
                  <a:gd name="T4" fmla="*/ 0 w 260"/>
                  <a:gd name="T5" fmla="*/ 0 h 261"/>
                  <a:gd name="T6" fmla="*/ 0 w 26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0" h="261">
                    <a:moveTo>
                      <a:pt x="0" y="261"/>
                    </a:moveTo>
                    <a:lnTo>
                      <a:pt x="260" y="0"/>
                    </a:lnTo>
                    <a:lnTo>
                      <a:pt x="0" y="0"/>
                    </a:lnTo>
                    <a:lnTo>
                      <a:pt x="0" y="261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60" name="Group 59"/>
            <p:cNvGrpSpPr/>
            <p:nvPr/>
          </p:nvGrpSpPr>
          <p:grpSpPr>
            <a:xfrm>
              <a:off x="5630340" y="3308955"/>
              <a:ext cx="957725" cy="688825"/>
              <a:chOff x="5615826" y="4108318"/>
              <a:chExt cx="957725" cy="688825"/>
            </a:xfrm>
          </p:grpSpPr>
          <p:sp>
            <p:nvSpPr>
              <p:cNvPr id="61" name="Rectangle 9"/>
              <p:cNvSpPr>
                <a:spLocks noChangeArrowheads="1"/>
              </p:cNvSpPr>
              <p:nvPr/>
            </p:nvSpPr>
            <p:spPr bwMode="auto">
              <a:xfrm>
                <a:off x="5615826" y="4108318"/>
                <a:ext cx="957725" cy="688825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id-ID" sz="2800" dirty="0"/>
              </a:p>
            </p:txBody>
          </p:sp>
          <p:sp>
            <p:nvSpPr>
              <p:cNvPr id="62" name="Rectangle 17"/>
              <p:cNvSpPr>
                <a:spLocks noChangeArrowheads="1"/>
              </p:cNvSpPr>
              <p:nvPr/>
            </p:nvSpPr>
            <p:spPr bwMode="auto">
              <a:xfrm>
                <a:off x="6094688" y="4108318"/>
                <a:ext cx="478863" cy="688825"/>
              </a:xfrm>
              <a:prstGeom prst="rect">
                <a:avLst/>
              </a:pr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63" name="TextBox 6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Rectangle 6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Business Idea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4185421" y="1678768"/>
            <a:ext cx="1617076" cy="1618520"/>
            <a:chOff x="4185421" y="1678768"/>
            <a:chExt cx="1617076" cy="1618520"/>
          </a:xfrm>
          <a:solidFill>
            <a:schemeClr val="accent5">
              <a:lumMod val="75000"/>
            </a:schemeClr>
          </a:solidFill>
        </p:grpSpPr>
        <p:sp>
          <p:nvSpPr>
            <p:cNvPr id="35" name="Freeform 35"/>
            <p:cNvSpPr>
              <a:spLocks noEditPoints="1"/>
            </p:cNvSpPr>
            <p:nvPr/>
          </p:nvSpPr>
          <p:spPr bwMode="auto">
            <a:xfrm>
              <a:off x="4185421" y="1678768"/>
              <a:ext cx="1617076" cy="1618520"/>
            </a:xfrm>
            <a:custGeom>
              <a:avLst/>
              <a:gdLst>
                <a:gd name="T0" fmla="*/ 235 w 471"/>
                <a:gd name="T1" fmla="*/ 0 h 471"/>
                <a:gd name="T2" fmla="*/ 0 w 471"/>
                <a:gd name="T3" fmla="*/ 235 h 471"/>
                <a:gd name="T4" fmla="*/ 235 w 471"/>
                <a:gd name="T5" fmla="*/ 471 h 471"/>
                <a:gd name="T6" fmla="*/ 471 w 471"/>
                <a:gd name="T7" fmla="*/ 235 h 471"/>
                <a:gd name="T8" fmla="*/ 235 w 471"/>
                <a:gd name="T9" fmla="*/ 0 h 471"/>
                <a:gd name="T10" fmla="*/ 235 w 471"/>
                <a:gd name="T11" fmla="*/ 408 h 471"/>
                <a:gd name="T12" fmla="*/ 62 w 471"/>
                <a:gd name="T13" fmla="*/ 235 h 471"/>
                <a:gd name="T14" fmla="*/ 235 w 471"/>
                <a:gd name="T15" fmla="*/ 62 h 471"/>
                <a:gd name="T16" fmla="*/ 408 w 471"/>
                <a:gd name="T17" fmla="*/ 235 h 471"/>
                <a:gd name="T18" fmla="*/ 235 w 471"/>
                <a:gd name="T19" fmla="*/ 408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471">
                  <a:moveTo>
                    <a:pt x="235" y="0"/>
                  </a:moveTo>
                  <a:cubicBezTo>
                    <a:pt x="105" y="0"/>
                    <a:pt x="0" y="105"/>
                    <a:pt x="0" y="235"/>
                  </a:cubicBezTo>
                  <a:cubicBezTo>
                    <a:pt x="0" y="365"/>
                    <a:pt x="105" y="471"/>
                    <a:pt x="235" y="471"/>
                  </a:cubicBezTo>
                  <a:cubicBezTo>
                    <a:pt x="365" y="471"/>
                    <a:pt x="471" y="365"/>
                    <a:pt x="471" y="235"/>
                  </a:cubicBezTo>
                  <a:cubicBezTo>
                    <a:pt x="471" y="105"/>
                    <a:pt x="365" y="0"/>
                    <a:pt x="235" y="0"/>
                  </a:cubicBezTo>
                  <a:close/>
                  <a:moveTo>
                    <a:pt x="235" y="408"/>
                  </a:moveTo>
                  <a:cubicBezTo>
                    <a:pt x="140" y="408"/>
                    <a:pt x="62" y="331"/>
                    <a:pt x="62" y="235"/>
                  </a:cubicBezTo>
                  <a:cubicBezTo>
                    <a:pt x="62" y="140"/>
                    <a:pt x="140" y="62"/>
                    <a:pt x="235" y="62"/>
                  </a:cubicBezTo>
                  <a:cubicBezTo>
                    <a:pt x="331" y="62"/>
                    <a:pt x="408" y="140"/>
                    <a:pt x="408" y="235"/>
                  </a:cubicBezTo>
                  <a:cubicBezTo>
                    <a:pt x="408" y="331"/>
                    <a:pt x="331" y="408"/>
                    <a:pt x="235" y="40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68" name="Shape 2102"/>
            <p:cNvSpPr/>
            <p:nvPr/>
          </p:nvSpPr>
          <p:spPr>
            <a:xfrm>
              <a:off x="4581544" y="2292503"/>
              <a:ext cx="535463" cy="4283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277897" y="1678768"/>
            <a:ext cx="1617076" cy="1618520"/>
            <a:chOff x="5277897" y="1678768"/>
            <a:chExt cx="1617076" cy="1618520"/>
          </a:xfrm>
        </p:grpSpPr>
        <p:sp>
          <p:nvSpPr>
            <p:cNvPr id="32" name="Freeform 35"/>
            <p:cNvSpPr>
              <a:spLocks noEditPoints="1"/>
            </p:cNvSpPr>
            <p:nvPr/>
          </p:nvSpPr>
          <p:spPr bwMode="auto">
            <a:xfrm>
              <a:off x="5277897" y="1678768"/>
              <a:ext cx="1617076" cy="1618520"/>
            </a:xfrm>
            <a:custGeom>
              <a:avLst/>
              <a:gdLst>
                <a:gd name="T0" fmla="*/ 235 w 471"/>
                <a:gd name="T1" fmla="*/ 0 h 471"/>
                <a:gd name="T2" fmla="*/ 0 w 471"/>
                <a:gd name="T3" fmla="*/ 235 h 471"/>
                <a:gd name="T4" fmla="*/ 235 w 471"/>
                <a:gd name="T5" fmla="*/ 471 h 471"/>
                <a:gd name="T6" fmla="*/ 471 w 471"/>
                <a:gd name="T7" fmla="*/ 235 h 471"/>
                <a:gd name="T8" fmla="*/ 235 w 471"/>
                <a:gd name="T9" fmla="*/ 0 h 471"/>
                <a:gd name="T10" fmla="*/ 235 w 471"/>
                <a:gd name="T11" fmla="*/ 408 h 471"/>
                <a:gd name="T12" fmla="*/ 62 w 471"/>
                <a:gd name="T13" fmla="*/ 235 h 471"/>
                <a:gd name="T14" fmla="*/ 235 w 471"/>
                <a:gd name="T15" fmla="*/ 62 h 471"/>
                <a:gd name="T16" fmla="*/ 408 w 471"/>
                <a:gd name="T17" fmla="*/ 235 h 471"/>
                <a:gd name="T18" fmla="*/ 235 w 471"/>
                <a:gd name="T19" fmla="*/ 408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471">
                  <a:moveTo>
                    <a:pt x="235" y="0"/>
                  </a:moveTo>
                  <a:cubicBezTo>
                    <a:pt x="105" y="0"/>
                    <a:pt x="0" y="105"/>
                    <a:pt x="0" y="235"/>
                  </a:cubicBezTo>
                  <a:cubicBezTo>
                    <a:pt x="0" y="365"/>
                    <a:pt x="105" y="471"/>
                    <a:pt x="235" y="471"/>
                  </a:cubicBezTo>
                  <a:cubicBezTo>
                    <a:pt x="365" y="471"/>
                    <a:pt x="471" y="365"/>
                    <a:pt x="471" y="235"/>
                  </a:cubicBezTo>
                  <a:cubicBezTo>
                    <a:pt x="471" y="105"/>
                    <a:pt x="365" y="0"/>
                    <a:pt x="235" y="0"/>
                  </a:cubicBezTo>
                  <a:close/>
                  <a:moveTo>
                    <a:pt x="235" y="408"/>
                  </a:moveTo>
                  <a:cubicBezTo>
                    <a:pt x="140" y="408"/>
                    <a:pt x="62" y="331"/>
                    <a:pt x="62" y="235"/>
                  </a:cubicBezTo>
                  <a:cubicBezTo>
                    <a:pt x="62" y="140"/>
                    <a:pt x="140" y="62"/>
                    <a:pt x="235" y="62"/>
                  </a:cubicBezTo>
                  <a:cubicBezTo>
                    <a:pt x="331" y="62"/>
                    <a:pt x="408" y="140"/>
                    <a:pt x="408" y="235"/>
                  </a:cubicBezTo>
                  <a:cubicBezTo>
                    <a:pt x="408" y="331"/>
                    <a:pt x="331" y="408"/>
                    <a:pt x="235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69" name="Freeform 51"/>
            <p:cNvSpPr>
              <a:spLocks noEditPoints="1"/>
            </p:cNvSpPr>
            <p:nvPr/>
          </p:nvSpPr>
          <p:spPr bwMode="auto">
            <a:xfrm>
              <a:off x="5860986" y="2325610"/>
              <a:ext cx="490768" cy="405417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86188398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2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25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75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25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75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25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75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25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4" grpId="1"/>
      <p:bldP spid="64" grpId="2"/>
      <p:bldP spid="64" grpId="3"/>
      <p:bldP spid="64" grpId="4"/>
      <p:bldP spid="64" grpId="5"/>
      <p:bldP spid="64" grpId="6"/>
      <p:bldP spid="64" grpId="7"/>
      <p:bldP spid="64" grpId="8"/>
      <p:bldP spid="64" grpId="9"/>
      <p:bldP spid="64" grpId="10"/>
      <p:bldP spid="64" grpId="11"/>
      <p:bldP spid="64" grpId="12"/>
      <p:bldP spid="66" grpId="0"/>
      <p:bldP spid="67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Most Popular Commodity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5" name="Group 44"/>
          <p:cNvGrpSpPr/>
          <p:nvPr/>
        </p:nvGrpSpPr>
        <p:grpSpPr>
          <a:xfrm>
            <a:off x="1037801" y="4124773"/>
            <a:ext cx="2372955" cy="1114820"/>
            <a:chOff x="5408083" y="2933595"/>
            <a:chExt cx="2372955" cy="1114820"/>
          </a:xfrm>
        </p:grpSpPr>
        <p:sp>
          <p:nvSpPr>
            <p:cNvPr id="46" name="TextBox 45"/>
            <p:cNvSpPr txBox="1"/>
            <p:nvPr/>
          </p:nvSpPr>
          <p:spPr>
            <a:xfrm>
              <a:off x="6233283" y="2933595"/>
              <a:ext cx="7091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Wood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7" name="Rectangle 4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3682613" y="4124773"/>
            <a:ext cx="2372955" cy="1114820"/>
            <a:chOff x="5408083" y="2933595"/>
            <a:chExt cx="2372955" cy="1114820"/>
          </a:xfrm>
        </p:grpSpPr>
        <p:sp>
          <p:nvSpPr>
            <p:cNvPr id="49" name="TextBox 48"/>
            <p:cNvSpPr txBox="1"/>
            <p:nvPr/>
          </p:nvSpPr>
          <p:spPr>
            <a:xfrm>
              <a:off x="6280925" y="2933595"/>
              <a:ext cx="61382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Corn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0" name="Rectangle 4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6313441" y="4124773"/>
            <a:ext cx="2372955" cy="1114820"/>
            <a:chOff x="5408083" y="2933595"/>
            <a:chExt cx="2372955" cy="1114820"/>
          </a:xfrm>
        </p:grpSpPr>
        <p:sp>
          <p:nvSpPr>
            <p:cNvPr id="52" name="TextBox 51"/>
            <p:cNvSpPr txBox="1"/>
            <p:nvPr/>
          </p:nvSpPr>
          <p:spPr>
            <a:xfrm>
              <a:off x="6118444" y="2933595"/>
              <a:ext cx="93878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Oil&amp;Gas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Rectangle 5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8998279" y="4124773"/>
            <a:ext cx="2372955" cy="1114820"/>
            <a:chOff x="5408083" y="2933595"/>
            <a:chExt cx="2372955" cy="1114820"/>
          </a:xfrm>
        </p:grpSpPr>
        <p:sp>
          <p:nvSpPr>
            <p:cNvPr id="55" name="TextBox 54"/>
            <p:cNvSpPr txBox="1"/>
            <p:nvPr/>
          </p:nvSpPr>
          <p:spPr>
            <a:xfrm>
              <a:off x="6308078" y="2933595"/>
              <a:ext cx="55951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Fish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Rectangle 5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1191465" y="1771650"/>
            <a:ext cx="2035149" cy="2035149"/>
            <a:chOff x="1191465" y="1771650"/>
            <a:chExt cx="2035149" cy="2035149"/>
          </a:xfrm>
        </p:grpSpPr>
        <p:sp>
          <p:nvSpPr>
            <p:cNvPr id="20" name="Oval 19"/>
            <p:cNvSpPr/>
            <p:nvPr/>
          </p:nvSpPr>
          <p:spPr>
            <a:xfrm flipH="1">
              <a:off x="1191465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57" name="Shape 1094"/>
            <p:cNvSpPr/>
            <p:nvPr/>
          </p:nvSpPr>
          <p:spPr>
            <a:xfrm>
              <a:off x="1779015" y="2471235"/>
              <a:ext cx="890526" cy="6359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3825669" y="1771650"/>
            <a:ext cx="2035149" cy="2035149"/>
            <a:chOff x="3825669" y="1771650"/>
            <a:chExt cx="2035149" cy="2035149"/>
          </a:xfrm>
        </p:grpSpPr>
        <p:sp>
          <p:nvSpPr>
            <p:cNvPr id="25" name="Oval 24"/>
            <p:cNvSpPr/>
            <p:nvPr/>
          </p:nvSpPr>
          <p:spPr>
            <a:xfrm flipH="1">
              <a:off x="3825669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4544205" y="2241777"/>
              <a:ext cx="595502" cy="1243947"/>
              <a:chOff x="392948" y="304311"/>
              <a:chExt cx="1589091" cy="3319466"/>
            </a:xfrm>
            <a:solidFill>
              <a:srgbClr val="B2D235"/>
            </a:solidFill>
          </p:grpSpPr>
          <p:sp>
            <p:nvSpPr>
              <p:cNvPr id="59" name="Freeform 9"/>
              <p:cNvSpPr>
                <a:spLocks noEditPoints="1"/>
              </p:cNvSpPr>
              <p:nvPr/>
            </p:nvSpPr>
            <p:spPr bwMode="auto">
              <a:xfrm>
                <a:off x="392948" y="794850"/>
                <a:ext cx="1589091" cy="2828927"/>
              </a:xfrm>
              <a:custGeom>
                <a:avLst/>
                <a:gdLst>
                  <a:gd name="T0" fmla="*/ 421 w 421"/>
                  <a:gd name="T1" fmla="*/ 509 h 751"/>
                  <a:gd name="T2" fmla="*/ 359 w 421"/>
                  <a:gd name="T3" fmla="*/ 306 h 751"/>
                  <a:gd name="T4" fmla="*/ 338 w 421"/>
                  <a:gd name="T5" fmla="*/ 0 h 751"/>
                  <a:gd name="T6" fmla="*/ 307 w 421"/>
                  <a:gd name="T7" fmla="*/ 216 h 751"/>
                  <a:gd name="T8" fmla="*/ 307 w 421"/>
                  <a:gd name="T9" fmla="*/ 214 h 751"/>
                  <a:gd name="T10" fmla="*/ 307 w 421"/>
                  <a:gd name="T11" fmla="*/ 204 h 751"/>
                  <a:gd name="T12" fmla="*/ 288 w 421"/>
                  <a:gd name="T13" fmla="*/ 204 h 751"/>
                  <a:gd name="T14" fmla="*/ 288 w 421"/>
                  <a:gd name="T15" fmla="*/ 230 h 751"/>
                  <a:gd name="T16" fmla="*/ 279 w 421"/>
                  <a:gd name="T17" fmla="*/ 238 h 751"/>
                  <a:gd name="T18" fmla="*/ 278 w 421"/>
                  <a:gd name="T19" fmla="*/ 204 h 751"/>
                  <a:gd name="T20" fmla="*/ 219 w 421"/>
                  <a:gd name="T21" fmla="*/ 204 h 751"/>
                  <a:gd name="T22" fmla="*/ 219 w 421"/>
                  <a:gd name="T23" fmla="*/ 243 h 751"/>
                  <a:gd name="T24" fmla="*/ 274 w 421"/>
                  <a:gd name="T25" fmla="*/ 243 h 751"/>
                  <a:gd name="T26" fmla="*/ 270 w 421"/>
                  <a:gd name="T27" fmla="*/ 247 h 751"/>
                  <a:gd name="T28" fmla="*/ 264 w 421"/>
                  <a:gd name="T29" fmla="*/ 254 h 751"/>
                  <a:gd name="T30" fmla="*/ 219 w 421"/>
                  <a:gd name="T31" fmla="*/ 254 h 751"/>
                  <a:gd name="T32" fmla="*/ 219 w 421"/>
                  <a:gd name="T33" fmla="*/ 291 h 751"/>
                  <a:gd name="T34" fmla="*/ 233 w 421"/>
                  <a:gd name="T35" fmla="*/ 291 h 751"/>
                  <a:gd name="T36" fmla="*/ 219 w 421"/>
                  <a:gd name="T37" fmla="*/ 300 h 751"/>
                  <a:gd name="T38" fmla="*/ 219 w 421"/>
                  <a:gd name="T39" fmla="*/ 291 h 751"/>
                  <a:gd name="T40" fmla="*/ 210 w 421"/>
                  <a:gd name="T41" fmla="*/ 291 h 751"/>
                  <a:gd name="T42" fmla="*/ 210 w 421"/>
                  <a:gd name="T43" fmla="*/ 302 h 751"/>
                  <a:gd name="T44" fmla="*/ 217 w 421"/>
                  <a:gd name="T45" fmla="*/ 302 h 751"/>
                  <a:gd name="T46" fmla="*/ 213 w 421"/>
                  <a:gd name="T47" fmla="*/ 306 h 751"/>
                  <a:gd name="T48" fmla="*/ 210 w 421"/>
                  <a:gd name="T49" fmla="*/ 303 h 751"/>
                  <a:gd name="T50" fmla="*/ 210 w 421"/>
                  <a:gd name="T51" fmla="*/ 302 h 751"/>
                  <a:gd name="T52" fmla="*/ 209 w 421"/>
                  <a:gd name="T53" fmla="*/ 302 h 751"/>
                  <a:gd name="T54" fmla="*/ 185 w 421"/>
                  <a:gd name="T55" fmla="*/ 291 h 751"/>
                  <a:gd name="T56" fmla="*/ 185 w 421"/>
                  <a:gd name="T57" fmla="*/ 291 h 751"/>
                  <a:gd name="T58" fmla="*/ 210 w 421"/>
                  <a:gd name="T59" fmla="*/ 291 h 751"/>
                  <a:gd name="T60" fmla="*/ 210 w 421"/>
                  <a:gd name="T61" fmla="*/ 254 h 751"/>
                  <a:gd name="T62" fmla="*/ 162 w 421"/>
                  <a:gd name="T63" fmla="*/ 254 h 751"/>
                  <a:gd name="T64" fmla="*/ 161 w 421"/>
                  <a:gd name="T65" fmla="*/ 252 h 751"/>
                  <a:gd name="T66" fmla="*/ 153 w 421"/>
                  <a:gd name="T67" fmla="*/ 244 h 751"/>
                  <a:gd name="T68" fmla="*/ 153 w 421"/>
                  <a:gd name="T69" fmla="*/ 243 h 751"/>
                  <a:gd name="T70" fmla="*/ 152 w 421"/>
                  <a:gd name="T71" fmla="*/ 243 h 751"/>
                  <a:gd name="T72" fmla="*/ 143 w 421"/>
                  <a:gd name="T73" fmla="*/ 235 h 751"/>
                  <a:gd name="T74" fmla="*/ 144 w 421"/>
                  <a:gd name="T75" fmla="*/ 204 h 751"/>
                  <a:gd name="T76" fmla="*/ 122 w 421"/>
                  <a:gd name="T77" fmla="*/ 204 h 751"/>
                  <a:gd name="T78" fmla="*/ 122 w 421"/>
                  <a:gd name="T79" fmla="*/ 214 h 751"/>
                  <a:gd name="T80" fmla="*/ 122 w 421"/>
                  <a:gd name="T81" fmla="*/ 219 h 751"/>
                  <a:gd name="T82" fmla="*/ 71 w 421"/>
                  <a:gd name="T83" fmla="*/ 0 h 751"/>
                  <a:gd name="T84" fmla="*/ 71 w 421"/>
                  <a:gd name="T85" fmla="*/ 310 h 751"/>
                  <a:gd name="T86" fmla="*/ 0 w 421"/>
                  <a:gd name="T87" fmla="*/ 503 h 751"/>
                  <a:gd name="T88" fmla="*/ 131 w 421"/>
                  <a:gd name="T89" fmla="*/ 412 h 751"/>
                  <a:gd name="T90" fmla="*/ 301 w 421"/>
                  <a:gd name="T91" fmla="*/ 409 h 751"/>
                  <a:gd name="T92" fmla="*/ 421 w 421"/>
                  <a:gd name="T93" fmla="*/ 509 h 751"/>
                  <a:gd name="T94" fmla="*/ 218 w 421"/>
                  <a:gd name="T95" fmla="*/ 384 h 751"/>
                  <a:gd name="T96" fmla="*/ 217 w 421"/>
                  <a:gd name="T97" fmla="*/ 384 h 751"/>
                  <a:gd name="T98" fmla="*/ 217 w 421"/>
                  <a:gd name="T99" fmla="*/ 384 h 751"/>
                  <a:gd name="T100" fmla="*/ 218 w 421"/>
                  <a:gd name="T101" fmla="*/ 384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21" h="751">
                    <a:moveTo>
                      <a:pt x="421" y="509"/>
                    </a:moveTo>
                    <a:cubicBezTo>
                      <a:pt x="421" y="509"/>
                      <a:pt x="400" y="323"/>
                      <a:pt x="359" y="306"/>
                    </a:cubicBezTo>
                    <a:cubicBezTo>
                      <a:pt x="391" y="250"/>
                      <a:pt x="338" y="0"/>
                      <a:pt x="338" y="0"/>
                    </a:cubicBezTo>
                    <a:cubicBezTo>
                      <a:pt x="338" y="0"/>
                      <a:pt x="355" y="183"/>
                      <a:pt x="307" y="216"/>
                    </a:cubicBezTo>
                    <a:cubicBezTo>
                      <a:pt x="307" y="215"/>
                      <a:pt x="307" y="215"/>
                      <a:pt x="307" y="214"/>
                    </a:cubicBezTo>
                    <a:cubicBezTo>
                      <a:pt x="307" y="211"/>
                      <a:pt x="307" y="207"/>
                      <a:pt x="307" y="204"/>
                    </a:cubicBezTo>
                    <a:cubicBezTo>
                      <a:pt x="288" y="204"/>
                      <a:pt x="288" y="204"/>
                      <a:pt x="288" y="204"/>
                    </a:cubicBezTo>
                    <a:cubicBezTo>
                      <a:pt x="288" y="213"/>
                      <a:pt x="288" y="222"/>
                      <a:pt x="288" y="230"/>
                    </a:cubicBezTo>
                    <a:cubicBezTo>
                      <a:pt x="285" y="233"/>
                      <a:pt x="281" y="236"/>
                      <a:pt x="279" y="238"/>
                    </a:cubicBezTo>
                    <a:cubicBezTo>
                      <a:pt x="279" y="227"/>
                      <a:pt x="278" y="216"/>
                      <a:pt x="278" y="204"/>
                    </a:cubicBezTo>
                    <a:cubicBezTo>
                      <a:pt x="219" y="204"/>
                      <a:pt x="219" y="204"/>
                      <a:pt x="219" y="204"/>
                    </a:cubicBezTo>
                    <a:cubicBezTo>
                      <a:pt x="219" y="243"/>
                      <a:pt x="219" y="243"/>
                      <a:pt x="219" y="243"/>
                    </a:cubicBezTo>
                    <a:cubicBezTo>
                      <a:pt x="274" y="243"/>
                      <a:pt x="274" y="243"/>
                      <a:pt x="274" y="243"/>
                    </a:cubicBezTo>
                    <a:cubicBezTo>
                      <a:pt x="272" y="244"/>
                      <a:pt x="271" y="246"/>
                      <a:pt x="270" y="247"/>
                    </a:cubicBezTo>
                    <a:cubicBezTo>
                      <a:pt x="268" y="250"/>
                      <a:pt x="266" y="252"/>
                      <a:pt x="264" y="254"/>
                    </a:cubicBezTo>
                    <a:cubicBezTo>
                      <a:pt x="219" y="254"/>
                      <a:pt x="219" y="254"/>
                      <a:pt x="219" y="254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33" y="291"/>
                      <a:pt x="233" y="291"/>
                      <a:pt x="233" y="291"/>
                    </a:cubicBezTo>
                    <a:cubicBezTo>
                      <a:pt x="227" y="294"/>
                      <a:pt x="223" y="296"/>
                      <a:pt x="219" y="300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17" y="302"/>
                      <a:pt x="217" y="302"/>
                      <a:pt x="217" y="302"/>
                    </a:cubicBezTo>
                    <a:cubicBezTo>
                      <a:pt x="215" y="304"/>
                      <a:pt x="214" y="305"/>
                      <a:pt x="213" y="306"/>
                    </a:cubicBezTo>
                    <a:cubicBezTo>
                      <a:pt x="212" y="305"/>
                      <a:pt x="211" y="304"/>
                      <a:pt x="210" y="303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09" y="302"/>
                      <a:pt x="209" y="302"/>
                      <a:pt x="209" y="302"/>
                    </a:cubicBezTo>
                    <a:cubicBezTo>
                      <a:pt x="203" y="297"/>
                      <a:pt x="195" y="294"/>
                      <a:pt x="185" y="291"/>
                    </a:cubicBezTo>
                    <a:cubicBezTo>
                      <a:pt x="185" y="291"/>
                      <a:pt x="185" y="291"/>
                      <a:pt x="185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254"/>
                      <a:pt x="210" y="254"/>
                      <a:pt x="210" y="254"/>
                    </a:cubicBezTo>
                    <a:cubicBezTo>
                      <a:pt x="162" y="254"/>
                      <a:pt x="162" y="254"/>
                      <a:pt x="162" y="254"/>
                    </a:cubicBezTo>
                    <a:cubicBezTo>
                      <a:pt x="162" y="253"/>
                      <a:pt x="161" y="253"/>
                      <a:pt x="161" y="252"/>
                    </a:cubicBezTo>
                    <a:cubicBezTo>
                      <a:pt x="158" y="249"/>
                      <a:pt x="156" y="246"/>
                      <a:pt x="153" y="244"/>
                    </a:cubicBezTo>
                    <a:cubicBezTo>
                      <a:pt x="153" y="243"/>
                      <a:pt x="153" y="243"/>
                      <a:pt x="153" y="243"/>
                    </a:cubicBezTo>
                    <a:cubicBezTo>
                      <a:pt x="152" y="243"/>
                      <a:pt x="152" y="243"/>
                      <a:pt x="152" y="243"/>
                    </a:cubicBezTo>
                    <a:cubicBezTo>
                      <a:pt x="149" y="240"/>
                      <a:pt x="146" y="238"/>
                      <a:pt x="143" y="235"/>
                    </a:cubicBezTo>
                    <a:cubicBezTo>
                      <a:pt x="143" y="225"/>
                      <a:pt x="144" y="215"/>
                      <a:pt x="144" y="204"/>
                    </a:cubicBezTo>
                    <a:cubicBezTo>
                      <a:pt x="122" y="204"/>
                      <a:pt x="122" y="204"/>
                      <a:pt x="122" y="204"/>
                    </a:cubicBezTo>
                    <a:cubicBezTo>
                      <a:pt x="122" y="208"/>
                      <a:pt x="122" y="211"/>
                      <a:pt x="122" y="214"/>
                    </a:cubicBezTo>
                    <a:cubicBezTo>
                      <a:pt x="122" y="216"/>
                      <a:pt x="122" y="217"/>
                      <a:pt x="122" y="219"/>
                    </a:cubicBezTo>
                    <a:cubicBezTo>
                      <a:pt x="74" y="187"/>
                      <a:pt x="71" y="0"/>
                      <a:pt x="71" y="0"/>
                    </a:cubicBezTo>
                    <a:cubicBezTo>
                      <a:pt x="71" y="0"/>
                      <a:pt x="39" y="254"/>
                      <a:pt x="71" y="310"/>
                    </a:cubicBezTo>
                    <a:cubicBezTo>
                      <a:pt x="30" y="327"/>
                      <a:pt x="0" y="503"/>
                      <a:pt x="0" y="503"/>
                    </a:cubicBezTo>
                    <a:cubicBezTo>
                      <a:pt x="0" y="503"/>
                      <a:pt x="75" y="431"/>
                      <a:pt x="131" y="412"/>
                    </a:cubicBezTo>
                    <a:cubicBezTo>
                      <a:pt x="151" y="500"/>
                      <a:pt x="219" y="751"/>
                      <a:pt x="301" y="409"/>
                    </a:cubicBezTo>
                    <a:cubicBezTo>
                      <a:pt x="354" y="432"/>
                      <a:pt x="421" y="509"/>
                      <a:pt x="421" y="509"/>
                    </a:cubicBezTo>
                    <a:close/>
                    <a:moveTo>
                      <a:pt x="218" y="384"/>
                    </a:move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8" y="3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60" name="Group 59"/>
              <p:cNvGrpSpPr/>
              <p:nvPr/>
            </p:nvGrpSpPr>
            <p:grpSpPr>
              <a:xfrm>
                <a:off x="853323" y="304311"/>
                <a:ext cx="698501" cy="1446214"/>
                <a:chOff x="853323" y="304311"/>
                <a:chExt cx="698501" cy="1446214"/>
              </a:xfrm>
              <a:grpFill/>
            </p:grpSpPr>
            <p:sp>
              <p:nvSpPr>
                <p:cNvPr id="61" name="Freeform 10"/>
                <p:cNvSpPr>
                  <a:spLocks/>
                </p:cNvSpPr>
                <p:nvPr/>
              </p:nvSpPr>
              <p:spPr bwMode="auto">
                <a:xfrm>
                  <a:off x="1220036" y="1220299"/>
                  <a:ext cx="214313" cy="120650"/>
                </a:xfrm>
                <a:custGeom>
                  <a:avLst/>
                  <a:gdLst>
                    <a:gd name="T0" fmla="*/ 0 w 57"/>
                    <a:gd name="T1" fmla="*/ 32 h 32"/>
                    <a:gd name="T2" fmla="*/ 57 w 57"/>
                    <a:gd name="T3" fmla="*/ 32 h 32"/>
                    <a:gd name="T4" fmla="*/ 54 w 57"/>
                    <a:gd name="T5" fmla="*/ 0 h 32"/>
                    <a:gd name="T6" fmla="*/ 0 w 57"/>
                    <a:gd name="T7" fmla="*/ 0 h 32"/>
                    <a:gd name="T8" fmla="*/ 0 w 57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2">
                      <a:moveTo>
                        <a:pt x="0" y="32"/>
                      </a:move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6" y="21"/>
                        <a:pt x="55" y="11"/>
                        <a:pt x="5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" name="Freeform 11"/>
                <p:cNvSpPr>
                  <a:spLocks/>
                </p:cNvSpPr>
                <p:nvPr/>
              </p:nvSpPr>
              <p:spPr bwMode="auto">
                <a:xfrm>
                  <a:off x="1416886" y="836124"/>
                  <a:ext cx="74613" cy="161925"/>
                </a:xfrm>
                <a:custGeom>
                  <a:avLst/>
                  <a:gdLst>
                    <a:gd name="T0" fmla="*/ 20 w 20"/>
                    <a:gd name="T1" fmla="*/ 43 h 43"/>
                    <a:gd name="T2" fmla="*/ 12 w 20"/>
                    <a:gd name="T3" fmla="*/ 0 h 43"/>
                    <a:gd name="T4" fmla="*/ 0 w 20"/>
                    <a:gd name="T5" fmla="*/ 0 h 43"/>
                    <a:gd name="T6" fmla="*/ 6 w 20"/>
                    <a:gd name="T7" fmla="*/ 43 h 43"/>
                    <a:gd name="T8" fmla="*/ 20 w 20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43">
                      <a:moveTo>
                        <a:pt x="20" y="43"/>
                      </a:moveTo>
                      <a:cubicBezTo>
                        <a:pt x="18" y="28"/>
                        <a:pt x="15" y="14"/>
                        <a:pt x="1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5"/>
                        <a:pt x="4" y="29"/>
                        <a:pt x="6" y="43"/>
                      </a:cubicBezTo>
                      <a:lnTo>
                        <a:pt x="20" y="4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" name="Freeform 12"/>
                <p:cNvSpPr>
                  <a:spLocks/>
                </p:cNvSpPr>
                <p:nvPr/>
              </p:nvSpPr>
              <p:spPr bwMode="auto">
                <a:xfrm>
                  <a:off x="1220036" y="1039324"/>
                  <a:ext cx="200025" cy="139700"/>
                </a:xfrm>
                <a:custGeom>
                  <a:avLst/>
                  <a:gdLst>
                    <a:gd name="T0" fmla="*/ 0 w 53"/>
                    <a:gd name="T1" fmla="*/ 37 h 37"/>
                    <a:gd name="T2" fmla="*/ 53 w 53"/>
                    <a:gd name="T3" fmla="*/ 37 h 37"/>
                    <a:gd name="T4" fmla="*/ 50 w 53"/>
                    <a:gd name="T5" fmla="*/ 0 h 37"/>
                    <a:gd name="T6" fmla="*/ 0 w 53"/>
                    <a:gd name="T7" fmla="*/ 0 h 37"/>
                    <a:gd name="T8" fmla="*/ 0 w 53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3" h="37">
                      <a:moveTo>
                        <a:pt x="0" y="37"/>
                      </a:moveTo>
                      <a:cubicBezTo>
                        <a:pt x="53" y="37"/>
                        <a:pt x="53" y="37"/>
                        <a:pt x="53" y="37"/>
                      </a:cubicBezTo>
                      <a:cubicBezTo>
                        <a:pt x="52" y="25"/>
                        <a:pt x="51" y="13"/>
                        <a:pt x="5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" name="Freeform 13"/>
                <p:cNvSpPr>
                  <a:spLocks/>
                </p:cNvSpPr>
                <p:nvPr/>
              </p:nvSpPr>
              <p:spPr bwMode="auto">
                <a:xfrm>
                  <a:off x="1442286" y="1039324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5 w 21"/>
                    <a:gd name="T3" fmla="*/ 0 h 37"/>
                    <a:gd name="T4" fmla="*/ 0 w 21"/>
                    <a:gd name="T5" fmla="*/ 0 h 37"/>
                    <a:gd name="T6" fmla="*/ 4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19" y="25"/>
                        <a:pt x="17" y="12"/>
                        <a:pt x="1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3"/>
                        <a:pt x="3" y="25"/>
                        <a:pt x="4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" name="Freeform 14"/>
                <p:cNvSpPr>
                  <a:spLocks/>
                </p:cNvSpPr>
                <p:nvPr/>
              </p:nvSpPr>
              <p:spPr bwMode="auto">
                <a:xfrm>
                  <a:off x="1354974" y="493224"/>
                  <a:ext cx="53975" cy="131763"/>
                </a:xfrm>
                <a:custGeom>
                  <a:avLst/>
                  <a:gdLst>
                    <a:gd name="T0" fmla="*/ 14 w 14"/>
                    <a:gd name="T1" fmla="*/ 35 h 35"/>
                    <a:gd name="T2" fmla="*/ 1 w 14"/>
                    <a:gd name="T3" fmla="*/ 0 h 35"/>
                    <a:gd name="T4" fmla="*/ 0 w 14"/>
                    <a:gd name="T5" fmla="*/ 0 h 35"/>
                    <a:gd name="T6" fmla="*/ 7 w 14"/>
                    <a:gd name="T7" fmla="*/ 35 h 35"/>
                    <a:gd name="T8" fmla="*/ 14 w 14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5">
                      <a:moveTo>
                        <a:pt x="14" y="35"/>
                      </a:moveTo>
                      <a:cubicBezTo>
                        <a:pt x="10" y="23"/>
                        <a:pt x="6" y="11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2"/>
                        <a:pt x="5" y="24"/>
                        <a:pt x="7" y="35"/>
                      </a:cubicBezTo>
                      <a:lnTo>
                        <a:pt x="14" y="35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" name="Freeform 15"/>
                <p:cNvSpPr>
                  <a:spLocks/>
                </p:cNvSpPr>
                <p:nvPr/>
              </p:nvSpPr>
              <p:spPr bwMode="auto">
                <a:xfrm>
                  <a:off x="1389899" y="669436"/>
                  <a:ext cx="60325" cy="125413"/>
                </a:xfrm>
                <a:custGeom>
                  <a:avLst/>
                  <a:gdLst>
                    <a:gd name="T0" fmla="*/ 16 w 16"/>
                    <a:gd name="T1" fmla="*/ 33 h 33"/>
                    <a:gd name="T2" fmla="*/ 8 w 16"/>
                    <a:gd name="T3" fmla="*/ 0 h 33"/>
                    <a:gd name="T4" fmla="*/ 0 w 16"/>
                    <a:gd name="T5" fmla="*/ 0 h 33"/>
                    <a:gd name="T6" fmla="*/ 5 w 16"/>
                    <a:gd name="T7" fmla="*/ 33 h 33"/>
                    <a:gd name="T8" fmla="*/ 16 w 16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3">
                      <a:moveTo>
                        <a:pt x="16" y="33"/>
                      </a:moveTo>
                      <a:cubicBezTo>
                        <a:pt x="14" y="21"/>
                        <a:pt x="11" y="10"/>
                        <a:pt x="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1"/>
                        <a:pt x="4" y="22"/>
                        <a:pt x="5" y="33"/>
                      </a:cubicBezTo>
                      <a:lnTo>
                        <a:pt x="16" y="3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" name="Freeform 16"/>
                <p:cNvSpPr>
                  <a:spLocks/>
                </p:cNvSpPr>
                <p:nvPr/>
              </p:nvSpPr>
              <p:spPr bwMode="auto">
                <a:xfrm>
                  <a:off x="864435" y="1220299"/>
                  <a:ext cx="90488" cy="120650"/>
                </a:xfrm>
                <a:custGeom>
                  <a:avLst/>
                  <a:gdLst>
                    <a:gd name="T0" fmla="*/ 4 w 24"/>
                    <a:gd name="T1" fmla="*/ 0 h 32"/>
                    <a:gd name="T2" fmla="*/ 0 w 24"/>
                    <a:gd name="T3" fmla="*/ 32 h 32"/>
                    <a:gd name="T4" fmla="*/ 21 w 24"/>
                    <a:gd name="T5" fmla="*/ 32 h 32"/>
                    <a:gd name="T6" fmla="*/ 24 w 24"/>
                    <a:gd name="T7" fmla="*/ 0 h 32"/>
                    <a:gd name="T8" fmla="*/ 4 w 2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2">
                      <a:moveTo>
                        <a:pt x="4" y="0"/>
                      </a:moveTo>
                      <a:cubicBezTo>
                        <a:pt x="2" y="11"/>
                        <a:pt x="1" y="21"/>
                        <a:pt x="0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22" y="21"/>
                        <a:pt x="23" y="11"/>
                        <a:pt x="24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" name="Freeform 17"/>
                <p:cNvSpPr>
                  <a:spLocks/>
                </p:cNvSpPr>
                <p:nvPr/>
              </p:nvSpPr>
              <p:spPr bwMode="auto">
                <a:xfrm>
                  <a:off x="951748" y="669436"/>
                  <a:ext cx="71438" cy="125413"/>
                </a:xfrm>
                <a:custGeom>
                  <a:avLst/>
                  <a:gdLst>
                    <a:gd name="T0" fmla="*/ 9 w 19"/>
                    <a:gd name="T1" fmla="*/ 0 h 33"/>
                    <a:gd name="T2" fmla="*/ 0 w 19"/>
                    <a:gd name="T3" fmla="*/ 33 h 33"/>
                    <a:gd name="T4" fmla="*/ 14 w 19"/>
                    <a:gd name="T5" fmla="*/ 33 h 33"/>
                    <a:gd name="T6" fmla="*/ 19 w 19"/>
                    <a:gd name="T7" fmla="*/ 0 h 33"/>
                    <a:gd name="T8" fmla="*/ 9 w 19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33">
                      <a:moveTo>
                        <a:pt x="9" y="0"/>
                      </a:moveTo>
                      <a:cubicBezTo>
                        <a:pt x="6" y="10"/>
                        <a:pt x="3" y="21"/>
                        <a:pt x="0" y="33"/>
                      </a:cubicBezTo>
                      <a:cubicBezTo>
                        <a:pt x="14" y="33"/>
                        <a:pt x="14" y="33"/>
                        <a:pt x="14" y="33"/>
                      </a:cubicBezTo>
                      <a:cubicBezTo>
                        <a:pt x="16" y="22"/>
                        <a:pt x="17" y="11"/>
                        <a:pt x="19" y="0"/>
                      </a:cubicBez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" name="Freeform 18"/>
                <p:cNvSpPr>
                  <a:spLocks/>
                </p:cNvSpPr>
                <p:nvPr/>
              </p:nvSpPr>
              <p:spPr bwMode="auto">
                <a:xfrm>
                  <a:off x="883485" y="1039324"/>
                  <a:ext cx="87313" cy="139700"/>
                </a:xfrm>
                <a:custGeom>
                  <a:avLst/>
                  <a:gdLst>
                    <a:gd name="T0" fmla="*/ 6 w 23"/>
                    <a:gd name="T1" fmla="*/ 0 h 37"/>
                    <a:gd name="T2" fmla="*/ 0 w 23"/>
                    <a:gd name="T3" fmla="*/ 37 h 37"/>
                    <a:gd name="T4" fmla="*/ 19 w 23"/>
                    <a:gd name="T5" fmla="*/ 37 h 37"/>
                    <a:gd name="T6" fmla="*/ 23 w 23"/>
                    <a:gd name="T7" fmla="*/ 0 h 37"/>
                    <a:gd name="T8" fmla="*/ 6 w 23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37">
                      <a:moveTo>
                        <a:pt x="6" y="0"/>
                      </a:moveTo>
                      <a:cubicBezTo>
                        <a:pt x="4" y="12"/>
                        <a:pt x="2" y="25"/>
                        <a:pt x="0" y="37"/>
                      </a:cubicBezTo>
                      <a:cubicBezTo>
                        <a:pt x="19" y="37"/>
                        <a:pt x="19" y="37"/>
                        <a:pt x="19" y="37"/>
                      </a:cubicBezTo>
                      <a:cubicBezTo>
                        <a:pt x="21" y="25"/>
                        <a:pt x="22" y="13"/>
                        <a:pt x="23" y="0"/>
                      </a:cubicBez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0" name="Freeform 19"/>
                <p:cNvSpPr>
                  <a:spLocks/>
                </p:cNvSpPr>
                <p:nvPr/>
              </p:nvSpPr>
              <p:spPr bwMode="auto">
                <a:xfrm>
                  <a:off x="1102561" y="304311"/>
                  <a:ext cx="82550" cy="147638"/>
                </a:xfrm>
                <a:custGeom>
                  <a:avLst/>
                  <a:gdLst>
                    <a:gd name="T0" fmla="*/ 22 w 22"/>
                    <a:gd name="T1" fmla="*/ 0 h 39"/>
                    <a:gd name="T2" fmla="*/ 0 w 22"/>
                    <a:gd name="T3" fmla="*/ 19 h 39"/>
                    <a:gd name="T4" fmla="*/ 5 w 22"/>
                    <a:gd name="T5" fmla="*/ 21 h 39"/>
                    <a:gd name="T6" fmla="*/ 1 w 22"/>
                    <a:gd name="T7" fmla="*/ 39 h 39"/>
                    <a:gd name="T8" fmla="*/ 22 w 22"/>
                    <a:gd name="T9" fmla="*/ 39 h 39"/>
                    <a:gd name="T10" fmla="*/ 22 w 22"/>
                    <a:gd name="T11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" h="39">
                      <a:moveTo>
                        <a:pt x="22" y="0"/>
                      </a:moveTo>
                      <a:cubicBezTo>
                        <a:pt x="14" y="2"/>
                        <a:pt x="7" y="9"/>
                        <a:pt x="0" y="19"/>
                      </a:cubicBezTo>
                      <a:cubicBezTo>
                        <a:pt x="5" y="21"/>
                        <a:pt x="5" y="21"/>
                        <a:pt x="5" y="21"/>
                      </a:cubicBezTo>
                      <a:cubicBezTo>
                        <a:pt x="3" y="27"/>
                        <a:pt x="2" y="33"/>
                        <a:pt x="1" y="39"/>
                      </a:cubicBezTo>
                      <a:cubicBezTo>
                        <a:pt x="22" y="39"/>
                        <a:pt x="22" y="39"/>
                        <a:pt x="22" y="39"/>
                      </a:cubicBez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1" name="Freeform 20"/>
                <p:cNvSpPr>
                  <a:spLocks/>
                </p:cNvSpPr>
                <p:nvPr/>
              </p:nvSpPr>
              <p:spPr bwMode="auto">
                <a:xfrm>
                  <a:off x="1220036" y="304311"/>
                  <a:ext cx="90488" cy="147638"/>
                </a:xfrm>
                <a:custGeom>
                  <a:avLst/>
                  <a:gdLst>
                    <a:gd name="T0" fmla="*/ 20 w 24"/>
                    <a:gd name="T1" fmla="*/ 21 h 39"/>
                    <a:gd name="T2" fmla="*/ 22 w 24"/>
                    <a:gd name="T3" fmla="*/ 20 h 39"/>
                    <a:gd name="T4" fmla="*/ 0 w 24"/>
                    <a:gd name="T5" fmla="*/ 0 h 39"/>
                    <a:gd name="T6" fmla="*/ 0 w 24"/>
                    <a:gd name="T7" fmla="*/ 39 h 39"/>
                    <a:gd name="T8" fmla="*/ 24 w 24"/>
                    <a:gd name="T9" fmla="*/ 39 h 39"/>
                    <a:gd name="T10" fmla="*/ 20 w 24"/>
                    <a:gd name="T11" fmla="*/ 21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39">
                      <a:moveTo>
                        <a:pt x="20" y="21"/>
                      </a:move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15" y="9"/>
                        <a:pt x="8" y="2"/>
                        <a:pt x="0" y="0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24" y="39"/>
                        <a:pt x="24" y="39"/>
                        <a:pt x="24" y="39"/>
                      </a:cubicBezTo>
                      <a:cubicBezTo>
                        <a:pt x="22" y="33"/>
                        <a:pt x="21" y="27"/>
                        <a:pt x="20" y="2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2" name="Freeform 21"/>
                <p:cNvSpPr>
                  <a:spLocks/>
                </p:cNvSpPr>
                <p:nvPr/>
              </p:nvSpPr>
              <p:spPr bwMode="auto">
                <a:xfrm>
                  <a:off x="1061286" y="429724"/>
                  <a:ext cx="11113" cy="22225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6 h 6"/>
                    <a:gd name="T4" fmla="*/ 3 w 3"/>
                    <a:gd name="T5" fmla="*/ 0 h 6"/>
                    <a:gd name="T6" fmla="*/ 0 w 3"/>
                    <a:gd name="T7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0" y="6"/>
                      </a:move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4"/>
                        <a:pt x="3" y="2"/>
                        <a:pt x="3" y="0"/>
                      </a:cubicBezTo>
                      <a:cubicBezTo>
                        <a:pt x="2" y="2"/>
                        <a:pt x="1" y="4"/>
                        <a:pt x="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3" name="Freeform 22"/>
                <p:cNvSpPr>
                  <a:spLocks/>
                </p:cNvSpPr>
                <p:nvPr/>
              </p:nvSpPr>
              <p:spPr bwMode="auto">
                <a:xfrm>
                  <a:off x="996198" y="493224"/>
                  <a:ext cx="61913" cy="131763"/>
                </a:xfrm>
                <a:custGeom>
                  <a:avLst/>
                  <a:gdLst>
                    <a:gd name="T0" fmla="*/ 12 w 16"/>
                    <a:gd name="T1" fmla="*/ 0 h 35"/>
                    <a:gd name="T2" fmla="*/ 0 w 16"/>
                    <a:gd name="T3" fmla="*/ 35 h 35"/>
                    <a:gd name="T4" fmla="*/ 9 w 16"/>
                    <a:gd name="T5" fmla="*/ 35 h 35"/>
                    <a:gd name="T6" fmla="*/ 16 w 16"/>
                    <a:gd name="T7" fmla="*/ 0 h 35"/>
                    <a:gd name="T8" fmla="*/ 12 w 16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5">
                      <a:moveTo>
                        <a:pt x="12" y="0"/>
                      </a:moveTo>
                      <a:cubicBezTo>
                        <a:pt x="8" y="11"/>
                        <a:pt x="4" y="23"/>
                        <a:pt x="0" y="35"/>
                      </a:cubicBezTo>
                      <a:cubicBezTo>
                        <a:pt x="9" y="35"/>
                        <a:pt x="9" y="35"/>
                        <a:pt x="9" y="35"/>
                      </a:cubicBezTo>
                      <a:cubicBezTo>
                        <a:pt x="12" y="24"/>
                        <a:pt x="14" y="12"/>
                        <a:pt x="16" y="0"/>
                      </a:cubicBez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4" name="Freeform 23"/>
                <p:cNvSpPr>
                  <a:spLocks/>
                </p:cNvSpPr>
                <p:nvPr/>
              </p:nvSpPr>
              <p:spPr bwMode="auto">
                <a:xfrm>
                  <a:off x="913648" y="836124"/>
                  <a:ext cx="82550" cy="161925"/>
                </a:xfrm>
                <a:custGeom>
                  <a:avLst/>
                  <a:gdLst>
                    <a:gd name="T0" fmla="*/ 8 w 22"/>
                    <a:gd name="T1" fmla="*/ 0 h 43"/>
                    <a:gd name="T2" fmla="*/ 0 w 22"/>
                    <a:gd name="T3" fmla="*/ 43 h 43"/>
                    <a:gd name="T4" fmla="*/ 16 w 22"/>
                    <a:gd name="T5" fmla="*/ 43 h 43"/>
                    <a:gd name="T6" fmla="*/ 22 w 22"/>
                    <a:gd name="T7" fmla="*/ 0 h 43"/>
                    <a:gd name="T8" fmla="*/ 8 w 22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43">
                      <a:moveTo>
                        <a:pt x="8" y="0"/>
                      </a:moveTo>
                      <a:cubicBezTo>
                        <a:pt x="5" y="14"/>
                        <a:pt x="2" y="28"/>
                        <a:pt x="0" y="43"/>
                      </a:cubicBezTo>
                      <a:cubicBezTo>
                        <a:pt x="16" y="43"/>
                        <a:pt x="16" y="43"/>
                        <a:pt x="16" y="43"/>
                      </a:cubicBezTo>
                      <a:cubicBezTo>
                        <a:pt x="18" y="29"/>
                        <a:pt x="20" y="15"/>
                        <a:pt x="22" y="0"/>
                      </a:cubicBez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5" name="Freeform 24"/>
                <p:cNvSpPr>
                  <a:spLocks/>
                </p:cNvSpPr>
                <p:nvPr/>
              </p:nvSpPr>
              <p:spPr bwMode="auto">
                <a:xfrm>
                  <a:off x="1220036" y="1382225"/>
                  <a:ext cx="222250" cy="139700"/>
                </a:xfrm>
                <a:custGeom>
                  <a:avLst/>
                  <a:gdLst>
                    <a:gd name="T0" fmla="*/ 0 w 59"/>
                    <a:gd name="T1" fmla="*/ 37 h 37"/>
                    <a:gd name="T2" fmla="*/ 59 w 59"/>
                    <a:gd name="T3" fmla="*/ 37 h 37"/>
                    <a:gd name="T4" fmla="*/ 57 w 59"/>
                    <a:gd name="T5" fmla="*/ 0 h 37"/>
                    <a:gd name="T6" fmla="*/ 0 w 59"/>
                    <a:gd name="T7" fmla="*/ 0 h 37"/>
                    <a:gd name="T8" fmla="*/ 0 w 59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9" h="37">
                      <a:moveTo>
                        <a:pt x="0" y="37"/>
                      </a:moveTo>
                      <a:cubicBezTo>
                        <a:pt x="59" y="37"/>
                        <a:pt x="59" y="37"/>
                        <a:pt x="59" y="37"/>
                      </a:cubicBezTo>
                      <a:cubicBezTo>
                        <a:pt x="58" y="25"/>
                        <a:pt x="58" y="13"/>
                        <a:pt x="5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6" name="Freeform 25"/>
                <p:cNvSpPr>
                  <a:spLocks/>
                </p:cNvSpPr>
                <p:nvPr/>
              </p:nvSpPr>
              <p:spPr bwMode="auto">
                <a:xfrm>
                  <a:off x="1012073" y="836124"/>
                  <a:ext cx="173038" cy="161925"/>
                </a:xfrm>
                <a:custGeom>
                  <a:avLst/>
                  <a:gdLst>
                    <a:gd name="T0" fmla="*/ 46 w 46"/>
                    <a:gd name="T1" fmla="*/ 0 h 43"/>
                    <a:gd name="T2" fmla="*/ 6 w 46"/>
                    <a:gd name="T3" fmla="*/ 0 h 43"/>
                    <a:gd name="T4" fmla="*/ 0 w 46"/>
                    <a:gd name="T5" fmla="*/ 43 h 43"/>
                    <a:gd name="T6" fmla="*/ 46 w 46"/>
                    <a:gd name="T7" fmla="*/ 43 h 43"/>
                    <a:gd name="T8" fmla="*/ 46 w 46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" h="43">
                      <a:moveTo>
                        <a:pt x="4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15"/>
                        <a:pt x="2" y="29"/>
                        <a:pt x="0" y="43"/>
                      </a:cubicBezTo>
                      <a:cubicBezTo>
                        <a:pt x="46" y="43"/>
                        <a:pt x="46" y="43"/>
                        <a:pt x="46" y="43"/>
                      </a:cubicBez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7" name="Freeform 26"/>
                <p:cNvSpPr>
                  <a:spLocks/>
                </p:cNvSpPr>
                <p:nvPr/>
              </p:nvSpPr>
              <p:spPr bwMode="auto">
                <a:xfrm>
                  <a:off x="1069223" y="493224"/>
                  <a:ext cx="115888" cy="131763"/>
                </a:xfrm>
                <a:custGeom>
                  <a:avLst/>
                  <a:gdLst>
                    <a:gd name="T0" fmla="*/ 31 w 31"/>
                    <a:gd name="T1" fmla="*/ 0 h 35"/>
                    <a:gd name="T2" fmla="*/ 7 w 31"/>
                    <a:gd name="T3" fmla="*/ 0 h 35"/>
                    <a:gd name="T4" fmla="*/ 0 w 31"/>
                    <a:gd name="T5" fmla="*/ 35 h 35"/>
                    <a:gd name="T6" fmla="*/ 31 w 31"/>
                    <a:gd name="T7" fmla="*/ 35 h 35"/>
                    <a:gd name="T8" fmla="*/ 31 w 31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35">
                      <a:moveTo>
                        <a:pt x="31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5" y="12"/>
                        <a:pt x="2" y="24"/>
                        <a:pt x="0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0"/>
                        <a:pt x="31" y="0"/>
                        <a:pt x="3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8" name="Freeform 27"/>
                <p:cNvSpPr>
                  <a:spLocks/>
                </p:cNvSpPr>
                <p:nvPr/>
              </p:nvSpPr>
              <p:spPr bwMode="auto">
                <a:xfrm>
                  <a:off x="993023" y="1039324"/>
                  <a:ext cx="192088" cy="139700"/>
                </a:xfrm>
                <a:custGeom>
                  <a:avLst/>
                  <a:gdLst>
                    <a:gd name="T0" fmla="*/ 51 w 51"/>
                    <a:gd name="T1" fmla="*/ 0 h 37"/>
                    <a:gd name="T2" fmla="*/ 4 w 51"/>
                    <a:gd name="T3" fmla="*/ 0 h 37"/>
                    <a:gd name="T4" fmla="*/ 0 w 51"/>
                    <a:gd name="T5" fmla="*/ 37 h 37"/>
                    <a:gd name="T6" fmla="*/ 51 w 51"/>
                    <a:gd name="T7" fmla="*/ 37 h 37"/>
                    <a:gd name="T8" fmla="*/ 51 w 51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" h="37">
                      <a:moveTo>
                        <a:pt x="51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13"/>
                        <a:pt x="1" y="25"/>
                        <a:pt x="0" y="37"/>
                      </a:cubicBezTo>
                      <a:cubicBezTo>
                        <a:pt x="51" y="37"/>
                        <a:pt x="51" y="37"/>
                        <a:pt x="51" y="37"/>
                      </a:cubicBez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9" name="Freeform 28"/>
                <p:cNvSpPr>
                  <a:spLocks/>
                </p:cNvSpPr>
                <p:nvPr/>
              </p:nvSpPr>
              <p:spPr bwMode="auto">
                <a:xfrm>
                  <a:off x="1220036" y="836124"/>
                  <a:ext cx="180975" cy="161925"/>
                </a:xfrm>
                <a:custGeom>
                  <a:avLst/>
                  <a:gdLst>
                    <a:gd name="T0" fmla="*/ 0 w 48"/>
                    <a:gd name="T1" fmla="*/ 43 h 43"/>
                    <a:gd name="T2" fmla="*/ 48 w 48"/>
                    <a:gd name="T3" fmla="*/ 43 h 43"/>
                    <a:gd name="T4" fmla="*/ 43 w 48"/>
                    <a:gd name="T5" fmla="*/ 0 h 43"/>
                    <a:gd name="T6" fmla="*/ 0 w 48"/>
                    <a:gd name="T7" fmla="*/ 0 h 43"/>
                    <a:gd name="T8" fmla="*/ 0 w 48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43">
                      <a:moveTo>
                        <a:pt x="0" y="43"/>
                      </a:moveTo>
                      <a:cubicBezTo>
                        <a:pt x="48" y="43"/>
                        <a:pt x="48" y="43"/>
                        <a:pt x="48" y="43"/>
                      </a:cubicBezTo>
                      <a:cubicBezTo>
                        <a:pt x="47" y="29"/>
                        <a:pt x="45" y="15"/>
                        <a:pt x="4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0" name="Freeform 29"/>
                <p:cNvSpPr>
                  <a:spLocks/>
                </p:cNvSpPr>
                <p:nvPr/>
              </p:nvSpPr>
              <p:spPr bwMode="auto">
                <a:xfrm>
                  <a:off x="1220036" y="493224"/>
                  <a:ext cx="123825" cy="131763"/>
                </a:xfrm>
                <a:custGeom>
                  <a:avLst/>
                  <a:gdLst>
                    <a:gd name="T0" fmla="*/ 33 w 33"/>
                    <a:gd name="T1" fmla="*/ 35 h 35"/>
                    <a:gd name="T2" fmla="*/ 26 w 33"/>
                    <a:gd name="T3" fmla="*/ 0 h 35"/>
                    <a:gd name="T4" fmla="*/ 0 w 33"/>
                    <a:gd name="T5" fmla="*/ 0 h 35"/>
                    <a:gd name="T6" fmla="*/ 0 w 33"/>
                    <a:gd name="T7" fmla="*/ 35 h 35"/>
                    <a:gd name="T8" fmla="*/ 33 w 33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35">
                      <a:moveTo>
                        <a:pt x="33" y="35"/>
                      </a:moveTo>
                      <a:cubicBezTo>
                        <a:pt x="31" y="24"/>
                        <a:pt x="29" y="12"/>
                        <a:pt x="26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5"/>
                        <a:pt x="0" y="35"/>
                        <a:pt x="0" y="35"/>
                      </a:cubicBezTo>
                      <a:lnTo>
                        <a:pt x="33" y="35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1" name="Freeform 30"/>
                <p:cNvSpPr>
                  <a:spLocks/>
                </p:cNvSpPr>
                <p:nvPr/>
              </p:nvSpPr>
              <p:spPr bwMode="auto">
                <a:xfrm>
                  <a:off x="1220036" y="669436"/>
                  <a:ext cx="153988" cy="125413"/>
                </a:xfrm>
                <a:custGeom>
                  <a:avLst/>
                  <a:gdLst>
                    <a:gd name="T0" fmla="*/ 0 w 41"/>
                    <a:gd name="T1" fmla="*/ 33 h 33"/>
                    <a:gd name="T2" fmla="*/ 41 w 41"/>
                    <a:gd name="T3" fmla="*/ 33 h 33"/>
                    <a:gd name="T4" fmla="*/ 35 w 41"/>
                    <a:gd name="T5" fmla="*/ 0 h 33"/>
                    <a:gd name="T6" fmla="*/ 0 w 41"/>
                    <a:gd name="T7" fmla="*/ 0 h 33"/>
                    <a:gd name="T8" fmla="*/ 0 w 41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33">
                      <a:moveTo>
                        <a:pt x="0" y="33"/>
                      </a:moveTo>
                      <a:cubicBezTo>
                        <a:pt x="41" y="33"/>
                        <a:pt x="41" y="33"/>
                        <a:pt x="41" y="33"/>
                      </a:cubicBezTo>
                      <a:cubicBezTo>
                        <a:pt x="39" y="22"/>
                        <a:pt x="37" y="11"/>
                        <a:pt x="3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2" name="Freeform 31"/>
                <p:cNvSpPr>
                  <a:spLocks/>
                </p:cNvSpPr>
                <p:nvPr/>
              </p:nvSpPr>
              <p:spPr bwMode="auto">
                <a:xfrm>
                  <a:off x="1042236" y="669436"/>
                  <a:ext cx="142875" cy="125413"/>
                </a:xfrm>
                <a:custGeom>
                  <a:avLst/>
                  <a:gdLst>
                    <a:gd name="T0" fmla="*/ 38 w 38"/>
                    <a:gd name="T1" fmla="*/ 0 h 33"/>
                    <a:gd name="T2" fmla="*/ 5 w 38"/>
                    <a:gd name="T3" fmla="*/ 0 h 33"/>
                    <a:gd name="T4" fmla="*/ 0 w 38"/>
                    <a:gd name="T5" fmla="*/ 33 h 33"/>
                    <a:gd name="T6" fmla="*/ 38 w 38"/>
                    <a:gd name="T7" fmla="*/ 33 h 33"/>
                    <a:gd name="T8" fmla="*/ 38 w 38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33">
                      <a:moveTo>
                        <a:pt x="38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1"/>
                        <a:pt x="1" y="22"/>
                        <a:pt x="0" y="33"/>
                      </a:cubicBezTo>
                      <a:cubicBezTo>
                        <a:pt x="38" y="33"/>
                        <a:pt x="38" y="33"/>
                        <a:pt x="38" y="33"/>
                      </a:cubicBez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3" name="Freeform 32"/>
                <p:cNvSpPr>
                  <a:spLocks/>
                </p:cNvSpPr>
                <p:nvPr/>
              </p:nvSpPr>
              <p:spPr bwMode="auto">
                <a:xfrm>
                  <a:off x="970798" y="1563200"/>
                  <a:ext cx="214313" cy="146050"/>
                </a:xfrm>
                <a:custGeom>
                  <a:avLst/>
                  <a:gdLst>
                    <a:gd name="T0" fmla="*/ 57 w 57"/>
                    <a:gd name="T1" fmla="*/ 0 h 39"/>
                    <a:gd name="T2" fmla="*/ 0 w 57"/>
                    <a:gd name="T3" fmla="*/ 0 h 39"/>
                    <a:gd name="T4" fmla="*/ 0 w 57"/>
                    <a:gd name="T5" fmla="*/ 39 h 39"/>
                    <a:gd name="T6" fmla="*/ 57 w 57"/>
                    <a:gd name="T7" fmla="*/ 39 h 39"/>
                    <a:gd name="T8" fmla="*/ 57 w 57"/>
                    <a:gd name="T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9">
                      <a:moveTo>
                        <a:pt x="57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4"/>
                        <a:pt x="0" y="27"/>
                        <a:pt x="0" y="39"/>
                      </a:cubicBezTo>
                      <a:cubicBezTo>
                        <a:pt x="57" y="39"/>
                        <a:pt x="57" y="39"/>
                        <a:pt x="57" y="39"/>
                      </a:cubicBez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4" name="Freeform 33"/>
                <p:cNvSpPr>
                  <a:spLocks/>
                </p:cNvSpPr>
                <p:nvPr/>
              </p:nvSpPr>
              <p:spPr bwMode="auto">
                <a:xfrm>
                  <a:off x="981910" y="1220299"/>
                  <a:ext cx="203200" cy="120650"/>
                </a:xfrm>
                <a:custGeom>
                  <a:avLst/>
                  <a:gdLst>
                    <a:gd name="T0" fmla="*/ 54 w 54"/>
                    <a:gd name="T1" fmla="*/ 0 h 32"/>
                    <a:gd name="T2" fmla="*/ 2 w 54"/>
                    <a:gd name="T3" fmla="*/ 0 h 32"/>
                    <a:gd name="T4" fmla="*/ 0 w 54"/>
                    <a:gd name="T5" fmla="*/ 32 h 32"/>
                    <a:gd name="T6" fmla="*/ 54 w 54"/>
                    <a:gd name="T7" fmla="*/ 32 h 32"/>
                    <a:gd name="T8" fmla="*/ 54 w 5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32">
                      <a:moveTo>
                        <a:pt x="54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1"/>
                        <a:pt x="0" y="21"/>
                        <a:pt x="0" y="32"/>
                      </a:cubicBezTo>
                      <a:cubicBezTo>
                        <a:pt x="54" y="32"/>
                        <a:pt x="54" y="32"/>
                        <a:pt x="54" y="32"/>
                      </a:cubicBezTo>
                      <a:cubicBezTo>
                        <a:pt x="54" y="0"/>
                        <a:pt x="54" y="0"/>
                        <a:pt x="54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5" name="Freeform 34"/>
                <p:cNvSpPr>
                  <a:spLocks/>
                </p:cNvSpPr>
                <p:nvPr/>
              </p:nvSpPr>
              <p:spPr bwMode="auto">
                <a:xfrm>
                  <a:off x="973973" y="1382225"/>
                  <a:ext cx="211138" cy="139700"/>
                </a:xfrm>
                <a:custGeom>
                  <a:avLst/>
                  <a:gdLst>
                    <a:gd name="T0" fmla="*/ 56 w 56"/>
                    <a:gd name="T1" fmla="*/ 0 h 37"/>
                    <a:gd name="T2" fmla="*/ 1 w 56"/>
                    <a:gd name="T3" fmla="*/ 0 h 37"/>
                    <a:gd name="T4" fmla="*/ 0 w 56"/>
                    <a:gd name="T5" fmla="*/ 37 h 37"/>
                    <a:gd name="T6" fmla="*/ 56 w 56"/>
                    <a:gd name="T7" fmla="*/ 37 h 37"/>
                    <a:gd name="T8" fmla="*/ 56 w 56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6" h="37">
                      <a:moveTo>
                        <a:pt x="56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3"/>
                        <a:pt x="0" y="25"/>
                        <a:pt x="0" y="37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56" y="0"/>
                        <a:pt x="56" y="0"/>
                        <a:pt x="56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6" name="Freeform 35"/>
                <p:cNvSpPr>
                  <a:spLocks/>
                </p:cNvSpPr>
                <p:nvPr/>
              </p:nvSpPr>
              <p:spPr bwMode="auto">
                <a:xfrm>
                  <a:off x="853323" y="1382225"/>
                  <a:ext cx="90488" cy="139700"/>
                </a:xfrm>
                <a:custGeom>
                  <a:avLst/>
                  <a:gdLst>
                    <a:gd name="T0" fmla="*/ 2 w 24"/>
                    <a:gd name="T1" fmla="*/ 0 h 37"/>
                    <a:gd name="T2" fmla="*/ 0 w 24"/>
                    <a:gd name="T3" fmla="*/ 37 h 37"/>
                    <a:gd name="T4" fmla="*/ 22 w 24"/>
                    <a:gd name="T5" fmla="*/ 37 h 37"/>
                    <a:gd name="T6" fmla="*/ 24 w 24"/>
                    <a:gd name="T7" fmla="*/ 0 h 37"/>
                    <a:gd name="T8" fmla="*/ 2 w 24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7">
                      <a:moveTo>
                        <a:pt x="2" y="0"/>
                      </a:moveTo>
                      <a:cubicBezTo>
                        <a:pt x="1" y="13"/>
                        <a:pt x="1" y="25"/>
                        <a:pt x="0" y="37"/>
                      </a:cubicBezTo>
                      <a:cubicBezTo>
                        <a:pt x="22" y="37"/>
                        <a:pt x="22" y="37"/>
                        <a:pt x="22" y="37"/>
                      </a:cubicBezTo>
                      <a:cubicBezTo>
                        <a:pt x="22" y="25"/>
                        <a:pt x="23" y="13"/>
                        <a:pt x="24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7" name="Freeform 36"/>
                <p:cNvSpPr>
                  <a:spLocks/>
                </p:cNvSpPr>
                <p:nvPr/>
              </p:nvSpPr>
              <p:spPr bwMode="auto">
                <a:xfrm>
                  <a:off x="1472449" y="1382225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8 w 21"/>
                    <a:gd name="T3" fmla="*/ 0 h 37"/>
                    <a:gd name="T4" fmla="*/ 0 w 21"/>
                    <a:gd name="T5" fmla="*/ 0 h 37"/>
                    <a:gd name="T6" fmla="*/ 1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20" y="25"/>
                        <a:pt x="19" y="13"/>
                        <a:pt x="1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1" y="25"/>
                        <a:pt x="1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8" name="Freeform 37"/>
                <p:cNvSpPr>
                  <a:spLocks/>
                </p:cNvSpPr>
                <p:nvPr/>
              </p:nvSpPr>
              <p:spPr bwMode="auto">
                <a:xfrm>
                  <a:off x="1461336" y="1220299"/>
                  <a:ext cx="76200" cy="120650"/>
                </a:xfrm>
                <a:custGeom>
                  <a:avLst/>
                  <a:gdLst>
                    <a:gd name="T0" fmla="*/ 20 w 20"/>
                    <a:gd name="T1" fmla="*/ 32 h 32"/>
                    <a:gd name="T2" fmla="*/ 17 w 20"/>
                    <a:gd name="T3" fmla="*/ 0 h 32"/>
                    <a:gd name="T4" fmla="*/ 0 w 20"/>
                    <a:gd name="T5" fmla="*/ 0 h 32"/>
                    <a:gd name="T6" fmla="*/ 2 w 20"/>
                    <a:gd name="T7" fmla="*/ 32 h 32"/>
                    <a:gd name="T8" fmla="*/ 20 w 20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32">
                      <a:moveTo>
                        <a:pt x="20" y="32"/>
                      </a:moveTo>
                      <a:cubicBezTo>
                        <a:pt x="19" y="21"/>
                        <a:pt x="18" y="11"/>
                        <a:pt x="1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1"/>
                        <a:pt x="1" y="21"/>
                        <a:pt x="2" y="32"/>
                      </a:cubicBezTo>
                      <a:lnTo>
                        <a:pt x="20" y="32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9" name="Freeform 38"/>
                <p:cNvSpPr>
                  <a:spLocks/>
                </p:cNvSpPr>
                <p:nvPr/>
              </p:nvSpPr>
              <p:spPr bwMode="auto">
                <a:xfrm>
                  <a:off x="1058111" y="451949"/>
                  <a:ext cx="47625" cy="41275"/>
                </a:xfrm>
                <a:custGeom>
                  <a:avLst/>
                  <a:gdLst>
                    <a:gd name="T0" fmla="*/ 13 w 13"/>
                    <a:gd name="T1" fmla="*/ 0 h 11"/>
                    <a:gd name="T2" fmla="*/ 3 w 13"/>
                    <a:gd name="T3" fmla="*/ 0 h 11"/>
                    <a:gd name="T4" fmla="*/ 0 w 13"/>
                    <a:gd name="T5" fmla="*/ 11 h 11"/>
                    <a:gd name="T6" fmla="*/ 10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4"/>
                        <a:pt x="1" y="8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1" y="8"/>
                        <a:pt x="12" y="4"/>
                        <a:pt x="1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0" name="Freeform 39"/>
                <p:cNvSpPr>
                  <a:spLocks/>
                </p:cNvSpPr>
                <p:nvPr/>
              </p:nvSpPr>
              <p:spPr bwMode="auto">
                <a:xfrm>
                  <a:off x="1310523" y="451949"/>
                  <a:ext cx="44450" cy="41275"/>
                </a:xfrm>
                <a:custGeom>
                  <a:avLst/>
                  <a:gdLst>
                    <a:gd name="T0" fmla="*/ 12 w 12"/>
                    <a:gd name="T1" fmla="*/ 11 h 11"/>
                    <a:gd name="T2" fmla="*/ 11 w 12"/>
                    <a:gd name="T3" fmla="*/ 5 h 11"/>
                    <a:gd name="T4" fmla="*/ 9 w 12"/>
                    <a:gd name="T5" fmla="*/ 0 h 11"/>
                    <a:gd name="T6" fmla="*/ 0 w 12"/>
                    <a:gd name="T7" fmla="*/ 0 h 11"/>
                    <a:gd name="T8" fmla="*/ 2 w 12"/>
                    <a:gd name="T9" fmla="*/ 11 h 11"/>
                    <a:gd name="T10" fmla="*/ 12 w 12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11">
                      <a:moveTo>
                        <a:pt x="12" y="11"/>
                      </a:moveTo>
                      <a:cubicBezTo>
                        <a:pt x="12" y="9"/>
                        <a:pt x="11" y="7"/>
                        <a:pt x="11" y="5"/>
                      </a:cubicBezTo>
                      <a:cubicBezTo>
                        <a:pt x="10" y="3"/>
                        <a:pt x="9" y="2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8"/>
                        <a:pt x="2" y="11"/>
                      </a:cubicBezTo>
                      <a:lnTo>
                        <a:pt x="12" y="1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1" name="Rectangle 40"/>
                <p:cNvSpPr>
                  <a:spLocks noChangeArrowheads="1"/>
                </p:cNvSpPr>
                <p:nvPr/>
              </p:nvSpPr>
              <p:spPr bwMode="auto">
                <a:xfrm>
                  <a:off x="1185111" y="451949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41"/>
                <p:cNvSpPr>
                  <a:spLocks/>
                </p:cNvSpPr>
                <p:nvPr/>
              </p:nvSpPr>
              <p:spPr bwMode="auto">
                <a:xfrm>
                  <a:off x="1023185" y="624986"/>
                  <a:ext cx="46038" cy="44450"/>
                </a:xfrm>
                <a:custGeom>
                  <a:avLst/>
                  <a:gdLst>
                    <a:gd name="T0" fmla="*/ 12 w 12"/>
                    <a:gd name="T1" fmla="*/ 0 h 12"/>
                    <a:gd name="T2" fmla="*/ 2 w 12"/>
                    <a:gd name="T3" fmla="*/ 0 h 12"/>
                    <a:gd name="T4" fmla="*/ 0 w 12"/>
                    <a:gd name="T5" fmla="*/ 12 h 12"/>
                    <a:gd name="T6" fmla="*/ 10 w 12"/>
                    <a:gd name="T7" fmla="*/ 12 h 12"/>
                    <a:gd name="T8" fmla="*/ 12 w 12"/>
                    <a:gd name="T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4"/>
                        <a:pt x="1" y="8"/>
                        <a:pt x="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1" y="8"/>
                        <a:pt x="12" y="4"/>
                        <a:pt x="12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Freeform 42"/>
                <p:cNvSpPr>
                  <a:spLocks/>
                </p:cNvSpPr>
                <p:nvPr/>
              </p:nvSpPr>
              <p:spPr bwMode="auto">
                <a:xfrm>
                  <a:off x="1343861" y="624986"/>
                  <a:ext cx="46038" cy="44450"/>
                </a:xfrm>
                <a:custGeom>
                  <a:avLst/>
                  <a:gdLst>
                    <a:gd name="T0" fmla="*/ 2 w 12"/>
                    <a:gd name="T1" fmla="*/ 12 h 12"/>
                    <a:gd name="T2" fmla="*/ 12 w 12"/>
                    <a:gd name="T3" fmla="*/ 12 h 12"/>
                    <a:gd name="T4" fmla="*/ 10 w 12"/>
                    <a:gd name="T5" fmla="*/ 0 h 12"/>
                    <a:gd name="T6" fmla="*/ 0 w 12"/>
                    <a:gd name="T7" fmla="*/ 0 h 12"/>
                    <a:gd name="T8" fmla="*/ 2 w 12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2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1" y="8"/>
                        <a:pt x="11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2" y="8"/>
                        <a:pt x="2" y="1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Rectangle 43"/>
                <p:cNvSpPr>
                  <a:spLocks noChangeArrowheads="1"/>
                </p:cNvSpPr>
                <p:nvPr/>
              </p:nvSpPr>
              <p:spPr bwMode="auto">
                <a:xfrm>
                  <a:off x="1185111" y="624986"/>
                  <a:ext cx="34925" cy="44450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44"/>
                <p:cNvSpPr>
                  <a:spLocks/>
                </p:cNvSpPr>
                <p:nvPr/>
              </p:nvSpPr>
              <p:spPr bwMode="auto">
                <a:xfrm>
                  <a:off x="996198" y="794849"/>
                  <a:ext cx="46038" cy="41275"/>
                </a:xfrm>
                <a:custGeom>
                  <a:avLst/>
                  <a:gdLst>
                    <a:gd name="T0" fmla="*/ 12 w 12"/>
                    <a:gd name="T1" fmla="*/ 0 h 11"/>
                    <a:gd name="T2" fmla="*/ 2 w 12"/>
                    <a:gd name="T3" fmla="*/ 0 h 11"/>
                    <a:gd name="T4" fmla="*/ 0 w 12"/>
                    <a:gd name="T5" fmla="*/ 11 h 11"/>
                    <a:gd name="T6" fmla="*/ 10 w 12"/>
                    <a:gd name="T7" fmla="*/ 11 h 11"/>
                    <a:gd name="T8" fmla="*/ 12 w 12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2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Freeform 45"/>
                <p:cNvSpPr>
                  <a:spLocks/>
                </p:cNvSpPr>
                <p:nvPr/>
              </p:nvSpPr>
              <p:spPr bwMode="auto">
                <a:xfrm>
                  <a:off x="1374024" y="794849"/>
                  <a:ext cx="42863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9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1" y="7"/>
                        <a:pt x="2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Rectangle 46"/>
                <p:cNvSpPr>
                  <a:spLocks noChangeArrowheads="1"/>
                </p:cNvSpPr>
                <p:nvPr/>
              </p:nvSpPr>
              <p:spPr bwMode="auto">
                <a:xfrm>
                  <a:off x="1185111" y="794849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8" name="Freeform 47"/>
                <p:cNvSpPr>
                  <a:spLocks/>
                </p:cNvSpPr>
                <p:nvPr/>
              </p:nvSpPr>
              <p:spPr bwMode="auto">
                <a:xfrm>
                  <a:off x="970798" y="998049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3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3"/>
                        <a:pt x="1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9" name="Freeform 48"/>
                <p:cNvSpPr>
                  <a:spLocks/>
                </p:cNvSpPr>
                <p:nvPr/>
              </p:nvSpPr>
              <p:spPr bwMode="auto">
                <a:xfrm>
                  <a:off x="1401011" y="998049"/>
                  <a:ext cx="41275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3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7"/>
                        <a:pt x="2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0" name="Rectangle 49"/>
                <p:cNvSpPr>
                  <a:spLocks noChangeArrowheads="1"/>
                </p:cNvSpPr>
                <p:nvPr/>
              </p:nvSpPr>
              <p:spPr bwMode="auto">
                <a:xfrm>
                  <a:off x="1185111" y="998049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1" name="Freeform 50"/>
                <p:cNvSpPr>
                  <a:spLocks/>
                </p:cNvSpPr>
                <p:nvPr/>
              </p:nvSpPr>
              <p:spPr bwMode="auto">
                <a:xfrm>
                  <a:off x="951748" y="1179024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2" name="Freeform 51"/>
                <p:cNvSpPr>
                  <a:spLocks/>
                </p:cNvSpPr>
                <p:nvPr/>
              </p:nvSpPr>
              <p:spPr bwMode="auto">
                <a:xfrm>
                  <a:off x="1420061" y="1179024"/>
                  <a:ext cx="41275" cy="41275"/>
                </a:xfrm>
                <a:custGeom>
                  <a:avLst/>
                  <a:gdLst>
                    <a:gd name="T0" fmla="*/ 1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1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7"/>
                        <a:pt x="1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3" name="Rectangle 52"/>
                <p:cNvSpPr>
                  <a:spLocks noChangeArrowheads="1"/>
                </p:cNvSpPr>
                <p:nvPr/>
              </p:nvSpPr>
              <p:spPr bwMode="auto">
                <a:xfrm>
                  <a:off x="1185111" y="1179024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4" name="Freeform 53"/>
                <p:cNvSpPr>
                  <a:spLocks/>
                </p:cNvSpPr>
                <p:nvPr/>
              </p:nvSpPr>
              <p:spPr bwMode="auto">
                <a:xfrm>
                  <a:off x="943810" y="1340950"/>
                  <a:ext cx="38100" cy="41275"/>
                </a:xfrm>
                <a:custGeom>
                  <a:avLst/>
                  <a:gdLst>
                    <a:gd name="T0" fmla="*/ 10 w 10"/>
                    <a:gd name="T1" fmla="*/ 0 h 11"/>
                    <a:gd name="T2" fmla="*/ 0 w 10"/>
                    <a:gd name="T3" fmla="*/ 0 h 11"/>
                    <a:gd name="T4" fmla="*/ 0 w 10"/>
                    <a:gd name="T5" fmla="*/ 11 h 11"/>
                    <a:gd name="T6" fmla="*/ 9 w 10"/>
                    <a:gd name="T7" fmla="*/ 11 h 11"/>
                    <a:gd name="T8" fmla="*/ 10 w 10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1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10" y="3"/>
                        <a:pt x="10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5" name="Freeform 54"/>
                <p:cNvSpPr>
                  <a:spLocks/>
                </p:cNvSpPr>
                <p:nvPr/>
              </p:nvSpPr>
              <p:spPr bwMode="auto">
                <a:xfrm>
                  <a:off x="1434349" y="1340950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3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6" name="Rectangle 55"/>
                <p:cNvSpPr>
                  <a:spLocks noChangeArrowheads="1"/>
                </p:cNvSpPr>
                <p:nvPr/>
              </p:nvSpPr>
              <p:spPr bwMode="auto">
                <a:xfrm>
                  <a:off x="1185111" y="1340950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7" name="Freeform 56"/>
                <p:cNvSpPr>
                  <a:spLocks/>
                </p:cNvSpPr>
                <p:nvPr/>
              </p:nvSpPr>
              <p:spPr bwMode="auto">
                <a:xfrm>
                  <a:off x="935873" y="1521925"/>
                  <a:ext cx="34925" cy="41275"/>
                </a:xfrm>
                <a:custGeom>
                  <a:avLst/>
                  <a:gdLst>
                    <a:gd name="T0" fmla="*/ 9 w 9"/>
                    <a:gd name="T1" fmla="*/ 0 h 11"/>
                    <a:gd name="T2" fmla="*/ 0 w 9"/>
                    <a:gd name="T3" fmla="*/ 0 h 11"/>
                    <a:gd name="T4" fmla="*/ 0 w 9"/>
                    <a:gd name="T5" fmla="*/ 11 h 11"/>
                    <a:gd name="T6" fmla="*/ 9 w 9"/>
                    <a:gd name="T7" fmla="*/ 11 h 11"/>
                    <a:gd name="T8" fmla="*/ 9 w 9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1">
                      <a:moveTo>
                        <a:pt x="9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9" y="4"/>
                        <a:pt x="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8" name="Freeform 57"/>
                <p:cNvSpPr>
                  <a:spLocks/>
                </p:cNvSpPr>
                <p:nvPr/>
              </p:nvSpPr>
              <p:spPr bwMode="auto">
                <a:xfrm>
                  <a:off x="1442286" y="1521925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9" name="Rectangle 58"/>
                <p:cNvSpPr>
                  <a:spLocks noChangeArrowheads="1"/>
                </p:cNvSpPr>
                <p:nvPr/>
              </p:nvSpPr>
              <p:spPr bwMode="auto">
                <a:xfrm>
                  <a:off x="1185111" y="1521925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0" name="Rectangle 59"/>
                <p:cNvSpPr>
                  <a:spLocks noChangeArrowheads="1"/>
                </p:cNvSpPr>
                <p:nvPr/>
              </p:nvSpPr>
              <p:spPr bwMode="auto">
                <a:xfrm>
                  <a:off x="1185111" y="1709250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28" name="Group 27"/>
          <p:cNvGrpSpPr/>
          <p:nvPr/>
        </p:nvGrpSpPr>
        <p:grpSpPr>
          <a:xfrm>
            <a:off x="6467105" y="1771650"/>
            <a:ext cx="2035149" cy="2035149"/>
            <a:chOff x="6467105" y="1771650"/>
            <a:chExt cx="2035149" cy="2035149"/>
          </a:xfrm>
        </p:grpSpPr>
        <p:sp>
          <p:nvSpPr>
            <p:cNvPr id="12" name="Oval 11"/>
            <p:cNvSpPr/>
            <p:nvPr/>
          </p:nvSpPr>
          <p:spPr>
            <a:xfrm flipH="1">
              <a:off x="6467105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11" name="Shape 731"/>
            <p:cNvSpPr/>
            <p:nvPr/>
          </p:nvSpPr>
          <p:spPr>
            <a:xfrm>
              <a:off x="7168553" y="2372842"/>
              <a:ext cx="662729" cy="8330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9091520" y="1771650"/>
            <a:ext cx="2035149" cy="2035149"/>
            <a:chOff x="9091520" y="1771650"/>
            <a:chExt cx="2035149" cy="2035149"/>
          </a:xfrm>
        </p:grpSpPr>
        <p:sp>
          <p:nvSpPr>
            <p:cNvPr id="4" name="Oval 3"/>
            <p:cNvSpPr/>
            <p:nvPr/>
          </p:nvSpPr>
          <p:spPr>
            <a:xfrm flipH="1">
              <a:off x="9091520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12" name="Freeform 5"/>
            <p:cNvSpPr>
              <a:spLocks noEditPoints="1"/>
            </p:cNvSpPr>
            <p:nvPr/>
          </p:nvSpPr>
          <p:spPr bwMode="auto">
            <a:xfrm>
              <a:off x="9538678" y="2614530"/>
              <a:ext cx="1278706" cy="450693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1049573" y="3162249"/>
            <a:ext cx="652416" cy="652416"/>
            <a:chOff x="1049573" y="3162249"/>
            <a:chExt cx="652416" cy="652416"/>
          </a:xfrm>
        </p:grpSpPr>
        <p:sp>
          <p:nvSpPr>
            <p:cNvPr id="21" name="Oval 20"/>
            <p:cNvSpPr/>
            <p:nvPr/>
          </p:nvSpPr>
          <p:spPr>
            <a:xfrm flipH="1">
              <a:off x="1049573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2" name="Text Box 7"/>
            <p:cNvSpPr txBox="1">
              <a:spLocks noChangeArrowheads="1"/>
            </p:cNvSpPr>
            <p:nvPr/>
          </p:nvSpPr>
          <p:spPr bwMode="auto">
            <a:xfrm flipH="1">
              <a:off x="1165787" y="3298884"/>
              <a:ext cx="381322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01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3683778" y="3162249"/>
            <a:ext cx="652416" cy="652416"/>
            <a:chOff x="3683778" y="3162249"/>
            <a:chExt cx="652416" cy="652416"/>
          </a:xfrm>
        </p:grpSpPr>
        <p:sp>
          <p:nvSpPr>
            <p:cNvPr id="26" name="Oval 25"/>
            <p:cNvSpPr/>
            <p:nvPr/>
          </p:nvSpPr>
          <p:spPr>
            <a:xfrm flipH="1">
              <a:off x="3683778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7" name="Text Box 7"/>
            <p:cNvSpPr txBox="1">
              <a:spLocks noChangeArrowheads="1"/>
            </p:cNvSpPr>
            <p:nvPr/>
          </p:nvSpPr>
          <p:spPr bwMode="auto">
            <a:xfrm flipH="1">
              <a:off x="3782022" y="3298884"/>
              <a:ext cx="402033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02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6325213" y="3162249"/>
            <a:ext cx="652416" cy="652416"/>
            <a:chOff x="6325213" y="3162249"/>
            <a:chExt cx="652416" cy="652416"/>
          </a:xfrm>
        </p:grpSpPr>
        <p:sp>
          <p:nvSpPr>
            <p:cNvPr id="13" name="Oval 12"/>
            <p:cNvSpPr/>
            <p:nvPr/>
          </p:nvSpPr>
          <p:spPr>
            <a:xfrm flipH="1">
              <a:off x="6325213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4" name="Text Box 7"/>
            <p:cNvSpPr txBox="1">
              <a:spLocks noChangeArrowheads="1"/>
            </p:cNvSpPr>
            <p:nvPr/>
          </p:nvSpPr>
          <p:spPr bwMode="auto">
            <a:xfrm flipH="1">
              <a:off x="6423458" y="3298884"/>
              <a:ext cx="402033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03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949629" y="3162249"/>
            <a:ext cx="652416" cy="652416"/>
            <a:chOff x="8949629" y="3162249"/>
            <a:chExt cx="652416" cy="652416"/>
          </a:xfrm>
        </p:grpSpPr>
        <p:sp>
          <p:nvSpPr>
            <p:cNvPr id="6" name="Oval 5"/>
            <p:cNvSpPr/>
            <p:nvPr/>
          </p:nvSpPr>
          <p:spPr>
            <a:xfrm flipH="1">
              <a:off x="8949629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7" name="Text Box 7"/>
            <p:cNvSpPr txBox="1">
              <a:spLocks noChangeArrowheads="1"/>
            </p:cNvSpPr>
            <p:nvPr/>
          </p:nvSpPr>
          <p:spPr bwMode="auto">
            <a:xfrm flipH="1">
              <a:off x="9041458" y="3298884"/>
              <a:ext cx="414857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04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47648335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5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Asessment</a:t>
            </a:r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of Market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6299336" y="2172428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6299336" y="2843909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6299336" y="3509245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6299336" y="4167698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6299336" y="4847583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5" name="TextBox 6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Rectangle 6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6" name="Group 15"/>
          <p:cNvGrpSpPr/>
          <p:nvPr/>
        </p:nvGrpSpPr>
        <p:grpSpPr>
          <a:xfrm>
            <a:off x="0" y="1424092"/>
            <a:ext cx="6085541" cy="1370270"/>
            <a:chOff x="0" y="1424092"/>
            <a:chExt cx="6085541" cy="1370270"/>
          </a:xfrm>
        </p:grpSpPr>
        <p:grpSp>
          <p:nvGrpSpPr>
            <p:cNvPr id="9" name="Group 8"/>
            <p:cNvGrpSpPr/>
            <p:nvPr/>
          </p:nvGrpSpPr>
          <p:grpSpPr>
            <a:xfrm>
              <a:off x="0" y="1424092"/>
              <a:ext cx="6085541" cy="1370270"/>
              <a:chOff x="0" y="1424092"/>
              <a:chExt cx="6085541" cy="1370270"/>
            </a:xfrm>
          </p:grpSpPr>
          <p:grpSp>
            <p:nvGrpSpPr>
              <p:cNvPr id="7" name="Group 6"/>
              <p:cNvGrpSpPr/>
              <p:nvPr/>
            </p:nvGrpSpPr>
            <p:grpSpPr>
              <a:xfrm>
                <a:off x="0" y="1424092"/>
                <a:ext cx="6085541" cy="1370270"/>
                <a:chOff x="0" y="1424092"/>
                <a:chExt cx="6085541" cy="1370270"/>
              </a:xfrm>
            </p:grpSpPr>
            <p:sp>
              <p:nvSpPr>
                <p:cNvPr id="6" name="Freeform 5"/>
                <p:cNvSpPr>
                  <a:spLocks/>
                </p:cNvSpPr>
                <p:nvPr/>
              </p:nvSpPr>
              <p:spPr bwMode="auto">
                <a:xfrm>
                  <a:off x="956688" y="1424092"/>
                  <a:ext cx="738537" cy="1370270"/>
                </a:xfrm>
                <a:custGeom>
                  <a:avLst/>
                  <a:gdLst>
                    <a:gd name="T0" fmla="*/ 0 w 325"/>
                    <a:gd name="T1" fmla="*/ 0 h 603"/>
                    <a:gd name="T2" fmla="*/ 325 w 325"/>
                    <a:gd name="T3" fmla="*/ 316 h 603"/>
                    <a:gd name="T4" fmla="*/ 325 w 325"/>
                    <a:gd name="T5" fmla="*/ 603 h 603"/>
                    <a:gd name="T6" fmla="*/ 0 w 325"/>
                    <a:gd name="T7" fmla="*/ 397 h 603"/>
                    <a:gd name="T8" fmla="*/ 0 w 325"/>
                    <a:gd name="T9" fmla="*/ 0 h 6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5" h="603">
                      <a:moveTo>
                        <a:pt x="0" y="0"/>
                      </a:moveTo>
                      <a:lnTo>
                        <a:pt x="325" y="316"/>
                      </a:lnTo>
                      <a:lnTo>
                        <a:pt x="325" y="603"/>
                      </a:lnTo>
                      <a:lnTo>
                        <a:pt x="0" y="39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50000"/>
                    <a:alpha val="8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26" name="Rectangle 25"/>
                <p:cNvSpPr>
                  <a:spLocks noChangeArrowheads="1"/>
                </p:cNvSpPr>
                <p:nvPr/>
              </p:nvSpPr>
              <p:spPr bwMode="auto">
                <a:xfrm>
                  <a:off x="0" y="1424092"/>
                  <a:ext cx="956689" cy="902151"/>
                </a:xfrm>
                <a:prstGeom prst="rect">
                  <a:avLst/>
                </a:prstGeom>
                <a:solidFill>
                  <a:schemeClr val="accent5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31" name="Freeform 15"/>
                <p:cNvSpPr>
                  <a:spLocks/>
                </p:cNvSpPr>
                <p:nvPr/>
              </p:nvSpPr>
              <p:spPr bwMode="auto">
                <a:xfrm>
                  <a:off x="1695225" y="2142177"/>
                  <a:ext cx="4390316" cy="652185"/>
                </a:xfrm>
                <a:custGeom>
                  <a:avLst/>
                  <a:gdLst>
                    <a:gd name="T0" fmla="*/ 0 w 1932"/>
                    <a:gd name="T1" fmla="*/ 0 h 287"/>
                    <a:gd name="T2" fmla="*/ 1831 w 1932"/>
                    <a:gd name="T3" fmla="*/ 0 h 287"/>
                    <a:gd name="T4" fmla="*/ 1932 w 1932"/>
                    <a:gd name="T5" fmla="*/ 144 h 287"/>
                    <a:gd name="T6" fmla="*/ 1831 w 1932"/>
                    <a:gd name="T7" fmla="*/ 287 h 287"/>
                    <a:gd name="T8" fmla="*/ 0 w 1932"/>
                    <a:gd name="T9" fmla="*/ 287 h 287"/>
                    <a:gd name="T10" fmla="*/ 0 w 1932"/>
                    <a:gd name="T11" fmla="*/ 0 h 2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932" h="287">
                      <a:moveTo>
                        <a:pt x="0" y="0"/>
                      </a:moveTo>
                      <a:lnTo>
                        <a:pt x="1831" y="0"/>
                      </a:lnTo>
                      <a:lnTo>
                        <a:pt x="1932" y="144"/>
                      </a:lnTo>
                      <a:lnTo>
                        <a:pt x="1831" y="287"/>
                      </a:lnTo>
                      <a:lnTo>
                        <a:pt x="0" y="28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32" name="Text Box 10"/>
              <p:cNvSpPr txBox="1">
                <a:spLocks noChangeArrowheads="1"/>
              </p:cNvSpPr>
              <p:nvPr/>
            </p:nvSpPr>
            <p:spPr bwMode="auto">
              <a:xfrm>
                <a:off x="234444" y="1679584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01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3" name="TextBox 32"/>
            <p:cNvSpPr txBox="1"/>
            <p:nvPr/>
          </p:nvSpPr>
          <p:spPr>
            <a:xfrm>
              <a:off x="2866371" y="2371881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Have right planning</a:t>
              </a: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0" y="2326242"/>
            <a:ext cx="6085541" cy="1131665"/>
            <a:chOff x="0" y="2326242"/>
            <a:chExt cx="6085541" cy="1131665"/>
          </a:xfrm>
        </p:grpSpPr>
        <p:grpSp>
          <p:nvGrpSpPr>
            <p:cNvPr id="10" name="Group 9"/>
            <p:cNvGrpSpPr/>
            <p:nvPr/>
          </p:nvGrpSpPr>
          <p:grpSpPr>
            <a:xfrm>
              <a:off x="0" y="2326242"/>
              <a:ext cx="6085541" cy="1131665"/>
              <a:chOff x="0" y="2326242"/>
              <a:chExt cx="6085541" cy="1131665"/>
            </a:xfrm>
          </p:grpSpPr>
          <p:sp>
            <p:nvSpPr>
              <p:cNvPr id="2" name="Freeform 1"/>
              <p:cNvSpPr>
                <a:spLocks/>
              </p:cNvSpPr>
              <p:nvPr/>
            </p:nvSpPr>
            <p:spPr bwMode="auto">
              <a:xfrm>
                <a:off x="956688" y="2326242"/>
                <a:ext cx="738537" cy="1131665"/>
              </a:xfrm>
              <a:custGeom>
                <a:avLst/>
                <a:gdLst>
                  <a:gd name="T0" fmla="*/ 0 w 325"/>
                  <a:gd name="T1" fmla="*/ 0 h 498"/>
                  <a:gd name="T2" fmla="*/ 325 w 325"/>
                  <a:gd name="T3" fmla="*/ 206 h 498"/>
                  <a:gd name="T4" fmla="*/ 325 w 325"/>
                  <a:gd name="T5" fmla="*/ 498 h 498"/>
                  <a:gd name="T6" fmla="*/ 0 w 325"/>
                  <a:gd name="T7" fmla="*/ 398 h 498"/>
                  <a:gd name="T8" fmla="*/ 0 w 325"/>
                  <a:gd name="T9" fmla="*/ 0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498">
                    <a:moveTo>
                      <a:pt x="0" y="0"/>
                    </a:moveTo>
                    <a:lnTo>
                      <a:pt x="325" y="206"/>
                    </a:lnTo>
                    <a:lnTo>
                      <a:pt x="325" y="498"/>
                    </a:lnTo>
                    <a:lnTo>
                      <a:pt x="0" y="3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Rectangle 10"/>
              <p:cNvSpPr>
                <a:spLocks noChangeArrowheads="1"/>
              </p:cNvSpPr>
              <p:nvPr/>
            </p:nvSpPr>
            <p:spPr bwMode="auto">
              <a:xfrm>
                <a:off x="0" y="2326243"/>
                <a:ext cx="956689" cy="90442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16"/>
              <p:cNvSpPr>
                <a:spLocks/>
              </p:cNvSpPr>
              <p:nvPr/>
            </p:nvSpPr>
            <p:spPr bwMode="auto">
              <a:xfrm>
                <a:off x="1695225" y="2794360"/>
                <a:ext cx="4390316" cy="663547"/>
              </a:xfrm>
              <a:custGeom>
                <a:avLst/>
                <a:gdLst>
                  <a:gd name="T0" fmla="*/ 0 w 1932"/>
                  <a:gd name="T1" fmla="*/ 0 h 292"/>
                  <a:gd name="T2" fmla="*/ 1831 w 1932"/>
                  <a:gd name="T3" fmla="*/ 0 h 292"/>
                  <a:gd name="T4" fmla="*/ 1932 w 1932"/>
                  <a:gd name="T5" fmla="*/ 149 h 292"/>
                  <a:gd name="T6" fmla="*/ 1831 w 1932"/>
                  <a:gd name="T7" fmla="*/ 292 h 292"/>
                  <a:gd name="T8" fmla="*/ 0 w 1932"/>
                  <a:gd name="T9" fmla="*/ 292 h 292"/>
                  <a:gd name="T10" fmla="*/ 0 w 1932"/>
                  <a:gd name="T11" fmla="*/ 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92">
                    <a:moveTo>
                      <a:pt x="0" y="0"/>
                    </a:moveTo>
                    <a:lnTo>
                      <a:pt x="1831" y="0"/>
                    </a:lnTo>
                    <a:lnTo>
                      <a:pt x="1932" y="149"/>
                    </a:lnTo>
                    <a:lnTo>
                      <a:pt x="1831" y="292"/>
                    </a:lnTo>
                    <a:lnTo>
                      <a:pt x="0" y="29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Text Box 10"/>
              <p:cNvSpPr txBox="1">
                <a:spLocks noChangeArrowheads="1"/>
              </p:cNvSpPr>
              <p:nvPr/>
            </p:nvSpPr>
            <p:spPr bwMode="auto">
              <a:xfrm>
                <a:off x="191047" y="2549783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02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4" name="TextBox 33"/>
            <p:cNvSpPr txBox="1"/>
            <p:nvPr/>
          </p:nvSpPr>
          <p:spPr>
            <a:xfrm>
              <a:off x="2866371" y="3006070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Have right equipment</a:t>
              </a: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0" y="3230665"/>
            <a:ext cx="6085541" cy="902151"/>
            <a:chOff x="0" y="3230665"/>
            <a:chExt cx="6085541" cy="902151"/>
          </a:xfrm>
        </p:grpSpPr>
        <p:grpSp>
          <p:nvGrpSpPr>
            <p:cNvPr id="12" name="Group 11"/>
            <p:cNvGrpSpPr/>
            <p:nvPr/>
          </p:nvGrpSpPr>
          <p:grpSpPr>
            <a:xfrm>
              <a:off x="0" y="3230665"/>
              <a:ext cx="6085541" cy="902151"/>
              <a:chOff x="0" y="3230665"/>
              <a:chExt cx="6085541" cy="902151"/>
            </a:xfrm>
          </p:grpSpPr>
          <p:sp>
            <p:nvSpPr>
              <p:cNvPr id="4" name="Freeform 3"/>
              <p:cNvSpPr>
                <a:spLocks/>
              </p:cNvSpPr>
              <p:nvPr/>
            </p:nvSpPr>
            <p:spPr bwMode="auto">
              <a:xfrm>
                <a:off x="956688" y="3230665"/>
                <a:ext cx="738537" cy="902151"/>
              </a:xfrm>
              <a:custGeom>
                <a:avLst/>
                <a:gdLst>
                  <a:gd name="T0" fmla="*/ 0 w 325"/>
                  <a:gd name="T1" fmla="*/ 0 h 397"/>
                  <a:gd name="T2" fmla="*/ 325 w 325"/>
                  <a:gd name="T3" fmla="*/ 100 h 397"/>
                  <a:gd name="T4" fmla="*/ 325 w 325"/>
                  <a:gd name="T5" fmla="*/ 397 h 397"/>
                  <a:gd name="T6" fmla="*/ 0 w 325"/>
                  <a:gd name="T7" fmla="*/ 397 h 397"/>
                  <a:gd name="T8" fmla="*/ 0 w 325"/>
                  <a:gd name="T9" fmla="*/ 0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397">
                    <a:moveTo>
                      <a:pt x="0" y="0"/>
                    </a:moveTo>
                    <a:lnTo>
                      <a:pt x="325" y="100"/>
                    </a:lnTo>
                    <a:lnTo>
                      <a:pt x="325" y="397"/>
                    </a:lnTo>
                    <a:lnTo>
                      <a:pt x="0" y="39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Rectangle 7"/>
              <p:cNvSpPr>
                <a:spLocks noChangeArrowheads="1"/>
              </p:cNvSpPr>
              <p:nvPr/>
            </p:nvSpPr>
            <p:spPr bwMode="auto">
              <a:xfrm>
                <a:off x="0" y="3230665"/>
                <a:ext cx="956689" cy="902151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8"/>
              <p:cNvSpPr>
                <a:spLocks/>
              </p:cNvSpPr>
              <p:nvPr/>
            </p:nvSpPr>
            <p:spPr bwMode="auto">
              <a:xfrm>
                <a:off x="1695225" y="3457906"/>
                <a:ext cx="4390316" cy="674909"/>
              </a:xfrm>
              <a:custGeom>
                <a:avLst/>
                <a:gdLst>
                  <a:gd name="T0" fmla="*/ 0 w 1932"/>
                  <a:gd name="T1" fmla="*/ 0 h 293"/>
                  <a:gd name="T2" fmla="*/ 1831 w 1932"/>
                  <a:gd name="T3" fmla="*/ 0 h 293"/>
                  <a:gd name="T4" fmla="*/ 1932 w 1932"/>
                  <a:gd name="T5" fmla="*/ 149 h 293"/>
                  <a:gd name="T6" fmla="*/ 1831 w 1932"/>
                  <a:gd name="T7" fmla="*/ 293 h 293"/>
                  <a:gd name="T8" fmla="*/ 0 w 1932"/>
                  <a:gd name="T9" fmla="*/ 293 h 293"/>
                  <a:gd name="T10" fmla="*/ 0 w 1932"/>
                  <a:gd name="T11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93">
                    <a:moveTo>
                      <a:pt x="0" y="0"/>
                    </a:moveTo>
                    <a:lnTo>
                      <a:pt x="1831" y="0"/>
                    </a:lnTo>
                    <a:lnTo>
                      <a:pt x="1932" y="149"/>
                    </a:lnTo>
                    <a:lnTo>
                      <a:pt x="1831" y="293"/>
                    </a:lnTo>
                    <a:lnTo>
                      <a:pt x="0" y="29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Text Box 10"/>
              <p:cNvSpPr txBox="1">
                <a:spLocks noChangeArrowheads="1"/>
              </p:cNvSpPr>
              <p:nvPr/>
            </p:nvSpPr>
            <p:spPr bwMode="auto">
              <a:xfrm>
                <a:off x="191046" y="3437666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03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7" name="TextBox 36"/>
            <p:cNvSpPr txBox="1"/>
            <p:nvPr/>
          </p:nvSpPr>
          <p:spPr>
            <a:xfrm>
              <a:off x="2866371" y="3651275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Employ right people</a:t>
              </a: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0" y="4132816"/>
            <a:ext cx="6085541" cy="893062"/>
            <a:chOff x="0" y="4132816"/>
            <a:chExt cx="6085541" cy="893062"/>
          </a:xfrm>
        </p:grpSpPr>
        <p:grpSp>
          <p:nvGrpSpPr>
            <p:cNvPr id="13" name="Group 12"/>
            <p:cNvGrpSpPr/>
            <p:nvPr/>
          </p:nvGrpSpPr>
          <p:grpSpPr>
            <a:xfrm>
              <a:off x="0" y="4132816"/>
              <a:ext cx="6085541" cy="893062"/>
              <a:chOff x="0" y="4132816"/>
              <a:chExt cx="6085541" cy="893062"/>
            </a:xfrm>
          </p:grpSpPr>
          <p:sp>
            <p:nvSpPr>
              <p:cNvPr id="5" name="Freeform 4"/>
              <p:cNvSpPr>
                <a:spLocks/>
              </p:cNvSpPr>
              <p:nvPr/>
            </p:nvSpPr>
            <p:spPr bwMode="auto">
              <a:xfrm>
                <a:off x="956688" y="4132816"/>
                <a:ext cx="738537" cy="893062"/>
              </a:xfrm>
              <a:custGeom>
                <a:avLst/>
                <a:gdLst>
                  <a:gd name="T0" fmla="*/ 0 w 325"/>
                  <a:gd name="T1" fmla="*/ 393 h 393"/>
                  <a:gd name="T2" fmla="*/ 325 w 325"/>
                  <a:gd name="T3" fmla="*/ 293 h 393"/>
                  <a:gd name="T4" fmla="*/ 325 w 325"/>
                  <a:gd name="T5" fmla="*/ 0 h 393"/>
                  <a:gd name="T6" fmla="*/ 0 w 325"/>
                  <a:gd name="T7" fmla="*/ 0 h 393"/>
                  <a:gd name="T8" fmla="*/ 0 w 325"/>
                  <a:gd name="T9" fmla="*/ 393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393">
                    <a:moveTo>
                      <a:pt x="0" y="393"/>
                    </a:moveTo>
                    <a:lnTo>
                      <a:pt x="325" y="293"/>
                    </a:lnTo>
                    <a:lnTo>
                      <a:pt x="325" y="0"/>
                    </a:lnTo>
                    <a:lnTo>
                      <a:pt x="0" y="0"/>
                    </a:lnTo>
                    <a:lnTo>
                      <a:pt x="0" y="393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Rectangle 19"/>
              <p:cNvSpPr>
                <a:spLocks noChangeArrowheads="1"/>
              </p:cNvSpPr>
              <p:nvPr/>
            </p:nvSpPr>
            <p:spPr bwMode="auto">
              <a:xfrm>
                <a:off x="0" y="4132816"/>
                <a:ext cx="956689" cy="893062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rgbClr val="3CBD9C"/>
                  </a:solidFill>
                </a:endParaRPr>
              </a:p>
            </p:txBody>
          </p:sp>
          <p:sp>
            <p:nvSpPr>
              <p:cNvPr id="43" name="Freeform 19"/>
              <p:cNvSpPr>
                <a:spLocks/>
              </p:cNvSpPr>
              <p:nvPr/>
            </p:nvSpPr>
            <p:spPr bwMode="auto">
              <a:xfrm>
                <a:off x="1695225" y="4132816"/>
                <a:ext cx="4390316" cy="665071"/>
              </a:xfrm>
              <a:custGeom>
                <a:avLst/>
                <a:gdLst>
                  <a:gd name="T0" fmla="*/ 0 w 1932"/>
                  <a:gd name="T1" fmla="*/ 288 h 288"/>
                  <a:gd name="T2" fmla="*/ 1831 w 1932"/>
                  <a:gd name="T3" fmla="*/ 288 h 288"/>
                  <a:gd name="T4" fmla="*/ 1932 w 1932"/>
                  <a:gd name="T5" fmla="*/ 144 h 288"/>
                  <a:gd name="T6" fmla="*/ 1831 w 1932"/>
                  <a:gd name="T7" fmla="*/ 0 h 288"/>
                  <a:gd name="T8" fmla="*/ 0 w 1932"/>
                  <a:gd name="T9" fmla="*/ 0 h 288"/>
                  <a:gd name="T10" fmla="*/ 0 w 1932"/>
                  <a:gd name="T11" fmla="*/ 288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88">
                    <a:moveTo>
                      <a:pt x="0" y="288"/>
                    </a:moveTo>
                    <a:lnTo>
                      <a:pt x="1831" y="288"/>
                    </a:lnTo>
                    <a:lnTo>
                      <a:pt x="1932" y="144"/>
                    </a:lnTo>
                    <a:lnTo>
                      <a:pt x="1831" y="0"/>
                    </a:lnTo>
                    <a:lnTo>
                      <a:pt x="0" y="0"/>
                    </a:lnTo>
                    <a:lnTo>
                      <a:pt x="0" y="288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rgbClr val="3CBD9C"/>
                  </a:solidFill>
                </a:endParaRPr>
              </a:p>
            </p:txBody>
          </p:sp>
          <p:sp>
            <p:nvSpPr>
              <p:cNvPr id="44" name="Text Box 10"/>
              <p:cNvSpPr txBox="1">
                <a:spLocks noChangeArrowheads="1"/>
              </p:cNvSpPr>
              <p:nvPr/>
            </p:nvSpPr>
            <p:spPr bwMode="auto">
              <a:xfrm>
                <a:off x="205653" y="4335294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04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8" name="TextBox 37"/>
            <p:cNvSpPr txBox="1"/>
            <p:nvPr/>
          </p:nvSpPr>
          <p:spPr>
            <a:xfrm>
              <a:off x="2762250" y="4337019"/>
              <a:ext cx="2298700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Have a right </a:t>
              </a:r>
              <a:r>
                <a:rPr lang="en-GB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brand name</a:t>
              </a:r>
              <a:endParaRPr lang="en-GB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0" y="4797888"/>
            <a:ext cx="6085541" cy="1132413"/>
            <a:chOff x="0" y="4797888"/>
            <a:chExt cx="6085541" cy="1132413"/>
          </a:xfrm>
        </p:grpSpPr>
        <p:grpSp>
          <p:nvGrpSpPr>
            <p:cNvPr id="15" name="Group 14"/>
            <p:cNvGrpSpPr/>
            <p:nvPr/>
          </p:nvGrpSpPr>
          <p:grpSpPr>
            <a:xfrm>
              <a:off x="0" y="4797888"/>
              <a:ext cx="6085541" cy="1132413"/>
              <a:chOff x="0" y="4797888"/>
              <a:chExt cx="6085541" cy="1132413"/>
            </a:xfrm>
          </p:grpSpPr>
          <p:sp>
            <p:nvSpPr>
              <p:cNvPr id="3" name="Freeform 2"/>
              <p:cNvSpPr>
                <a:spLocks/>
              </p:cNvSpPr>
              <p:nvPr/>
            </p:nvSpPr>
            <p:spPr bwMode="auto">
              <a:xfrm>
                <a:off x="956688" y="4798636"/>
                <a:ext cx="738537" cy="1131665"/>
              </a:xfrm>
              <a:custGeom>
                <a:avLst/>
                <a:gdLst>
                  <a:gd name="T0" fmla="*/ 0 w 325"/>
                  <a:gd name="T1" fmla="*/ 498 h 498"/>
                  <a:gd name="T2" fmla="*/ 325 w 325"/>
                  <a:gd name="T3" fmla="*/ 292 h 498"/>
                  <a:gd name="T4" fmla="*/ 325 w 325"/>
                  <a:gd name="T5" fmla="*/ 0 h 498"/>
                  <a:gd name="T6" fmla="*/ 0 w 325"/>
                  <a:gd name="T7" fmla="*/ 100 h 498"/>
                  <a:gd name="T8" fmla="*/ 0 w 325"/>
                  <a:gd name="T9" fmla="*/ 498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498">
                    <a:moveTo>
                      <a:pt x="0" y="498"/>
                    </a:moveTo>
                    <a:lnTo>
                      <a:pt x="325" y="292"/>
                    </a:lnTo>
                    <a:lnTo>
                      <a:pt x="325" y="0"/>
                    </a:lnTo>
                    <a:lnTo>
                      <a:pt x="0" y="100"/>
                    </a:lnTo>
                    <a:lnTo>
                      <a:pt x="0" y="498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" name="Rectangle 13"/>
              <p:cNvSpPr>
                <a:spLocks noChangeArrowheads="1"/>
              </p:cNvSpPr>
              <p:nvPr/>
            </p:nvSpPr>
            <p:spPr bwMode="auto">
              <a:xfrm>
                <a:off x="0" y="5025878"/>
                <a:ext cx="956689" cy="904423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7"/>
              <p:cNvSpPr>
                <a:spLocks/>
              </p:cNvSpPr>
              <p:nvPr/>
            </p:nvSpPr>
            <p:spPr bwMode="auto">
              <a:xfrm>
                <a:off x="1695225" y="4797888"/>
                <a:ext cx="4390316" cy="663547"/>
              </a:xfrm>
              <a:custGeom>
                <a:avLst/>
                <a:gdLst>
                  <a:gd name="T0" fmla="*/ 0 w 1932"/>
                  <a:gd name="T1" fmla="*/ 292 h 292"/>
                  <a:gd name="T2" fmla="*/ 1831 w 1932"/>
                  <a:gd name="T3" fmla="*/ 292 h 292"/>
                  <a:gd name="T4" fmla="*/ 1932 w 1932"/>
                  <a:gd name="T5" fmla="*/ 143 h 292"/>
                  <a:gd name="T6" fmla="*/ 1831 w 1932"/>
                  <a:gd name="T7" fmla="*/ 0 h 292"/>
                  <a:gd name="T8" fmla="*/ 0 w 1932"/>
                  <a:gd name="T9" fmla="*/ 0 h 292"/>
                  <a:gd name="T10" fmla="*/ 0 w 1932"/>
                  <a:gd name="T11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92">
                    <a:moveTo>
                      <a:pt x="0" y="292"/>
                    </a:moveTo>
                    <a:lnTo>
                      <a:pt x="1831" y="292"/>
                    </a:lnTo>
                    <a:lnTo>
                      <a:pt x="1932" y="143"/>
                    </a:lnTo>
                    <a:lnTo>
                      <a:pt x="1831" y="0"/>
                    </a:lnTo>
                    <a:lnTo>
                      <a:pt x="0" y="0"/>
                    </a:lnTo>
                    <a:lnTo>
                      <a:pt x="0" y="292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8" name="Text Box 10"/>
              <p:cNvSpPr txBox="1">
                <a:spLocks noChangeArrowheads="1"/>
              </p:cNvSpPr>
              <p:nvPr/>
            </p:nvSpPr>
            <p:spPr bwMode="auto">
              <a:xfrm>
                <a:off x="205652" y="5275834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05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41" name="TextBox 40"/>
            <p:cNvSpPr txBox="1"/>
            <p:nvPr/>
          </p:nvSpPr>
          <p:spPr>
            <a:xfrm>
              <a:off x="2866371" y="5006550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Design a product well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527458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55" grpId="0"/>
      <p:bldP spid="56" grpId="0"/>
      <p:bldP spid="57" grpId="0"/>
      <p:bldP spid="58" grpId="0"/>
      <p:bldP spid="59" grpId="0"/>
      <p:bldP spid="60" grpId="0"/>
      <p:bldP spid="66" grpId="0"/>
      <p:bldP spid="66" grpId="1"/>
      <p:bldP spid="66" grpId="2"/>
      <p:bldP spid="66" grpId="3"/>
      <p:bldP spid="66" grpId="4"/>
      <p:bldP spid="66" grpId="5"/>
      <p:bldP spid="66" grpId="6"/>
      <p:bldP spid="66" grpId="7"/>
      <p:bldP spid="66" grpId="8"/>
      <p:bldP spid="66" grpId="9"/>
      <p:bldP spid="66" grpId="10"/>
      <p:bldP spid="66" grpId="11"/>
      <p:bldP spid="66" grpId="12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Get In Touch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-57150" y="1171530"/>
            <a:ext cx="6153150" cy="5308254"/>
            <a:chOff x="-57150" y="1171530"/>
            <a:chExt cx="6153150" cy="5308254"/>
          </a:xfrm>
        </p:grpSpPr>
        <p:sp>
          <p:nvSpPr>
            <p:cNvPr id="5" name="Shape 980"/>
            <p:cNvSpPr/>
            <p:nvPr/>
          </p:nvSpPr>
          <p:spPr>
            <a:xfrm>
              <a:off x="-57150" y="1171530"/>
              <a:ext cx="5441291" cy="53082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3" y="0"/>
                  </a:moveTo>
                  <a:lnTo>
                    <a:pt x="21600" y="5454"/>
                  </a:lnTo>
                  <a:lnTo>
                    <a:pt x="21600" y="16851"/>
                  </a:lnTo>
                  <a:lnTo>
                    <a:pt x="0" y="2160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Shape 987"/>
            <p:cNvSpPr/>
            <p:nvPr/>
          </p:nvSpPr>
          <p:spPr>
            <a:xfrm>
              <a:off x="5448855" y="2509499"/>
              <a:ext cx="647145" cy="647145"/>
            </a:xfrm>
            <a:prstGeom prst="rect">
              <a:avLst/>
            </a:prstGeom>
            <a:solidFill>
              <a:schemeClr val="accent5">
                <a:lumMod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Shape 990"/>
            <p:cNvSpPr/>
            <p:nvPr/>
          </p:nvSpPr>
          <p:spPr>
            <a:xfrm>
              <a:off x="5448855" y="3228132"/>
              <a:ext cx="647145" cy="64714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" name="Shape 998"/>
            <p:cNvSpPr/>
            <p:nvPr/>
          </p:nvSpPr>
          <p:spPr>
            <a:xfrm>
              <a:off x="5448855" y="3946766"/>
              <a:ext cx="647145" cy="647145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" name="Shape 1001"/>
            <p:cNvSpPr/>
            <p:nvPr/>
          </p:nvSpPr>
          <p:spPr>
            <a:xfrm>
              <a:off x="5448855" y="4665399"/>
              <a:ext cx="647145" cy="64714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Freeform 92"/>
            <p:cNvSpPr>
              <a:spLocks noEditPoints="1"/>
            </p:cNvSpPr>
            <p:nvPr/>
          </p:nvSpPr>
          <p:spPr bwMode="auto">
            <a:xfrm>
              <a:off x="5626203" y="2738838"/>
              <a:ext cx="292448" cy="188466"/>
            </a:xfrm>
            <a:custGeom>
              <a:avLst/>
              <a:gdLst>
                <a:gd name="T0" fmla="*/ 89 w 95"/>
                <a:gd name="T1" fmla="*/ 0 h 61"/>
                <a:gd name="T2" fmla="*/ 5 w 95"/>
                <a:gd name="T3" fmla="*/ 0 h 61"/>
                <a:gd name="T4" fmla="*/ 1 w 95"/>
                <a:gd name="T5" fmla="*/ 1 h 61"/>
                <a:gd name="T6" fmla="*/ 0 w 95"/>
                <a:gd name="T7" fmla="*/ 5 h 61"/>
                <a:gd name="T8" fmla="*/ 45 w 95"/>
                <a:gd name="T9" fmla="*/ 39 h 61"/>
                <a:gd name="T10" fmla="*/ 47 w 95"/>
                <a:gd name="T11" fmla="*/ 40 h 61"/>
                <a:gd name="T12" fmla="*/ 50 w 95"/>
                <a:gd name="T13" fmla="*/ 39 h 61"/>
                <a:gd name="T14" fmla="*/ 95 w 95"/>
                <a:gd name="T15" fmla="*/ 5 h 61"/>
                <a:gd name="T16" fmla="*/ 93 w 95"/>
                <a:gd name="T17" fmla="*/ 1 h 61"/>
                <a:gd name="T18" fmla="*/ 89 w 95"/>
                <a:gd name="T19" fmla="*/ 0 h 61"/>
                <a:gd name="T20" fmla="*/ 95 w 95"/>
                <a:gd name="T21" fmla="*/ 50 h 61"/>
                <a:gd name="T22" fmla="*/ 70 w 95"/>
                <a:gd name="T23" fmla="*/ 30 h 61"/>
                <a:gd name="T24" fmla="*/ 95 w 95"/>
                <a:gd name="T25" fmla="*/ 11 h 61"/>
                <a:gd name="T26" fmla="*/ 95 w 95"/>
                <a:gd name="T27" fmla="*/ 50 h 61"/>
                <a:gd name="T28" fmla="*/ 93 w 95"/>
                <a:gd name="T29" fmla="*/ 60 h 61"/>
                <a:gd name="T30" fmla="*/ 89 w 95"/>
                <a:gd name="T31" fmla="*/ 61 h 61"/>
                <a:gd name="T32" fmla="*/ 5 w 95"/>
                <a:gd name="T33" fmla="*/ 61 h 61"/>
                <a:gd name="T34" fmla="*/ 1 w 95"/>
                <a:gd name="T35" fmla="*/ 60 h 61"/>
                <a:gd name="T36" fmla="*/ 0 w 95"/>
                <a:gd name="T37" fmla="*/ 56 h 61"/>
                <a:gd name="T38" fmla="*/ 29 w 95"/>
                <a:gd name="T39" fmla="*/ 34 h 61"/>
                <a:gd name="T40" fmla="*/ 43 w 95"/>
                <a:gd name="T41" fmla="*/ 44 h 61"/>
                <a:gd name="T42" fmla="*/ 47 w 95"/>
                <a:gd name="T43" fmla="*/ 45 h 61"/>
                <a:gd name="T44" fmla="*/ 52 w 95"/>
                <a:gd name="T45" fmla="*/ 44 h 61"/>
                <a:gd name="T46" fmla="*/ 66 w 95"/>
                <a:gd name="T47" fmla="*/ 34 h 61"/>
                <a:gd name="T48" fmla="*/ 95 w 95"/>
                <a:gd name="T49" fmla="*/ 56 h 61"/>
                <a:gd name="T50" fmla="*/ 93 w 95"/>
                <a:gd name="T51" fmla="*/ 60 h 61"/>
                <a:gd name="T52" fmla="*/ 0 w 95"/>
                <a:gd name="T53" fmla="*/ 11 h 61"/>
                <a:gd name="T54" fmla="*/ 25 w 95"/>
                <a:gd name="T55" fmla="*/ 30 h 61"/>
                <a:gd name="T56" fmla="*/ 0 w 95"/>
                <a:gd name="T57" fmla="*/ 50 h 61"/>
                <a:gd name="T58" fmla="*/ 0 w 95"/>
                <a:gd name="T59" fmla="*/ 1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5" h="61">
                  <a:moveTo>
                    <a:pt x="89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40"/>
                    <a:pt x="46" y="40"/>
                    <a:pt x="47" y="40"/>
                  </a:cubicBezTo>
                  <a:cubicBezTo>
                    <a:pt x="48" y="40"/>
                    <a:pt x="49" y="40"/>
                    <a:pt x="50" y="39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5" y="4"/>
                    <a:pt x="94" y="2"/>
                    <a:pt x="93" y="1"/>
                  </a:cubicBezTo>
                  <a:cubicBezTo>
                    <a:pt x="92" y="0"/>
                    <a:pt x="91" y="0"/>
                    <a:pt x="89" y="0"/>
                  </a:cubicBezTo>
                  <a:close/>
                  <a:moveTo>
                    <a:pt x="95" y="50"/>
                  </a:moveTo>
                  <a:cubicBezTo>
                    <a:pt x="70" y="30"/>
                    <a:pt x="70" y="30"/>
                    <a:pt x="70" y="30"/>
                  </a:cubicBezTo>
                  <a:cubicBezTo>
                    <a:pt x="95" y="11"/>
                    <a:pt x="95" y="11"/>
                    <a:pt x="95" y="11"/>
                  </a:cubicBezTo>
                  <a:cubicBezTo>
                    <a:pt x="95" y="50"/>
                    <a:pt x="95" y="50"/>
                    <a:pt x="95" y="50"/>
                  </a:cubicBezTo>
                  <a:close/>
                  <a:moveTo>
                    <a:pt x="93" y="60"/>
                  </a:moveTo>
                  <a:cubicBezTo>
                    <a:pt x="92" y="61"/>
                    <a:pt x="91" y="61"/>
                    <a:pt x="89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4" y="61"/>
                    <a:pt x="2" y="61"/>
                    <a:pt x="1" y="60"/>
                  </a:cubicBezTo>
                  <a:cubicBezTo>
                    <a:pt x="0" y="59"/>
                    <a:pt x="0" y="57"/>
                    <a:pt x="0" y="56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4" y="45"/>
                    <a:pt x="46" y="45"/>
                    <a:pt x="47" y="45"/>
                  </a:cubicBezTo>
                  <a:cubicBezTo>
                    <a:pt x="49" y="45"/>
                    <a:pt x="50" y="45"/>
                    <a:pt x="52" y="4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95" y="56"/>
                    <a:pt x="95" y="56"/>
                    <a:pt x="95" y="56"/>
                  </a:cubicBezTo>
                  <a:cubicBezTo>
                    <a:pt x="95" y="57"/>
                    <a:pt x="94" y="59"/>
                    <a:pt x="93" y="60"/>
                  </a:cubicBezTo>
                  <a:close/>
                  <a:moveTo>
                    <a:pt x="0" y="11"/>
                  </a:moveTo>
                  <a:cubicBezTo>
                    <a:pt x="25" y="30"/>
                    <a:pt x="25" y="30"/>
                    <a:pt x="25" y="30"/>
                  </a:cubicBezTo>
                  <a:cubicBezTo>
                    <a:pt x="0" y="50"/>
                    <a:pt x="0" y="50"/>
                    <a:pt x="0" y="50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AutoShape 14"/>
            <p:cNvSpPr>
              <a:spLocks/>
            </p:cNvSpPr>
            <p:nvPr/>
          </p:nvSpPr>
          <p:spPr bwMode="auto">
            <a:xfrm>
              <a:off x="5655398" y="3429000"/>
              <a:ext cx="248739" cy="252836"/>
            </a:xfrm>
            <a:custGeom>
              <a:avLst/>
              <a:gdLst>
                <a:gd name="T0" fmla="*/ 21097 w 21108"/>
                <a:gd name="T1" fmla="*/ 16603 h 20969"/>
                <a:gd name="T2" fmla="*/ 17551 w 21108"/>
                <a:gd name="T3" fmla="*/ 14553 h 20969"/>
                <a:gd name="T4" fmla="*/ 13359 w 21108"/>
                <a:gd name="T5" fmla="*/ 14553 h 20969"/>
                <a:gd name="T6" fmla="*/ 13359 w 21108"/>
                <a:gd name="T7" fmla="*/ 14553 h 20969"/>
                <a:gd name="T8" fmla="*/ 13198 w 21108"/>
                <a:gd name="T9" fmla="*/ 15026 h 20969"/>
                <a:gd name="T10" fmla="*/ 13198 w 21108"/>
                <a:gd name="T11" fmla="*/ 15026 h 20969"/>
                <a:gd name="T12" fmla="*/ 13198 w 21108"/>
                <a:gd name="T13" fmla="*/ 15026 h 20969"/>
                <a:gd name="T14" fmla="*/ 12876 w 21108"/>
                <a:gd name="T15" fmla="*/ 15972 h 20969"/>
                <a:gd name="T16" fmla="*/ 13037 w 21108"/>
                <a:gd name="T17" fmla="*/ 16288 h 20969"/>
                <a:gd name="T18" fmla="*/ 11264 w 21108"/>
                <a:gd name="T19" fmla="*/ 15657 h 20969"/>
                <a:gd name="T20" fmla="*/ 8362 w 21108"/>
                <a:gd name="T21" fmla="*/ 12819 h 20969"/>
                <a:gd name="T22" fmla="*/ 5300 w 21108"/>
                <a:gd name="T23" fmla="*/ 9508 h 20969"/>
                <a:gd name="T24" fmla="*/ 4816 w 21108"/>
                <a:gd name="T25" fmla="*/ 7774 h 20969"/>
                <a:gd name="T26" fmla="*/ 5461 w 21108"/>
                <a:gd name="T27" fmla="*/ 7616 h 20969"/>
                <a:gd name="T28" fmla="*/ 5783 w 21108"/>
                <a:gd name="T29" fmla="*/ 7459 h 20969"/>
                <a:gd name="T30" fmla="*/ 6589 w 21108"/>
                <a:gd name="T31" fmla="*/ 7143 h 20969"/>
                <a:gd name="T32" fmla="*/ 6589 w 21108"/>
                <a:gd name="T33" fmla="*/ 6986 h 20969"/>
                <a:gd name="T34" fmla="*/ 6589 w 21108"/>
                <a:gd name="T35" fmla="*/ 6986 h 20969"/>
                <a:gd name="T36" fmla="*/ 7234 w 21108"/>
                <a:gd name="T37" fmla="*/ 6828 h 20969"/>
                <a:gd name="T38" fmla="*/ 7234 w 21108"/>
                <a:gd name="T39" fmla="*/ 6828 h 20969"/>
                <a:gd name="T40" fmla="*/ 6267 w 21108"/>
                <a:gd name="T41" fmla="*/ 2886 h 20969"/>
                <a:gd name="T42" fmla="*/ 3365 w 21108"/>
                <a:gd name="T43" fmla="*/ 48 h 20969"/>
                <a:gd name="T44" fmla="*/ 3365 w 21108"/>
                <a:gd name="T45" fmla="*/ 48 h 20969"/>
                <a:gd name="T46" fmla="*/ 3365 w 21108"/>
                <a:gd name="T47" fmla="*/ 48 h 20969"/>
                <a:gd name="T48" fmla="*/ 3365 w 21108"/>
                <a:gd name="T49" fmla="*/ 48 h 20969"/>
                <a:gd name="T50" fmla="*/ 2882 w 21108"/>
                <a:gd name="T51" fmla="*/ 206 h 20969"/>
                <a:gd name="T52" fmla="*/ 2882 w 21108"/>
                <a:gd name="T53" fmla="*/ 206 h 20969"/>
                <a:gd name="T54" fmla="*/ 2721 w 21108"/>
                <a:gd name="T55" fmla="*/ 206 h 20969"/>
                <a:gd name="T56" fmla="*/ 1915 w 21108"/>
                <a:gd name="T57" fmla="*/ 679 h 20969"/>
                <a:gd name="T58" fmla="*/ 1754 w 21108"/>
                <a:gd name="T59" fmla="*/ 994 h 20969"/>
                <a:gd name="T60" fmla="*/ 142 w 21108"/>
                <a:gd name="T61" fmla="*/ 5251 h 20969"/>
                <a:gd name="T62" fmla="*/ 5945 w 21108"/>
                <a:gd name="T63" fmla="*/ 14869 h 20969"/>
                <a:gd name="T64" fmla="*/ 15777 w 21108"/>
                <a:gd name="T65" fmla="*/ 20860 h 20969"/>
                <a:gd name="T66" fmla="*/ 20452 w 21108"/>
                <a:gd name="T67" fmla="*/ 18337 h 20969"/>
                <a:gd name="T68" fmla="*/ 20613 w 21108"/>
                <a:gd name="T69" fmla="*/ 18180 h 20969"/>
                <a:gd name="T70" fmla="*/ 20774 w 21108"/>
                <a:gd name="T71" fmla="*/ 17234 h 20969"/>
                <a:gd name="T72" fmla="*/ 20936 w 21108"/>
                <a:gd name="T73" fmla="*/ 17234 h 20969"/>
                <a:gd name="T74" fmla="*/ 20774 w 21108"/>
                <a:gd name="T75" fmla="*/ 17234 h 20969"/>
                <a:gd name="T76" fmla="*/ 21097 w 21108"/>
                <a:gd name="T77" fmla="*/ 16603 h 20969"/>
                <a:gd name="T78" fmla="*/ 21097 w 21108"/>
                <a:gd name="T79" fmla="*/ 16603 h 20969"/>
                <a:gd name="T80" fmla="*/ 3527 w 21108"/>
                <a:gd name="T81" fmla="*/ 364 h 20969"/>
                <a:gd name="T82" fmla="*/ 5945 w 21108"/>
                <a:gd name="T83" fmla="*/ 3044 h 20969"/>
                <a:gd name="T84" fmla="*/ 6912 w 21108"/>
                <a:gd name="T85" fmla="*/ 6355 h 20969"/>
                <a:gd name="T86" fmla="*/ 4655 w 21108"/>
                <a:gd name="T87" fmla="*/ 3675 h 20969"/>
                <a:gd name="T88" fmla="*/ 3527 w 21108"/>
                <a:gd name="T89" fmla="*/ 364 h 20969"/>
                <a:gd name="T90" fmla="*/ 17067 w 21108"/>
                <a:gd name="T91" fmla="*/ 16288 h 20969"/>
                <a:gd name="T92" fmla="*/ 13843 w 21108"/>
                <a:gd name="T93" fmla="*/ 14553 h 20969"/>
                <a:gd name="T94" fmla="*/ 17389 w 21108"/>
                <a:gd name="T95" fmla="*/ 14869 h 20969"/>
                <a:gd name="T96" fmla="*/ 20613 w 21108"/>
                <a:gd name="T97" fmla="*/ 16603 h 20969"/>
                <a:gd name="T98" fmla="*/ 17067 w 21108"/>
                <a:gd name="T99" fmla="*/ 16288 h 20969"/>
                <a:gd name="T100" fmla="*/ 17067 w 21108"/>
                <a:gd name="T101" fmla="*/ 16288 h 20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108" h="20969">
                  <a:moveTo>
                    <a:pt x="21097" y="16603"/>
                  </a:moveTo>
                  <a:cubicBezTo>
                    <a:pt x="21258" y="16130"/>
                    <a:pt x="19646" y="15026"/>
                    <a:pt x="17551" y="14553"/>
                  </a:cubicBezTo>
                  <a:cubicBezTo>
                    <a:pt x="15455" y="13923"/>
                    <a:pt x="13521" y="13923"/>
                    <a:pt x="13359" y="14553"/>
                  </a:cubicBezTo>
                  <a:cubicBezTo>
                    <a:pt x="13359" y="14553"/>
                    <a:pt x="13359" y="14553"/>
                    <a:pt x="13359" y="14553"/>
                  </a:cubicBezTo>
                  <a:cubicBezTo>
                    <a:pt x="13359" y="14553"/>
                    <a:pt x="13359" y="14711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342"/>
                    <a:pt x="13037" y="15815"/>
                    <a:pt x="12876" y="15972"/>
                  </a:cubicBezTo>
                  <a:cubicBezTo>
                    <a:pt x="12876" y="16130"/>
                    <a:pt x="12876" y="16130"/>
                    <a:pt x="13037" y="16288"/>
                  </a:cubicBezTo>
                  <a:cubicBezTo>
                    <a:pt x="12392" y="16288"/>
                    <a:pt x="11748" y="16130"/>
                    <a:pt x="11264" y="15657"/>
                  </a:cubicBezTo>
                  <a:cubicBezTo>
                    <a:pt x="8362" y="12819"/>
                    <a:pt x="8362" y="12819"/>
                    <a:pt x="8362" y="12819"/>
                  </a:cubicBezTo>
                  <a:cubicBezTo>
                    <a:pt x="5300" y="9508"/>
                    <a:pt x="5300" y="9508"/>
                    <a:pt x="5300" y="9508"/>
                  </a:cubicBezTo>
                  <a:cubicBezTo>
                    <a:pt x="4816" y="9035"/>
                    <a:pt x="4655" y="8405"/>
                    <a:pt x="4816" y="7774"/>
                  </a:cubicBezTo>
                  <a:cubicBezTo>
                    <a:pt x="4977" y="7616"/>
                    <a:pt x="5300" y="7616"/>
                    <a:pt x="5461" y="7616"/>
                  </a:cubicBezTo>
                  <a:cubicBezTo>
                    <a:pt x="5622" y="7616"/>
                    <a:pt x="5783" y="7616"/>
                    <a:pt x="5783" y="7459"/>
                  </a:cubicBezTo>
                  <a:cubicBezTo>
                    <a:pt x="5945" y="7459"/>
                    <a:pt x="6428" y="7301"/>
                    <a:pt x="6589" y="7143"/>
                  </a:cubicBezTo>
                  <a:cubicBezTo>
                    <a:pt x="6589" y="7143"/>
                    <a:pt x="6589" y="7143"/>
                    <a:pt x="6589" y="6986"/>
                  </a:cubicBezTo>
                  <a:cubicBezTo>
                    <a:pt x="6589" y="6986"/>
                    <a:pt x="6589" y="6986"/>
                    <a:pt x="6589" y="6986"/>
                  </a:cubicBezTo>
                  <a:cubicBezTo>
                    <a:pt x="6912" y="6986"/>
                    <a:pt x="7234" y="6828"/>
                    <a:pt x="7234" y="6828"/>
                  </a:cubicBezTo>
                  <a:cubicBezTo>
                    <a:pt x="7234" y="6828"/>
                    <a:pt x="7234" y="6828"/>
                    <a:pt x="7234" y="6828"/>
                  </a:cubicBezTo>
                  <a:cubicBezTo>
                    <a:pt x="7718" y="6513"/>
                    <a:pt x="7395" y="4778"/>
                    <a:pt x="6267" y="2886"/>
                  </a:cubicBezTo>
                  <a:cubicBezTo>
                    <a:pt x="5139" y="994"/>
                    <a:pt x="3849" y="-267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043" y="48"/>
                    <a:pt x="2882" y="206"/>
                  </a:cubicBezTo>
                  <a:cubicBezTo>
                    <a:pt x="2882" y="206"/>
                    <a:pt x="2882" y="206"/>
                    <a:pt x="2882" y="206"/>
                  </a:cubicBezTo>
                  <a:cubicBezTo>
                    <a:pt x="2882" y="206"/>
                    <a:pt x="2882" y="206"/>
                    <a:pt x="2721" y="206"/>
                  </a:cubicBezTo>
                  <a:cubicBezTo>
                    <a:pt x="2559" y="364"/>
                    <a:pt x="2076" y="679"/>
                    <a:pt x="1915" y="679"/>
                  </a:cubicBezTo>
                  <a:cubicBezTo>
                    <a:pt x="1915" y="837"/>
                    <a:pt x="1754" y="837"/>
                    <a:pt x="1754" y="994"/>
                  </a:cubicBezTo>
                  <a:cubicBezTo>
                    <a:pt x="464" y="2098"/>
                    <a:pt x="-342" y="3832"/>
                    <a:pt x="142" y="5251"/>
                  </a:cubicBezTo>
                  <a:cubicBezTo>
                    <a:pt x="303" y="7932"/>
                    <a:pt x="2559" y="11400"/>
                    <a:pt x="5945" y="14869"/>
                  </a:cubicBezTo>
                  <a:cubicBezTo>
                    <a:pt x="9330" y="18337"/>
                    <a:pt x="13037" y="20545"/>
                    <a:pt x="15777" y="20860"/>
                  </a:cubicBezTo>
                  <a:cubicBezTo>
                    <a:pt x="17551" y="21333"/>
                    <a:pt x="19324" y="20229"/>
                    <a:pt x="20452" y="18337"/>
                  </a:cubicBezTo>
                  <a:cubicBezTo>
                    <a:pt x="20452" y="18337"/>
                    <a:pt x="20613" y="18180"/>
                    <a:pt x="20613" y="18180"/>
                  </a:cubicBezTo>
                  <a:cubicBezTo>
                    <a:pt x="20613" y="18022"/>
                    <a:pt x="20774" y="17549"/>
                    <a:pt x="20774" y="17234"/>
                  </a:cubicBezTo>
                  <a:cubicBezTo>
                    <a:pt x="20774" y="17234"/>
                    <a:pt x="20774" y="17234"/>
                    <a:pt x="20936" y="17234"/>
                  </a:cubicBezTo>
                  <a:cubicBezTo>
                    <a:pt x="20774" y="17234"/>
                    <a:pt x="20774" y="17234"/>
                    <a:pt x="20774" y="17234"/>
                  </a:cubicBezTo>
                  <a:cubicBezTo>
                    <a:pt x="20936" y="16918"/>
                    <a:pt x="20936" y="16761"/>
                    <a:pt x="21097" y="16603"/>
                  </a:cubicBezTo>
                  <a:cubicBezTo>
                    <a:pt x="21097" y="16603"/>
                    <a:pt x="21097" y="16603"/>
                    <a:pt x="21097" y="16603"/>
                  </a:cubicBezTo>
                  <a:close/>
                  <a:moveTo>
                    <a:pt x="3527" y="364"/>
                  </a:moveTo>
                  <a:cubicBezTo>
                    <a:pt x="3849" y="364"/>
                    <a:pt x="4816" y="1152"/>
                    <a:pt x="5945" y="3044"/>
                  </a:cubicBezTo>
                  <a:cubicBezTo>
                    <a:pt x="7073" y="4936"/>
                    <a:pt x="7073" y="6197"/>
                    <a:pt x="6912" y="6355"/>
                  </a:cubicBezTo>
                  <a:cubicBezTo>
                    <a:pt x="6751" y="6355"/>
                    <a:pt x="5622" y="5567"/>
                    <a:pt x="4655" y="3675"/>
                  </a:cubicBezTo>
                  <a:cubicBezTo>
                    <a:pt x="3527" y="1783"/>
                    <a:pt x="3365" y="521"/>
                    <a:pt x="3527" y="364"/>
                  </a:cubicBezTo>
                  <a:close/>
                  <a:moveTo>
                    <a:pt x="17067" y="16288"/>
                  </a:moveTo>
                  <a:cubicBezTo>
                    <a:pt x="14810" y="15657"/>
                    <a:pt x="13843" y="14869"/>
                    <a:pt x="13843" y="14553"/>
                  </a:cubicBezTo>
                  <a:cubicBezTo>
                    <a:pt x="14004" y="14396"/>
                    <a:pt x="15294" y="14238"/>
                    <a:pt x="17389" y="14869"/>
                  </a:cubicBezTo>
                  <a:cubicBezTo>
                    <a:pt x="19485" y="15499"/>
                    <a:pt x="20613" y="16288"/>
                    <a:pt x="20613" y="16603"/>
                  </a:cubicBezTo>
                  <a:cubicBezTo>
                    <a:pt x="20452" y="16761"/>
                    <a:pt x="19001" y="16918"/>
                    <a:pt x="17067" y="16288"/>
                  </a:cubicBezTo>
                  <a:close/>
                  <a:moveTo>
                    <a:pt x="17067" y="16288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52" name="Freeform 32"/>
            <p:cNvSpPr>
              <a:spLocks/>
            </p:cNvSpPr>
            <p:nvPr/>
          </p:nvSpPr>
          <p:spPr bwMode="auto">
            <a:xfrm>
              <a:off x="5717557" y="4114064"/>
              <a:ext cx="124420" cy="266815"/>
            </a:xfrm>
            <a:custGeom>
              <a:avLst/>
              <a:gdLst>
                <a:gd name="T0" fmla="*/ 209 w 21600"/>
                <a:gd name="T1" fmla="*/ 144 h 21600"/>
                <a:gd name="T2" fmla="*/ 139 w 21600"/>
                <a:gd name="T3" fmla="*/ 144 h 21600"/>
                <a:gd name="T4" fmla="*/ 139 w 21600"/>
                <a:gd name="T5" fmla="*/ 98 h 21600"/>
                <a:gd name="T6" fmla="*/ 158 w 21600"/>
                <a:gd name="T7" fmla="*/ 77 h 21600"/>
                <a:gd name="T8" fmla="*/ 209 w 21600"/>
                <a:gd name="T9" fmla="*/ 77 h 21600"/>
                <a:gd name="T10" fmla="*/ 209 w 21600"/>
                <a:gd name="T11" fmla="*/ 0 h 21600"/>
                <a:gd name="T12" fmla="*/ 139 w 21600"/>
                <a:gd name="T13" fmla="*/ 0 h 21600"/>
                <a:gd name="T14" fmla="*/ 46 w 21600"/>
                <a:gd name="T15" fmla="*/ 93 h 21600"/>
                <a:gd name="T16" fmla="*/ 46 w 21600"/>
                <a:gd name="T17" fmla="*/ 144 h 21600"/>
                <a:gd name="T18" fmla="*/ 0 w 21600"/>
                <a:gd name="T19" fmla="*/ 144 h 21600"/>
                <a:gd name="T20" fmla="*/ 0 w 21600"/>
                <a:gd name="T21" fmla="*/ 223 h 21600"/>
                <a:gd name="T22" fmla="*/ 46 w 21600"/>
                <a:gd name="T23" fmla="*/ 223 h 21600"/>
                <a:gd name="T24" fmla="*/ 46 w 21600"/>
                <a:gd name="T25" fmla="*/ 448 h 21600"/>
                <a:gd name="T26" fmla="*/ 139 w 21600"/>
                <a:gd name="T27" fmla="*/ 448 h 21600"/>
                <a:gd name="T28" fmla="*/ 139 w 21600"/>
                <a:gd name="T29" fmla="*/ 223 h 21600"/>
                <a:gd name="T30" fmla="*/ 202 w 21600"/>
                <a:gd name="T31" fmla="*/ 223 h 21600"/>
                <a:gd name="T32" fmla="*/ 209 w 21600"/>
                <a:gd name="T33" fmla="*/ 144 h 21600"/>
                <a:gd name="T34" fmla="*/ 209 w 21600"/>
                <a:gd name="T35" fmla="*/ 144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53" name="Freeform 50"/>
            <p:cNvSpPr>
              <a:spLocks/>
            </p:cNvSpPr>
            <p:nvPr/>
          </p:nvSpPr>
          <p:spPr bwMode="auto">
            <a:xfrm>
              <a:off x="5651724" y="4871423"/>
              <a:ext cx="252413" cy="206067"/>
            </a:xfrm>
            <a:custGeom>
              <a:avLst/>
              <a:gdLst>
                <a:gd name="T0" fmla="*/ 424 w 21600"/>
                <a:gd name="T1" fmla="*/ 41 h 21600"/>
                <a:gd name="T2" fmla="*/ 374 w 21600"/>
                <a:gd name="T3" fmla="*/ 56 h 21600"/>
                <a:gd name="T4" fmla="*/ 413 w 21600"/>
                <a:gd name="T5" fmla="*/ 6 h 21600"/>
                <a:gd name="T6" fmla="*/ 357 w 21600"/>
                <a:gd name="T7" fmla="*/ 28 h 21600"/>
                <a:gd name="T8" fmla="*/ 295 w 21600"/>
                <a:gd name="T9" fmla="*/ 0 h 21600"/>
                <a:gd name="T10" fmla="*/ 207 w 21600"/>
                <a:gd name="T11" fmla="*/ 89 h 21600"/>
                <a:gd name="T12" fmla="*/ 209 w 21600"/>
                <a:gd name="T13" fmla="*/ 108 h 21600"/>
                <a:gd name="T14" fmla="*/ 30 w 21600"/>
                <a:gd name="T15" fmla="*/ 17 h 21600"/>
                <a:gd name="T16" fmla="*/ 17 w 21600"/>
                <a:gd name="T17" fmla="*/ 61 h 21600"/>
                <a:gd name="T18" fmla="*/ 56 w 21600"/>
                <a:gd name="T19" fmla="*/ 134 h 21600"/>
                <a:gd name="T20" fmla="*/ 17 w 21600"/>
                <a:gd name="T21" fmla="*/ 123 h 21600"/>
                <a:gd name="T22" fmla="*/ 17 w 21600"/>
                <a:gd name="T23" fmla="*/ 123 h 21600"/>
                <a:gd name="T24" fmla="*/ 88 w 21600"/>
                <a:gd name="T25" fmla="*/ 210 h 21600"/>
                <a:gd name="T26" fmla="*/ 65 w 21600"/>
                <a:gd name="T27" fmla="*/ 212 h 21600"/>
                <a:gd name="T28" fmla="*/ 47 w 21600"/>
                <a:gd name="T29" fmla="*/ 210 h 21600"/>
                <a:gd name="T30" fmla="*/ 129 w 21600"/>
                <a:gd name="T31" fmla="*/ 270 h 21600"/>
                <a:gd name="T32" fmla="*/ 22 w 21600"/>
                <a:gd name="T33" fmla="*/ 309 h 21600"/>
                <a:gd name="T34" fmla="*/ 0 w 21600"/>
                <a:gd name="T35" fmla="*/ 307 h 21600"/>
                <a:gd name="T36" fmla="*/ 133 w 21600"/>
                <a:gd name="T37" fmla="*/ 346 h 21600"/>
                <a:gd name="T38" fmla="*/ 381 w 21600"/>
                <a:gd name="T39" fmla="*/ 97 h 21600"/>
                <a:gd name="T40" fmla="*/ 381 w 21600"/>
                <a:gd name="T41" fmla="*/ 87 h 21600"/>
                <a:gd name="T42" fmla="*/ 424 w 21600"/>
                <a:gd name="T43" fmla="*/ 41 h 21600"/>
                <a:gd name="T44" fmla="*/ 424 w 21600"/>
                <a:gd name="T45" fmla="*/ 41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54" name="TextBox 53"/>
          <p:cNvSpPr txBox="1"/>
          <p:nvPr/>
        </p:nvSpPr>
        <p:spPr>
          <a:xfrm>
            <a:off x="6456930" y="2738838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email@business.com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6456930" y="3406598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+562 84826 238 78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456930" y="4147227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  <a:sym typeface="Open Sans Light" charset="0"/>
              </a:rPr>
              <a:t>chat@facebook.com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456930" y="4831269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  <a:sym typeface="Open Sans Light" charset="0"/>
              </a:rPr>
              <a:t>chat@twitter.com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844082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54" grpId="0"/>
      <p:bldP spid="59" grpId="0"/>
      <p:bldP spid="60" grpId="0"/>
      <p:bldP spid="61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-217714" y="-2197"/>
            <a:ext cx="12409714" cy="6860197"/>
            <a:chOff x="-217714" y="-2197"/>
            <a:chExt cx="12409714" cy="6860197"/>
          </a:xfrm>
        </p:grpSpPr>
        <p:sp>
          <p:nvSpPr>
            <p:cNvPr id="84" name="Rectangle 83"/>
            <p:cNvSpPr/>
            <p:nvPr/>
          </p:nvSpPr>
          <p:spPr>
            <a:xfrm>
              <a:off x="-217714" y="2622"/>
              <a:ext cx="12409714" cy="6855378"/>
            </a:xfrm>
            <a:prstGeom prst="rect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1"/>
            </a:p>
          </p:txBody>
        </p:sp>
        <p:sp>
          <p:nvSpPr>
            <p:cNvPr id="85" name="Rectangle 84"/>
            <p:cNvSpPr/>
            <p:nvPr/>
          </p:nvSpPr>
          <p:spPr>
            <a:xfrm>
              <a:off x="0" y="-2197"/>
              <a:ext cx="12191999" cy="6855378"/>
            </a:xfrm>
            <a:prstGeom prst="rect">
              <a:avLst/>
            </a:prstGeom>
            <a:solidFill>
              <a:schemeClr val="tx1">
                <a:lumMod val="65000"/>
                <a:lumOff val="35000"/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1"/>
            </a:p>
          </p:txBody>
        </p:sp>
      </p:grpSp>
      <p:sp>
        <p:nvSpPr>
          <p:cNvPr id="68" name="Text Placeholder 33"/>
          <p:cNvSpPr txBox="1">
            <a:spLocks/>
          </p:cNvSpPr>
          <p:nvPr/>
        </p:nvSpPr>
        <p:spPr>
          <a:xfrm>
            <a:off x="3083409" y="4206262"/>
            <a:ext cx="6097650" cy="584278"/>
          </a:xfrm>
          <a:prstGeom prst="rect">
            <a:avLst/>
          </a:prstGeom>
        </p:spPr>
        <p:txBody>
          <a:bodyPr lIns="0" tIns="0" rIns="0" bIns="0"/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AU" sz="4000" dirty="0" smtClean="0">
                <a:solidFill>
                  <a:schemeClr val="bg1"/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</a:rPr>
              <a:t>Thanks For Watching 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3760021" y="1466282"/>
            <a:ext cx="4670261" cy="2448755"/>
            <a:chOff x="3760021" y="1466282"/>
            <a:chExt cx="4670261" cy="2448755"/>
          </a:xfrm>
        </p:grpSpPr>
        <p:grpSp>
          <p:nvGrpSpPr>
            <p:cNvPr id="56" name="Group 55"/>
            <p:cNvGrpSpPr/>
            <p:nvPr/>
          </p:nvGrpSpPr>
          <p:grpSpPr>
            <a:xfrm>
              <a:off x="3760021" y="1466282"/>
              <a:ext cx="4670261" cy="2448755"/>
              <a:chOff x="2602920" y="1666441"/>
              <a:chExt cx="6744281" cy="3536225"/>
            </a:xfrm>
          </p:grpSpPr>
          <p:grpSp>
            <p:nvGrpSpPr>
              <p:cNvPr id="57" name="Group 56"/>
              <p:cNvGrpSpPr/>
              <p:nvPr/>
            </p:nvGrpSpPr>
            <p:grpSpPr>
              <a:xfrm>
                <a:off x="2602920" y="1666441"/>
                <a:ext cx="6744281" cy="3536225"/>
                <a:chOff x="4374837" y="3321837"/>
                <a:chExt cx="2929290" cy="1535913"/>
              </a:xfrm>
            </p:grpSpPr>
            <p:sp>
              <p:nvSpPr>
                <p:cNvPr id="59" name="Freeform 67"/>
                <p:cNvSpPr>
                  <a:spLocks/>
                </p:cNvSpPr>
                <p:nvPr/>
              </p:nvSpPr>
              <p:spPr bwMode="auto">
                <a:xfrm>
                  <a:off x="4761726" y="3321837"/>
                  <a:ext cx="2161333" cy="1454464"/>
                </a:xfrm>
                <a:custGeom>
                  <a:avLst/>
                  <a:gdLst>
                    <a:gd name="T0" fmla="*/ 966 w 966"/>
                    <a:gd name="T1" fmla="*/ 621 h 650"/>
                    <a:gd name="T2" fmla="*/ 944 w 966"/>
                    <a:gd name="T3" fmla="*/ 650 h 650"/>
                    <a:gd name="T4" fmla="*/ 23 w 966"/>
                    <a:gd name="T5" fmla="*/ 650 h 650"/>
                    <a:gd name="T6" fmla="*/ 0 w 966"/>
                    <a:gd name="T7" fmla="*/ 621 h 650"/>
                    <a:gd name="T8" fmla="*/ 0 w 966"/>
                    <a:gd name="T9" fmla="*/ 29 h 650"/>
                    <a:gd name="T10" fmla="*/ 23 w 966"/>
                    <a:gd name="T11" fmla="*/ 0 h 650"/>
                    <a:gd name="T12" fmla="*/ 944 w 966"/>
                    <a:gd name="T13" fmla="*/ 0 h 650"/>
                    <a:gd name="T14" fmla="*/ 966 w 966"/>
                    <a:gd name="T15" fmla="*/ 29 h 650"/>
                    <a:gd name="T16" fmla="*/ 966 w 966"/>
                    <a:gd name="T17" fmla="*/ 621 h 6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66" h="650">
                      <a:moveTo>
                        <a:pt x="966" y="621"/>
                      </a:moveTo>
                      <a:cubicBezTo>
                        <a:pt x="966" y="637"/>
                        <a:pt x="956" y="650"/>
                        <a:pt x="944" y="650"/>
                      </a:cubicBezTo>
                      <a:cubicBezTo>
                        <a:pt x="23" y="650"/>
                        <a:pt x="23" y="650"/>
                        <a:pt x="23" y="650"/>
                      </a:cubicBezTo>
                      <a:cubicBezTo>
                        <a:pt x="10" y="650"/>
                        <a:pt x="0" y="637"/>
                        <a:pt x="0" y="621"/>
                      </a:cubicBezTo>
                      <a:cubicBezTo>
                        <a:pt x="0" y="29"/>
                        <a:pt x="0" y="29"/>
                        <a:pt x="0" y="29"/>
                      </a:cubicBezTo>
                      <a:cubicBezTo>
                        <a:pt x="0" y="13"/>
                        <a:pt x="10" y="0"/>
                        <a:pt x="23" y="0"/>
                      </a:cubicBezTo>
                      <a:cubicBezTo>
                        <a:pt x="944" y="0"/>
                        <a:pt x="944" y="0"/>
                        <a:pt x="944" y="0"/>
                      </a:cubicBezTo>
                      <a:cubicBezTo>
                        <a:pt x="956" y="0"/>
                        <a:pt x="966" y="13"/>
                        <a:pt x="966" y="29"/>
                      </a:cubicBezTo>
                      <a:lnTo>
                        <a:pt x="966" y="6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0" name="Rectangle 68"/>
                <p:cNvSpPr>
                  <a:spLocks noChangeArrowheads="1"/>
                </p:cNvSpPr>
                <p:nvPr/>
              </p:nvSpPr>
              <p:spPr bwMode="auto">
                <a:xfrm>
                  <a:off x="4848992" y="3397469"/>
                  <a:ext cx="1992615" cy="123338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1" name="Freeform 69"/>
                <p:cNvSpPr>
                  <a:spLocks/>
                </p:cNvSpPr>
                <p:nvPr/>
              </p:nvSpPr>
              <p:spPr bwMode="auto">
                <a:xfrm>
                  <a:off x="4374837" y="4787935"/>
                  <a:ext cx="2914745" cy="69815"/>
                </a:xfrm>
                <a:custGeom>
                  <a:avLst/>
                  <a:gdLst>
                    <a:gd name="T0" fmla="*/ 8 w 1302"/>
                    <a:gd name="T1" fmla="*/ 4 h 32"/>
                    <a:gd name="T2" fmla="*/ 57 w 1302"/>
                    <a:gd name="T3" fmla="*/ 32 h 32"/>
                    <a:gd name="T4" fmla="*/ 1252 w 1302"/>
                    <a:gd name="T5" fmla="*/ 32 h 32"/>
                    <a:gd name="T6" fmla="*/ 1302 w 1302"/>
                    <a:gd name="T7" fmla="*/ 10 h 32"/>
                    <a:gd name="T8" fmla="*/ 1302 w 1302"/>
                    <a:gd name="T9" fmla="*/ 0 h 32"/>
                    <a:gd name="T10" fmla="*/ 8 w 1302"/>
                    <a:gd name="T11" fmla="*/ 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2" h="32">
                      <a:moveTo>
                        <a:pt x="8" y="4"/>
                      </a:moveTo>
                      <a:cubicBezTo>
                        <a:pt x="8" y="4"/>
                        <a:pt x="0" y="19"/>
                        <a:pt x="57" y="32"/>
                      </a:cubicBezTo>
                      <a:cubicBezTo>
                        <a:pt x="1252" y="32"/>
                        <a:pt x="1252" y="32"/>
                        <a:pt x="1252" y="32"/>
                      </a:cubicBezTo>
                      <a:cubicBezTo>
                        <a:pt x="1252" y="32"/>
                        <a:pt x="1292" y="29"/>
                        <a:pt x="1302" y="10"/>
                      </a:cubicBezTo>
                      <a:cubicBezTo>
                        <a:pt x="1302" y="0"/>
                        <a:pt x="1302" y="0"/>
                        <a:pt x="1302" y="0"/>
                      </a:cubicBezTo>
                      <a:lnTo>
                        <a:pt x="8" y="4"/>
                      </a:lnTo>
                      <a:close/>
                    </a:path>
                  </a:pathLst>
                </a:custGeom>
                <a:solidFill>
                  <a:srgbClr val="5F67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pic>
              <p:nvPicPr>
                <p:cNvPr id="62" name="Picture 70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83565" y="4721030"/>
                  <a:ext cx="2920562" cy="1076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3" name="Freeform 71"/>
                <p:cNvSpPr>
                  <a:spLocks/>
                </p:cNvSpPr>
                <p:nvPr/>
              </p:nvSpPr>
              <p:spPr bwMode="auto">
                <a:xfrm>
                  <a:off x="7051049" y="4767572"/>
                  <a:ext cx="107631" cy="11636"/>
                </a:xfrm>
                <a:custGeom>
                  <a:avLst/>
                  <a:gdLst>
                    <a:gd name="T0" fmla="*/ 48 w 48"/>
                    <a:gd name="T1" fmla="*/ 2 h 5"/>
                    <a:gd name="T2" fmla="*/ 46 w 48"/>
                    <a:gd name="T3" fmla="*/ 5 h 5"/>
                    <a:gd name="T4" fmla="*/ 2 w 48"/>
                    <a:gd name="T5" fmla="*/ 5 h 5"/>
                    <a:gd name="T6" fmla="*/ 0 w 48"/>
                    <a:gd name="T7" fmla="*/ 2 h 5"/>
                    <a:gd name="T8" fmla="*/ 2 w 48"/>
                    <a:gd name="T9" fmla="*/ 0 h 5"/>
                    <a:gd name="T10" fmla="*/ 46 w 48"/>
                    <a:gd name="T11" fmla="*/ 0 h 5"/>
                    <a:gd name="T12" fmla="*/ 48 w 48"/>
                    <a:gd name="T13" fmla="*/ 2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8" h="5">
                      <a:moveTo>
                        <a:pt x="48" y="2"/>
                      </a:moveTo>
                      <a:cubicBezTo>
                        <a:pt x="48" y="4"/>
                        <a:pt x="47" y="5"/>
                        <a:pt x="46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1" y="5"/>
                        <a:pt x="0" y="4"/>
                        <a:pt x="0" y="2"/>
                      </a:cubicBezTo>
                      <a:cubicBezTo>
                        <a:pt x="0" y="1"/>
                        <a:pt x="1" y="0"/>
                        <a:pt x="2" y="0"/>
                      </a:cubicBez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7" y="0"/>
                        <a:pt x="48" y="1"/>
                        <a:pt x="48" y="2"/>
                      </a:cubicBezTo>
                      <a:close/>
                    </a:path>
                  </a:pathLst>
                </a:custGeom>
                <a:solidFill>
                  <a:srgbClr val="5F67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pic>
              <p:nvPicPr>
                <p:cNvPr id="64" name="Picture 72"/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5675" y="4723939"/>
                  <a:ext cx="430521" cy="610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" name="Picture 73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5675" y="4721030"/>
                  <a:ext cx="46543" cy="5527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" name="Picture 74"/>
                <p:cNvPicPr>
                  <a:picLocks noChangeAspect="1" noChangeArrowheads="1"/>
                </p:cNvPicPr>
                <p:nvPr/>
              </p:nvPicPr>
              <p:blipFill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57675" y="4723939"/>
                  <a:ext cx="395614" cy="610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" name="Picture 75"/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30017" y="4721030"/>
                  <a:ext cx="20363" cy="203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58" name="Freeform 46"/>
              <p:cNvSpPr>
                <a:spLocks/>
              </p:cNvSpPr>
              <p:nvPr/>
            </p:nvSpPr>
            <p:spPr bwMode="auto">
              <a:xfrm>
                <a:off x="3694597" y="1838289"/>
                <a:ext cx="4587718" cy="2841981"/>
              </a:xfrm>
              <a:custGeom>
                <a:avLst/>
                <a:gdLst>
                  <a:gd name="T0" fmla="*/ 2513 w 2513"/>
                  <a:gd name="T1" fmla="*/ 0 h 1561"/>
                  <a:gd name="T2" fmla="*/ 0 w 2513"/>
                  <a:gd name="T3" fmla="*/ 0 h 1561"/>
                  <a:gd name="T4" fmla="*/ 0 w 2513"/>
                  <a:gd name="T5" fmla="*/ 1561 h 1561"/>
                  <a:gd name="T6" fmla="*/ 2513 w 2513"/>
                  <a:gd name="T7" fmla="*/ 0 h 1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13" h="1561">
                    <a:moveTo>
                      <a:pt x="2513" y="0"/>
                    </a:moveTo>
                    <a:lnTo>
                      <a:pt x="0" y="0"/>
                    </a:lnTo>
                    <a:lnTo>
                      <a:pt x="0" y="1561"/>
                    </a:lnTo>
                    <a:lnTo>
                      <a:pt x="2513" y="0"/>
                    </a:lnTo>
                    <a:close/>
                  </a:path>
                </a:pathLst>
              </a:custGeom>
              <a:solidFill>
                <a:schemeClr val="bg1">
                  <a:alpha val="2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77" name="Group 76"/>
            <p:cNvGrpSpPr/>
            <p:nvPr/>
          </p:nvGrpSpPr>
          <p:grpSpPr>
            <a:xfrm>
              <a:off x="4535891" y="2212512"/>
              <a:ext cx="3192272" cy="1337470"/>
              <a:chOff x="3175" y="4360275"/>
              <a:chExt cx="12188825" cy="2744114"/>
            </a:xfrm>
            <a:solidFill>
              <a:schemeClr val="accent1">
                <a:lumMod val="75000"/>
              </a:schemeClr>
            </a:solidFill>
          </p:grpSpPr>
          <p:sp>
            <p:nvSpPr>
              <p:cNvPr id="78" name="Freeform 13"/>
              <p:cNvSpPr>
                <a:spLocks/>
              </p:cNvSpPr>
              <p:nvPr/>
            </p:nvSpPr>
            <p:spPr bwMode="auto">
              <a:xfrm>
                <a:off x="10164502" y="5621900"/>
                <a:ext cx="2027498" cy="1482489"/>
              </a:xfrm>
              <a:custGeom>
                <a:avLst/>
                <a:gdLst>
                  <a:gd name="T0" fmla="*/ 1230 w 1276"/>
                  <a:gd name="T1" fmla="*/ 748 h 933"/>
                  <a:gd name="T2" fmla="*/ 1221 w 1276"/>
                  <a:gd name="T3" fmla="*/ 748 h 933"/>
                  <a:gd name="T4" fmla="*/ 1206 w 1276"/>
                  <a:gd name="T5" fmla="*/ 748 h 933"/>
                  <a:gd name="T6" fmla="*/ 1211 w 1276"/>
                  <a:gd name="T7" fmla="*/ 216 h 933"/>
                  <a:gd name="T8" fmla="*/ 1218 w 1276"/>
                  <a:gd name="T9" fmla="*/ 216 h 933"/>
                  <a:gd name="T10" fmla="*/ 1221 w 1276"/>
                  <a:gd name="T11" fmla="*/ 214 h 933"/>
                  <a:gd name="T12" fmla="*/ 1218 w 1276"/>
                  <a:gd name="T13" fmla="*/ 185 h 933"/>
                  <a:gd name="T14" fmla="*/ 1206 w 1276"/>
                  <a:gd name="T15" fmla="*/ 182 h 933"/>
                  <a:gd name="T16" fmla="*/ 1192 w 1276"/>
                  <a:gd name="T17" fmla="*/ 180 h 933"/>
                  <a:gd name="T18" fmla="*/ 1182 w 1276"/>
                  <a:gd name="T19" fmla="*/ 0 h 933"/>
                  <a:gd name="T20" fmla="*/ 1172 w 1276"/>
                  <a:gd name="T21" fmla="*/ 180 h 933"/>
                  <a:gd name="T22" fmla="*/ 1158 w 1276"/>
                  <a:gd name="T23" fmla="*/ 180 h 933"/>
                  <a:gd name="T24" fmla="*/ 1143 w 1276"/>
                  <a:gd name="T25" fmla="*/ 182 h 933"/>
                  <a:gd name="T26" fmla="*/ 1141 w 1276"/>
                  <a:gd name="T27" fmla="*/ 212 h 933"/>
                  <a:gd name="T28" fmla="*/ 1143 w 1276"/>
                  <a:gd name="T29" fmla="*/ 214 h 933"/>
                  <a:gd name="T30" fmla="*/ 1151 w 1276"/>
                  <a:gd name="T31" fmla="*/ 214 h 933"/>
                  <a:gd name="T32" fmla="*/ 1071 w 1276"/>
                  <a:gd name="T33" fmla="*/ 659 h 933"/>
                  <a:gd name="T34" fmla="*/ 659 w 1276"/>
                  <a:gd name="T35" fmla="*/ 496 h 933"/>
                  <a:gd name="T36" fmla="*/ 666 w 1276"/>
                  <a:gd name="T37" fmla="*/ 491 h 933"/>
                  <a:gd name="T38" fmla="*/ 611 w 1276"/>
                  <a:gd name="T39" fmla="*/ 430 h 933"/>
                  <a:gd name="T40" fmla="*/ 620 w 1276"/>
                  <a:gd name="T41" fmla="*/ 425 h 933"/>
                  <a:gd name="T42" fmla="*/ 606 w 1276"/>
                  <a:gd name="T43" fmla="*/ 420 h 933"/>
                  <a:gd name="T44" fmla="*/ 608 w 1276"/>
                  <a:gd name="T45" fmla="*/ 406 h 933"/>
                  <a:gd name="T46" fmla="*/ 606 w 1276"/>
                  <a:gd name="T47" fmla="*/ 389 h 933"/>
                  <a:gd name="T48" fmla="*/ 594 w 1276"/>
                  <a:gd name="T49" fmla="*/ 379 h 933"/>
                  <a:gd name="T50" fmla="*/ 586 w 1276"/>
                  <a:gd name="T51" fmla="*/ 377 h 933"/>
                  <a:gd name="T52" fmla="*/ 569 w 1276"/>
                  <a:gd name="T53" fmla="*/ 377 h 933"/>
                  <a:gd name="T54" fmla="*/ 562 w 1276"/>
                  <a:gd name="T55" fmla="*/ 379 h 933"/>
                  <a:gd name="T56" fmla="*/ 552 w 1276"/>
                  <a:gd name="T57" fmla="*/ 391 h 933"/>
                  <a:gd name="T58" fmla="*/ 548 w 1276"/>
                  <a:gd name="T59" fmla="*/ 399 h 933"/>
                  <a:gd name="T60" fmla="*/ 548 w 1276"/>
                  <a:gd name="T61" fmla="*/ 413 h 933"/>
                  <a:gd name="T62" fmla="*/ 552 w 1276"/>
                  <a:gd name="T63" fmla="*/ 423 h 933"/>
                  <a:gd name="T64" fmla="*/ 538 w 1276"/>
                  <a:gd name="T65" fmla="*/ 425 h 933"/>
                  <a:gd name="T66" fmla="*/ 548 w 1276"/>
                  <a:gd name="T67" fmla="*/ 430 h 933"/>
                  <a:gd name="T68" fmla="*/ 519 w 1276"/>
                  <a:gd name="T69" fmla="*/ 491 h 933"/>
                  <a:gd name="T70" fmla="*/ 412 w 1276"/>
                  <a:gd name="T71" fmla="*/ 491 h 933"/>
                  <a:gd name="T72" fmla="*/ 402 w 1276"/>
                  <a:gd name="T73" fmla="*/ 491 h 933"/>
                  <a:gd name="T74" fmla="*/ 359 w 1276"/>
                  <a:gd name="T75" fmla="*/ 464 h 933"/>
                  <a:gd name="T76" fmla="*/ 366 w 1276"/>
                  <a:gd name="T77" fmla="*/ 459 h 933"/>
                  <a:gd name="T78" fmla="*/ 204 w 1276"/>
                  <a:gd name="T79" fmla="*/ 447 h 933"/>
                  <a:gd name="T80" fmla="*/ 194 w 1276"/>
                  <a:gd name="T81" fmla="*/ 416 h 933"/>
                  <a:gd name="T82" fmla="*/ 177 w 1276"/>
                  <a:gd name="T83" fmla="*/ 391 h 933"/>
                  <a:gd name="T84" fmla="*/ 155 w 1276"/>
                  <a:gd name="T85" fmla="*/ 369 h 933"/>
                  <a:gd name="T86" fmla="*/ 141 w 1276"/>
                  <a:gd name="T87" fmla="*/ 360 h 933"/>
                  <a:gd name="T88" fmla="*/ 114 w 1276"/>
                  <a:gd name="T89" fmla="*/ 350 h 933"/>
                  <a:gd name="T90" fmla="*/ 112 w 1276"/>
                  <a:gd name="T91" fmla="*/ 348 h 933"/>
                  <a:gd name="T92" fmla="*/ 97 w 1276"/>
                  <a:gd name="T93" fmla="*/ 345 h 933"/>
                  <a:gd name="T94" fmla="*/ 92 w 1276"/>
                  <a:gd name="T95" fmla="*/ 345 h 933"/>
                  <a:gd name="T96" fmla="*/ 88 w 1276"/>
                  <a:gd name="T97" fmla="*/ 345 h 933"/>
                  <a:gd name="T98" fmla="*/ 78 w 1276"/>
                  <a:gd name="T99" fmla="*/ 263 h 933"/>
                  <a:gd name="T100" fmla="*/ 73 w 1276"/>
                  <a:gd name="T101" fmla="*/ 345 h 933"/>
                  <a:gd name="T102" fmla="*/ 68 w 1276"/>
                  <a:gd name="T103" fmla="*/ 345 h 933"/>
                  <a:gd name="T104" fmla="*/ 51 w 1276"/>
                  <a:gd name="T105" fmla="*/ 348 h 933"/>
                  <a:gd name="T106" fmla="*/ 51 w 1276"/>
                  <a:gd name="T107" fmla="*/ 348 h 933"/>
                  <a:gd name="T108" fmla="*/ 37 w 1276"/>
                  <a:gd name="T109" fmla="*/ 355 h 933"/>
                  <a:gd name="T110" fmla="*/ 22 w 1276"/>
                  <a:gd name="T111" fmla="*/ 360 h 933"/>
                  <a:gd name="T112" fmla="*/ 0 w 1276"/>
                  <a:gd name="T113" fmla="*/ 374 h 933"/>
                  <a:gd name="T114" fmla="*/ 1276 w 1276"/>
                  <a:gd name="T115" fmla="*/ 933 h 933"/>
                  <a:gd name="T116" fmla="*/ 1233 w 1276"/>
                  <a:gd name="T117" fmla="*/ 739 h 9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76" h="933">
                    <a:moveTo>
                      <a:pt x="1233" y="746"/>
                    </a:moveTo>
                    <a:lnTo>
                      <a:pt x="1230" y="748"/>
                    </a:lnTo>
                    <a:lnTo>
                      <a:pt x="1228" y="748"/>
                    </a:lnTo>
                    <a:lnTo>
                      <a:pt x="1221" y="748"/>
                    </a:lnTo>
                    <a:lnTo>
                      <a:pt x="1216" y="748"/>
                    </a:lnTo>
                    <a:lnTo>
                      <a:pt x="1206" y="748"/>
                    </a:lnTo>
                    <a:lnTo>
                      <a:pt x="1206" y="741"/>
                    </a:lnTo>
                    <a:lnTo>
                      <a:pt x="1211" y="216"/>
                    </a:lnTo>
                    <a:lnTo>
                      <a:pt x="1213" y="216"/>
                    </a:lnTo>
                    <a:lnTo>
                      <a:pt x="1218" y="216"/>
                    </a:lnTo>
                    <a:lnTo>
                      <a:pt x="1221" y="214"/>
                    </a:lnTo>
                    <a:lnTo>
                      <a:pt x="1221" y="214"/>
                    </a:lnTo>
                    <a:lnTo>
                      <a:pt x="1221" y="185"/>
                    </a:lnTo>
                    <a:lnTo>
                      <a:pt x="1218" y="185"/>
                    </a:lnTo>
                    <a:lnTo>
                      <a:pt x="1213" y="182"/>
                    </a:lnTo>
                    <a:lnTo>
                      <a:pt x="1206" y="182"/>
                    </a:lnTo>
                    <a:lnTo>
                      <a:pt x="1197" y="180"/>
                    </a:lnTo>
                    <a:lnTo>
                      <a:pt x="1192" y="180"/>
                    </a:lnTo>
                    <a:lnTo>
                      <a:pt x="1192" y="93"/>
                    </a:lnTo>
                    <a:lnTo>
                      <a:pt x="1182" y="0"/>
                    </a:lnTo>
                    <a:lnTo>
                      <a:pt x="1175" y="90"/>
                    </a:lnTo>
                    <a:lnTo>
                      <a:pt x="1172" y="180"/>
                    </a:lnTo>
                    <a:lnTo>
                      <a:pt x="1165" y="180"/>
                    </a:lnTo>
                    <a:lnTo>
                      <a:pt x="1158" y="180"/>
                    </a:lnTo>
                    <a:lnTo>
                      <a:pt x="1151" y="180"/>
                    </a:lnTo>
                    <a:lnTo>
                      <a:pt x="1143" y="182"/>
                    </a:lnTo>
                    <a:lnTo>
                      <a:pt x="1141" y="182"/>
                    </a:lnTo>
                    <a:lnTo>
                      <a:pt x="1141" y="212"/>
                    </a:lnTo>
                    <a:lnTo>
                      <a:pt x="1141" y="212"/>
                    </a:lnTo>
                    <a:lnTo>
                      <a:pt x="1143" y="214"/>
                    </a:lnTo>
                    <a:lnTo>
                      <a:pt x="1148" y="214"/>
                    </a:lnTo>
                    <a:lnTo>
                      <a:pt x="1151" y="214"/>
                    </a:lnTo>
                    <a:lnTo>
                      <a:pt x="1146" y="714"/>
                    </a:lnTo>
                    <a:lnTo>
                      <a:pt x="1071" y="659"/>
                    </a:lnTo>
                    <a:lnTo>
                      <a:pt x="661" y="651"/>
                    </a:lnTo>
                    <a:lnTo>
                      <a:pt x="659" y="496"/>
                    </a:lnTo>
                    <a:lnTo>
                      <a:pt x="666" y="496"/>
                    </a:lnTo>
                    <a:lnTo>
                      <a:pt x="666" y="491"/>
                    </a:lnTo>
                    <a:lnTo>
                      <a:pt x="611" y="491"/>
                    </a:lnTo>
                    <a:lnTo>
                      <a:pt x="611" y="430"/>
                    </a:lnTo>
                    <a:lnTo>
                      <a:pt x="620" y="428"/>
                    </a:lnTo>
                    <a:lnTo>
                      <a:pt x="620" y="425"/>
                    </a:lnTo>
                    <a:lnTo>
                      <a:pt x="603" y="423"/>
                    </a:lnTo>
                    <a:lnTo>
                      <a:pt x="606" y="420"/>
                    </a:lnTo>
                    <a:lnTo>
                      <a:pt x="608" y="413"/>
                    </a:lnTo>
                    <a:lnTo>
                      <a:pt x="608" y="406"/>
                    </a:lnTo>
                    <a:lnTo>
                      <a:pt x="608" y="399"/>
                    </a:lnTo>
                    <a:lnTo>
                      <a:pt x="606" y="389"/>
                    </a:lnTo>
                    <a:lnTo>
                      <a:pt x="601" y="384"/>
                    </a:lnTo>
                    <a:lnTo>
                      <a:pt x="594" y="379"/>
                    </a:lnTo>
                    <a:lnTo>
                      <a:pt x="586" y="377"/>
                    </a:lnTo>
                    <a:lnTo>
                      <a:pt x="586" y="377"/>
                    </a:lnTo>
                    <a:lnTo>
                      <a:pt x="577" y="374"/>
                    </a:lnTo>
                    <a:lnTo>
                      <a:pt x="569" y="377"/>
                    </a:lnTo>
                    <a:lnTo>
                      <a:pt x="569" y="377"/>
                    </a:lnTo>
                    <a:lnTo>
                      <a:pt x="562" y="379"/>
                    </a:lnTo>
                    <a:lnTo>
                      <a:pt x="557" y="384"/>
                    </a:lnTo>
                    <a:lnTo>
                      <a:pt x="552" y="391"/>
                    </a:lnTo>
                    <a:lnTo>
                      <a:pt x="548" y="399"/>
                    </a:lnTo>
                    <a:lnTo>
                      <a:pt x="548" y="399"/>
                    </a:lnTo>
                    <a:lnTo>
                      <a:pt x="548" y="406"/>
                    </a:lnTo>
                    <a:lnTo>
                      <a:pt x="548" y="413"/>
                    </a:lnTo>
                    <a:lnTo>
                      <a:pt x="552" y="420"/>
                    </a:lnTo>
                    <a:lnTo>
                      <a:pt x="552" y="423"/>
                    </a:lnTo>
                    <a:lnTo>
                      <a:pt x="552" y="423"/>
                    </a:lnTo>
                    <a:lnTo>
                      <a:pt x="538" y="425"/>
                    </a:lnTo>
                    <a:lnTo>
                      <a:pt x="538" y="430"/>
                    </a:lnTo>
                    <a:lnTo>
                      <a:pt x="548" y="430"/>
                    </a:lnTo>
                    <a:lnTo>
                      <a:pt x="550" y="491"/>
                    </a:lnTo>
                    <a:lnTo>
                      <a:pt x="519" y="491"/>
                    </a:lnTo>
                    <a:lnTo>
                      <a:pt x="509" y="491"/>
                    </a:lnTo>
                    <a:lnTo>
                      <a:pt x="412" y="491"/>
                    </a:lnTo>
                    <a:lnTo>
                      <a:pt x="412" y="491"/>
                    </a:lnTo>
                    <a:lnTo>
                      <a:pt x="402" y="491"/>
                    </a:lnTo>
                    <a:lnTo>
                      <a:pt x="359" y="491"/>
                    </a:lnTo>
                    <a:lnTo>
                      <a:pt x="359" y="464"/>
                    </a:lnTo>
                    <a:lnTo>
                      <a:pt x="366" y="464"/>
                    </a:lnTo>
                    <a:lnTo>
                      <a:pt x="366" y="459"/>
                    </a:lnTo>
                    <a:lnTo>
                      <a:pt x="206" y="459"/>
                    </a:lnTo>
                    <a:lnTo>
                      <a:pt x="204" y="447"/>
                    </a:lnTo>
                    <a:lnTo>
                      <a:pt x="201" y="430"/>
                    </a:lnTo>
                    <a:lnTo>
                      <a:pt x="194" y="416"/>
                    </a:lnTo>
                    <a:lnTo>
                      <a:pt x="187" y="403"/>
                    </a:lnTo>
                    <a:lnTo>
                      <a:pt x="177" y="391"/>
                    </a:lnTo>
                    <a:lnTo>
                      <a:pt x="167" y="379"/>
                    </a:lnTo>
                    <a:lnTo>
                      <a:pt x="155" y="369"/>
                    </a:lnTo>
                    <a:lnTo>
                      <a:pt x="141" y="362"/>
                    </a:lnTo>
                    <a:lnTo>
                      <a:pt x="141" y="360"/>
                    </a:lnTo>
                    <a:lnTo>
                      <a:pt x="126" y="355"/>
                    </a:lnTo>
                    <a:lnTo>
                      <a:pt x="114" y="350"/>
                    </a:lnTo>
                    <a:lnTo>
                      <a:pt x="114" y="348"/>
                    </a:lnTo>
                    <a:lnTo>
                      <a:pt x="112" y="348"/>
                    </a:lnTo>
                    <a:lnTo>
                      <a:pt x="112" y="348"/>
                    </a:lnTo>
                    <a:lnTo>
                      <a:pt x="97" y="345"/>
                    </a:lnTo>
                    <a:lnTo>
                      <a:pt x="95" y="345"/>
                    </a:lnTo>
                    <a:lnTo>
                      <a:pt x="92" y="345"/>
                    </a:lnTo>
                    <a:lnTo>
                      <a:pt x="90" y="345"/>
                    </a:lnTo>
                    <a:lnTo>
                      <a:pt x="88" y="345"/>
                    </a:lnTo>
                    <a:lnTo>
                      <a:pt x="90" y="263"/>
                    </a:lnTo>
                    <a:lnTo>
                      <a:pt x="78" y="263"/>
                    </a:lnTo>
                    <a:lnTo>
                      <a:pt x="75" y="345"/>
                    </a:lnTo>
                    <a:lnTo>
                      <a:pt x="73" y="345"/>
                    </a:lnTo>
                    <a:lnTo>
                      <a:pt x="71" y="345"/>
                    </a:lnTo>
                    <a:lnTo>
                      <a:pt x="68" y="345"/>
                    </a:lnTo>
                    <a:lnTo>
                      <a:pt x="54" y="348"/>
                    </a:lnTo>
                    <a:lnTo>
                      <a:pt x="51" y="348"/>
                    </a:lnTo>
                    <a:lnTo>
                      <a:pt x="51" y="348"/>
                    </a:lnTo>
                    <a:lnTo>
                      <a:pt x="51" y="348"/>
                    </a:lnTo>
                    <a:lnTo>
                      <a:pt x="51" y="350"/>
                    </a:lnTo>
                    <a:lnTo>
                      <a:pt x="37" y="355"/>
                    </a:lnTo>
                    <a:lnTo>
                      <a:pt x="22" y="360"/>
                    </a:lnTo>
                    <a:lnTo>
                      <a:pt x="22" y="360"/>
                    </a:lnTo>
                    <a:lnTo>
                      <a:pt x="8" y="369"/>
                    </a:lnTo>
                    <a:lnTo>
                      <a:pt x="0" y="374"/>
                    </a:lnTo>
                    <a:lnTo>
                      <a:pt x="0" y="933"/>
                    </a:lnTo>
                    <a:lnTo>
                      <a:pt x="1276" y="933"/>
                    </a:lnTo>
                    <a:lnTo>
                      <a:pt x="1276" y="739"/>
                    </a:lnTo>
                    <a:lnTo>
                      <a:pt x="1233" y="739"/>
                    </a:lnTo>
                    <a:lnTo>
                      <a:pt x="1233" y="74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9" name="Freeform 14"/>
              <p:cNvSpPr>
                <a:spLocks noEditPoints="1"/>
              </p:cNvSpPr>
              <p:nvPr/>
            </p:nvSpPr>
            <p:spPr bwMode="auto">
              <a:xfrm>
                <a:off x="8129058" y="4600206"/>
                <a:ext cx="2035444" cy="2504183"/>
              </a:xfrm>
              <a:custGeom>
                <a:avLst/>
                <a:gdLst>
                  <a:gd name="T0" fmla="*/ 1247 w 1281"/>
                  <a:gd name="T1" fmla="*/ 1059 h 1576"/>
                  <a:gd name="T2" fmla="*/ 1063 w 1281"/>
                  <a:gd name="T3" fmla="*/ 1107 h 1576"/>
                  <a:gd name="T4" fmla="*/ 1010 w 1281"/>
                  <a:gd name="T5" fmla="*/ 634 h 1576"/>
                  <a:gd name="T6" fmla="*/ 879 w 1281"/>
                  <a:gd name="T7" fmla="*/ 801 h 1576"/>
                  <a:gd name="T8" fmla="*/ 831 w 1281"/>
                  <a:gd name="T9" fmla="*/ 306 h 1576"/>
                  <a:gd name="T10" fmla="*/ 882 w 1281"/>
                  <a:gd name="T11" fmla="*/ 296 h 1576"/>
                  <a:gd name="T12" fmla="*/ 882 w 1281"/>
                  <a:gd name="T13" fmla="*/ 264 h 1576"/>
                  <a:gd name="T14" fmla="*/ 884 w 1281"/>
                  <a:gd name="T15" fmla="*/ 245 h 1576"/>
                  <a:gd name="T16" fmla="*/ 879 w 1281"/>
                  <a:gd name="T17" fmla="*/ 89 h 1576"/>
                  <a:gd name="T18" fmla="*/ 877 w 1281"/>
                  <a:gd name="T19" fmla="*/ 143 h 1576"/>
                  <a:gd name="T20" fmla="*/ 795 w 1281"/>
                  <a:gd name="T21" fmla="*/ 111 h 1576"/>
                  <a:gd name="T22" fmla="*/ 790 w 1281"/>
                  <a:gd name="T23" fmla="*/ 145 h 1576"/>
                  <a:gd name="T24" fmla="*/ 710 w 1281"/>
                  <a:gd name="T25" fmla="*/ 114 h 1576"/>
                  <a:gd name="T26" fmla="*/ 703 w 1281"/>
                  <a:gd name="T27" fmla="*/ 89 h 1576"/>
                  <a:gd name="T28" fmla="*/ 623 w 1281"/>
                  <a:gd name="T29" fmla="*/ 153 h 1576"/>
                  <a:gd name="T30" fmla="*/ 615 w 1281"/>
                  <a:gd name="T31" fmla="*/ 153 h 1576"/>
                  <a:gd name="T32" fmla="*/ 615 w 1281"/>
                  <a:gd name="T33" fmla="*/ 89 h 1576"/>
                  <a:gd name="T34" fmla="*/ 536 w 1281"/>
                  <a:gd name="T35" fmla="*/ 153 h 1576"/>
                  <a:gd name="T36" fmla="*/ 528 w 1281"/>
                  <a:gd name="T37" fmla="*/ 153 h 1576"/>
                  <a:gd name="T38" fmla="*/ 526 w 1281"/>
                  <a:gd name="T39" fmla="*/ 0 h 1576"/>
                  <a:gd name="T40" fmla="*/ 521 w 1281"/>
                  <a:gd name="T41" fmla="*/ 145 h 1576"/>
                  <a:gd name="T42" fmla="*/ 499 w 1281"/>
                  <a:gd name="T43" fmla="*/ 189 h 1576"/>
                  <a:gd name="T44" fmla="*/ 468 w 1281"/>
                  <a:gd name="T45" fmla="*/ 191 h 1576"/>
                  <a:gd name="T46" fmla="*/ 448 w 1281"/>
                  <a:gd name="T47" fmla="*/ 191 h 1576"/>
                  <a:gd name="T48" fmla="*/ 429 w 1281"/>
                  <a:gd name="T49" fmla="*/ 194 h 1576"/>
                  <a:gd name="T50" fmla="*/ 412 w 1281"/>
                  <a:gd name="T51" fmla="*/ 196 h 1576"/>
                  <a:gd name="T52" fmla="*/ 395 w 1281"/>
                  <a:gd name="T53" fmla="*/ 199 h 1576"/>
                  <a:gd name="T54" fmla="*/ 366 w 1281"/>
                  <a:gd name="T55" fmla="*/ 206 h 1576"/>
                  <a:gd name="T56" fmla="*/ 354 w 1281"/>
                  <a:gd name="T57" fmla="*/ 208 h 1576"/>
                  <a:gd name="T58" fmla="*/ 347 w 1281"/>
                  <a:gd name="T59" fmla="*/ 213 h 1576"/>
                  <a:gd name="T60" fmla="*/ 342 w 1281"/>
                  <a:gd name="T61" fmla="*/ 216 h 1576"/>
                  <a:gd name="T62" fmla="*/ 342 w 1281"/>
                  <a:gd name="T63" fmla="*/ 216 h 1576"/>
                  <a:gd name="T64" fmla="*/ 337 w 1281"/>
                  <a:gd name="T65" fmla="*/ 221 h 1576"/>
                  <a:gd name="T66" fmla="*/ 339 w 1281"/>
                  <a:gd name="T67" fmla="*/ 228 h 1576"/>
                  <a:gd name="T68" fmla="*/ 337 w 1281"/>
                  <a:gd name="T69" fmla="*/ 223 h 1576"/>
                  <a:gd name="T70" fmla="*/ 337 w 1281"/>
                  <a:gd name="T71" fmla="*/ 228 h 1576"/>
                  <a:gd name="T72" fmla="*/ 339 w 1281"/>
                  <a:gd name="T73" fmla="*/ 230 h 1576"/>
                  <a:gd name="T74" fmla="*/ 342 w 1281"/>
                  <a:gd name="T75" fmla="*/ 233 h 1576"/>
                  <a:gd name="T76" fmla="*/ 344 w 1281"/>
                  <a:gd name="T77" fmla="*/ 238 h 1576"/>
                  <a:gd name="T78" fmla="*/ 352 w 1281"/>
                  <a:gd name="T79" fmla="*/ 240 h 1576"/>
                  <a:gd name="T80" fmla="*/ 359 w 1281"/>
                  <a:gd name="T81" fmla="*/ 242 h 1576"/>
                  <a:gd name="T82" fmla="*/ 368 w 1281"/>
                  <a:gd name="T83" fmla="*/ 245 h 1576"/>
                  <a:gd name="T84" fmla="*/ 378 w 1281"/>
                  <a:gd name="T85" fmla="*/ 247 h 1576"/>
                  <a:gd name="T86" fmla="*/ 390 w 1281"/>
                  <a:gd name="T87" fmla="*/ 250 h 1576"/>
                  <a:gd name="T88" fmla="*/ 400 w 1281"/>
                  <a:gd name="T89" fmla="*/ 252 h 1576"/>
                  <a:gd name="T90" fmla="*/ 402 w 1281"/>
                  <a:gd name="T91" fmla="*/ 310 h 1576"/>
                  <a:gd name="T92" fmla="*/ 402 w 1281"/>
                  <a:gd name="T93" fmla="*/ 371 h 1576"/>
                  <a:gd name="T94" fmla="*/ 402 w 1281"/>
                  <a:gd name="T95" fmla="*/ 400 h 1576"/>
                  <a:gd name="T96" fmla="*/ 400 w 1281"/>
                  <a:gd name="T97" fmla="*/ 1260 h 1576"/>
                  <a:gd name="T98" fmla="*/ 90 w 1281"/>
                  <a:gd name="T99" fmla="*/ 383 h 1576"/>
                  <a:gd name="T100" fmla="*/ 10 w 1281"/>
                  <a:gd name="T101" fmla="*/ 1224 h 1576"/>
                  <a:gd name="T102" fmla="*/ 1281 w 1281"/>
                  <a:gd name="T103" fmla="*/ 1576 h 1576"/>
                  <a:gd name="T104" fmla="*/ 352 w 1281"/>
                  <a:gd name="T105" fmla="*/ 228 h 1576"/>
                  <a:gd name="T106" fmla="*/ 342 w 1281"/>
                  <a:gd name="T107" fmla="*/ 225 h 1576"/>
                  <a:gd name="T108" fmla="*/ 342 w 1281"/>
                  <a:gd name="T109" fmla="*/ 228 h 1576"/>
                  <a:gd name="T110" fmla="*/ 410 w 1281"/>
                  <a:gd name="T111" fmla="*/ 199 h 1576"/>
                  <a:gd name="T112" fmla="*/ 412 w 1281"/>
                  <a:gd name="T113" fmla="*/ 206 h 1576"/>
                  <a:gd name="T114" fmla="*/ 419 w 1281"/>
                  <a:gd name="T115" fmla="*/ 211 h 1576"/>
                  <a:gd name="T116" fmla="*/ 427 w 1281"/>
                  <a:gd name="T117" fmla="*/ 196 h 1576"/>
                  <a:gd name="T118" fmla="*/ 429 w 1281"/>
                  <a:gd name="T119" fmla="*/ 204 h 15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81" h="1576">
                    <a:moveTo>
                      <a:pt x="1281" y="1017"/>
                    </a:moveTo>
                    <a:lnTo>
                      <a:pt x="1277" y="1022"/>
                    </a:lnTo>
                    <a:lnTo>
                      <a:pt x="1264" y="1032"/>
                    </a:lnTo>
                    <a:lnTo>
                      <a:pt x="1255" y="1044"/>
                    </a:lnTo>
                    <a:lnTo>
                      <a:pt x="1247" y="1059"/>
                    </a:lnTo>
                    <a:lnTo>
                      <a:pt x="1240" y="1073"/>
                    </a:lnTo>
                    <a:lnTo>
                      <a:pt x="1235" y="1090"/>
                    </a:lnTo>
                    <a:lnTo>
                      <a:pt x="1235" y="1102"/>
                    </a:lnTo>
                    <a:lnTo>
                      <a:pt x="1063" y="1102"/>
                    </a:lnTo>
                    <a:lnTo>
                      <a:pt x="1063" y="1107"/>
                    </a:lnTo>
                    <a:lnTo>
                      <a:pt x="1071" y="1107"/>
                    </a:lnTo>
                    <a:lnTo>
                      <a:pt x="1071" y="1134"/>
                    </a:lnTo>
                    <a:lnTo>
                      <a:pt x="1051" y="1134"/>
                    </a:lnTo>
                    <a:lnTo>
                      <a:pt x="1051" y="634"/>
                    </a:lnTo>
                    <a:lnTo>
                      <a:pt x="1010" y="634"/>
                    </a:lnTo>
                    <a:lnTo>
                      <a:pt x="1010" y="602"/>
                    </a:lnTo>
                    <a:lnTo>
                      <a:pt x="925" y="602"/>
                    </a:lnTo>
                    <a:lnTo>
                      <a:pt x="925" y="634"/>
                    </a:lnTo>
                    <a:lnTo>
                      <a:pt x="879" y="634"/>
                    </a:lnTo>
                    <a:lnTo>
                      <a:pt x="879" y="801"/>
                    </a:lnTo>
                    <a:lnTo>
                      <a:pt x="848" y="801"/>
                    </a:lnTo>
                    <a:lnTo>
                      <a:pt x="848" y="825"/>
                    </a:lnTo>
                    <a:lnTo>
                      <a:pt x="831" y="825"/>
                    </a:lnTo>
                    <a:lnTo>
                      <a:pt x="831" y="495"/>
                    </a:lnTo>
                    <a:lnTo>
                      <a:pt x="831" y="306"/>
                    </a:lnTo>
                    <a:lnTo>
                      <a:pt x="872" y="306"/>
                    </a:lnTo>
                    <a:lnTo>
                      <a:pt x="872" y="306"/>
                    </a:lnTo>
                    <a:lnTo>
                      <a:pt x="872" y="306"/>
                    </a:lnTo>
                    <a:lnTo>
                      <a:pt x="882" y="306"/>
                    </a:lnTo>
                    <a:lnTo>
                      <a:pt x="882" y="296"/>
                    </a:lnTo>
                    <a:lnTo>
                      <a:pt x="884" y="296"/>
                    </a:lnTo>
                    <a:lnTo>
                      <a:pt x="887" y="289"/>
                    </a:lnTo>
                    <a:lnTo>
                      <a:pt x="887" y="281"/>
                    </a:lnTo>
                    <a:lnTo>
                      <a:pt x="882" y="281"/>
                    </a:lnTo>
                    <a:lnTo>
                      <a:pt x="882" y="264"/>
                    </a:lnTo>
                    <a:lnTo>
                      <a:pt x="884" y="264"/>
                    </a:lnTo>
                    <a:lnTo>
                      <a:pt x="884" y="262"/>
                    </a:lnTo>
                    <a:lnTo>
                      <a:pt x="884" y="247"/>
                    </a:lnTo>
                    <a:lnTo>
                      <a:pt x="884" y="247"/>
                    </a:lnTo>
                    <a:lnTo>
                      <a:pt x="884" y="245"/>
                    </a:lnTo>
                    <a:lnTo>
                      <a:pt x="884" y="143"/>
                    </a:lnTo>
                    <a:lnTo>
                      <a:pt x="882" y="143"/>
                    </a:lnTo>
                    <a:lnTo>
                      <a:pt x="882" y="89"/>
                    </a:lnTo>
                    <a:lnTo>
                      <a:pt x="879" y="89"/>
                    </a:lnTo>
                    <a:lnTo>
                      <a:pt x="879" y="89"/>
                    </a:lnTo>
                    <a:lnTo>
                      <a:pt x="879" y="111"/>
                    </a:lnTo>
                    <a:lnTo>
                      <a:pt x="877" y="111"/>
                    </a:lnTo>
                    <a:lnTo>
                      <a:pt x="877" y="111"/>
                    </a:lnTo>
                    <a:lnTo>
                      <a:pt x="877" y="143"/>
                    </a:lnTo>
                    <a:lnTo>
                      <a:pt x="877" y="143"/>
                    </a:lnTo>
                    <a:lnTo>
                      <a:pt x="877" y="145"/>
                    </a:lnTo>
                    <a:lnTo>
                      <a:pt x="877" y="150"/>
                    </a:lnTo>
                    <a:lnTo>
                      <a:pt x="795" y="150"/>
                    </a:lnTo>
                    <a:lnTo>
                      <a:pt x="795" y="114"/>
                    </a:lnTo>
                    <a:lnTo>
                      <a:pt x="795" y="111"/>
                    </a:lnTo>
                    <a:lnTo>
                      <a:pt x="792" y="111"/>
                    </a:lnTo>
                    <a:lnTo>
                      <a:pt x="792" y="89"/>
                    </a:lnTo>
                    <a:lnTo>
                      <a:pt x="792" y="89"/>
                    </a:lnTo>
                    <a:lnTo>
                      <a:pt x="790" y="89"/>
                    </a:lnTo>
                    <a:lnTo>
                      <a:pt x="790" y="145"/>
                    </a:lnTo>
                    <a:lnTo>
                      <a:pt x="787" y="145"/>
                    </a:lnTo>
                    <a:lnTo>
                      <a:pt x="787" y="150"/>
                    </a:lnTo>
                    <a:lnTo>
                      <a:pt x="710" y="150"/>
                    </a:lnTo>
                    <a:lnTo>
                      <a:pt x="710" y="114"/>
                    </a:lnTo>
                    <a:lnTo>
                      <a:pt x="710" y="114"/>
                    </a:lnTo>
                    <a:lnTo>
                      <a:pt x="705" y="114"/>
                    </a:lnTo>
                    <a:lnTo>
                      <a:pt x="705" y="145"/>
                    </a:lnTo>
                    <a:lnTo>
                      <a:pt x="705" y="145"/>
                    </a:lnTo>
                    <a:lnTo>
                      <a:pt x="705" y="89"/>
                    </a:lnTo>
                    <a:lnTo>
                      <a:pt x="703" y="89"/>
                    </a:lnTo>
                    <a:lnTo>
                      <a:pt x="700" y="89"/>
                    </a:lnTo>
                    <a:lnTo>
                      <a:pt x="700" y="145"/>
                    </a:lnTo>
                    <a:lnTo>
                      <a:pt x="698" y="145"/>
                    </a:lnTo>
                    <a:lnTo>
                      <a:pt x="698" y="150"/>
                    </a:lnTo>
                    <a:lnTo>
                      <a:pt x="623" y="153"/>
                    </a:lnTo>
                    <a:lnTo>
                      <a:pt x="623" y="114"/>
                    </a:lnTo>
                    <a:lnTo>
                      <a:pt x="623" y="114"/>
                    </a:lnTo>
                    <a:lnTo>
                      <a:pt x="618" y="114"/>
                    </a:lnTo>
                    <a:lnTo>
                      <a:pt x="618" y="153"/>
                    </a:lnTo>
                    <a:lnTo>
                      <a:pt x="615" y="153"/>
                    </a:lnTo>
                    <a:lnTo>
                      <a:pt x="615" y="148"/>
                    </a:lnTo>
                    <a:lnTo>
                      <a:pt x="615" y="145"/>
                    </a:lnTo>
                    <a:lnTo>
                      <a:pt x="615" y="145"/>
                    </a:lnTo>
                    <a:lnTo>
                      <a:pt x="615" y="92"/>
                    </a:lnTo>
                    <a:lnTo>
                      <a:pt x="615" y="89"/>
                    </a:lnTo>
                    <a:lnTo>
                      <a:pt x="611" y="89"/>
                    </a:lnTo>
                    <a:lnTo>
                      <a:pt x="611" y="145"/>
                    </a:lnTo>
                    <a:lnTo>
                      <a:pt x="608" y="145"/>
                    </a:lnTo>
                    <a:lnTo>
                      <a:pt x="608" y="153"/>
                    </a:lnTo>
                    <a:lnTo>
                      <a:pt x="536" y="153"/>
                    </a:lnTo>
                    <a:lnTo>
                      <a:pt x="536" y="114"/>
                    </a:lnTo>
                    <a:lnTo>
                      <a:pt x="536" y="114"/>
                    </a:lnTo>
                    <a:lnTo>
                      <a:pt x="533" y="114"/>
                    </a:lnTo>
                    <a:lnTo>
                      <a:pt x="533" y="153"/>
                    </a:lnTo>
                    <a:lnTo>
                      <a:pt x="528" y="153"/>
                    </a:lnTo>
                    <a:lnTo>
                      <a:pt x="528" y="148"/>
                    </a:lnTo>
                    <a:lnTo>
                      <a:pt x="526" y="145"/>
                    </a:lnTo>
                    <a:lnTo>
                      <a:pt x="526" y="145"/>
                    </a:lnTo>
                    <a:lnTo>
                      <a:pt x="526" y="2"/>
                    </a:lnTo>
                    <a:lnTo>
                      <a:pt x="526" y="0"/>
                    </a:lnTo>
                    <a:lnTo>
                      <a:pt x="521" y="0"/>
                    </a:lnTo>
                    <a:lnTo>
                      <a:pt x="521" y="92"/>
                    </a:lnTo>
                    <a:lnTo>
                      <a:pt x="521" y="92"/>
                    </a:lnTo>
                    <a:lnTo>
                      <a:pt x="521" y="145"/>
                    </a:lnTo>
                    <a:lnTo>
                      <a:pt x="521" y="145"/>
                    </a:lnTo>
                    <a:lnTo>
                      <a:pt x="521" y="187"/>
                    </a:lnTo>
                    <a:lnTo>
                      <a:pt x="511" y="189"/>
                    </a:lnTo>
                    <a:lnTo>
                      <a:pt x="511" y="189"/>
                    </a:lnTo>
                    <a:lnTo>
                      <a:pt x="509" y="189"/>
                    </a:lnTo>
                    <a:lnTo>
                      <a:pt x="499" y="189"/>
                    </a:lnTo>
                    <a:lnTo>
                      <a:pt x="490" y="189"/>
                    </a:lnTo>
                    <a:lnTo>
                      <a:pt x="490" y="189"/>
                    </a:lnTo>
                    <a:lnTo>
                      <a:pt x="487" y="189"/>
                    </a:lnTo>
                    <a:lnTo>
                      <a:pt x="477" y="189"/>
                    </a:lnTo>
                    <a:lnTo>
                      <a:pt x="468" y="191"/>
                    </a:lnTo>
                    <a:lnTo>
                      <a:pt x="468" y="191"/>
                    </a:lnTo>
                    <a:lnTo>
                      <a:pt x="465" y="191"/>
                    </a:lnTo>
                    <a:lnTo>
                      <a:pt x="465" y="191"/>
                    </a:lnTo>
                    <a:lnTo>
                      <a:pt x="456" y="191"/>
                    </a:lnTo>
                    <a:lnTo>
                      <a:pt x="448" y="191"/>
                    </a:lnTo>
                    <a:lnTo>
                      <a:pt x="448" y="191"/>
                    </a:lnTo>
                    <a:lnTo>
                      <a:pt x="446" y="191"/>
                    </a:lnTo>
                    <a:lnTo>
                      <a:pt x="439" y="194"/>
                    </a:lnTo>
                    <a:lnTo>
                      <a:pt x="429" y="194"/>
                    </a:lnTo>
                    <a:lnTo>
                      <a:pt x="429" y="194"/>
                    </a:lnTo>
                    <a:lnTo>
                      <a:pt x="429" y="194"/>
                    </a:lnTo>
                    <a:lnTo>
                      <a:pt x="419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05" y="199"/>
                    </a:lnTo>
                    <a:lnTo>
                      <a:pt x="398" y="199"/>
                    </a:lnTo>
                    <a:lnTo>
                      <a:pt x="395" y="199"/>
                    </a:lnTo>
                    <a:lnTo>
                      <a:pt x="390" y="201"/>
                    </a:lnTo>
                    <a:lnTo>
                      <a:pt x="383" y="201"/>
                    </a:lnTo>
                    <a:lnTo>
                      <a:pt x="383" y="201"/>
                    </a:lnTo>
                    <a:lnTo>
                      <a:pt x="376" y="204"/>
                    </a:lnTo>
                    <a:lnTo>
                      <a:pt x="366" y="206"/>
                    </a:lnTo>
                    <a:lnTo>
                      <a:pt x="356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49" y="211"/>
                    </a:lnTo>
                    <a:lnTo>
                      <a:pt x="349" y="211"/>
                    </a:lnTo>
                    <a:lnTo>
                      <a:pt x="347" y="213"/>
                    </a:lnTo>
                    <a:lnTo>
                      <a:pt x="347" y="213"/>
                    </a:lnTo>
                    <a:lnTo>
                      <a:pt x="347" y="213"/>
                    </a:lnTo>
                    <a:lnTo>
                      <a:pt x="344" y="213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39" y="218"/>
                    </a:lnTo>
                    <a:lnTo>
                      <a:pt x="339" y="218"/>
                    </a:lnTo>
                    <a:lnTo>
                      <a:pt x="339" y="218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39" y="218"/>
                    </a:lnTo>
                    <a:lnTo>
                      <a:pt x="339" y="218"/>
                    </a:lnTo>
                    <a:lnTo>
                      <a:pt x="337" y="221"/>
                    </a:lnTo>
                    <a:lnTo>
                      <a:pt x="337" y="221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5"/>
                    </a:lnTo>
                    <a:lnTo>
                      <a:pt x="337" y="225"/>
                    </a:lnTo>
                    <a:lnTo>
                      <a:pt x="339" y="228"/>
                    </a:lnTo>
                    <a:lnTo>
                      <a:pt x="337" y="225"/>
                    </a:lnTo>
                    <a:lnTo>
                      <a:pt x="337" y="225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5"/>
                    </a:lnTo>
                    <a:lnTo>
                      <a:pt x="337" y="225"/>
                    </a:lnTo>
                    <a:lnTo>
                      <a:pt x="337" y="228"/>
                    </a:lnTo>
                    <a:lnTo>
                      <a:pt x="337" y="228"/>
                    </a:lnTo>
                    <a:lnTo>
                      <a:pt x="337" y="228"/>
                    </a:lnTo>
                    <a:lnTo>
                      <a:pt x="337" y="228"/>
                    </a:lnTo>
                    <a:lnTo>
                      <a:pt x="337" y="230"/>
                    </a:lnTo>
                    <a:lnTo>
                      <a:pt x="339" y="230"/>
                    </a:lnTo>
                    <a:lnTo>
                      <a:pt x="339" y="233"/>
                    </a:lnTo>
                    <a:lnTo>
                      <a:pt x="339" y="233"/>
                    </a:lnTo>
                    <a:lnTo>
                      <a:pt x="339" y="233"/>
                    </a:lnTo>
                    <a:lnTo>
                      <a:pt x="339" y="233"/>
                    </a:lnTo>
                    <a:lnTo>
                      <a:pt x="342" y="233"/>
                    </a:lnTo>
                    <a:lnTo>
                      <a:pt x="342" y="235"/>
                    </a:lnTo>
                    <a:lnTo>
                      <a:pt x="342" y="235"/>
                    </a:lnTo>
                    <a:lnTo>
                      <a:pt x="344" y="238"/>
                    </a:lnTo>
                    <a:lnTo>
                      <a:pt x="344" y="238"/>
                    </a:lnTo>
                    <a:lnTo>
                      <a:pt x="344" y="238"/>
                    </a:lnTo>
                    <a:lnTo>
                      <a:pt x="347" y="238"/>
                    </a:lnTo>
                    <a:lnTo>
                      <a:pt x="347" y="238"/>
                    </a:lnTo>
                    <a:lnTo>
                      <a:pt x="349" y="238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6" y="242"/>
                    </a:lnTo>
                    <a:lnTo>
                      <a:pt x="359" y="242"/>
                    </a:lnTo>
                    <a:lnTo>
                      <a:pt x="359" y="242"/>
                    </a:lnTo>
                    <a:lnTo>
                      <a:pt x="359" y="242"/>
                    </a:lnTo>
                    <a:lnTo>
                      <a:pt x="359" y="242"/>
                    </a:lnTo>
                    <a:lnTo>
                      <a:pt x="364" y="245"/>
                    </a:lnTo>
                    <a:lnTo>
                      <a:pt x="368" y="245"/>
                    </a:lnTo>
                    <a:lnTo>
                      <a:pt x="368" y="245"/>
                    </a:lnTo>
                    <a:lnTo>
                      <a:pt x="368" y="245"/>
                    </a:lnTo>
                    <a:lnTo>
                      <a:pt x="368" y="245"/>
                    </a:lnTo>
                    <a:lnTo>
                      <a:pt x="373" y="247"/>
                    </a:lnTo>
                    <a:lnTo>
                      <a:pt x="378" y="247"/>
                    </a:lnTo>
                    <a:lnTo>
                      <a:pt x="378" y="247"/>
                    </a:lnTo>
                    <a:lnTo>
                      <a:pt x="381" y="247"/>
                    </a:lnTo>
                    <a:lnTo>
                      <a:pt x="381" y="247"/>
                    </a:lnTo>
                    <a:lnTo>
                      <a:pt x="385" y="250"/>
                    </a:lnTo>
                    <a:lnTo>
                      <a:pt x="390" y="250"/>
                    </a:lnTo>
                    <a:lnTo>
                      <a:pt x="390" y="250"/>
                    </a:lnTo>
                    <a:lnTo>
                      <a:pt x="393" y="250"/>
                    </a:lnTo>
                    <a:lnTo>
                      <a:pt x="393" y="250"/>
                    </a:lnTo>
                    <a:lnTo>
                      <a:pt x="398" y="252"/>
                    </a:lnTo>
                    <a:lnTo>
                      <a:pt x="400" y="252"/>
                    </a:lnTo>
                    <a:lnTo>
                      <a:pt x="460" y="262"/>
                    </a:lnTo>
                    <a:lnTo>
                      <a:pt x="460" y="301"/>
                    </a:lnTo>
                    <a:lnTo>
                      <a:pt x="436" y="303"/>
                    </a:lnTo>
                    <a:lnTo>
                      <a:pt x="417" y="308"/>
                    </a:lnTo>
                    <a:lnTo>
                      <a:pt x="402" y="310"/>
                    </a:lnTo>
                    <a:lnTo>
                      <a:pt x="398" y="315"/>
                    </a:lnTo>
                    <a:lnTo>
                      <a:pt x="398" y="337"/>
                    </a:lnTo>
                    <a:lnTo>
                      <a:pt x="402" y="342"/>
                    </a:lnTo>
                    <a:lnTo>
                      <a:pt x="402" y="342"/>
                    </a:lnTo>
                    <a:lnTo>
                      <a:pt x="402" y="371"/>
                    </a:lnTo>
                    <a:lnTo>
                      <a:pt x="398" y="374"/>
                    </a:lnTo>
                    <a:lnTo>
                      <a:pt x="398" y="376"/>
                    </a:lnTo>
                    <a:lnTo>
                      <a:pt x="402" y="381"/>
                    </a:lnTo>
                    <a:lnTo>
                      <a:pt x="402" y="381"/>
                    </a:lnTo>
                    <a:lnTo>
                      <a:pt x="402" y="400"/>
                    </a:lnTo>
                    <a:lnTo>
                      <a:pt x="398" y="403"/>
                    </a:lnTo>
                    <a:lnTo>
                      <a:pt x="398" y="412"/>
                    </a:lnTo>
                    <a:lnTo>
                      <a:pt x="402" y="417"/>
                    </a:lnTo>
                    <a:lnTo>
                      <a:pt x="402" y="417"/>
                    </a:lnTo>
                    <a:lnTo>
                      <a:pt x="400" y="1260"/>
                    </a:lnTo>
                    <a:lnTo>
                      <a:pt x="378" y="1260"/>
                    </a:lnTo>
                    <a:lnTo>
                      <a:pt x="376" y="415"/>
                    </a:lnTo>
                    <a:lnTo>
                      <a:pt x="315" y="415"/>
                    </a:lnTo>
                    <a:lnTo>
                      <a:pt x="315" y="383"/>
                    </a:lnTo>
                    <a:lnTo>
                      <a:pt x="90" y="383"/>
                    </a:lnTo>
                    <a:lnTo>
                      <a:pt x="75" y="415"/>
                    </a:lnTo>
                    <a:lnTo>
                      <a:pt x="42" y="415"/>
                    </a:lnTo>
                    <a:lnTo>
                      <a:pt x="17" y="473"/>
                    </a:lnTo>
                    <a:lnTo>
                      <a:pt x="17" y="1224"/>
                    </a:lnTo>
                    <a:lnTo>
                      <a:pt x="10" y="1224"/>
                    </a:lnTo>
                    <a:lnTo>
                      <a:pt x="10" y="1221"/>
                    </a:lnTo>
                    <a:lnTo>
                      <a:pt x="5" y="1219"/>
                    </a:lnTo>
                    <a:lnTo>
                      <a:pt x="0" y="1219"/>
                    </a:lnTo>
                    <a:lnTo>
                      <a:pt x="0" y="1576"/>
                    </a:lnTo>
                    <a:lnTo>
                      <a:pt x="1281" y="1576"/>
                    </a:lnTo>
                    <a:lnTo>
                      <a:pt x="1281" y="1017"/>
                    </a:lnTo>
                    <a:close/>
                    <a:moveTo>
                      <a:pt x="342" y="225"/>
                    </a:moveTo>
                    <a:lnTo>
                      <a:pt x="344" y="225"/>
                    </a:lnTo>
                    <a:lnTo>
                      <a:pt x="344" y="225"/>
                    </a:lnTo>
                    <a:lnTo>
                      <a:pt x="352" y="228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2" y="225"/>
                    </a:lnTo>
                    <a:lnTo>
                      <a:pt x="342" y="223"/>
                    </a:lnTo>
                    <a:lnTo>
                      <a:pt x="342" y="225"/>
                    </a:lnTo>
                    <a:close/>
                    <a:moveTo>
                      <a:pt x="342" y="228"/>
                    </a:moveTo>
                    <a:lnTo>
                      <a:pt x="342" y="228"/>
                    </a:lnTo>
                    <a:lnTo>
                      <a:pt x="339" y="228"/>
                    </a:lnTo>
                    <a:lnTo>
                      <a:pt x="342" y="228"/>
                    </a:lnTo>
                    <a:lnTo>
                      <a:pt x="342" y="228"/>
                    </a:lnTo>
                    <a:lnTo>
                      <a:pt x="361" y="233"/>
                    </a:lnTo>
                    <a:lnTo>
                      <a:pt x="342" y="228"/>
                    </a:lnTo>
                    <a:close/>
                    <a:moveTo>
                      <a:pt x="410" y="199"/>
                    </a:moveTo>
                    <a:lnTo>
                      <a:pt x="410" y="201"/>
                    </a:lnTo>
                    <a:lnTo>
                      <a:pt x="410" y="199"/>
                    </a:lnTo>
                    <a:lnTo>
                      <a:pt x="410" y="199"/>
                    </a:lnTo>
                    <a:lnTo>
                      <a:pt x="410" y="199"/>
                    </a:lnTo>
                    <a:close/>
                    <a:moveTo>
                      <a:pt x="414" y="208"/>
                    </a:moveTo>
                    <a:lnTo>
                      <a:pt x="412" y="206"/>
                    </a:lnTo>
                    <a:lnTo>
                      <a:pt x="412" y="206"/>
                    </a:lnTo>
                    <a:lnTo>
                      <a:pt x="412" y="206"/>
                    </a:lnTo>
                    <a:lnTo>
                      <a:pt x="412" y="206"/>
                    </a:lnTo>
                    <a:lnTo>
                      <a:pt x="412" y="206"/>
                    </a:lnTo>
                    <a:lnTo>
                      <a:pt x="414" y="208"/>
                    </a:lnTo>
                    <a:lnTo>
                      <a:pt x="419" y="211"/>
                    </a:lnTo>
                    <a:lnTo>
                      <a:pt x="414" y="208"/>
                    </a:lnTo>
                    <a:close/>
                    <a:moveTo>
                      <a:pt x="427" y="199"/>
                    </a:moveTo>
                    <a:lnTo>
                      <a:pt x="427" y="196"/>
                    </a:lnTo>
                    <a:lnTo>
                      <a:pt x="429" y="196"/>
                    </a:lnTo>
                    <a:lnTo>
                      <a:pt x="427" y="196"/>
                    </a:lnTo>
                    <a:lnTo>
                      <a:pt x="427" y="199"/>
                    </a:lnTo>
                    <a:close/>
                    <a:moveTo>
                      <a:pt x="429" y="206"/>
                    </a:moveTo>
                    <a:lnTo>
                      <a:pt x="429" y="204"/>
                    </a:lnTo>
                    <a:lnTo>
                      <a:pt x="429" y="204"/>
                    </a:lnTo>
                    <a:lnTo>
                      <a:pt x="429" y="204"/>
                    </a:lnTo>
                    <a:lnTo>
                      <a:pt x="429" y="206"/>
                    </a:lnTo>
                    <a:lnTo>
                      <a:pt x="431" y="206"/>
                    </a:lnTo>
                    <a:lnTo>
                      <a:pt x="429" y="20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0" name="Freeform 15"/>
              <p:cNvSpPr>
                <a:spLocks/>
              </p:cNvSpPr>
              <p:nvPr/>
            </p:nvSpPr>
            <p:spPr bwMode="auto">
              <a:xfrm>
                <a:off x="6098382" y="5208774"/>
                <a:ext cx="2030676" cy="1895615"/>
              </a:xfrm>
              <a:custGeom>
                <a:avLst/>
                <a:gdLst>
                  <a:gd name="T0" fmla="*/ 1278 w 1278"/>
                  <a:gd name="T1" fmla="*/ 836 h 1193"/>
                  <a:gd name="T2" fmla="*/ 1271 w 1278"/>
                  <a:gd name="T3" fmla="*/ 819 h 1193"/>
                  <a:gd name="T4" fmla="*/ 1252 w 1278"/>
                  <a:gd name="T5" fmla="*/ 821 h 1193"/>
                  <a:gd name="T6" fmla="*/ 1242 w 1278"/>
                  <a:gd name="T7" fmla="*/ 807 h 1193"/>
                  <a:gd name="T8" fmla="*/ 1206 w 1278"/>
                  <a:gd name="T9" fmla="*/ 700 h 1193"/>
                  <a:gd name="T10" fmla="*/ 1167 w 1278"/>
                  <a:gd name="T11" fmla="*/ 693 h 1193"/>
                  <a:gd name="T12" fmla="*/ 1126 w 1278"/>
                  <a:gd name="T13" fmla="*/ 651 h 1193"/>
                  <a:gd name="T14" fmla="*/ 1075 w 1278"/>
                  <a:gd name="T15" fmla="*/ 598 h 1193"/>
                  <a:gd name="T16" fmla="*/ 1068 w 1278"/>
                  <a:gd name="T17" fmla="*/ 586 h 1193"/>
                  <a:gd name="T18" fmla="*/ 1053 w 1278"/>
                  <a:gd name="T19" fmla="*/ 566 h 1193"/>
                  <a:gd name="T20" fmla="*/ 1048 w 1278"/>
                  <a:gd name="T21" fmla="*/ 581 h 1193"/>
                  <a:gd name="T22" fmla="*/ 1034 w 1278"/>
                  <a:gd name="T23" fmla="*/ 593 h 1193"/>
                  <a:gd name="T24" fmla="*/ 1034 w 1278"/>
                  <a:gd name="T25" fmla="*/ 625 h 1193"/>
                  <a:gd name="T26" fmla="*/ 956 w 1278"/>
                  <a:gd name="T27" fmla="*/ 685 h 1193"/>
                  <a:gd name="T28" fmla="*/ 925 w 1278"/>
                  <a:gd name="T29" fmla="*/ 695 h 1193"/>
                  <a:gd name="T30" fmla="*/ 884 w 1278"/>
                  <a:gd name="T31" fmla="*/ 824 h 1193"/>
                  <a:gd name="T32" fmla="*/ 864 w 1278"/>
                  <a:gd name="T33" fmla="*/ 807 h 1193"/>
                  <a:gd name="T34" fmla="*/ 850 w 1278"/>
                  <a:gd name="T35" fmla="*/ 838 h 1193"/>
                  <a:gd name="T36" fmla="*/ 833 w 1278"/>
                  <a:gd name="T37" fmla="*/ 819 h 1193"/>
                  <a:gd name="T38" fmla="*/ 814 w 1278"/>
                  <a:gd name="T39" fmla="*/ 841 h 1193"/>
                  <a:gd name="T40" fmla="*/ 751 w 1278"/>
                  <a:gd name="T41" fmla="*/ 32 h 1193"/>
                  <a:gd name="T42" fmla="*/ 445 w 1278"/>
                  <a:gd name="T43" fmla="*/ 855 h 1193"/>
                  <a:gd name="T44" fmla="*/ 431 w 1278"/>
                  <a:gd name="T45" fmla="*/ 739 h 1193"/>
                  <a:gd name="T46" fmla="*/ 404 w 1278"/>
                  <a:gd name="T47" fmla="*/ 756 h 1193"/>
                  <a:gd name="T48" fmla="*/ 378 w 1278"/>
                  <a:gd name="T49" fmla="*/ 561 h 1193"/>
                  <a:gd name="T50" fmla="*/ 375 w 1278"/>
                  <a:gd name="T51" fmla="*/ 547 h 1193"/>
                  <a:gd name="T52" fmla="*/ 368 w 1278"/>
                  <a:gd name="T53" fmla="*/ 569 h 1193"/>
                  <a:gd name="T54" fmla="*/ 351 w 1278"/>
                  <a:gd name="T55" fmla="*/ 479 h 1193"/>
                  <a:gd name="T56" fmla="*/ 341 w 1278"/>
                  <a:gd name="T57" fmla="*/ 348 h 1193"/>
                  <a:gd name="T58" fmla="*/ 324 w 1278"/>
                  <a:gd name="T59" fmla="*/ 372 h 1193"/>
                  <a:gd name="T60" fmla="*/ 312 w 1278"/>
                  <a:gd name="T61" fmla="*/ 479 h 1193"/>
                  <a:gd name="T62" fmla="*/ 295 w 1278"/>
                  <a:gd name="T63" fmla="*/ 561 h 1193"/>
                  <a:gd name="T64" fmla="*/ 290 w 1278"/>
                  <a:gd name="T65" fmla="*/ 547 h 1193"/>
                  <a:gd name="T66" fmla="*/ 288 w 1278"/>
                  <a:gd name="T67" fmla="*/ 569 h 1193"/>
                  <a:gd name="T68" fmla="*/ 269 w 1278"/>
                  <a:gd name="T69" fmla="*/ 693 h 1193"/>
                  <a:gd name="T70" fmla="*/ 269 w 1278"/>
                  <a:gd name="T71" fmla="*/ 695 h 1193"/>
                  <a:gd name="T72" fmla="*/ 261 w 1278"/>
                  <a:gd name="T73" fmla="*/ 758 h 1193"/>
                  <a:gd name="T74" fmla="*/ 244 w 1278"/>
                  <a:gd name="T75" fmla="*/ 712 h 1193"/>
                  <a:gd name="T76" fmla="*/ 232 w 1278"/>
                  <a:gd name="T77" fmla="*/ 574 h 1193"/>
                  <a:gd name="T78" fmla="*/ 208 w 1278"/>
                  <a:gd name="T79" fmla="*/ 710 h 1193"/>
                  <a:gd name="T80" fmla="*/ 194 w 1278"/>
                  <a:gd name="T81" fmla="*/ 748 h 1193"/>
                  <a:gd name="T82" fmla="*/ 174 w 1278"/>
                  <a:gd name="T83" fmla="*/ 688 h 1193"/>
                  <a:gd name="T84" fmla="*/ 172 w 1278"/>
                  <a:gd name="T85" fmla="*/ 685 h 1193"/>
                  <a:gd name="T86" fmla="*/ 169 w 1278"/>
                  <a:gd name="T87" fmla="*/ 615 h 1193"/>
                  <a:gd name="T88" fmla="*/ 167 w 1278"/>
                  <a:gd name="T89" fmla="*/ 610 h 1193"/>
                  <a:gd name="T90" fmla="*/ 157 w 1278"/>
                  <a:gd name="T91" fmla="*/ 557 h 1193"/>
                  <a:gd name="T92" fmla="*/ 148 w 1278"/>
                  <a:gd name="T93" fmla="*/ 547 h 1193"/>
                  <a:gd name="T94" fmla="*/ 123 w 1278"/>
                  <a:gd name="T95" fmla="*/ 479 h 1193"/>
                  <a:gd name="T96" fmla="*/ 123 w 1278"/>
                  <a:gd name="T97" fmla="*/ 464 h 1193"/>
                  <a:gd name="T98" fmla="*/ 121 w 1278"/>
                  <a:gd name="T99" fmla="*/ 304 h 1193"/>
                  <a:gd name="T100" fmla="*/ 97 w 1278"/>
                  <a:gd name="T101" fmla="*/ 464 h 1193"/>
                  <a:gd name="T102" fmla="*/ 94 w 1278"/>
                  <a:gd name="T103" fmla="*/ 476 h 1193"/>
                  <a:gd name="T104" fmla="*/ 70 w 1278"/>
                  <a:gd name="T105" fmla="*/ 554 h 1193"/>
                  <a:gd name="T106" fmla="*/ 60 w 1278"/>
                  <a:gd name="T107" fmla="*/ 549 h 1193"/>
                  <a:gd name="T108" fmla="*/ 48 w 1278"/>
                  <a:gd name="T109" fmla="*/ 610 h 1193"/>
                  <a:gd name="T110" fmla="*/ 41 w 1278"/>
                  <a:gd name="T111" fmla="*/ 746 h 1193"/>
                  <a:gd name="T112" fmla="*/ 17 w 1278"/>
                  <a:gd name="T113" fmla="*/ 739 h 1193"/>
                  <a:gd name="T114" fmla="*/ 7 w 1278"/>
                  <a:gd name="T115" fmla="*/ 848 h 1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78" h="1193">
                    <a:moveTo>
                      <a:pt x="12" y="306"/>
                    </a:moveTo>
                    <a:lnTo>
                      <a:pt x="0" y="304"/>
                    </a:lnTo>
                    <a:lnTo>
                      <a:pt x="0" y="1193"/>
                    </a:lnTo>
                    <a:lnTo>
                      <a:pt x="1278" y="1193"/>
                    </a:lnTo>
                    <a:lnTo>
                      <a:pt x="1278" y="836"/>
                    </a:lnTo>
                    <a:lnTo>
                      <a:pt x="1274" y="836"/>
                    </a:lnTo>
                    <a:lnTo>
                      <a:pt x="1274" y="819"/>
                    </a:lnTo>
                    <a:lnTo>
                      <a:pt x="1271" y="819"/>
                    </a:lnTo>
                    <a:lnTo>
                      <a:pt x="1271" y="819"/>
                    </a:lnTo>
                    <a:lnTo>
                      <a:pt x="1271" y="819"/>
                    </a:lnTo>
                    <a:lnTo>
                      <a:pt x="1269" y="819"/>
                    </a:lnTo>
                    <a:lnTo>
                      <a:pt x="1269" y="836"/>
                    </a:lnTo>
                    <a:lnTo>
                      <a:pt x="1257" y="836"/>
                    </a:lnTo>
                    <a:lnTo>
                      <a:pt x="1257" y="824"/>
                    </a:lnTo>
                    <a:lnTo>
                      <a:pt x="1252" y="821"/>
                    </a:lnTo>
                    <a:lnTo>
                      <a:pt x="1245" y="821"/>
                    </a:lnTo>
                    <a:lnTo>
                      <a:pt x="1245" y="807"/>
                    </a:lnTo>
                    <a:lnTo>
                      <a:pt x="1242" y="807"/>
                    </a:lnTo>
                    <a:lnTo>
                      <a:pt x="1242" y="807"/>
                    </a:lnTo>
                    <a:lnTo>
                      <a:pt x="1242" y="807"/>
                    </a:lnTo>
                    <a:lnTo>
                      <a:pt x="1240" y="807"/>
                    </a:lnTo>
                    <a:lnTo>
                      <a:pt x="1240" y="821"/>
                    </a:lnTo>
                    <a:lnTo>
                      <a:pt x="1220" y="821"/>
                    </a:lnTo>
                    <a:lnTo>
                      <a:pt x="1223" y="702"/>
                    </a:lnTo>
                    <a:lnTo>
                      <a:pt x="1206" y="700"/>
                    </a:lnTo>
                    <a:lnTo>
                      <a:pt x="1182" y="700"/>
                    </a:lnTo>
                    <a:lnTo>
                      <a:pt x="1174" y="695"/>
                    </a:lnTo>
                    <a:lnTo>
                      <a:pt x="1174" y="695"/>
                    </a:lnTo>
                    <a:lnTo>
                      <a:pt x="1172" y="695"/>
                    </a:lnTo>
                    <a:lnTo>
                      <a:pt x="1167" y="693"/>
                    </a:lnTo>
                    <a:lnTo>
                      <a:pt x="1167" y="688"/>
                    </a:lnTo>
                    <a:lnTo>
                      <a:pt x="1155" y="685"/>
                    </a:lnTo>
                    <a:lnTo>
                      <a:pt x="1150" y="685"/>
                    </a:lnTo>
                    <a:lnTo>
                      <a:pt x="1140" y="668"/>
                    </a:lnTo>
                    <a:lnTo>
                      <a:pt x="1126" y="651"/>
                    </a:lnTo>
                    <a:lnTo>
                      <a:pt x="1111" y="639"/>
                    </a:lnTo>
                    <a:lnTo>
                      <a:pt x="1092" y="629"/>
                    </a:lnTo>
                    <a:lnTo>
                      <a:pt x="1073" y="625"/>
                    </a:lnTo>
                    <a:lnTo>
                      <a:pt x="1073" y="598"/>
                    </a:lnTo>
                    <a:lnTo>
                      <a:pt x="1075" y="598"/>
                    </a:lnTo>
                    <a:lnTo>
                      <a:pt x="1075" y="595"/>
                    </a:lnTo>
                    <a:lnTo>
                      <a:pt x="1075" y="593"/>
                    </a:lnTo>
                    <a:lnTo>
                      <a:pt x="1073" y="593"/>
                    </a:lnTo>
                    <a:lnTo>
                      <a:pt x="1070" y="588"/>
                    </a:lnTo>
                    <a:lnTo>
                      <a:pt x="1068" y="586"/>
                    </a:lnTo>
                    <a:lnTo>
                      <a:pt x="1063" y="583"/>
                    </a:lnTo>
                    <a:lnTo>
                      <a:pt x="1061" y="581"/>
                    </a:lnTo>
                    <a:lnTo>
                      <a:pt x="1056" y="581"/>
                    </a:lnTo>
                    <a:lnTo>
                      <a:pt x="1056" y="566"/>
                    </a:lnTo>
                    <a:lnTo>
                      <a:pt x="1053" y="566"/>
                    </a:lnTo>
                    <a:lnTo>
                      <a:pt x="1053" y="564"/>
                    </a:lnTo>
                    <a:lnTo>
                      <a:pt x="1053" y="566"/>
                    </a:lnTo>
                    <a:lnTo>
                      <a:pt x="1048" y="566"/>
                    </a:lnTo>
                    <a:lnTo>
                      <a:pt x="1048" y="581"/>
                    </a:lnTo>
                    <a:lnTo>
                      <a:pt x="1048" y="581"/>
                    </a:lnTo>
                    <a:lnTo>
                      <a:pt x="1046" y="581"/>
                    </a:lnTo>
                    <a:lnTo>
                      <a:pt x="1041" y="583"/>
                    </a:lnTo>
                    <a:lnTo>
                      <a:pt x="1039" y="586"/>
                    </a:lnTo>
                    <a:lnTo>
                      <a:pt x="1036" y="588"/>
                    </a:lnTo>
                    <a:lnTo>
                      <a:pt x="1034" y="593"/>
                    </a:lnTo>
                    <a:lnTo>
                      <a:pt x="1031" y="593"/>
                    </a:lnTo>
                    <a:lnTo>
                      <a:pt x="1031" y="595"/>
                    </a:lnTo>
                    <a:lnTo>
                      <a:pt x="1031" y="598"/>
                    </a:lnTo>
                    <a:lnTo>
                      <a:pt x="1034" y="598"/>
                    </a:lnTo>
                    <a:lnTo>
                      <a:pt x="1034" y="625"/>
                    </a:lnTo>
                    <a:lnTo>
                      <a:pt x="1014" y="629"/>
                    </a:lnTo>
                    <a:lnTo>
                      <a:pt x="995" y="639"/>
                    </a:lnTo>
                    <a:lnTo>
                      <a:pt x="978" y="651"/>
                    </a:lnTo>
                    <a:lnTo>
                      <a:pt x="964" y="668"/>
                    </a:lnTo>
                    <a:lnTo>
                      <a:pt x="956" y="685"/>
                    </a:lnTo>
                    <a:lnTo>
                      <a:pt x="949" y="685"/>
                    </a:lnTo>
                    <a:lnTo>
                      <a:pt x="937" y="688"/>
                    </a:lnTo>
                    <a:lnTo>
                      <a:pt x="937" y="693"/>
                    </a:lnTo>
                    <a:lnTo>
                      <a:pt x="935" y="695"/>
                    </a:lnTo>
                    <a:lnTo>
                      <a:pt x="925" y="695"/>
                    </a:lnTo>
                    <a:lnTo>
                      <a:pt x="925" y="697"/>
                    </a:lnTo>
                    <a:lnTo>
                      <a:pt x="922" y="700"/>
                    </a:lnTo>
                    <a:lnTo>
                      <a:pt x="896" y="700"/>
                    </a:lnTo>
                    <a:lnTo>
                      <a:pt x="881" y="702"/>
                    </a:lnTo>
                    <a:lnTo>
                      <a:pt x="884" y="824"/>
                    </a:lnTo>
                    <a:lnTo>
                      <a:pt x="867" y="824"/>
                    </a:lnTo>
                    <a:lnTo>
                      <a:pt x="867" y="807"/>
                    </a:lnTo>
                    <a:lnTo>
                      <a:pt x="864" y="807"/>
                    </a:lnTo>
                    <a:lnTo>
                      <a:pt x="864" y="807"/>
                    </a:lnTo>
                    <a:lnTo>
                      <a:pt x="864" y="807"/>
                    </a:lnTo>
                    <a:lnTo>
                      <a:pt x="862" y="807"/>
                    </a:lnTo>
                    <a:lnTo>
                      <a:pt x="862" y="824"/>
                    </a:lnTo>
                    <a:lnTo>
                      <a:pt x="855" y="824"/>
                    </a:lnTo>
                    <a:lnTo>
                      <a:pt x="850" y="826"/>
                    </a:lnTo>
                    <a:lnTo>
                      <a:pt x="850" y="838"/>
                    </a:lnTo>
                    <a:lnTo>
                      <a:pt x="850" y="838"/>
                    </a:lnTo>
                    <a:lnTo>
                      <a:pt x="835" y="838"/>
                    </a:lnTo>
                    <a:lnTo>
                      <a:pt x="833" y="819"/>
                    </a:lnTo>
                    <a:lnTo>
                      <a:pt x="833" y="819"/>
                    </a:lnTo>
                    <a:lnTo>
                      <a:pt x="833" y="819"/>
                    </a:lnTo>
                    <a:lnTo>
                      <a:pt x="830" y="819"/>
                    </a:lnTo>
                    <a:lnTo>
                      <a:pt x="828" y="819"/>
                    </a:lnTo>
                    <a:lnTo>
                      <a:pt x="828" y="838"/>
                    </a:lnTo>
                    <a:lnTo>
                      <a:pt x="818" y="838"/>
                    </a:lnTo>
                    <a:lnTo>
                      <a:pt x="814" y="841"/>
                    </a:lnTo>
                    <a:lnTo>
                      <a:pt x="814" y="841"/>
                    </a:lnTo>
                    <a:lnTo>
                      <a:pt x="809" y="841"/>
                    </a:lnTo>
                    <a:lnTo>
                      <a:pt x="811" y="90"/>
                    </a:lnTo>
                    <a:lnTo>
                      <a:pt x="782" y="32"/>
                    </a:lnTo>
                    <a:lnTo>
                      <a:pt x="751" y="32"/>
                    </a:lnTo>
                    <a:lnTo>
                      <a:pt x="734" y="0"/>
                    </a:lnTo>
                    <a:lnTo>
                      <a:pt x="508" y="0"/>
                    </a:lnTo>
                    <a:lnTo>
                      <a:pt x="508" y="32"/>
                    </a:lnTo>
                    <a:lnTo>
                      <a:pt x="448" y="32"/>
                    </a:lnTo>
                    <a:lnTo>
                      <a:pt x="445" y="855"/>
                    </a:lnTo>
                    <a:lnTo>
                      <a:pt x="438" y="848"/>
                    </a:lnTo>
                    <a:lnTo>
                      <a:pt x="438" y="836"/>
                    </a:lnTo>
                    <a:lnTo>
                      <a:pt x="436" y="746"/>
                    </a:lnTo>
                    <a:lnTo>
                      <a:pt x="436" y="739"/>
                    </a:lnTo>
                    <a:lnTo>
                      <a:pt x="431" y="739"/>
                    </a:lnTo>
                    <a:lnTo>
                      <a:pt x="429" y="739"/>
                    </a:lnTo>
                    <a:lnTo>
                      <a:pt x="429" y="746"/>
                    </a:lnTo>
                    <a:lnTo>
                      <a:pt x="429" y="758"/>
                    </a:lnTo>
                    <a:lnTo>
                      <a:pt x="404" y="758"/>
                    </a:lnTo>
                    <a:lnTo>
                      <a:pt x="404" y="756"/>
                    </a:lnTo>
                    <a:lnTo>
                      <a:pt x="399" y="746"/>
                    </a:lnTo>
                    <a:lnTo>
                      <a:pt x="399" y="693"/>
                    </a:lnTo>
                    <a:lnTo>
                      <a:pt x="392" y="676"/>
                    </a:lnTo>
                    <a:lnTo>
                      <a:pt x="392" y="622"/>
                    </a:lnTo>
                    <a:lnTo>
                      <a:pt x="378" y="561"/>
                    </a:lnTo>
                    <a:lnTo>
                      <a:pt x="380" y="561"/>
                    </a:lnTo>
                    <a:lnTo>
                      <a:pt x="380" y="547"/>
                    </a:lnTo>
                    <a:lnTo>
                      <a:pt x="375" y="547"/>
                    </a:lnTo>
                    <a:lnTo>
                      <a:pt x="375" y="547"/>
                    </a:lnTo>
                    <a:lnTo>
                      <a:pt x="375" y="547"/>
                    </a:lnTo>
                    <a:lnTo>
                      <a:pt x="368" y="547"/>
                    </a:lnTo>
                    <a:lnTo>
                      <a:pt x="368" y="554"/>
                    </a:lnTo>
                    <a:lnTo>
                      <a:pt x="366" y="554"/>
                    </a:lnTo>
                    <a:lnTo>
                      <a:pt x="366" y="569"/>
                    </a:lnTo>
                    <a:lnTo>
                      <a:pt x="368" y="569"/>
                    </a:lnTo>
                    <a:lnTo>
                      <a:pt x="358" y="610"/>
                    </a:lnTo>
                    <a:lnTo>
                      <a:pt x="346" y="481"/>
                    </a:lnTo>
                    <a:lnTo>
                      <a:pt x="351" y="481"/>
                    </a:lnTo>
                    <a:lnTo>
                      <a:pt x="351" y="479"/>
                    </a:lnTo>
                    <a:lnTo>
                      <a:pt x="351" y="479"/>
                    </a:lnTo>
                    <a:lnTo>
                      <a:pt x="351" y="469"/>
                    </a:lnTo>
                    <a:lnTo>
                      <a:pt x="344" y="469"/>
                    </a:lnTo>
                    <a:lnTo>
                      <a:pt x="337" y="372"/>
                    </a:lnTo>
                    <a:lnTo>
                      <a:pt x="341" y="372"/>
                    </a:lnTo>
                    <a:lnTo>
                      <a:pt x="341" y="348"/>
                    </a:lnTo>
                    <a:lnTo>
                      <a:pt x="341" y="309"/>
                    </a:lnTo>
                    <a:lnTo>
                      <a:pt x="320" y="309"/>
                    </a:lnTo>
                    <a:lnTo>
                      <a:pt x="320" y="348"/>
                    </a:lnTo>
                    <a:lnTo>
                      <a:pt x="320" y="372"/>
                    </a:lnTo>
                    <a:lnTo>
                      <a:pt x="324" y="372"/>
                    </a:lnTo>
                    <a:lnTo>
                      <a:pt x="324" y="374"/>
                    </a:lnTo>
                    <a:lnTo>
                      <a:pt x="317" y="469"/>
                    </a:lnTo>
                    <a:lnTo>
                      <a:pt x="312" y="469"/>
                    </a:lnTo>
                    <a:lnTo>
                      <a:pt x="312" y="472"/>
                    </a:lnTo>
                    <a:lnTo>
                      <a:pt x="312" y="479"/>
                    </a:lnTo>
                    <a:lnTo>
                      <a:pt x="312" y="481"/>
                    </a:lnTo>
                    <a:lnTo>
                      <a:pt x="317" y="481"/>
                    </a:lnTo>
                    <a:lnTo>
                      <a:pt x="305" y="610"/>
                    </a:lnTo>
                    <a:lnTo>
                      <a:pt x="295" y="566"/>
                    </a:lnTo>
                    <a:lnTo>
                      <a:pt x="295" y="561"/>
                    </a:lnTo>
                    <a:lnTo>
                      <a:pt x="298" y="561"/>
                    </a:lnTo>
                    <a:lnTo>
                      <a:pt x="298" y="547"/>
                    </a:lnTo>
                    <a:lnTo>
                      <a:pt x="290" y="547"/>
                    </a:lnTo>
                    <a:lnTo>
                      <a:pt x="290" y="547"/>
                    </a:lnTo>
                    <a:lnTo>
                      <a:pt x="290" y="547"/>
                    </a:lnTo>
                    <a:lnTo>
                      <a:pt x="286" y="547"/>
                    </a:lnTo>
                    <a:lnTo>
                      <a:pt x="286" y="554"/>
                    </a:lnTo>
                    <a:lnTo>
                      <a:pt x="286" y="554"/>
                    </a:lnTo>
                    <a:lnTo>
                      <a:pt x="286" y="569"/>
                    </a:lnTo>
                    <a:lnTo>
                      <a:pt x="288" y="569"/>
                    </a:lnTo>
                    <a:lnTo>
                      <a:pt x="276" y="622"/>
                    </a:lnTo>
                    <a:lnTo>
                      <a:pt x="276" y="622"/>
                    </a:lnTo>
                    <a:lnTo>
                      <a:pt x="274" y="627"/>
                    </a:lnTo>
                    <a:lnTo>
                      <a:pt x="274" y="676"/>
                    </a:lnTo>
                    <a:lnTo>
                      <a:pt x="269" y="693"/>
                    </a:lnTo>
                    <a:lnTo>
                      <a:pt x="269" y="693"/>
                    </a:lnTo>
                    <a:lnTo>
                      <a:pt x="269" y="693"/>
                    </a:lnTo>
                    <a:lnTo>
                      <a:pt x="269" y="695"/>
                    </a:lnTo>
                    <a:lnTo>
                      <a:pt x="269" y="695"/>
                    </a:lnTo>
                    <a:lnTo>
                      <a:pt x="269" y="695"/>
                    </a:lnTo>
                    <a:lnTo>
                      <a:pt x="269" y="695"/>
                    </a:lnTo>
                    <a:lnTo>
                      <a:pt x="269" y="746"/>
                    </a:lnTo>
                    <a:lnTo>
                      <a:pt x="261" y="756"/>
                    </a:lnTo>
                    <a:lnTo>
                      <a:pt x="261" y="756"/>
                    </a:lnTo>
                    <a:lnTo>
                      <a:pt x="261" y="758"/>
                    </a:lnTo>
                    <a:lnTo>
                      <a:pt x="261" y="758"/>
                    </a:lnTo>
                    <a:lnTo>
                      <a:pt x="252" y="758"/>
                    </a:lnTo>
                    <a:lnTo>
                      <a:pt x="252" y="748"/>
                    </a:lnTo>
                    <a:lnTo>
                      <a:pt x="244" y="748"/>
                    </a:lnTo>
                    <a:lnTo>
                      <a:pt x="244" y="712"/>
                    </a:lnTo>
                    <a:lnTo>
                      <a:pt x="244" y="710"/>
                    </a:lnTo>
                    <a:lnTo>
                      <a:pt x="240" y="710"/>
                    </a:lnTo>
                    <a:lnTo>
                      <a:pt x="225" y="574"/>
                    </a:lnTo>
                    <a:lnTo>
                      <a:pt x="225" y="574"/>
                    </a:lnTo>
                    <a:lnTo>
                      <a:pt x="232" y="574"/>
                    </a:lnTo>
                    <a:lnTo>
                      <a:pt x="232" y="537"/>
                    </a:lnTo>
                    <a:lnTo>
                      <a:pt x="215" y="537"/>
                    </a:lnTo>
                    <a:lnTo>
                      <a:pt x="215" y="574"/>
                    </a:lnTo>
                    <a:lnTo>
                      <a:pt x="220" y="574"/>
                    </a:lnTo>
                    <a:lnTo>
                      <a:pt x="208" y="710"/>
                    </a:lnTo>
                    <a:lnTo>
                      <a:pt x="208" y="710"/>
                    </a:lnTo>
                    <a:lnTo>
                      <a:pt x="208" y="710"/>
                    </a:lnTo>
                    <a:lnTo>
                      <a:pt x="201" y="710"/>
                    </a:lnTo>
                    <a:lnTo>
                      <a:pt x="201" y="748"/>
                    </a:lnTo>
                    <a:lnTo>
                      <a:pt x="194" y="748"/>
                    </a:lnTo>
                    <a:lnTo>
                      <a:pt x="194" y="758"/>
                    </a:lnTo>
                    <a:lnTo>
                      <a:pt x="179" y="758"/>
                    </a:lnTo>
                    <a:lnTo>
                      <a:pt x="179" y="758"/>
                    </a:lnTo>
                    <a:lnTo>
                      <a:pt x="174" y="746"/>
                    </a:lnTo>
                    <a:lnTo>
                      <a:pt x="174" y="688"/>
                    </a:lnTo>
                    <a:lnTo>
                      <a:pt x="174" y="688"/>
                    </a:lnTo>
                    <a:lnTo>
                      <a:pt x="174" y="688"/>
                    </a:lnTo>
                    <a:lnTo>
                      <a:pt x="172" y="688"/>
                    </a:lnTo>
                    <a:lnTo>
                      <a:pt x="172" y="685"/>
                    </a:lnTo>
                    <a:lnTo>
                      <a:pt x="172" y="685"/>
                    </a:lnTo>
                    <a:lnTo>
                      <a:pt x="172" y="685"/>
                    </a:lnTo>
                    <a:lnTo>
                      <a:pt x="169" y="683"/>
                    </a:lnTo>
                    <a:lnTo>
                      <a:pt x="169" y="617"/>
                    </a:lnTo>
                    <a:lnTo>
                      <a:pt x="169" y="617"/>
                    </a:lnTo>
                    <a:lnTo>
                      <a:pt x="169" y="615"/>
                    </a:lnTo>
                    <a:lnTo>
                      <a:pt x="167" y="615"/>
                    </a:lnTo>
                    <a:lnTo>
                      <a:pt x="167" y="615"/>
                    </a:lnTo>
                    <a:lnTo>
                      <a:pt x="167" y="610"/>
                    </a:lnTo>
                    <a:lnTo>
                      <a:pt x="167" y="610"/>
                    </a:lnTo>
                    <a:lnTo>
                      <a:pt x="167" y="610"/>
                    </a:lnTo>
                    <a:lnTo>
                      <a:pt x="165" y="610"/>
                    </a:lnTo>
                    <a:lnTo>
                      <a:pt x="165" y="610"/>
                    </a:lnTo>
                    <a:lnTo>
                      <a:pt x="155" y="569"/>
                    </a:lnTo>
                    <a:lnTo>
                      <a:pt x="157" y="569"/>
                    </a:lnTo>
                    <a:lnTo>
                      <a:pt x="157" y="557"/>
                    </a:lnTo>
                    <a:lnTo>
                      <a:pt x="155" y="557"/>
                    </a:lnTo>
                    <a:lnTo>
                      <a:pt x="155" y="547"/>
                    </a:lnTo>
                    <a:lnTo>
                      <a:pt x="148" y="547"/>
                    </a:lnTo>
                    <a:lnTo>
                      <a:pt x="148" y="547"/>
                    </a:lnTo>
                    <a:lnTo>
                      <a:pt x="148" y="547"/>
                    </a:lnTo>
                    <a:lnTo>
                      <a:pt x="143" y="547"/>
                    </a:lnTo>
                    <a:lnTo>
                      <a:pt x="143" y="561"/>
                    </a:lnTo>
                    <a:lnTo>
                      <a:pt x="145" y="561"/>
                    </a:lnTo>
                    <a:lnTo>
                      <a:pt x="136" y="603"/>
                    </a:lnTo>
                    <a:lnTo>
                      <a:pt x="123" y="479"/>
                    </a:lnTo>
                    <a:lnTo>
                      <a:pt x="131" y="476"/>
                    </a:lnTo>
                    <a:lnTo>
                      <a:pt x="131" y="476"/>
                    </a:lnTo>
                    <a:lnTo>
                      <a:pt x="131" y="467"/>
                    </a:lnTo>
                    <a:lnTo>
                      <a:pt x="128" y="464"/>
                    </a:lnTo>
                    <a:lnTo>
                      <a:pt x="123" y="464"/>
                    </a:lnTo>
                    <a:lnTo>
                      <a:pt x="116" y="370"/>
                    </a:lnTo>
                    <a:lnTo>
                      <a:pt x="116" y="370"/>
                    </a:lnTo>
                    <a:lnTo>
                      <a:pt x="121" y="370"/>
                    </a:lnTo>
                    <a:lnTo>
                      <a:pt x="121" y="343"/>
                    </a:lnTo>
                    <a:lnTo>
                      <a:pt x="121" y="304"/>
                    </a:lnTo>
                    <a:lnTo>
                      <a:pt x="99" y="304"/>
                    </a:lnTo>
                    <a:lnTo>
                      <a:pt x="99" y="343"/>
                    </a:lnTo>
                    <a:lnTo>
                      <a:pt x="99" y="370"/>
                    </a:lnTo>
                    <a:lnTo>
                      <a:pt x="104" y="370"/>
                    </a:lnTo>
                    <a:lnTo>
                      <a:pt x="97" y="464"/>
                    </a:lnTo>
                    <a:lnTo>
                      <a:pt x="90" y="464"/>
                    </a:lnTo>
                    <a:lnTo>
                      <a:pt x="90" y="474"/>
                    </a:lnTo>
                    <a:lnTo>
                      <a:pt x="90" y="474"/>
                    </a:lnTo>
                    <a:lnTo>
                      <a:pt x="90" y="476"/>
                    </a:lnTo>
                    <a:lnTo>
                      <a:pt x="94" y="476"/>
                    </a:lnTo>
                    <a:lnTo>
                      <a:pt x="82" y="603"/>
                    </a:lnTo>
                    <a:lnTo>
                      <a:pt x="75" y="569"/>
                    </a:lnTo>
                    <a:lnTo>
                      <a:pt x="75" y="569"/>
                    </a:lnTo>
                    <a:lnTo>
                      <a:pt x="75" y="554"/>
                    </a:lnTo>
                    <a:lnTo>
                      <a:pt x="70" y="554"/>
                    </a:lnTo>
                    <a:lnTo>
                      <a:pt x="70" y="549"/>
                    </a:lnTo>
                    <a:lnTo>
                      <a:pt x="65" y="549"/>
                    </a:lnTo>
                    <a:lnTo>
                      <a:pt x="65" y="547"/>
                    </a:lnTo>
                    <a:lnTo>
                      <a:pt x="65" y="549"/>
                    </a:lnTo>
                    <a:lnTo>
                      <a:pt x="60" y="549"/>
                    </a:lnTo>
                    <a:lnTo>
                      <a:pt x="60" y="561"/>
                    </a:lnTo>
                    <a:lnTo>
                      <a:pt x="63" y="561"/>
                    </a:lnTo>
                    <a:lnTo>
                      <a:pt x="51" y="610"/>
                    </a:lnTo>
                    <a:lnTo>
                      <a:pt x="51" y="610"/>
                    </a:lnTo>
                    <a:lnTo>
                      <a:pt x="48" y="610"/>
                    </a:lnTo>
                    <a:lnTo>
                      <a:pt x="46" y="610"/>
                    </a:lnTo>
                    <a:lnTo>
                      <a:pt x="46" y="683"/>
                    </a:lnTo>
                    <a:lnTo>
                      <a:pt x="41" y="685"/>
                    </a:lnTo>
                    <a:lnTo>
                      <a:pt x="41" y="700"/>
                    </a:lnTo>
                    <a:lnTo>
                      <a:pt x="41" y="746"/>
                    </a:lnTo>
                    <a:lnTo>
                      <a:pt x="34" y="756"/>
                    </a:lnTo>
                    <a:lnTo>
                      <a:pt x="34" y="758"/>
                    </a:lnTo>
                    <a:lnTo>
                      <a:pt x="19" y="758"/>
                    </a:lnTo>
                    <a:lnTo>
                      <a:pt x="17" y="746"/>
                    </a:lnTo>
                    <a:lnTo>
                      <a:pt x="17" y="739"/>
                    </a:lnTo>
                    <a:lnTo>
                      <a:pt x="17" y="739"/>
                    </a:lnTo>
                    <a:lnTo>
                      <a:pt x="12" y="739"/>
                    </a:lnTo>
                    <a:lnTo>
                      <a:pt x="12" y="746"/>
                    </a:lnTo>
                    <a:lnTo>
                      <a:pt x="7" y="836"/>
                    </a:lnTo>
                    <a:lnTo>
                      <a:pt x="7" y="848"/>
                    </a:lnTo>
                    <a:lnTo>
                      <a:pt x="5" y="851"/>
                    </a:lnTo>
                    <a:lnTo>
                      <a:pt x="10" y="365"/>
                    </a:lnTo>
                    <a:lnTo>
                      <a:pt x="12" y="30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1" name="Freeform 16"/>
              <p:cNvSpPr>
                <a:spLocks/>
              </p:cNvSpPr>
              <p:nvPr/>
            </p:nvSpPr>
            <p:spPr bwMode="auto">
              <a:xfrm>
                <a:off x="4070883" y="4843315"/>
                <a:ext cx="2027498" cy="2261074"/>
              </a:xfrm>
              <a:custGeom>
                <a:avLst/>
                <a:gdLst>
                  <a:gd name="T0" fmla="*/ 1242 w 1276"/>
                  <a:gd name="T1" fmla="*/ 529 h 1423"/>
                  <a:gd name="T2" fmla="*/ 1225 w 1276"/>
                  <a:gd name="T3" fmla="*/ 527 h 1423"/>
                  <a:gd name="T4" fmla="*/ 1196 w 1276"/>
                  <a:gd name="T5" fmla="*/ 505 h 1423"/>
                  <a:gd name="T6" fmla="*/ 1172 w 1276"/>
                  <a:gd name="T7" fmla="*/ 483 h 1423"/>
                  <a:gd name="T8" fmla="*/ 1148 w 1276"/>
                  <a:gd name="T9" fmla="*/ 461 h 1423"/>
                  <a:gd name="T10" fmla="*/ 1126 w 1276"/>
                  <a:gd name="T11" fmla="*/ 439 h 1423"/>
                  <a:gd name="T12" fmla="*/ 1043 w 1276"/>
                  <a:gd name="T13" fmla="*/ 434 h 1423"/>
                  <a:gd name="T14" fmla="*/ 1005 w 1276"/>
                  <a:gd name="T15" fmla="*/ 447 h 1423"/>
                  <a:gd name="T16" fmla="*/ 985 w 1276"/>
                  <a:gd name="T17" fmla="*/ 461 h 1423"/>
                  <a:gd name="T18" fmla="*/ 981 w 1276"/>
                  <a:gd name="T19" fmla="*/ 481 h 1423"/>
                  <a:gd name="T20" fmla="*/ 959 w 1276"/>
                  <a:gd name="T21" fmla="*/ 495 h 1423"/>
                  <a:gd name="T22" fmla="*/ 939 w 1276"/>
                  <a:gd name="T23" fmla="*/ 505 h 1423"/>
                  <a:gd name="T24" fmla="*/ 937 w 1276"/>
                  <a:gd name="T25" fmla="*/ 524 h 1423"/>
                  <a:gd name="T26" fmla="*/ 913 w 1276"/>
                  <a:gd name="T27" fmla="*/ 529 h 1423"/>
                  <a:gd name="T28" fmla="*/ 840 w 1276"/>
                  <a:gd name="T29" fmla="*/ 534 h 1423"/>
                  <a:gd name="T30" fmla="*/ 840 w 1276"/>
                  <a:gd name="T31" fmla="*/ 595 h 1423"/>
                  <a:gd name="T32" fmla="*/ 765 w 1276"/>
                  <a:gd name="T33" fmla="*/ 876 h 1423"/>
                  <a:gd name="T34" fmla="*/ 763 w 1276"/>
                  <a:gd name="T35" fmla="*/ 544 h 1423"/>
                  <a:gd name="T36" fmla="*/ 690 w 1276"/>
                  <a:gd name="T37" fmla="*/ 539 h 1423"/>
                  <a:gd name="T38" fmla="*/ 668 w 1276"/>
                  <a:gd name="T39" fmla="*/ 534 h 1423"/>
                  <a:gd name="T40" fmla="*/ 661 w 1276"/>
                  <a:gd name="T41" fmla="*/ 515 h 1423"/>
                  <a:gd name="T42" fmla="*/ 646 w 1276"/>
                  <a:gd name="T43" fmla="*/ 502 h 1423"/>
                  <a:gd name="T44" fmla="*/ 625 w 1276"/>
                  <a:gd name="T45" fmla="*/ 490 h 1423"/>
                  <a:gd name="T46" fmla="*/ 617 w 1276"/>
                  <a:gd name="T47" fmla="*/ 471 h 1423"/>
                  <a:gd name="T48" fmla="*/ 600 w 1276"/>
                  <a:gd name="T49" fmla="*/ 456 h 1423"/>
                  <a:gd name="T50" fmla="*/ 559 w 1276"/>
                  <a:gd name="T51" fmla="*/ 444 h 1423"/>
                  <a:gd name="T52" fmla="*/ 482 w 1276"/>
                  <a:gd name="T53" fmla="*/ 449 h 1423"/>
                  <a:gd name="T54" fmla="*/ 460 w 1276"/>
                  <a:gd name="T55" fmla="*/ 471 h 1423"/>
                  <a:gd name="T56" fmla="*/ 436 w 1276"/>
                  <a:gd name="T57" fmla="*/ 493 h 1423"/>
                  <a:gd name="T58" fmla="*/ 411 w 1276"/>
                  <a:gd name="T59" fmla="*/ 512 h 1423"/>
                  <a:gd name="T60" fmla="*/ 385 w 1276"/>
                  <a:gd name="T61" fmla="*/ 534 h 1423"/>
                  <a:gd name="T62" fmla="*/ 382 w 1276"/>
                  <a:gd name="T63" fmla="*/ 536 h 1423"/>
                  <a:gd name="T64" fmla="*/ 322 w 1276"/>
                  <a:gd name="T65" fmla="*/ 328 h 1423"/>
                  <a:gd name="T66" fmla="*/ 264 w 1276"/>
                  <a:gd name="T67" fmla="*/ 274 h 1423"/>
                  <a:gd name="T68" fmla="*/ 201 w 1276"/>
                  <a:gd name="T69" fmla="*/ 233 h 1423"/>
                  <a:gd name="T70" fmla="*/ 179 w 1276"/>
                  <a:gd name="T71" fmla="*/ 328 h 1423"/>
                  <a:gd name="T72" fmla="*/ 181 w 1276"/>
                  <a:gd name="T73" fmla="*/ 255 h 1423"/>
                  <a:gd name="T74" fmla="*/ 179 w 1276"/>
                  <a:gd name="T75" fmla="*/ 252 h 1423"/>
                  <a:gd name="T76" fmla="*/ 181 w 1276"/>
                  <a:gd name="T77" fmla="*/ 213 h 1423"/>
                  <a:gd name="T78" fmla="*/ 179 w 1276"/>
                  <a:gd name="T79" fmla="*/ 213 h 1423"/>
                  <a:gd name="T80" fmla="*/ 181 w 1276"/>
                  <a:gd name="T81" fmla="*/ 174 h 1423"/>
                  <a:gd name="T82" fmla="*/ 179 w 1276"/>
                  <a:gd name="T83" fmla="*/ 172 h 1423"/>
                  <a:gd name="T84" fmla="*/ 116 w 1276"/>
                  <a:gd name="T85" fmla="*/ 109 h 1423"/>
                  <a:gd name="T86" fmla="*/ 29 w 1276"/>
                  <a:gd name="T87" fmla="*/ 104 h 1423"/>
                  <a:gd name="T88" fmla="*/ 29 w 1276"/>
                  <a:gd name="T89" fmla="*/ 31 h 1423"/>
                  <a:gd name="T90" fmla="*/ 29 w 1276"/>
                  <a:gd name="T91" fmla="*/ 9 h 1423"/>
                  <a:gd name="T92" fmla="*/ 29 w 1276"/>
                  <a:gd name="T93" fmla="*/ 0 h 1423"/>
                  <a:gd name="T94" fmla="*/ 0 w 1276"/>
                  <a:gd name="T95" fmla="*/ 1423 h 1423"/>
                  <a:gd name="T96" fmla="*/ 1276 w 1276"/>
                  <a:gd name="T97" fmla="*/ 534 h 1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76" h="1423">
                    <a:moveTo>
                      <a:pt x="1276" y="534"/>
                    </a:moveTo>
                    <a:lnTo>
                      <a:pt x="1242" y="529"/>
                    </a:lnTo>
                    <a:lnTo>
                      <a:pt x="1223" y="532"/>
                    </a:lnTo>
                    <a:lnTo>
                      <a:pt x="1225" y="527"/>
                    </a:lnTo>
                    <a:lnTo>
                      <a:pt x="1196" y="524"/>
                    </a:lnTo>
                    <a:lnTo>
                      <a:pt x="1196" y="505"/>
                    </a:lnTo>
                    <a:lnTo>
                      <a:pt x="1172" y="502"/>
                    </a:lnTo>
                    <a:lnTo>
                      <a:pt x="1172" y="483"/>
                    </a:lnTo>
                    <a:lnTo>
                      <a:pt x="1148" y="481"/>
                    </a:lnTo>
                    <a:lnTo>
                      <a:pt x="1148" y="461"/>
                    </a:lnTo>
                    <a:lnTo>
                      <a:pt x="1123" y="459"/>
                    </a:lnTo>
                    <a:lnTo>
                      <a:pt x="1126" y="439"/>
                    </a:lnTo>
                    <a:lnTo>
                      <a:pt x="1094" y="434"/>
                    </a:lnTo>
                    <a:lnTo>
                      <a:pt x="1043" y="434"/>
                    </a:lnTo>
                    <a:lnTo>
                      <a:pt x="1007" y="439"/>
                    </a:lnTo>
                    <a:lnTo>
                      <a:pt x="1005" y="447"/>
                    </a:lnTo>
                    <a:lnTo>
                      <a:pt x="1005" y="459"/>
                    </a:lnTo>
                    <a:lnTo>
                      <a:pt x="985" y="461"/>
                    </a:lnTo>
                    <a:lnTo>
                      <a:pt x="983" y="471"/>
                    </a:lnTo>
                    <a:lnTo>
                      <a:pt x="981" y="481"/>
                    </a:lnTo>
                    <a:lnTo>
                      <a:pt x="964" y="483"/>
                    </a:lnTo>
                    <a:lnTo>
                      <a:pt x="959" y="495"/>
                    </a:lnTo>
                    <a:lnTo>
                      <a:pt x="959" y="502"/>
                    </a:lnTo>
                    <a:lnTo>
                      <a:pt x="939" y="505"/>
                    </a:lnTo>
                    <a:lnTo>
                      <a:pt x="937" y="517"/>
                    </a:lnTo>
                    <a:lnTo>
                      <a:pt x="937" y="524"/>
                    </a:lnTo>
                    <a:lnTo>
                      <a:pt x="915" y="527"/>
                    </a:lnTo>
                    <a:lnTo>
                      <a:pt x="913" y="529"/>
                    </a:lnTo>
                    <a:lnTo>
                      <a:pt x="893" y="527"/>
                    </a:lnTo>
                    <a:lnTo>
                      <a:pt x="840" y="534"/>
                    </a:lnTo>
                    <a:lnTo>
                      <a:pt x="840" y="595"/>
                    </a:lnTo>
                    <a:lnTo>
                      <a:pt x="840" y="595"/>
                    </a:lnTo>
                    <a:lnTo>
                      <a:pt x="840" y="876"/>
                    </a:lnTo>
                    <a:lnTo>
                      <a:pt x="765" y="876"/>
                    </a:lnTo>
                    <a:lnTo>
                      <a:pt x="763" y="600"/>
                    </a:lnTo>
                    <a:lnTo>
                      <a:pt x="763" y="544"/>
                    </a:lnTo>
                    <a:lnTo>
                      <a:pt x="707" y="536"/>
                    </a:lnTo>
                    <a:lnTo>
                      <a:pt x="690" y="539"/>
                    </a:lnTo>
                    <a:lnTo>
                      <a:pt x="688" y="536"/>
                    </a:lnTo>
                    <a:lnTo>
                      <a:pt x="668" y="534"/>
                    </a:lnTo>
                    <a:lnTo>
                      <a:pt x="668" y="527"/>
                    </a:lnTo>
                    <a:lnTo>
                      <a:pt x="661" y="515"/>
                    </a:lnTo>
                    <a:lnTo>
                      <a:pt x="646" y="512"/>
                    </a:lnTo>
                    <a:lnTo>
                      <a:pt x="646" y="502"/>
                    </a:lnTo>
                    <a:lnTo>
                      <a:pt x="639" y="493"/>
                    </a:lnTo>
                    <a:lnTo>
                      <a:pt x="625" y="490"/>
                    </a:lnTo>
                    <a:lnTo>
                      <a:pt x="625" y="481"/>
                    </a:lnTo>
                    <a:lnTo>
                      <a:pt x="617" y="471"/>
                    </a:lnTo>
                    <a:lnTo>
                      <a:pt x="603" y="468"/>
                    </a:lnTo>
                    <a:lnTo>
                      <a:pt x="600" y="456"/>
                    </a:lnTo>
                    <a:lnTo>
                      <a:pt x="598" y="449"/>
                    </a:lnTo>
                    <a:lnTo>
                      <a:pt x="559" y="444"/>
                    </a:lnTo>
                    <a:lnTo>
                      <a:pt x="511" y="444"/>
                    </a:lnTo>
                    <a:lnTo>
                      <a:pt x="482" y="449"/>
                    </a:lnTo>
                    <a:lnTo>
                      <a:pt x="482" y="466"/>
                    </a:lnTo>
                    <a:lnTo>
                      <a:pt x="460" y="471"/>
                    </a:lnTo>
                    <a:lnTo>
                      <a:pt x="460" y="488"/>
                    </a:lnTo>
                    <a:lnTo>
                      <a:pt x="436" y="493"/>
                    </a:lnTo>
                    <a:lnTo>
                      <a:pt x="436" y="510"/>
                    </a:lnTo>
                    <a:lnTo>
                      <a:pt x="411" y="512"/>
                    </a:lnTo>
                    <a:lnTo>
                      <a:pt x="411" y="532"/>
                    </a:lnTo>
                    <a:lnTo>
                      <a:pt x="385" y="534"/>
                    </a:lnTo>
                    <a:lnTo>
                      <a:pt x="385" y="536"/>
                    </a:lnTo>
                    <a:lnTo>
                      <a:pt x="382" y="536"/>
                    </a:lnTo>
                    <a:lnTo>
                      <a:pt x="382" y="328"/>
                    </a:lnTo>
                    <a:lnTo>
                      <a:pt x="322" y="328"/>
                    </a:lnTo>
                    <a:lnTo>
                      <a:pt x="322" y="274"/>
                    </a:lnTo>
                    <a:lnTo>
                      <a:pt x="264" y="274"/>
                    </a:lnTo>
                    <a:lnTo>
                      <a:pt x="264" y="233"/>
                    </a:lnTo>
                    <a:lnTo>
                      <a:pt x="201" y="233"/>
                    </a:lnTo>
                    <a:lnTo>
                      <a:pt x="201" y="328"/>
                    </a:lnTo>
                    <a:lnTo>
                      <a:pt x="179" y="328"/>
                    </a:lnTo>
                    <a:lnTo>
                      <a:pt x="179" y="257"/>
                    </a:lnTo>
                    <a:lnTo>
                      <a:pt x="181" y="255"/>
                    </a:lnTo>
                    <a:lnTo>
                      <a:pt x="181" y="252"/>
                    </a:lnTo>
                    <a:lnTo>
                      <a:pt x="179" y="252"/>
                    </a:lnTo>
                    <a:lnTo>
                      <a:pt x="179" y="218"/>
                    </a:lnTo>
                    <a:lnTo>
                      <a:pt x="181" y="213"/>
                    </a:lnTo>
                    <a:lnTo>
                      <a:pt x="181" y="213"/>
                    </a:lnTo>
                    <a:lnTo>
                      <a:pt x="179" y="213"/>
                    </a:lnTo>
                    <a:lnTo>
                      <a:pt x="179" y="177"/>
                    </a:lnTo>
                    <a:lnTo>
                      <a:pt x="181" y="174"/>
                    </a:lnTo>
                    <a:lnTo>
                      <a:pt x="181" y="172"/>
                    </a:lnTo>
                    <a:lnTo>
                      <a:pt x="179" y="172"/>
                    </a:lnTo>
                    <a:lnTo>
                      <a:pt x="179" y="114"/>
                    </a:lnTo>
                    <a:lnTo>
                      <a:pt x="116" y="109"/>
                    </a:lnTo>
                    <a:lnTo>
                      <a:pt x="43" y="104"/>
                    </a:lnTo>
                    <a:lnTo>
                      <a:pt x="29" y="104"/>
                    </a:lnTo>
                    <a:lnTo>
                      <a:pt x="29" y="51"/>
                    </a:lnTo>
                    <a:lnTo>
                      <a:pt x="29" y="31"/>
                    </a:lnTo>
                    <a:lnTo>
                      <a:pt x="29" y="26"/>
                    </a:lnTo>
                    <a:lnTo>
                      <a:pt x="29" y="9"/>
                    </a:lnTo>
                    <a:lnTo>
                      <a:pt x="29" y="4"/>
                    </a:lnTo>
                    <a:lnTo>
                      <a:pt x="29" y="0"/>
                    </a:lnTo>
                    <a:lnTo>
                      <a:pt x="0" y="0"/>
                    </a:lnTo>
                    <a:lnTo>
                      <a:pt x="0" y="1423"/>
                    </a:lnTo>
                    <a:lnTo>
                      <a:pt x="1276" y="1423"/>
                    </a:lnTo>
                    <a:lnTo>
                      <a:pt x="1276" y="534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2" name="Freeform 17"/>
              <p:cNvSpPr>
                <a:spLocks/>
              </p:cNvSpPr>
              <p:nvPr/>
            </p:nvSpPr>
            <p:spPr bwMode="auto">
              <a:xfrm>
                <a:off x="2035441" y="4360275"/>
                <a:ext cx="2035444" cy="2744114"/>
              </a:xfrm>
              <a:custGeom>
                <a:avLst/>
                <a:gdLst>
                  <a:gd name="T0" fmla="*/ 1281 w 1281"/>
                  <a:gd name="T1" fmla="*/ 1727 h 1727"/>
                  <a:gd name="T2" fmla="*/ 1194 w 1281"/>
                  <a:gd name="T3" fmla="*/ 304 h 1727"/>
                  <a:gd name="T4" fmla="*/ 1194 w 1281"/>
                  <a:gd name="T5" fmla="*/ 284 h 1727"/>
                  <a:gd name="T6" fmla="*/ 1194 w 1281"/>
                  <a:gd name="T7" fmla="*/ 265 h 1727"/>
                  <a:gd name="T8" fmla="*/ 1080 w 1281"/>
                  <a:gd name="T9" fmla="*/ 126 h 1727"/>
                  <a:gd name="T10" fmla="*/ 1073 w 1281"/>
                  <a:gd name="T11" fmla="*/ 80 h 1727"/>
                  <a:gd name="T12" fmla="*/ 1063 w 1281"/>
                  <a:gd name="T13" fmla="*/ 92 h 1727"/>
                  <a:gd name="T14" fmla="*/ 1063 w 1281"/>
                  <a:gd name="T15" fmla="*/ 12 h 1727"/>
                  <a:gd name="T16" fmla="*/ 1061 w 1281"/>
                  <a:gd name="T17" fmla="*/ 0 h 1727"/>
                  <a:gd name="T18" fmla="*/ 1053 w 1281"/>
                  <a:gd name="T19" fmla="*/ 92 h 1727"/>
                  <a:gd name="T20" fmla="*/ 1053 w 1281"/>
                  <a:gd name="T21" fmla="*/ 12 h 1727"/>
                  <a:gd name="T22" fmla="*/ 1048 w 1281"/>
                  <a:gd name="T23" fmla="*/ 0 h 1727"/>
                  <a:gd name="T24" fmla="*/ 1041 w 1281"/>
                  <a:gd name="T25" fmla="*/ 92 h 1727"/>
                  <a:gd name="T26" fmla="*/ 1041 w 1281"/>
                  <a:gd name="T27" fmla="*/ 12 h 1727"/>
                  <a:gd name="T28" fmla="*/ 1039 w 1281"/>
                  <a:gd name="T29" fmla="*/ 0 h 1727"/>
                  <a:gd name="T30" fmla="*/ 1031 w 1281"/>
                  <a:gd name="T31" fmla="*/ 92 h 1727"/>
                  <a:gd name="T32" fmla="*/ 1031 w 1281"/>
                  <a:gd name="T33" fmla="*/ 12 h 1727"/>
                  <a:gd name="T34" fmla="*/ 1027 w 1281"/>
                  <a:gd name="T35" fmla="*/ 0 h 1727"/>
                  <a:gd name="T36" fmla="*/ 1019 w 1281"/>
                  <a:gd name="T37" fmla="*/ 92 h 1727"/>
                  <a:gd name="T38" fmla="*/ 1019 w 1281"/>
                  <a:gd name="T39" fmla="*/ 12 h 1727"/>
                  <a:gd name="T40" fmla="*/ 1017 w 1281"/>
                  <a:gd name="T41" fmla="*/ 0 h 1727"/>
                  <a:gd name="T42" fmla="*/ 1010 w 1281"/>
                  <a:gd name="T43" fmla="*/ 92 h 1727"/>
                  <a:gd name="T44" fmla="*/ 1000 w 1281"/>
                  <a:gd name="T45" fmla="*/ 80 h 1727"/>
                  <a:gd name="T46" fmla="*/ 1000 w 1281"/>
                  <a:gd name="T47" fmla="*/ 257 h 1727"/>
                  <a:gd name="T48" fmla="*/ 1000 w 1281"/>
                  <a:gd name="T49" fmla="*/ 282 h 1727"/>
                  <a:gd name="T50" fmla="*/ 971 w 1281"/>
                  <a:gd name="T51" fmla="*/ 304 h 1727"/>
                  <a:gd name="T52" fmla="*/ 971 w 1281"/>
                  <a:gd name="T53" fmla="*/ 313 h 1727"/>
                  <a:gd name="T54" fmla="*/ 971 w 1281"/>
                  <a:gd name="T55" fmla="*/ 335 h 1727"/>
                  <a:gd name="T56" fmla="*/ 971 w 1281"/>
                  <a:gd name="T57" fmla="*/ 403 h 1727"/>
                  <a:gd name="T58" fmla="*/ 968 w 1281"/>
                  <a:gd name="T59" fmla="*/ 413 h 1727"/>
                  <a:gd name="T60" fmla="*/ 932 w 1281"/>
                  <a:gd name="T61" fmla="*/ 738 h 1727"/>
                  <a:gd name="T62" fmla="*/ 814 w 1281"/>
                  <a:gd name="T63" fmla="*/ 515 h 1727"/>
                  <a:gd name="T64" fmla="*/ 746 w 1281"/>
                  <a:gd name="T65" fmla="*/ 386 h 1727"/>
                  <a:gd name="T66" fmla="*/ 719 w 1281"/>
                  <a:gd name="T67" fmla="*/ 515 h 1727"/>
                  <a:gd name="T68" fmla="*/ 608 w 1281"/>
                  <a:gd name="T69" fmla="*/ 386 h 1727"/>
                  <a:gd name="T70" fmla="*/ 557 w 1281"/>
                  <a:gd name="T71" fmla="*/ 515 h 1727"/>
                  <a:gd name="T72" fmla="*/ 513 w 1281"/>
                  <a:gd name="T73" fmla="*/ 1195 h 1727"/>
                  <a:gd name="T74" fmla="*/ 458 w 1281"/>
                  <a:gd name="T75" fmla="*/ 1200 h 1727"/>
                  <a:gd name="T76" fmla="*/ 431 w 1281"/>
                  <a:gd name="T77" fmla="*/ 1202 h 1727"/>
                  <a:gd name="T78" fmla="*/ 412 w 1281"/>
                  <a:gd name="T79" fmla="*/ 1180 h 1727"/>
                  <a:gd name="T80" fmla="*/ 370 w 1281"/>
                  <a:gd name="T81" fmla="*/ 1207 h 1727"/>
                  <a:gd name="T82" fmla="*/ 370 w 1281"/>
                  <a:gd name="T83" fmla="*/ 1210 h 1727"/>
                  <a:gd name="T84" fmla="*/ 370 w 1281"/>
                  <a:gd name="T85" fmla="*/ 1200 h 1727"/>
                  <a:gd name="T86" fmla="*/ 322 w 1281"/>
                  <a:gd name="T87" fmla="*/ 1188 h 1727"/>
                  <a:gd name="T88" fmla="*/ 312 w 1281"/>
                  <a:gd name="T89" fmla="*/ 1202 h 1727"/>
                  <a:gd name="T90" fmla="*/ 269 w 1281"/>
                  <a:gd name="T91" fmla="*/ 1197 h 1727"/>
                  <a:gd name="T92" fmla="*/ 140 w 1281"/>
                  <a:gd name="T93" fmla="*/ 1193 h 1727"/>
                  <a:gd name="T94" fmla="*/ 0 w 1281"/>
                  <a:gd name="T95" fmla="*/ 1210 h 17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281" h="1727">
                    <a:moveTo>
                      <a:pt x="0" y="1727"/>
                    </a:moveTo>
                    <a:lnTo>
                      <a:pt x="1281" y="1727"/>
                    </a:lnTo>
                    <a:lnTo>
                      <a:pt x="1281" y="304"/>
                    </a:lnTo>
                    <a:lnTo>
                      <a:pt x="1194" y="304"/>
                    </a:lnTo>
                    <a:lnTo>
                      <a:pt x="1194" y="291"/>
                    </a:lnTo>
                    <a:lnTo>
                      <a:pt x="1194" y="284"/>
                    </a:lnTo>
                    <a:lnTo>
                      <a:pt x="1194" y="267"/>
                    </a:lnTo>
                    <a:lnTo>
                      <a:pt x="1194" y="265"/>
                    </a:lnTo>
                    <a:lnTo>
                      <a:pt x="1080" y="265"/>
                    </a:lnTo>
                    <a:lnTo>
                      <a:pt x="1080" y="126"/>
                    </a:lnTo>
                    <a:lnTo>
                      <a:pt x="1080" y="80"/>
                    </a:lnTo>
                    <a:lnTo>
                      <a:pt x="1073" y="80"/>
                    </a:lnTo>
                    <a:lnTo>
                      <a:pt x="1073" y="92"/>
                    </a:lnTo>
                    <a:lnTo>
                      <a:pt x="1063" y="92"/>
                    </a:lnTo>
                    <a:lnTo>
                      <a:pt x="1063" y="12"/>
                    </a:lnTo>
                    <a:lnTo>
                      <a:pt x="1063" y="12"/>
                    </a:lnTo>
                    <a:lnTo>
                      <a:pt x="1063" y="0"/>
                    </a:lnTo>
                    <a:lnTo>
                      <a:pt x="1061" y="0"/>
                    </a:lnTo>
                    <a:lnTo>
                      <a:pt x="1061" y="92"/>
                    </a:lnTo>
                    <a:lnTo>
                      <a:pt x="1053" y="92"/>
                    </a:lnTo>
                    <a:lnTo>
                      <a:pt x="1053" y="12"/>
                    </a:lnTo>
                    <a:lnTo>
                      <a:pt x="1053" y="12"/>
                    </a:lnTo>
                    <a:lnTo>
                      <a:pt x="1053" y="0"/>
                    </a:lnTo>
                    <a:lnTo>
                      <a:pt x="1048" y="0"/>
                    </a:lnTo>
                    <a:lnTo>
                      <a:pt x="1048" y="92"/>
                    </a:lnTo>
                    <a:lnTo>
                      <a:pt x="1041" y="92"/>
                    </a:lnTo>
                    <a:lnTo>
                      <a:pt x="1041" y="12"/>
                    </a:lnTo>
                    <a:lnTo>
                      <a:pt x="1041" y="12"/>
                    </a:lnTo>
                    <a:lnTo>
                      <a:pt x="1041" y="0"/>
                    </a:lnTo>
                    <a:lnTo>
                      <a:pt x="1039" y="0"/>
                    </a:lnTo>
                    <a:lnTo>
                      <a:pt x="1039" y="92"/>
                    </a:lnTo>
                    <a:lnTo>
                      <a:pt x="1031" y="92"/>
                    </a:lnTo>
                    <a:lnTo>
                      <a:pt x="1031" y="12"/>
                    </a:lnTo>
                    <a:lnTo>
                      <a:pt x="1031" y="12"/>
                    </a:lnTo>
                    <a:lnTo>
                      <a:pt x="1029" y="0"/>
                    </a:lnTo>
                    <a:lnTo>
                      <a:pt x="1027" y="0"/>
                    </a:lnTo>
                    <a:lnTo>
                      <a:pt x="1027" y="92"/>
                    </a:lnTo>
                    <a:lnTo>
                      <a:pt x="1019" y="92"/>
                    </a:lnTo>
                    <a:lnTo>
                      <a:pt x="1019" y="12"/>
                    </a:lnTo>
                    <a:lnTo>
                      <a:pt x="1019" y="12"/>
                    </a:lnTo>
                    <a:lnTo>
                      <a:pt x="1019" y="0"/>
                    </a:lnTo>
                    <a:lnTo>
                      <a:pt x="1017" y="0"/>
                    </a:lnTo>
                    <a:lnTo>
                      <a:pt x="1017" y="92"/>
                    </a:lnTo>
                    <a:lnTo>
                      <a:pt x="1010" y="92"/>
                    </a:lnTo>
                    <a:lnTo>
                      <a:pt x="1007" y="80"/>
                    </a:lnTo>
                    <a:lnTo>
                      <a:pt x="1000" y="80"/>
                    </a:lnTo>
                    <a:lnTo>
                      <a:pt x="1000" y="253"/>
                    </a:lnTo>
                    <a:lnTo>
                      <a:pt x="1000" y="257"/>
                    </a:lnTo>
                    <a:lnTo>
                      <a:pt x="1000" y="274"/>
                    </a:lnTo>
                    <a:lnTo>
                      <a:pt x="1000" y="282"/>
                    </a:lnTo>
                    <a:lnTo>
                      <a:pt x="1000" y="304"/>
                    </a:lnTo>
                    <a:lnTo>
                      <a:pt x="971" y="304"/>
                    </a:lnTo>
                    <a:lnTo>
                      <a:pt x="971" y="308"/>
                    </a:lnTo>
                    <a:lnTo>
                      <a:pt x="971" y="313"/>
                    </a:lnTo>
                    <a:lnTo>
                      <a:pt x="971" y="333"/>
                    </a:lnTo>
                    <a:lnTo>
                      <a:pt x="971" y="335"/>
                    </a:lnTo>
                    <a:lnTo>
                      <a:pt x="971" y="355"/>
                    </a:lnTo>
                    <a:lnTo>
                      <a:pt x="971" y="403"/>
                    </a:lnTo>
                    <a:lnTo>
                      <a:pt x="968" y="403"/>
                    </a:lnTo>
                    <a:lnTo>
                      <a:pt x="968" y="413"/>
                    </a:lnTo>
                    <a:lnTo>
                      <a:pt x="932" y="413"/>
                    </a:lnTo>
                    <a:lnTo>
                      <a:pt x="932" y="738"/>
                    </a:lnTo>
                    <a:lnTo>
                      <a:pt x="814" y="738"/>
                    </a:lnTo>
                    <a:lnTo>
                      <a:pt x="814" y="515"/>
                    </a:lnTo>
                    <a:lnTo>
                      <a:pt x="746" y="515"/>
                    </a:lnTo>
                    <a:lnTo>
                      <a:pt x="746" y="386"/>
                    </a:lnTo>
                    <a:lnTo>
                      <a:pt x="719" y="386"/>
                    </a:lnTo>
                    <a:lnTo>
                      <a:pt x="719" y="515"/>
                    </a:lnTo>
                    <a:lnTo>
                      <a:pt x="608" y="515"/>
                    </a:lnTo>
                    <a:lnTo>
                      <a:pt x="608" y="386"/>
                    </a:lnTo>
                    <a:lnTo>
                      <a:pt x="557" y="386"/>
                    </a:lnTo>
                    <a:lnTo>
                      <a:pt x="557" y="515"/>
                    </a:lnTo>
                    <a:lnTo>
                      <a:pt x="513" y="515"/>
                    </a:lnTo>
                    <a:lnTo>
                      <a:pt x="513" y="1195"/>
                    </a:lnTo>
                    <a:lnTo>
                      <a:pt x="475" y="1197"/>
                    </a:lnTo>
                    <a:lnTo>
                      <a:pt x="458" y="1200"/>
                    </a:lnTo>
                    <a:lnTo>
                      <a:pt x="433" y="1202"/>
                    </a:lnTo>
                    <a:lnTo>
                      <a:pt x="431" y="1202"/>
                    </a:lnTo>
                    <a:lnTo>
                      <a:pt x="421" y="1188"/>
                    </a:lnTo>
                    <a:lnTo>
                      <a:pt x="412" y="1180"/>
                    </a:lnTo>
                    <a:lnTo>
                      <a:pt x="373" y="1200"/>
                    </a:lnTo>
                    <a:lnTo>
                      <a:pt x="370" y="1207"/>
                    </a:lnTo>
                    <a:lnTo>
                      <a:pt x="370" y="1210"/>
                    </a:lnTo>
                    <a:lnTo>
                      <a:pt x="370" y="1210"/>
                    </a:lnTo>
                    <a:lnTo>
                      <a:pt x="370" y="1207"/>
                    </a:lnTo>
                    <a:lnTo>
                      <a:pt x="370" y="1200"/>
                    </a:lnTo>
                    <a:lnTo>
                      <a:pt x="332" y="1180"/>
                    </a:lnTo>
                    <a:lnTo>
                      <a:pt x="322" y="1188"/>
                    </a:lnTo>
                    <a:lnTo>
                      <a:pt x="312" y="1202"/>
                    </a:lnTo>
                    <a:lnTo>
                      <a:pt x="312" y="1202"/>
                    </a:lnTo>
                    <a:lnTo>
                      <a:pt x="288" y="1200"/>
                    </a:lnTo>
                    <a:lnTo>
                      <a:pt x="269" y="1197"/>
                    </a:lnTo>
                    <a:lnTo>
                      <a:pt x="160" y="1193"/>
                    </a:lnTo>
                    <a:lnTo>
                      <a:pt x="140" y="1193"/>
                    </a:lnTo>
                    <a:lnTo>
                      <a:pt x="22" y="1205"/>
                    </a:lnTo>
                    <a:lnTo>
                      <a:pt x="0" y="1210"/>
                    </a:lnTo>
                    <a:lnTo>
                      <a:pt x="0" y="1727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3" name="Freeform 18"/>
              <p:cNvSpPr>
                <a:spLocks noEditPoints="1"/>
              </p:cNvSpPr>
              <p:nvPr/>
            </p:nvSpPr>
            <p:spPr bwMode="auto">
              <a:xfrm>
                <a:off x="3175" y="4449256"/>
                <a:ext cx="2032266" cy="2655133"/>
              </a:xfrm>
              <a:custGeom>
                <a:avLst/>
                <a:gdLst>
                  <a:gd name="T0" fmla="*/ 933 w 1279"/>
                  <a:gd name="T1" fmla="*/ 988 h 1671"/>
                  <a:gd name="T2" fmla="*/ 712 w 1279"/>
                  <a:gd name="T3" fmla="*/ 933 h 1671"/>
                  <a:gd name="T4" fmla="*/ 577 w 1279"/>
                  <a:gd name="T5" fmla="*/ 1207 h 1671"/>
                  <a:gd name="T6" fmla="*/ 303 w 1279"/>
                  <a:gd name="T7" fmla="*/ 1336 h 1671"/>
                  <a:gd name="T8" fmla="*/ 230 w 1279"/>
                  <a:gd name="T9" fmla="*/ 517 h 1671"/>
                  <a:gd name="T10" fmla="*/ 194 w 1279"/>
                  <a:gd name="T11" fmla="*/ 505 h 1671"/>
                  <a:gd name="T12" fmla="*/ 240 w 1279"/>
                  <a:gd name="T13" fmla="*/ 498 h 1671"/>
                  <a:gd name="T14" fmla="*/ 211 w 1279"/>
                  <a:gd name="T15" fmla="*/ 486 h 1671"/>
                  <a:gd name="T16" fmla="*/ 194 w 1279"/>
                  <a:gd name="T17" fmla="*/ 481 h 1671"/>
                  <a:gd name="T18" fmla="*/ 192 w 1279"/>
                  <a:gd name="T19" fmla="*/ 432 h 1671"/>
                  <a:gd name="T20" fmla="*/ 182 w 1279"/>
                  <a:gd name="T21" fmla="*/ 427 h 1671"/>
                  <a:gd name="T22" fmla="*/ 204 w 1279"/>
                  <a:gd name="T23" fmla="*/ 425 h 1671"/>
                  <a:gd name="T24" fmla="*/ 218 w 1279"/>
                  <a:gd name="T25" fmla="*/ 425 h 1671"/>
                  <a:gd name="T26" fmla="*/ 233 w 1279"/>
                  <a:gd name="T27" fmla="*/ 418 h 1671"/>
                  <a:gd name="T28" fmla="*/ 235 w 1279"/>
                  <a:gd name="T29" fmla="*/ 410 h 1671"/>
                  <a:gd name="T30" fmla="*/ 189 w 1279"/>
                  <a:gd name="T31" fmla="*/ 398 h 1671"/>
                  <a:gd name="T32" fmla="*/ 172 w 1279"/>
                  <a:gd name="T33" fmla="*/ 379 h 1671"/>
                  <a:gd name="T34" fmla="*/ 168 w 1279"/>
                  <a:gd name="T35" fmla="*/ 245 h 1671"/>
                  <a:gd name="T36" fmla="*/ 163 w 1279"/>
                  <a:gd name="T37" fmla="*/ 146 h 1671"/>
                  <a:gd name="T38" fmla="*/ 158 w 1279"/>
                  <a:gd name="T39" fmla="*/ 63 h 1671"/>
                  <a:gd name="T40" fmla="*/ 155 w 1279"/>
                  <a:gd name="T41" fmla="*/ 0 h 1671"/>
                  <a:gd name="T42" fmla="*/ 153 w 1279"/>
                  <a:gd name="T43" fmla="*/ 0 h 1671"/>
                  <a:gd name="T44" fmla="*/ 151 w 1279"/>
                  <a:gd name="T45" fmla="*/ 65 h 1671"/>
                  <a:gd name="T46" fmla="*/ 148 w 1279"/>
                  <a:gd name="T47" fmla="*/ 146 h 1671"/>
                  <a:gd name="T48" fmla="*/ 146 w 1279"/>
                  <a:gd name="T49" fmla="*/ 374 h 1671"/>
                  <a:gd name="T50" fmla="*/ 138 w 1279"/>
                  <a:gd name="T51" fmla="*/ 386 h 1671"/>
                  <a:gd name="T52" fmla="*/ 117 w 1279"/>
                  <a:gd name="T53" fmla="*/ 401 h 1671"/>
                  <a:gd name="T54" fmla="*/ 80 w 1279"/>
                  <a:gd name="T55" fmla="*/ 418 h 1671"/>
                  <a:gd name="T56" fmla="*/ 95 w 1279"/>
                  <a:gd name="T57" fmla="*/ 425 h 1671"/>
                  <a:gd name="T58" fmla="*/ 112 w 1279"/>
                  <a:gd name="T59" fmla="*/ 427 h 1671"/>
                  <a:gd name="T60" fmla="*/ 129 w 1279"/>
                  <a:gd name="T61" fmla="*/ 427 h 1671"/>
                  <a:gd name="T62" fmla="*/ 119 w 1279"/>
                  <a:gd name="T63" fmla="*/ 439 h 1671"/>
                  <a:gd name="T64" fmla="*/ 121 w 1279"/>
                  <a:gd name="T65" fmla="*/ 481 h 1671"/>
                  <a:gd name="T66" fmla="*/ 100 w 1279"/>
                  <a:gd name="T67" fmla="*/ 486 h 1671"/>
                  <a:gd name="T68" fmla="*/ 75 w 1279"/>
                  <a:gd name="T69" fmla="*/ 498 h 1671"/>
                  <a:gd name="T70" fmla="*/ 121 w 1279"/>
                  <a:gd name="T71" fmla="*/ 507 h 1671"/>
                  <a:gd name="T72" fmla="*/ 85 w 1279"/>
                  <a:gd name="T73" fmla="*/ 520 h 1671"/>
                  <a:gd name="T74" fmla="*/ 27 w 1279"/>
                  <a:gd name="T75" fmla="*/ 1333 h 1671"/>
                  <a:gd name="T76" fmla="*/ 126 w 1279"/>
                  <a:gd name="T77" fmla="*/ 498 h 1671"/>
                  <a:gd name="T78" fmla="*/ 121 w 1279"/>
                  <a:gd name="T79" fmla="*/ 498 h 1671"/>
                  <a:gd name="T80" fmla="*/ 121 w 1279"/>
                  <a:gd name="T81" fmla="*/ 568 h 1671"/>
                  <a:gd name="T82" fmla="*/ 119 w 1279"/>
                  <a:gd name="T83" fmla="*/ 656 h 1671"/>
                  <a:gd name="T84" fmla="*/ 138 w 1279"/>
                  <a:gd name="T85" fmla="*/ 799 h 1671"/>
                  <a:gd name="T86" fmla="*/ 124 w 1279"/>
                  <a:gd name="T87" fmla="*/ 814 h 1671"/>
                  <a:gd name="T88" fmla="*/ 119 w 1279"/>
                  <a:gd name="T89" fmla="*/ 937 h 1671"/>
                  <a:gd name="T90" fmla="*/ 141 w 1279"/>
                  <a:gd name="T91" fmla="*/ 1071 h 1671"/>
                  <a:gd name="T92" fmla="*/ 121 w 1279"/>
                  <a:gd name="T93" fmla="*/ 1188 h 1671"/>
                  <a:gd name="T94" fmla="*/ 129 w 1279"/>
                  <a:gd name="T95" fmla="*/ 1185 h 1671"/>
                  <a:gd name="T96" fmla="*/ 182 w 1279"/>
                  <a:gd name="T97" fmla="*/ 656 h 1671"/>
                  <a:gd name="T98" fmla="*/ 189 w 1279"/>
                  <a:gd name="T99" fmla="*/ 799 h 1671"/>
                  <a:gd name="T100" fmla="*/ 199 w 1279"/>
                  <a:gd name="T101" fmla="*/ 937 h 1671"/>
                  <a:gd name="T102" fmla="*/ 199 w 1279"/>
                  <a:gd name="T103" fmla="*/ 957 h 1671"/>
                  <a:gd name="T104" fmla="*/ 184 w 1279"/>
                  <a:gd name="T105" fmla="*/ 1185 h 1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79" h="1671">
                    <a:moveTo>
                      <a:pt x="1279" y="1154"/>
                    </a:moveTo>
                    <a:lnTo>
                      <a:pt x="1182" y="1178"/>
                    </a:lnTo>
                    <a:lnTo>
                      <a:pt x="1100" y="1212"/>
                    </a:lnTo>
                    <a:lnTo>
                      <a:pt x="1063" y="1212"/>
                    </a:lnTo>
                    <a:lnTo>
                      <a:pt x="1063" y="988"/>
                    </a:lnTo>
                    <a:lnTo>
                      <a:pt x="933" y="988"/>
                    </a:lnTo>
                    <a:lnTo>
                      <a:pt x="933" y="933"/>
                    </a:lnTo>
                    <a:lnTo>
                      <a:pt x="894" y="933"/>
                    </a:lnTo>
                    <a:lnTo>
                      <a:pt x="894" y="877"/>
                    </a:lnTo>
                    <a:lnTo>
                      <a:pt x="783" y="877"/>
                    </a:lnTo>
                    <a:lnTo>
                      <a:pt x="783" y="933"/>
                    </a:lnTo>
                    <a:lnTo>
                      <a:pt x="712" y="933"/>
                    </a:lnTo>
                    <a:lnTo>
                      <a:pt x="712" y="988"/>
                    </a:lnTo>
                    <a:lnTo>
                      <a:pt x="671" y="988"/>
                    </a:lnTo>
                    <a:lnTo>
                      <a:pt x="671" y="1183"/>
                    </a:lnTo>
                    <a:lnTo>
                      <a:pt x="659" y="1180"/>
                    </a:lnTo>
                    <a:lnTo>
                      <a:pt x="618" y="1188"/>
                    </a:lnTo>
                    <a:lnTo>
                      <a:pt x="577" y="1207"/>
                    </a:lnTo>
                    <a:lnTo>
                      <a:pt x="543" y="1236"/>
                    </a:lnTo>
                    <a:lnTo>
                      <a:pt x="519" y="1275"/>
                    </a:lnTo>
                    <a:lnTo>
                      <a:pt x="506" y="1309"/>
                    </a:lnTo>
                    <a:lnTo>
                      <a:pt x="315" y="1309"/>
                    </a:lnTo>
                    <a:lnTo>
                      <a:pt x="303" y="1314"/>
                    </a:lnTo>
                    <a:lnTo>
                      <a:pt x="303" y="1336"/>
                    </a:lnTo>
                    <a:lnTo>
                      <a:pt x="247" y="1333"/>
                    </a:lnTo>
                    <a:lnTo>
                      <a:pt x="243" y="520"/>
                    </a:lnTo>
                    <a:lnTo>
                      <a:pt x="243" y="520"/>
                    </a:lnTo>
                    <a:lnTo>
                      <a:pt x="240" y="520"/>
                    </a:lnTo>
                    <a:lnTo>
                      <a:pt x="235" y="517"/>
                    </a:lnTo>
                    <a:lnTo>
                      <a:pt x="230" y="517"/>
                    </a:lnTo>
                    <a:lnTo>
                      <a:pt x="230" y="517"/>
                    </a:lnTo>
                    <a:lnTo>
                      <a:pt x="230" y="510"/>
                    </a:lnTo>
                    <a:lnTo>
                      <a:pt x="228" y="507"/>
                    </a:lnTo>
                    <a:lnTo>
                      <a:pt x="221" y="507"/>
                    </a:lnTo>
                    <a:lnTo>
                      <a:pt x="209" y="507"/>
                    </a:lnTo>
                    <a:lnTo>
                      <a:pt x="194" y="505"/>
                    </a:lnTo>
                    <a:lnTo>
                      <a:pt x="184" y="505"/>
                    </a:lnTo>
                    <a:lnTo>
                      <a:pt x="184" y="500"/>
                    </a:lnTo>
                    <a:lnTo>
                      <a:pt x="192" y="500"/>
                    </a:lnTo>
                    <a:lnTo>
                      <a:pt x="211" y="500"/>
                    </a:lnTo>
                    <a:lnTo>
                      <a:pt x="228" y="498"/>
                    </a:lnTo>
                    <a:lnTo>
                      <a:pt x="240" y="498"/>
                    </a:lnTo>
                    <a:lnTo>
                      <a:pt x="247" y="495"/>
                    </a:lnTo>
                    <a:lnTo>
                      <a:pt x="247" y="493"/>
                    </a:lnTo>
                    <a:lnTo>
                      <a:pt x="247" y="490"/>
                    </a:lnTo>
                    <a:lnTo>
                      <a:pt x="240" y="488"/>
                    </a:lnTo>
                    <a:lnTo>
                      <a:pt x="228" y="486"/>
                    </a:lnTo>
                    <a:lnTo>
                      <a:pt x="211" y="486"/>
                    </a:lnTo>
                    <a:lnTo>
                      <a:pt x="189" y="486"/>
                    </a:lnTo>
                    <a:lnTo>
                      <a:pt x="184" y="486"/>
                    </a:lnTo>
                    <a:lnTo>
                      <a:pt x="184" y="483"/>
                    </a:lnTo>
                    <a:lnTo>
                      <a:pt x="187" y="483"/>
                    </a:lnTo>
                    <a:lnTo>
                      <a:pt x="192" y="481"/>
                    </a:lnTo>
                    <a:lnTo>
                      <a:pt x="194" y="481"/>
                    </a:lnTo>
                    <a:lnTo>
                      <a:pt x="194" y="478"/>
                    </a:lnTo>
                    <a:lnTo>
                      <a:pt x="194" y="469"/>
                    </a:lnTo>
                    <a:lnTo>
                      <a:pt x="192" y="459"/>
                    </a:lnTo>
                    <a:lnTo>
                      <a:pt x="192" y="449"/>
                    </a:lnTo>
                    <a:lnTo>
                      <a:pt x="192" y="439"/>
                    </a:lnTo>
                    <a:lnTo>
                      <a:pt x="192" y="432"/>
                    </a:lnTo>
                    <a:lnTo>
                      <a:pt x="192" y="430"/>
                    </a:lnTo>
                    <a:lnTo>
                      <a:pt x="192" y="430"/>
                    </a:lnTo>
                    <a:lnTo>
                      <a:pt x="189" y="427"/>
                    </a:lnTo>
                    <a:lnTo>
                      <a:pt x="184" y="427"/>
                    </a:lnTo>
                    <a:lnTo>
                      <a:pt x="182" y="427"/>
                    </a:lnTo>
                    <a:lnTo>
                      <a:pt x="182" y="427"/>
                    </a:lnTo>
                    <a:lnTo>
                      <a:pt x="184" y="427"/>
                    </a:lnTo>
                    <a:lnTo>
                      <a:pt x="189" y="427"/>
                    </a:lnTo>
                    <a:lnTo>
                      <a:pt x="189" y="427"/>
                    </a:lnTo>
                    <a:lnTo>
                      <a:pt x="199" y="427"/>
                    </a:lnTo>
                    <a:lnTo>
                      <a:pt x="204" y="425"/>
                    </a:lnTo>
                    <a:lnTo>
                      <a:pt x="204" y="425"/>
                    </a:lnTo>
                    <a:lnTo>
                      <a:pt x="204" y="425"/>
                    </a:lnTo>
                    <a:lnTo>
                      <a:pt x="209" y="425"/>
                    </a:lnTo>
                    <a:lnTo>
                      <a:pt x="214" y="425"/>
                    </a:lnTo>
                    <a:lnTo>
                      <a:pt x="214" y="425"/>
                    </a:lnTo>
                    <a:lnTo>
                      <a:pt x="214" y="425"/>
                    </a:lnTo>
                    <a:lnTo>
                      <a:pt x="218" y="425"/>
                    </a:lnTo>
                    <a:lnTo>
                      <a:pt x="221" y="422"/>
                    </a:lnTo>
                    <a:lnTo>
                      <a:pt x="221" y="422"/>
                    </a:lnTo>
                    <a:lnTo>
                      <a:pt x="221" y="422"/>
                    </a:lnTo>
                    <a:lnTo>
                      <a:pt x="221" y="422"/>
                    </a:lnTo>
                    <a:lnTo>
                      <a:pt x="230" y="418"/>
                    </a:lnTo>
                    <a:lnTo>
                      <a:pt x="233" y="418"/>
                    </a:lnTo>
                    <a:lnTo>
                      <a:pt x="233" y="418"/>
                    </a:lnTo>
                    <a:lnTo>
                      <a:pt x="235" y="415"/>
                    </a:lnTo>
                    <a:lnTo>
                      <a:pt x="235" y="413"/>
                    </a:lnTo>
                    <a:lnTo>
                      <a:pt x="235" y="413"/>
                    </a:lnTo>
                    <a:lnTo>
                      <a:pt x="235" y="410"/>
                    </a:lnTo>
                    <a:lnTo>
                      <a:pt x="235" y="410"/>
                    </a:lnTo>
                    <a:lnTo>
                      <a:pt x="221" y="403"/>
                    </a:lnTo>
                    <a:lnTo>
                      <a:pt x="218" y="403"/>
                    </a:lnTo>
                    <a:lnTo>
                      <a:pt x="209" y="401"/>
                    </a:lnTo>
                    <a:lnTo>
                      <a:pt x="197" y="401"/>
                    </a:lnTo>
                    <a:lnTo>
                      <a:pt x="194" y="401"/>
                    </a:lnTo>
                    <a:lnTo>
                      <a:pt x="189" y="398"/>
                    </a:lnTo>
                    <a:lnTo>
                      <a:pt x="187" y="396"/>
                    </a:lnTo>
                    <a:lnTo>
                      <a:pt x="182" y="393"/>
                    </a:lnTo>
                    <a:lnTo>
                      <a:pt x="180" y="391"/>
                    </a:lnTo>
                    <a:lnTo>
                      <a:pt x="177" y="386"/>
                    </a:lnTo>
                    <a:lnTo>
                      <a:pt x="175" y="381"/>
                    </a:lnTo>
                    <a:lnTo>
                      <a:pt x="172" y="379"/>
                    </a:lnTo>
                    <a:lnTo>
                      <a:pt x="170" y="374"/>
                    </a:lnTo>
                    <a:lnTo>
                      <a:pt x="170" y="374"/>
                    </a:lnTo>
                    <a:lnTo>
                      <a:pt x="168" y="374"/>
                    </a:lnTo>
                    <a:lnTo>
                      <a:pt x="168" y="374"/>
                    </a:lnTo>
                    <a:lnTo>
                      <a:pt x="168" y="245"/>
                    </a:lnTo>
                    <a:lnTo>
                      <a:pt x="168" y="245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0" y="65"/>
                    </a:lnTo>
                    <a:lnTo>
                      <a:pt x="160" y="63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8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153" y="2"/>
                    </a:lnTo>
                    <a:lnTo>
                      <a:pt x="153" y="2"/>
                    </a:lnTo>
                    <a:lnTo>
                      <a:pt x="153" y="63"/>
                    </a:lnTo>
                    <a:lnTo>
                      <a:pt x="153" y="63"/>
                    </a:lnTo>
                    <a:lnTo>
                      <a:pt x="153" y="63"/>
                    </a:lnTo>
                    <a:lnTo>
                      <a:pt x="151" y="65"/>
                    </a:lnTo>
                    <a:lnTo>
                      <a:pt x="151" y="65"/>
                    </a:lnTo>
                    <a:lnTo>
                      <a:pt x="151" y="65"/>
                    </a:lnTo>
                    <a:lnTo>
                      <a:pt x="151" y="146"/>
                    </a:lnTo>
                    <a:lnTo>
                      <a:pt x="151" y="146"/>
                    </a:lnTo>
                    <a:lnTo>
                      <a:pt x="151" y="146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8" y="243"/>
                    </a:lnTo>
                    <a:lnTo>
                      <a:pt x="148" y="243"/>
                    </a:lnTo>
                    <a:lnTo>
                      <a:pt x="146" y="245"/>
                    </a:lnTo>
                    <a:lnTo>
                      <a:pt x="146" y="245"/>
                    </a:lnTo>
                    <a:lnTo>
                      <a:pt x="146" y="374"/>
                    </a:lnTo>
                    <a:lnTo>
                      <a:pt x="146" y="374"/>
                    </a:lnTo>
                    <a:lnTo>
                      <a:pt x="143" y="374"/>
                    </a:lnTo>
                    <a:lnTo>
                      <a:pt x="143" y="374"/>
                    </a:lnTo>
                    <a:lnTo>
                      <a:pt x="141" y="379"/>
                    </a:lnTo>
                    <a:lnTo>
                      <a:pt x="141" y="384"/>
                    </a:lnTo>
                    <a:lnTo>
                      <a:pt x="138" y="386"/>
                    </a:lnTo>
                    <a:lnTo>
                      <a:pt x="136" y="391"/>
                    </a:lnTo>
                    <a:lnTo>
                      <a:pt x="131" y="393"/>
                    </a:lnTo>
                    <a:lnTo>
                      <a:pt x="129" y="396"/>
                    </a:lnTo>
                    <a:lnTo>
                      <a:pt x="124" y="398"/>
                    </a:lnTo>
                    <a:lnTo>
                      <a:pt x="121" y="401"/>
                    </a:lnTo>
                    <a:lnTo>
                      <a:pt x="117" y="401"/>
                    </a:lnTo>
                    <a:lnTo>
                      <a:pt x="105" y="403"/>
                    </a:lnTo>
                    <a:lnTo>
                      <a:pt x="97" y="403"/>
                    </a:lnTo>
                    <a:lnTo>
                      <a:pt x="92" y="405"/>
                    </a:lnTo>
                    <a:lnTo>
                      <a:pt x="80" y="413"/>
                    </a:lnTo>
                    <a:lnTo>
                      <a:pt x="80" y="413"/>
                    </a:lnTo>
                    <a:lnTo>
                      <a:pt x="80" y="418"/>
                    </a:lnTo>
                    <a:lnTo>
                      <a:pt x="80" y="418"/>
                    </a:lnTo>
                    <a:lnTo>
                      <a:pt x="80" y="420"/>
                    </a:lnTo>
                    <a:lnTo>
                      <a:pt x="85" y="420"/>
                    </a:lnTo>
                    <a:lnTo>
                      <a:pt x="95" y="425"/>
                    </a:lnTo>
                    <a:lnTo>
                      <a:pt x="95" y="425"/>
                    </a:lnTo>
                    <a:lnTo>
                      <a:pt x="95" y="425"/>
                    </a:lnTo>
                    <a:lnTo>
                      <a:pt x="100" y="425"/>
                    </a:lnTo>
                    <a:lnTo>
                      <a:pt x="100" y="425"/>
                    </a:lnTo>
                    <a:lnTo>
                      <a:pt x="102" y="425"/>
                    </a:lnTo>
                    <a:lnTo>
                      <a:pt x="102" y="425"/>
                    </a:lnTo>
                    <a:lnTo>
                      <a:pt x="107" y="427"/>
                    </a:lnTo>
                    <a:lnTo>
                      <a:pt x="112" y="427"/>
                    </a:lnTo>
                    <a:lnTo>
                      <a:pt x="112" y="427"/>
                    </a:lnTo>
                    <a:lnTo>
                      <a:pt x="119" y="427"/>
                    </a:lnTo>
                    <a:lnTo>
                      <a:pt x="124" y="427"/>
                    </a:lnTo>
                    <a:lnTo>
                      <a:pt x="124" y="427"/>
                    </a:lnTo>
                    <a:lnTo>
                      <a:pt x="124" y="427"/>
                    </a:lnTo>
                    <a:lnTo>
                      <a:pt x="129" y="427"/>
                    </a:lnTo>
                    <a:lnTo>
                      <a:pt x="129" y="427"/>
                    </a:lnTo>
                    <a:lnTo>
                      <a:pt x="126" y="430"/>
                    </a:lnTo>
                    <a:lnTo>
                      <a:pt x="121" y="430"/>
                    </a:lnTo>
                    <a:lnTo>
                      <a:pt x="119" y="430"/>
                    </a:lnTo>
                    <a:lnTo>
                      <a:pt x="119" y="432"/>
                    </a:lnTo>
                    <a:lnTo>
                      <a:pt x="119" y="439"/>
                    </a:lnTo>
                    <a:lnTo>
                      <a:pt x="119" y="449"/>
                    </a:lnTo>
                    <a:lnTo>
                      <a:pt x="119" y="459"/>
                    </a:lnTo>
                    <a:lnTo>
                      <a:pt x="119" y="469"/>
                    </a:lnTo>
                    <a:lnTo>
                      <a:pt x="119" y="478"/>
                    </a:lnTo>
                    <a:lnTo>
                      <a:pt x="119" y="481"/>
                    </a:lnTo>
                    <a:lnTo>
                      <a:pt x="121" y="481"/>
                    </a:lnTo>
                    <a:lnTo>
                      <a:pt x="124" y="483"/>
                    </a:lnTo>
                    <a:lnTo>
                      <a:pt x="129" y="483"/>
                    </a:lnTo>
                    <a:lnTo>
                      <a:pt x="131" y="483"/>
                    </a:lnTo>
                    <a:lnTo>
                      <a:pt x="131" y="486"/>
                    </a:lnTo>
                    <a:lnTo>
                      <a:pt x="119" y="486"/>
                    </a:lnTo>
                    <a:lnTo>
                      <a:pt x="100" y="486"/>
                    </a:lnTo>
                    <a:lnTo>
                      <a:pt x="83" y="488"/>
                    </a:lnTo>
                    <a:lnTo>
                      <a:pt x="73" y="490"/>
                    </a:lnTo>
                    <a:lnTo>
                      <a:pt x="66" y="490"/>
                    </a:lnTo>
                    <a:lnTo>
                      <a:pt x="66" y="495"/>
                    </a:lnTo>
                    <a:lnTo>
                      <a:pt x="68" y="498"/>
                    </a:lnTo>
                    <a:lnTo>
                      <a:pt x="75" y="498"/>
                    </a:lnTo>
                    <a:lnTo>
                      <a:pt x="88" y="500"/>
                    </a:lnTo>
                    <a:lnTo>
                      <a:pt x="105" y="500"/>
                    </a:lnTo>
                    <a:lnTo>
                      <a:pt x="124" y="500"/>
                    </a:lnTo>
                    <a:lnTo>
                      <a:pt x="131" y="500"/>
                    </a:lnTo>
                    <a:lnTo>
                      <a:pt x="131" y="505"/>
                    </a:lnTo>
                    <a:lnTo>
                      <a:pt x="121" y="507"/>
                    </a:lnTo>
                    <a:lnTo>
                      <a:pt x="107" y="507"/>
                    </a:lnTo>
                    <a:lnTo>
                      <a:pt x="95" y="507"/>
                    </a:lnTo>
                    <a:lnTo>
                      <a:pt x="88" y="510"/>
                    </a:lnTo>
                    <a:lnTo>
                      <a:pt x="88" y="510"/>
                    </a:lnTo>
                    <a:lnTo>
                      <a:pt x="88" y="520"/>
                    </a:lnTo>
                    <a:lnTo>
                      <a:pt x="85" y="520"/>
                    </a:lnTo>
                    <a:lnTo>
                      <a:pt x="80" y="520"/>
                    </a:lnTo>
                    <a:lnTo>
                      <a:pt x="75" y="520"/>
                    </a:lnTo>
                    <a:lnTo>
                      <a:pt x="73" y="520"/>
                    </a:lnTo>
                    <a:lnTo>
                      <a:pt x="73" y="520"/>
                    </a:lnTo>
                    <a:lnTo>
                      <a:pt x="78" y="1331"/>
                    </a:lnTo>
                    <a:lnTo>
                      <a:pt x="27" y="1333"/>
                    </a:lnTo>
                    <a:lnTo>
                      <a:pt x="27" y="1350"/>
                    </a:lnTo>
                    <a:lnTo>
                      <a:pt x="0" y="1353"/>
                    </a:lnTo>
                    <a:lnTo>
                      <a:pt x="0" y="1671"/>
                    </a:lnTo>
                    <a:lnTo>
                      <a:pt x="1279" y="1671"/>
                    </a:lnTo>
                    <a:lnTo>
                      <a:pt x="1279" y="1154"/>
                    </a:lnTo>
                    <a:close/>
                    <a:moveTo>
                      <a:pt x="126" y="498"/>
                    </a:moveTo>
                    <a:lnTo>
                      <a:pt x="124" y="498"/>
                    </a:lnTo>
                    <a:lnTo>
                      <a:pt x="121" y="498"/>
                    </a:lnTo>
                    <a:lnTo>
                      <a:pt x="119" y="498"/>
                    </a:lnTo>
                    <a:lnTo>
                      <a:pt x="117" y="498"/>
                    </a:lnTo>
                    <a:lnTo>
                      <a:pt x="119" y="498"/>
                    </a:lnTo>
                    <a:lnTo>
                      <a:pt x="121" y="498"/>
                    </a:lnTo>
                    <a:lnTo>
                      <a:pt x="124" y="498"/>
                    </a:lnTo>
                    <a:lnTo>
                      <a:pt x="126" y="498"/>
                    </a:lnTo>
                    <a:lnTo>
                      <a:pt x="131" y="498"/>
                    </a:lnTo>
                    <a:lnTo>
                      <a:pt x="126" y="498"/>
                    </a:lnTo>
                    <a:close/>
                    <a:moveTo>
                      <a:pt x="117" y="568"/>
                    </a:moveTo>
                    <a:lnTo>
                      <a:pt x="121" y="568"/>
                    </a:lnTo>
                    <a:lnTo>
                      <a:pt x="131" y="568"/>
                    </a:lnTo>
                    <a:lnTo>
                      <a:pt x="138" y="568"/>
                    </a:lnTo>
                    <a:lnTo>
                      <a:pt x="138" y="656"/>
                    </a:lnTo>
                    <a:lnTo>
                      <a:pt x="134" y="656"/>
                    </a:lnTo>
                    <a:lnTo>
                      <a:pt x="124" y="656"/>
                    </a:lnTo>
                    <a:lnTo>
                      <a:pt x="119" y="656"/>
                    </a:lnTo>
                    <a:lnTo>
                      <a:pt x="117" y="568"/>
                    </a:lnTo>
                    <a:close/>
                    <a:moveTo>
                      <a:pt x="119" y="673"/>
                    </a:moveTo>
                    <a:lnTo>
                      <a:pt x="126" y="673"/>
                    </a:lnTo>
                    <a:lnTo>
                      <a:pt x="136" y="673"/>
                    </a:lnTo>
                    <a:lnTo>
                      <a:pt x="138" y="673"/>
                    </a:lnTo>
                    <a:lnTo>
                      <a:pt x="138" y="799"/>
                    </a:lnTo>
                    <a:lnTo>
                      <a:pt x="136" y="799"/>
                    </a:lnTo>
                    <a:lnTo>
                      <a:pt x="126" y="799"/>
                    </a:lnTo>
                    <a:lnTo>
                      <a:pt x="119" y="799"/>
                    </a:lnTo>
                    <a:lnTo>
                      <a:pt x="119" y="673"/>
                    </a:lnTo>
                    <a:close/>
                    <a:moveTo>
                      <a:pt x="119" y="814"/>
                    </a:moveTo>
                    <a:lnTo>
                      <a:pt x="124" y="814"/>
                    </a:lnTo>
                    <a:lnTo>
                      <a:pt x="136" y="814"/>
                    </a:lnTo>
                    <a:lnTo>
                      <a:pt x="141" y="814"/>
                    </a:lnTo>
                    <a:lnTo>
                      <a:pt x="141" y="937"/>
                    </a:lnTo>
                    <a:lnTo>
                      <a:pt x="136" y="937"/>
                    </a:lnTo>
                    <a:lnTo>
                      <a:pt x="129" y="937"/>
                    </a:lnTo>
                    <a:lnTo>
                      <a:pt x="119" y="937"/>
                    </a:lnTo>
                    <a:lnTo>
                      <a:pt x="119" y="814"/>
                    </a:lnTo>
                    <a:close/>
                    <a:moveTo>
                      <a:pt x="119" y="957"/>
                    </a:moveTo>
                    <a:lnTo>
                      <a:pt x="126" y="957"/>
                    </a:lnTo>
                    <a:lnTo>
                      <a:pt x="136" y="957"/>
                    </a:lnTo>
                    <a:lnTo>
                      <a:pt x="141" y="957"/>
                    </a:lnTo>
                    <a:lnTo>
                      <a:pt x="141" y="1071"/>
                    </a:lnTo>
                    <a:lnTo>
                      <a:pt x="138" y="1071"/>
                    </a:lnTo>
                    <a:lnTo>
                      <a:pt x="129" y="1071"/>
                    </a:lnTo>
                    <a:lnTo>
                      <a:pt x="121" y="1073"/>
                    </a:lnTo>
                    <a:lnTo>
                      <a:pt x="119" y="957"/>
                    </a:lnTo>
                    <a:close/>
                    <a:moveTo>
                      <a:pt x="129" y="1185"/>
                    </a:moveTo>
                    <a:lnTo>
                      <a:pt x="121" y="1188"/>
                    </a:lnTo>
                    <a:lnTo>
                      <a:pt x="121" y="1095"/>
                    </a:lnTo>
                    <a:lnTo>
                      <a:pt x="126" y="1095"/>
                    </a:lnTo>
                    <a:lnTo>
                      <a:pt x="136" y="1095"/>
                    </a:lnTo>
                    <a:lnTo>
                      <a:pt x="141" y="1095"/>
                    </a:lnTo>
                    <a:lnTo>
                      <a:pt x="141" y="1185"/>
                    </a:lnTo>
                    <a:lnTo>
                      <a:pt x="129" y="1185"/>
                    </a:lnTo>
                    <a:close/>
                    <a:moveTo>
                      <a:pt x="182" y="568"/>
                    </a:moveTo>
                    <a:lnTo>
                      <a:pt x="189" y="568"/>
                    </a:lnTo>
                    <a:lnTo>
                      <a:pt x="197" y="568"/>
                    </a:lnTo>
                    <a:lnTo>
                      <a:pt x="197" y="656"/>
                    </a:lnTo>
                    <a:lnTo>
                      <a:pt x="194" y="656"/>
                    </a:lnTo>
                    <a:lnTo>
                      <a:pt x="182" y="656"/>
                    </a:lnTo>
                    <a:lnTo>
                      <a:pt x="182" y="568"/>
                    </a:lnTo>
                    <a:close/>
                    <a:moveTo>
                      <a:pt x="182" y="673"/>
                    </a:moveTo>
                    <a:lnTo>
                      <a:pt x="189" y="673"/>
                    </a:lnTo>
                    <a:lnTo>
                      <a:pt x="197" y="673"/>
                    </a:lnTo>
                    <a:lnTo>
                      <a:pt x="199" y="799"/>
                    </a:lnTo>
                    <a:lnTo>
                      <a:pt x="189" y="799"/>
                    </a:lnTo>
                    <a:lnTo>
                      <a:pt x="182" y="799"/>
                    </a:lnTo>
                    <a:lnTo>
                      <a:pt x="182" y="673"/>
                    </a:lnTo>
                    <a:close/>
                    <a:moveTo>
                      <a:pt x="182" y="814"/>
                    </a:moveTo>
                    <a:lnTo>
                      <a:pt x="194" y="814"/>
                    </a:lnTo>
                    <a:lnTo>
                      <a:pt x="199" y="814"/>
                    </a:lnTo>
                    <a:lnTo>
                      <a:pt x="199" y="937"/>
                    </a:lnTo>
                    <a:lnTo>
                      <a:pt x="192" y="937"/>
                    </a:lnTo>
                    <a:lnTo>
                      <a:pt x="184" y="937"/>
                    </a:lnTo>
                    <a:lnTo>
                      <a:pt x="182" y="814"/>
                    </a:lnTo>
                    <a:close/>
                    <a:moveTo>
                      <a:pt x="184" y="957"/>
                    </a:moveTo>
                    <a:lnTo>
                      <a:pt x="194" y="957"/>
                    </a:lnTo>
                    <a:lnTo>
                      <a:pt x="199" y="957"/>
                    </a:lnTo>
                    <a:lnTo>
                      <a:pt x="199" y="1071"/>
                    </a:lnTo>
                    <a:lnTo>
                      <a:pt x="192" y="1071"/>
                    </a:lnTo>
                    <a:lnTo>
                      <a:pt x="184" y="1071"/>
                    </a:lnTo>
                    <a:lnTo>
                      <a:pt x="184" y="957"/>
                    </a:lnTo>
                    <a:close/>
                    <a:moveTo>
                      <a:pt x="199" y="1188"/>
                    </a:moveTo>
                    <a:lnTo>
                      <a:pt x="184" y="1185"/>
                    </a:lnTo>
                    <a:lnTo>
                      <a:pt x="184" y="1098"/>
                    </a:lnTo>
                    <a:lnTo>
                      <a:pt x="197" y="1098"/>
                    </a:lnTo>
                    <a:lnTo>
                      <a:pt x="199" y="1098"/>
                    </a:lnTo>
                    <a:lnTo>
                      <a:pt x="201" y="1188"/>
                    </a:lnTo>
                    <a:lnTo>
                      <a:pt x="199" y="118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3206597" y="4704956"/>
            <a:ext cx="5753917" cy="882730"/>
            <a:chOff x="3206597" y="4704956"/>
            <a:chExt cx="5753917" cy="882730"/>
          </a:xfrm>
        </p:grpSpPr>
        <p:sp>
          <p:nvSpPr>
            <p:cNvPr id="86" name="Text Placeholder 32"/>
            <p:cNvSpPr txBox="1">
              <a:spLocks/>
            </p:cNvSpPr>
            <p:nvPr/>
          </p:nvSpPr>
          <p:spPr>
            <a:xfrm>
              <a:off x="3206597" y="4704956"/>
              <a:ext cx="5753917" cy="882730"/>
            </a:xfrm>
            <a:prstGeom prst="rect">
              <a:avLst/>
            </a:prstGeom>
          </p:spPr>
          <p:txBody>
            <a:bodyPr lIns="0" tIns="0" rIns="0" bIns="0">
              <a:noAutofit/>
            </a:bodyPr>
            <a:lstStyle>
              <a:lvl1pPr marL="171450" indent="-171450" algn="l" defTabSz="685800" rtl="0" eaLnBrk="1" latinLnBrk="0" hangingPunct="1">
                <a:lnSpc>
                  <a:spcPct val="90000"/>
                </a:lnSpc>
                <a:spcBef>
                  <a:spcPts val="750"/>
                </a:spcBef>
                <a:buFont typeface="Arial" panose="020B0604020202020204" pitchFamily="34" charset="0"/>
                <a:buChar char="•"/>
                <a:defRPr sz="21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1pPr>
              <a:lvl2pPr marL="5143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2pPr>
              <a:lvl3pPr marL="8572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5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3pPr>
              <a:lvl4pPr marL="12001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4pPr>
              <a:lvl5pPr marL="15430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5pPr>
              <a:lvl6pPr marL="18859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2288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5717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9146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ts val="1651"/>
                </a:lnSpc>
                <a:spcAft>
                  <a:spcPts val="1500"/>
                </a:spcAft>
                <a:buNone/>
              </a:pPr>
              <a:r>
                <a:rPr lang="en-US" sz="16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enima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esrebis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6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loperi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rekama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imasa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quesam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santorem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ipyumer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kolerda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laman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loren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sitas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4263721" y="5213034"/>
              <a:ext cx="3649941" cy="152400"/>
              <a:chOff x="4261804" y="4932641"/>
              <a:chExt cx="3649941" cy="152400"/>
            </a:xfrm>
          </p:grpSpPr>
          <p:cxnSp>
            <p:nvCxnSpPr>
              <p:cNvPr id="27" name="Straight Connector 26"/>
              <p:cNvCxnSpPr/>
              <p:nvPr/>
            </p:nvCxnSpPr>
            <p:spPr>
              <a:xfrm>
                <a:off x="4261804" y="5008841"/>
                <a:ext cx="3649941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Oval 27"/>
              <p:cNvSpPr/>
              <p:nvPr/>
            </p:nvSpPr>
            <p:spPr>
              <a:xfrm>
                <a:off x="5556769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" name="Oval 28"/>
              <p:cNvSpPr/>
              <p:nvPr/>
            </p:nvSpPr>
            <p:spPr>
              <a:xfrm>
                <a:off x="5746306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Oval 29"/>
              <p:cNvSpPr/>
              <p:nvPr/>
            </p:nvSpPr>
            <p:spPr>
              <a:xfrm>
                <a:off x="5931542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" name="Oval 30"/>
              <p:cNvSpPr/>
              <p:nvPr/>
            </p:nvSpPr>
            <p:spPr>
              <a:xfrm>
                <a:off x="6118685" y="4932641"/>
                <a:ext cx="152400" cy="1524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" name="Oval 31"/>
              <p:cNvSpPr/>
              <p:nvPr/>
            </p:nvSpPr>
            <p:spPr>
              <a:xfrm>
                <a:off x="6308222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" name="Oval 32"/>
              <p:cNvSpPr/>
              <p:nvPr/>
            </p:nvSpPr>
            <p:spPr>
              <a:xfrm>
                <a:off x="6493458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83721972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</p:bldLst>
  </p:timing>
</p:sld>
</file>

<file path=ppt/theme/theme1.xml><?xml version="1.0" encoding="utf-8"?>
<a:theme xmlns:a="http://schemas.openxmlformats.org/drawingml/2006/main" name="Office Theme">
  <a:themeElements>
    <a:clrScheme name="Violet II">
      <a:dk1>
        <a:sysClr val="windowText" lastClr="000000"/>
      </a:dk1>
      <a:lt1>
        <a:sysClr val="window" lastClr="FFFFFF"/>
      </a:lt1>
      <a:dk2>
        <a:srgbClr val="632E62"/>
      </a:dk2>
      <a:lt2>
        <a:srgbClr val="EAE5EB"/>
      </a:lt2>
      <a:accent1>
        <a:srgbClr val="92278F"/>
      </a:accent1>
      <a:accent2>
        <a:srgbClr val="9B57D3"/>
      </a:accent2>
      <a:accent3>
        <a:srgbClr val="755DD9"/>
      </a:accent3>
      <a:accent4>
        <a:srgbClr val="665EB8"/>
      </a:accent4>
      <a:accent5>
        <a:srgbClr val="45A5ED"/>
      </a:accent5>
      <a:accent6>
        <a:srgbClr val="5982DB"/>
      </a:accent6>
      <a:hlink>
        <a:srgbClr val="0066FF"/>
      </a:hlink>
      <a:folHlink>
        <a:srgbClr val="666699"/>
      </a:folHlink>
    </a:clrScheme>
    <a:fontScheme name="Office Them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3733</TotalTime>
  <Words>8987</Words>
  <Application>Microsoft Office PowerPoint</Application>
  <PresentationFormat>Widescreen</PresentationFormat>
  <Paragraphs>1562</Paragraphs>
  <Slides>100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32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100</vt:i4>
      </vt:variant>
    </vt:vector>
  </HeadingPairs>
  <TitlesOfParts>
    <vt:vector size="133" baseType="lpstr">
      <vt:lpstr>微软雅黑</vt:lpstr>
      <vt:lpstr>宋体</vt:lpstr>
      <vt:lpstr>Aller Light</vt:lpstr>
      <vt:lpstr>Arial</vt:lpstr>
      <vt:lpstr>Calibri</vt:lpstr>
      <vt:lpstr>Calibri Light</vt:lpstr>
      <vt:lpstr>Clear Sans</vt:lpstr>
      <vt:lpstr>Clear Sans Light</vt:lpstr>
      <vt:lpstr>Fira Sans Bold</vt:lpstr>
      <vt:lpstr>Fira Sans ExtraBold Italic</vt:lpstr>
      <vt:lpstr>Fira Sans Heavy Italic</vt:lpstr>
      <vt:lpstr>Fira Sans Light</vt:lpstr>
      <vt:lpstr>Fira Sans Medium Italic</vt:lpstr>
      <vt:lpstr>Fira Sans SemiBold</vt:lpstr>
      <vt:lpstr>Fira Sans SemiBold Italic</vt:lpstr>
      <vt:lpstr>Fira Sans Ultra Italic</vt:lpstr>
      <vt:lpstr>FontAwesome</vt:lpstr>
      <vt:lpstr>Helvetica</vt:lpstr>
      <vt:lpstr>Helvetica Light</vt:lpstr>
      <vt:lpstr>Kontrapunkt Bob</vt:lpstr>
      <vt:lpstr>Kontrapunkt Bob Bold</vt:lpstr>
      <vt:lpstr>Lato</vt:lpstr>
      <vt:lpstr>Lato Black</vt:lpstr>
      <vt:lpstr>Lucida Sans Unicode</vt:lpstr>
      <vt:lpstr>Open Sans</vt:lpstr>
      <vt:lpstr>Open Sans Extrabold</vt:lpstr>
      <vt:lpstr>Open Sans Light</vt:lpstr>
      <vt:lpstr>Raleway Light</vt:lpstr>
      <vt:lpstr>Roboto</vt:lpstr>
      <vt:lpstr>Source Sans Pro</vt:lpstr>
      <vt:lpstr>Source Sans Pro Black</vt:lpstr>
      <vt:lpstr>Wingdings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AKNA</dc:creator>
  <cp:lastModifiedBy>AKNA</cp:lastModifiedBy>
  <cp:revision>1175</cp:revision>
  <dcterms:created xsi:type="dcterms:W3CDTF">2015-04-19T15:05:57Z</dcterms:created>
  <dcterms:modified xsi:type="dcterms:W3CDTF">2015-05-12T15:23:26Z</dcterms:modified>
</cp:coreProperties>
</file>