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0.xml" ContentType="application/vnd.openxmlformats-officedocument.presentationml.slideLayout+xml"/>
  <Override PartName="/ppt/slideLayouts/slideLayout31.xml" ContentType="application/vnd.openxmlformats-officedocument.presentationml.slideLayout+xml"/>
  <Override PartName="/ppt/slideLayouts/slideLayout32.xml" ContentType="application/vnd.openxmlformats-officedocument.presentationml.slideLayout+xml"/>
  <Override PartName="/ppt/slideLayouts/slideLayout33.xml" ContentType="application/vnd.openxmlformats-officedocument.presentationml.slideLayout+xml"/>
  <Override PartName="/ppt/slideLayouts/slideLayout34.xml" ContentType="application/vnd.openxmlformats-officedocument.presentationml.slideLayout+xml"/>
  <Override PartName="/ppt/slideLayouts/slideLayout35.xml" ContentType="application/vnd.openxmlformats-officedocument.presentationml.slideLayout+xml"/>
  <Override PartName="/ppt/slideLayouts/slideLayout36.xml" ContentType="application/vnd.openxmlformats-officedocument.presentationml.slideLayout+xml"/>
  <Override PartName="/ppt/slideLayouts/slideLayout37.xml" ContentType="application/vnd.openxmlformats-officedocument.presentationml.slideLayout+xml"/>
  <Override PartName="/ppt/slideLayouts/slideLayout38.xml" ContentType="application/vnd.openxmlformats-officedocument.presentationml.slideLayout+xml"/>
  <Override PartName="/ppt/slideLayouts/slideLayout39.xml" ContentType="application/vnd.openxmlformats-officedocument.presentationml.slideLayout+xml"/>
  <Override PartName="/ppt/slideLayouts/slideLayout40.xml" ContentType="application/vnd.openxmlformats-officedocument.presentationml.slideLayout+xml"/>
  <Override PartName="/ppt/slideLayouts/slideLayout41.xml" ContentType="application/vnd.openxmlformats-officedocument.presentationml.slideLayout+xml"/>
  <Override PartName="/ppt/slideLayouts/slideLayout42.xml" ContentType="application/vnd.openxmlformats-officedocument.presentationml.slideLayout+xml"/>
  <Override PartName="/ppt/slideLayouts/slideLayout43.xml" ContentType="application/vnd.openxmlformats-officedocument.presentationml.slideLayout+xml"/>
  <Override PartName="/ppt/slideLayouts/slideLayout44.xml" ContentType="application/vnd.openxmlformats-officedocument.presentationml.slideLayout+xml"/>
  <Override PartName="/ppt/slideLayouts/slideLayout45.xml" ContentType="application/vnd.openxmlformats-officedocument.presentationml.slideLayout+xml"/>
  <Override PartName="/ppt/slideLayouts/slideLayout46.xml" ContentType="application/vnd.openxmlformats-officedocument.presentationml.slideLayout+xml"/>
  <Override PartName="/ppt/slideLayouts/slideLayout47.xml" ContentType="application/vnd.openxmlformats-officedocument.presentationml.slideLayout+xml"/>
  <Override PartName="/ppt/slideLayouts/slideLayout48.xml" ContentType="application/vnd.openxmlformats-officedocument.presentationml.slideLayout+xml"/>
  <Override PartName="/ppt/slideLayouts/slideLayout49.xml" ContentType="application/vnd.openxmlformats-officedocument.presentationml.slideLayout+xml"/>
  <Override PartName="/ppt/slideLayouts/slideLayout50.xml" ContentType="application/vnd.openxmlformats-officedocument.presentationml.slideLayout+xml"/>
  <Override PartName="/ppt/slideLayouts/slideLayout51.xml" ContentType="application/vnd.openxmlformats-officedocument.presentationml.slideLayout+xml"/>
  <Override PartName="/ppt/slideLayouts/slideLayout52.xml" ContentType="application/vnd.openxmlformats-officedocument.presentationml.slideLayout+xml"/>
  <Override PartName="/ppt/slideLayouts/slideLayout53.xml" ContentType="application/vnd.openxmlformats-officedocument.presentationml.slideLayout+xml"/>
  <Override PartName="/ppt/slideLayouts/slideLayout54.xml" ContentType="application/vnd.openxmlformats-officedocument.presentationml.slideLayout+xml"/>
  <Override PartName="/ppt/slideLayouts/slideLayout55.xml" ContentType="application/vnd.openxmlformats-officedocument.presentationml.slideLayout+xml"/>
  <Override PartName="/ppt/slideLayouts/slideLayout56.xml" ContentType="application/vnd.openxmlformats-officedocument.presentationml.slideLayout+xml"/>
  <Override PartName="/ppt/slideLayouts/slideLayout57.xml" ContentType="application/vnd.openxmlformats-officedocument.presentationml.slideLayout+xml"/>
  <Override PartName="/ppt/slideLayouts/slideLayout58.xml" ContentType="application/vnd.openxmlformats-officedocument.presentationml.slideLayout+xml"/>
  <Override PartName="/ppt/slideLayouts/slideLayout59.xml" ContentType="application/vnd.openxmlformats-officedocument.presentationml.slideLayout+xml"/>
  <Override PartName="/ppt/slideLayouts/slideLayout60.xml" ContentType="application/vnd.openxmlformats-officedocument.presentationml.slideLayout+xml"/>
  <Override PartName="/ppt/slideLayouts/slideLayout61.xml" ContentType="application/vnd.openxmlformats-officedocument.presentationml.slideLayout+xml"/>
  <Override PartName="/ppt/slideLayouts/slideLayout62.xml" ContentType="application/vnd.openxmlformats-officedocument.presentationml.slideLayout+xml"/>
  <Override PartName="/ppt/slideLayouts/slideLayout63.xml" ContentType="application/vnd.openxmlformats-officedocument.presentationml.slideLayout+xml"/>
  <Override PartName="/ppt/slideLayouts/slideLayout64.xml" ContentType="application/vnd.openxmlformats-officedocument.presentationml.slideLayout+xml"/>
  <Override PartName="/ppt/slideLayouts/slideLayout65.xml" ContentType="application/vnd.openxmlformats-officedocument.presentationml.slideLayout+xml"/>
  <Override PartName="/ppt/slideLayouts/slideLayout66.xml" ContentType="application/vnd.openxmlformats-officedocument.presentationml.slideLayout+xml"/>
  <Override PartName="/ppt/slideLayouts/slideLayout67.xml" ContentType="application/vnd.openxmlformats-officedocument.presentationml.slideLayout+xml"/>
  <Override PartName="/ppt/slideLayouts/slideLayout68.xml" ContentType="application/vnd.openxmlformats-officedocument.presentationml.slideLayout+xml"/>
  <Override PartName="/ppt/slideLayouts/slideLayout69.xml" ContentType="application/vnd.openxmlformats-officedocument.presentationml.slideLayout+xml"/>
  <Override PartName="/ppt/slideLayouts/slideLayout70.xml" ContentType="application/vnd.openxmlformats-officedocument.presentationml.slideLayout+xml"/>
  <Override PartName="/ppt/slideLayouts/slideLayout71.xml" ContentType="application/vnd.openxmlformats-officedocument.presentationml.slideLayout+xml"/>
  <Override PartName="/ppt/slideLayouts/slideLayout72.xml" ContentType="application/vnd.openxmlformats-officedocument.presentationml.slideLayout+xml"/>
  <Override PartName="/ppt/slideLayouts/slideLayout73.xml" ContentType="application/vnd.openxmlformats-officedocument.presentationml.slideLayout+xml"/>
  <Override PartName="/ppt/slideLayouts/slideLayout74.xml" ContentType="application/vnd.openxmlformats-officedocument.presentationml.slideLayout+xml"/>
  <Override PartName="/ppt/slideLayouts/slideLayout75.xml" ContentType="application/vnd.openxmlformats-officedocument.presentationml.slideLayout+xml"/>
  <Override PartName="/ppt/slideLayouts/slideLayout76.xml" ContentType="application/vnd.openxmlformats-officedocument.presentationml.slideLayout+xml"/>
  <Override PartName="/ppt/slideLayouts/slideLayout77.xml" ContentType="application/vnd.openxmlformats-officedocument.presentationml.slideLayout+xml"/>
  <Override PartName="/ppt/slideLayouts/slideLayout78.xml" ContentType="application/vnd.openxmlformats-officedocument.presentationml.slideLayout+xml"/>
  <Override PartName="/ppt/slideLayouts/slideLayout79.xml" ContentType="application/vnd.openxmlformats-officedocument.presentationml.slideLayout+xml"/>
  <Override PartName="/ppt/slideLayouts/slideLayout80.xml" ContentType="application/vnd.openxmlformats-officedocument.presentationml.slideLayout+xml"/>
  <Override PartName="/ppt/slideLayouts/slideLayout81.xml" ContentType="application/vnd.openxmlformats-officedocument.presentationml.slideLayout+xml"/>
  <Override PartName="/ppt/slideLayouts/slideLayout82.xml" ContentType="application/vnd.openxmlformats-officedocument.presentationml.slideLayout+xml"/>
  <Override PartName="/ppt/slideLayouts/slideLayout83.xml" ContentType="application/vnd.openxmlformats-officedocument.presentationml.slideLayout+xml"/>
  <Override PartName="/ppt/slideLayouts/slideLayout84.xml" ContentType="application/vnd.openxmlformats-officedocument.presentationml.slideLayout+xml"/>
  <Override PartName="/ppt/slideLayouts/slideLayout85.xml" ContentType="application/vnd.openxmlformats-officedocument.presentationml.slideLayout+xml"/>
  <Override PartName="/ppt/slideLayouts/slideLayout86.xml" ContentType="application/vnd.openxmlformats-officedocument.presentationml.slideLayout+xml"/>
  <Override PartName="/ppt/slideLayouts/slideLayout87.xml" ContentType="application/vnd.openxmlformats-officedocument.presentationml.slideLayout+xml"/>
  <Override PartName="/ppt/slideLayouts/slideLayout88.xml" ContentType="application/vnd.openxmlformats-officedocument.presentationml.slideLayout+xml"/>
  <Override PartName="/ppt/slideLayouts/slideLayout89.xml" ContentType="application/vnd.openxmlformats-officedocument.presentationml.slideLayout+xml"/>
  <Override PartName="/ppt/slideLayouts/slideLayout90.xml" ContentType="application/vnd.openxmlformats-officedocument.presentationml.slideLayout+xml"/>
  <Override PartName="/ppt/slideLayouts/slideLayout91.xml" ContentType="application/vnd.openxmlformats-officedocument.presentationml.slideLayout+xml"/>
  <Override PartName="/ppt/slideLayouts/slideLayout92.xml" ContentType="application/vnd.openxmlformats-officedocument.presentationml.slideLayout+xml"/>
  <Override PartName="/ppt/slideLayouts/slideLayout93.xml" ContentType="application/vnd.openxmlformats-officedocument.presentationml.slideLayout+xml"/>
  <Override PartName="/ppt/slideLayouts/slideLayout94.xml" ContentType="application/vnd.openxmlformats-officedocument.presentationml.slideLayout+xml"/>
  <Override PartName="/ppt/slideLayouts/slideLayout95.xml" ContentType="application/vnd.openxmlformats-officedocument.presentationml.slideLayout+xml"/>
  <Override PartName="/ppt/slideLayouts/slideLayout96.xml" ContentType="application/vnd.openxmlformats-officedocument.presentationml.slideLayout+xml"/>
  <Override PartName="/ppt/slideLayouts/slideLayout97.xml" ContentType="application/vnd.openxmlformats-officedocument.presentationml.slideLayout+xml"/>
  <Override PartName="/ppt/slideLayouts/slideLayout98.xml" ContentType="application/vnd.openxmlformats-officedocument.presentationml.slideLayout+xml"/>
  <Override PartName="/ppt/slideLayouts/slideLayout99.xml" ContentType="application/vnd.openxmlformats-officedocument.presentationml.slideLayout+xml"/>
  <Override PartName="/ppt/slideLayouts/slideLayout100.xml" ContentType="application/vnd.openxmlformats-officedocument.presentationml.slideLayout+xml"/>
  <Override PartName="/ppt/slideLayouts/slideLayout101.xml" ContentType="application/vnd.openxmlformats-officedocument.presentationml.slideLayout+xml"/>
  <Override PartName="/ppt/slideLayouts/slideLayout102.xml" ContentType="application/vnd.openxmlformats-officedocument.presentationml.slideLayout+xml"/>
  <Override PartName="/ppt/slideLayouts/slideLayout103.xml" ContentType="application/vnd.openxmlformats-officedocument.presentationml.slideLayout+xml"/>
  <Override PartName="/ppt/slideLayouts/slideLayout104.xml" ContentType="application/vnd.openxmlformats-officedocument.presentationml.slideLayout+xml"/>
  <Override PartName="/ppt/slideLayouts/slideLayout105.xml" ContentType="application/vnd.openxmlformats-officedocument.presentationml.slideLayout+xml"/>
  <Override PartName="/ppt/slideLayouts/slideLayout106.xml" ContentType="application/vnd.openxmlformats-officedocument.presentationml.slideLayout+xml"/>
  <Override PartName="/ppt/slideLayouts/slideLayout107.xml" ContentType="application/vnd.openxmlformats-officedocument.presentationml.slideLayout+xml"/>
  <Override PartName="/ppt/slideLayouts/slideLayout108.xml" ContentType="application/vnd.openxmlformats-officedocument.presentationml.slideLayout+xml"/>
  <Override PartName="/ppt/slideLayouts/slideLayout109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22"/>
  </p:handoutMasterIdLst>
  <p:sldIdLst>
    <p:sldId id="394" r:id="rId2"/>
    <p:sldId id="396" r:id="rId3"/>
    <p:sldId id="399" r:id="rId4"/>
    <p:sldId id="400" r:id="rId5"/>
    <p:sldId id="401" r:id="rId6"/>
    <p:sldId id="403" r:id="rId7"/>
    <p:sldId id="404" r:id="rId8"/>
    <p:sldId id="402" r:id="rId9"/>
    <p:sldId id="405" r:id="rId10"/>
    <p:sldId id="406" r:id="rId11"/>
    <p:sldId id="408" r:id="rId12"/>
    <p:sldId id="409" r:id="rId13"/>
    <p:sldId id="407" r:id="rId14"/>
    <p:sldId id="411" r:id="rId15"/>
    <p:sldId id="410" r:id="rId16"/>
    <p:sldId id="412" r:id="rId17"/>
    <p:sldId id="398" r:id="rId18"/>
    <p:sldId id="414" r:id="rId19"/>
    <p:sldId id="413" r:id="rId20"/>
    <p:sldId id="415" r:id="rId21"/>
  </p:sldIdLst>
  <p:sldSz cx="12192000" cy="6858000"/>
  <p:notesSz cx="6858000" cy="9144000"/>
  <p:defaultTextStyle>
    <a:defPPr>
      <a:defRPr lang="id-ID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D3D3C7"/>
    <a:srgbClr val="F8F8F6"/>
    <a:srgbClr val="CDC49D"/>
    <a:srgbClr val="920000"/>
    <a:srgbClr val="C55131"/>
    <a:srgbClr val="D7392B"/>
    <a:srgbClr val="A82049"/>
    <a:srgbClr val="EBD506"/>
    <a:srgbClr val="FF3300"/>
    <a:srgbClr val="FFD5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569" autoAdjust="0"/>
    <p:restoredTop sz="94660"/>
  </p:normalViewPr>
  <p:slideViewPr>
    <p:cSldViewPr snapToGrid="0">
      <p:cViewPr>
        <p:scale>
          <a:sx n="78" d="100"/>
          <a:sy n="78" d="100"/>
        </p:scale>
        <p:origin x="1836" y="94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88" d="100"/>
          <a:sy n="88" d="100"/>
        </p:scale>
        <p:origin x="3822" y="108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tableStyles" Target="tableStyle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theme" Target="theme/theme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handoutMaster" Target="handoutMasters/handoutMaster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id-ID"/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4D49798-455E-4EED-B35F-3FC822F85FE1}" type="datetimeFigureOut">
              <a:rPr lang="id-ID" smtClean="0"/>
              <a:t>26/05/2020</a:t>
            </a:fld>
            <a:endParaRPr lang="id-ID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id-ID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6B789AA-57B0-4C89-B4BB-E9CE52511013}" type="slidenum">
              <a:rPr lang="id-ID" smtClean="0"/>
              <a:t>‹#›</a:t>
            </a:fld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623445048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7305791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0" y="758746"/>
            <a:ext cx="12192000" cy="409303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31893761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594912" y="1090670"/>
            <a:ext cx="10950766" cy="34558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7144300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594912" y="1090670"/>
            <a:ext cx="10950766" cy="34558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1493857" y="2818570"/>
            <a:ext cx="1549400" cy="2065337"/>
          </a:xfrm>
          <a:prstGeom prst="rect">
            <a:avLst/>
          </a:prstGeom>
        </p:spPr>
        <p:txBody>
          <a:bodyPr/>
          <a:lstStyle/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81772298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472965" y="1129553"/>
            <a:ext cx="11309131" cy="5302778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297212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3492346" y="771181"/>
            <a:ext cx="8053331" cy="4109044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96153747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7554809" y="2123266"/>
            <a:ext cx="2193626" cy="2138767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44594547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1166366" y="2024412"/>
            <a:ext cx="2193626" cy="2138767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3" name="Picture Placeholder 7"/>
          <p:cNvSpPr>
            <a:spLocks noGrp="1"/>
          </p:cNvSpPr>
          <p:nvPr>
            <p:ph type="pic" sz="quarter" idx="11"/>
          </p:nvPr>
        </p:nvSpPr>
        <p:spPr>
          <a:xfrm>
            <a:off x="3728333" y="4163179"/>
            <a:ext cx="2193626" cy="2138767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4" name="Picture Placeholder 7"/>
          <p:cNvSpPr>
            <a:spLocks noGrp="1"/>
          </p:cNvSpPr>
          <p:nvPr>
            <p:ph type="pic" sz="quarter" idx="12"/>
          </p:nvPr>
        </p:nvSpPr>
        <p:spPr>
          <a:xfrm>
            <a:off x="6290300" y="2024412"/>
            <a:ext cx="2193626" cy="2138767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5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8852267" y="4163178"/>
            <a:ext cx="2193626" cy="2138767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91420646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1240507" y="1480715"/>
            <a:ext cx="2193626" cy="3486702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3" name="Picture Placeholder 7"/>
          <p:cNvSpPr>
            <a:spLocks noGrp="1"/>
          </p:cNvSpPr>
          <p:nvPr>
            <p:ph type="pic" sz="quarter" idx="11"/>
          </p:nvPr>
        </p:nvSpPr>
        <p:spPr>
          <a:xfrm>
            <a:off x="3802474" y="2450509"/>
            <a:ext cx="2193626" cy="3682314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4" name="Picture Placeholder 7"/>
          <p:cNvSpPr>
            <a:spLocks noGrp="1"/>
          </p:cNvSpPr>
          <p:nvPr>
            <p:ph type="pic" sz="quarter" idx="12"/>
          </p:nvPr>
        </p:nvSpPr>
        <p:spPr>
          <a:xfrm>
            <a:off x="6364441" y="1480715"/>
            <a:ext cx="2193626" cy="3486702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5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8926408" y="2450509"/>
            <a:ext cx="2193626" cy="3682312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24490590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7"/>
          <p:cNvSpPr>
            <a:spLocks noGrp="1"/>
          </p:cNvSpPr>
          <p:nvPr>
            <p:ph type="pic" sz="quarter" idx="11"/>
          </p:nvPr>
        </p:nvSpPr>
        <p:spPr>
          <a:xfrm>
            <a:off x="3802474" y="2450509"/>
            <a:ext cx="2193626" cy="3682314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4" name="Picture Placeholder 7"/>
          <p:cNvSpPr>
            <a:spLocks noGrp="1"/>
          </p:cNvSpPr>
          <p:nvPr>
            <p:ph type="pic" sz="quarter" idx="12"/>
          </p:nvPr>
        </p:nvSpPr>
        <p:spPr>
          <a:xfrm>
            <a:off x="6364441" y="1480715"/>
            <a:ext cx="2193626" cy="3486702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5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8926408" y="2450509"/>
            <a:ext cx="2193626" cy="3682312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92782104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8085762" y="0"/>
            <a:ext cx="4106237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428064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4897821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41222111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2879834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5270464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0"/>
          </p:nvPr>
        </p:nvSpPr>
        <p:spPr>
          <a:xfrm>
            <a:off x="4270786" y="0"/>
            <a:ext cx="4109421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55931594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4891088" y="1281113"/>
            <a:ext cx="7300912" cy="429577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45285851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0" y="1281113"/>
            <a:ext cx="7837488" cy="429577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32831694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0" y="0"/>
            <a:ext cx="8432800" cy="6858000"/>
          </a:xfrm>
          <a:custGeom>
            <a:avLst/>
            <a:gdLst>
              <a:gd name="connsiteX0" fmla="*/ 3135086 w 8432800"/>
              <a:gd name="connsiteY0" fmla="*/ 4180114 h 6858000"/>
              <a:gd name="connsiteX1" fmla="*/ 6023429 w 8432800"/>
              <a:gd name="connsiteY1" fmla="*/ 4180114 h 6858000"/>
              <a:gd name="connsiteX2" fmla="*/ 6023429 w 8432800"/>
              <a:gd name="connsiteY2" fmla="*/ 5602514 h 6858000"/>
              <a:gd name="connsiteX3" fmla="*/ 3135086 w 8432800"/>
              <a:gd name="connsiteY3" fmla="*/ 5602514 h 6858000"/>
              <a:gd name="connsiteX4" fmla="*/ 0 w 8432800"/>
              <a:gd name="connsiteY4" fmla="*/ 4180114 h 6858000"/>
              <a:gd name="connsiteX5" fmla="*/ 3048000 w 8432800"/>
              <a:gd name="connsiteY5" fmla="*/ 4180114 h 6858000"/>
              <a:gd name="connsiteX6" fmla="*/ 3048000 w 8432800"/>
              <a:gd name="connsiteY6" fmla="*/ 6858000 h 6858000"/>
              <a:gd name="connsiteX7" fmla="*/ 0 w 8432800"/>
              <a:gd name="connsiteY7" fmla="*/ 6858000 h 6858000"/>
              <a:gd name="connsiteX8" fmla="*/ 0 w 8432800"/>
              <a:gd name="connsiteY8" fmla="*/ 0 h 6858000"/>
              <a:gd name="connsiteX9" fmla="*/ 8432800 w 8432800"/>
              <a:gd name="connsiteY9" fmla="*/ 0 h 6858000"/>
              <a:gd name="connsiteX10" fmla="*/ 8432800 w 8432800"/>
              <a:gd name="connsiteY10" fmla="*/ 4064000 h 6858000"/>
              <a:gd name="connsiteX11" fmla="*/ 0 w 8432800"/>
              <a:gd name="connsiteY11" fmla="*/ 4064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8432800" h="6858000">
                <a:moveTo>
                  <a:pt x="3135086" y="4180114"/>
                </a:moveTo>
                <a:lnTo>
                  <a:pt x="6023429" y="4180114"/>
                </a:lnTo>
                <a:lnTo>
                  <a:pt x="6023429" y="5602514"/>
                </a:lnTo>
                <a:lnTo>
                  <a:pt x="3135086" y="5602514"/>
                </a:lnTo>
                <a:close/>
                <a:moveTo>
                  <a:pt x="0" y="4180114"/>
                </a:moveTo>
                <a:lnTo>
                  <a:pt x="3048000" y="4180114"/>
                </a:lnTo>
                <a:lnTo>
                  <a:pt x="3048000" y="6858000"/>
                </a:lnTo>
                <a:lnTo>
                  <a:pt x="0" y="6858000"/>
                </a:lnTo>
                <a:close/>
                <a:moveTo>
                  <a:pt x="0" y="0"/>
                </a:moveTo>
                <a:lnTo>
                  <a:pt x="8432800" y="0"/>
                </a:lnTo>
                <a:lnTo>
                  <a:pt x="8432800" y="4064000"/>
                </a:lnTo>
                <a:lnTo>
                  <a:pt x="0" y="406400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79518662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0" y="2757488"/>
            <a:ext cx="12192000" cy="4100512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06348571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1"/>
          </p:nvPr>
        </p:nvSpPr>
        <p:spPr>
          <a:xfrm>
            <a:off x="5936343" y="0"/>
            <a:ext cx="6255657" cy="6858000"/>
          </a:xfrm>
          <a:custGeom>
            <a:avLst/>
            <a:gdLst>
              <a:gd name="connsiteX0" fmla="*/ 2061028 w 6255657"/>
              <a:gd name="connsiteY0" fmla="*/ 4180114 h 6858000"/>
              <a:gd name="connsiteX1" fmla="*/ 6255657 w 6255657"/>
              <a:gd name="connsiteY1" fmla="*/ 4180114 h 6858000"/>
              <a:gd name="connsiteX2" fmla="*/ 6255657 w 6255657"/>
              <a:gd name="connsiteY2" fmla="*/ 6858000 h 6858000"/>
              <a:gd name="connsiteX3" fmla="*/ 2061028 w 6255657"/>
              <a:gd name="connsiteY3" fmla="*/ 6858000 h 6858000"/>
              <a:gd name="connsiteX4" fmla="*/ 0 w 6255657"/>
              <a:gd name="connsiteY4" fmla="*/ 0 h 6858000"/>
              <a:gd name="connsiteX5" fmla="*/ 6255657 w 6255657"/>
              <a:gd name="connsiteY5" fmla="*/ 0 h 6858000"/>
              <a:gd name="connsiteX6" fmla="*/ 6255657 w 6255657"/>
              <a:gd name="connsiteY6" fmla="*/ 4078514 h 6858000"/>
              <a:gd name="connsiteX7" fmla="*/ 0 w 6255657"/>
              <a:gd name="connsiteY7" fmla="*/ 407851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255657" h="6858000">
                <a:moveTo>
                  <a:pt x="2061028" y="4180114"/>
                </a:moveTo>
                <a:lnTo>
                  <a:pt x="6255657" y="4180114"/>
                </a:lnTo>
                <a:lnTo>
                  <a:pt x="6255657" y="6858000"/>
                </a:lnTo>
                <a:lnTo>
                  <a:pt x="2061028" y="6858000"/>
                </a:lnTo>
                <a:close/>
                <a:moveTo>
                  <a:pt x="0" y="0"/>
                </a:moveTo>
                <a:lnTo>
                  <a:pt x="6255657" y="0"/>
                </a:lnTo>
                <a:lnTo>
                  <a:pt x="6255657" y="4078514"/>
                </a:lnTo>
                <a:lnTo>
                  <a:pt x="0" y="4078514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43911022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/>
          <p:cNvSpPr>
            <a:spLocks noGrp="1"/>
          </p:cNvSpPr>
          <p:nvPr>
            <p:ph type="pic" sz="quarter" idx="10"/>
          </p:nvPr>
        </p:nvSpPr>
        <p:spPr>
          <a:xfrm>
            <a:off x="517103" y="1044522"/>
            <a:ext cx="5505647" cy="3019427"/>
          </a:xfrm>
          <a:custGeom>
            <a:avLst/>
            <a:gdLst>
              <a:gd name="connsiteX0" fmla="*/ 1405003 w 5505647"/>
              <a:gd name="connsiteY0" fmla="*/ 2 h 3019427"/>
              <a:gd name="connsiteX1" fmla="*/ 2695641 w 5505647"/>
              <a:gd name="connsiteY1" fmla="*/ 2 h 3019427"/>
              <a:gd name="connsiteX2" fmla="*/ 2695641 w 5505647"/>
              <a:gd name="connsiteY2" fmla="*/ 3019427 h 3019427"/>
              <a:gd name="connsiteX3" fmla="*/ 1405003 w 5505647"/>
              <a:gd name="connsiteY3" fmla="*/ 3019427 h 3019427"/>
              <a:gd name="connsiteX4" fmla="*/ 0 w 5505647"/>
              <a:gd name="connsiteY4" fmla="*/ 2 h 3019427"/>
              <a:gd name="connsiteX5" fmla="*/ 1290638 w 5505647"/>
              <a:gd name="connsiteY5" fmla="*/ 2 h 3019427"/>
              <a:gd name="connsiteX6" fmla="*/ 1290638 w 5505647"/>
              <a:gd name="connsiteY6" fmla="*/ 3019427 h 3019427"/>
              <a:gd name="connsiteX7" fmla="*/ 0 w 5505647"/>
              <a:gd name="connsiteY7" fmla="*/ 3019427 h 3019427"/>
              <a:gd name="connsiteX8" fmla="*/ 2810006 w 5505647"/>
              <a:gd name="connsiteY8" fmla="*/ 1 h 3019427"/>
              <a:gd name="connsiteX9" fmla="*/ 4100644 w 5505647"/>
              <a:gd name="connsiteY9" fmla="*/ 1 h 3019427"/>
              <a:gd name="connsiteX10" fmla="*/ 4100644 w 5505647"/>
              <a:gd name="connsiteY10" fmla="*/ 3019426 h 3019427"/>
              <a:gd name="connsiteX11" fmla="*/ 2810006 w 5505647"/>
              <a:gd name="connsiteY11" fmla="*/ 3019426 h 3019427"/>
              <a:gd name="connsiteX12" fmla="*/ 4215009 w 5505647"/>
              <a:gd name="connsiteY12" fmla="*/ 0 h 3019427"/>
              <a:gd name="connsiteX13" fmla="*/ 5505647 w 5505647"/>
              <a:gd name="connsiteY13" fmla="*/ 0 h 3019427"/>
              <a:gd name="connsiteX14" fmla="*/ 5505647 w 5505647"/>
              <a:gd name="connsiteY14" fmla="*/ 3019425 h 3019427"/>
              <a:gd name="connsiteX15" fmla="*/ 4215009 w 5505647"/>
              <a:gd name="connsiteY15" fmla="*/ 3019425 h 30194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5505647" h="3019427">
                <a:moveTo>
                  <a:pt x="1405003" y="2"/>
                </a:moveTo>
                <a:lnTo>
                  <a:pt x="2695641" y="2"/>
                </a:lnTo>
                <a:lnTo>
                  <a:pt x="2695641" y="3019427"/>
                </a:lnTo>
                <a:lnTo>
                  <a:pt x="1405003" y="3019427"/>
                </a:lnTo>
                <a:close/>
                <a:moveTo>
                  <a:pt x="0" y="2"/>
                </a:moveTo>
                <a:lnTo>
                  <a:pt x="1290638" y="2"/>
                </a:lnTo>
                <a:lnTo>
                  <a:pt x="1290638" y="3019427"/>
                </a:lnTo>
                <a:lnTo>
                  <a:pt x="0" y="3019427"/>
                </a:lnTo>
                <a:close/>
                <a:moveTo>
                  <a:pt x="2810006" y="1"/>
                </a:moveTo>
                <a:lnTo>
                  <a:pt x="4100644" y="1"/>
                </a:lnTo>
                <a:lnTo>
                  <a:pt x="4100644" y="3019426"/>
                </a:lnTo>
                <a:lnTo>
                  <a:pt x="2810006" y="3019426"/>
                </a:lnTo>
                <a:close/>
                <a:moveTo>
                  <a:pt x="4215009" y="0"/>
                </a:moveTo>
                <a:lnTo>
                  <a:pt x="5505647" y="0"/>
                </a:lnTo>
                <a:lnTo>
                  <a:pt x="5505647" y="3019425"/>
                </a:lnTo>
                <a:lnTo>
                  <a:pt x="4215009" y="3019425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99458249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6"/>
          </p:nvPr>
        </p:nvSpPr>
        <p:spPr>
          <a:xfrm>
            <a:off x="0" y="2576112"/>
            <a:ext cx="12192000" cy="4281889"/>
          </a:xfrm>
          <a:custGeom>
            <a:avLst/>
            <a:gdLst>
              <a:gd name="connsiteX0" fmla="*/ 0 w 12192000"/>
              <a:gd name="connsiteY0" fmla="*/ 2227243 h 4281889"/>
              <a:gd name="connsiteX1" fmla="*/ 3227943 w 12192000"/>
              <a:gd name="connsiteY1" fmla="*/ 2227243 h 4281889"/>
              <a:gd name="connsiteX2" fmla="*/ 3227943 w 12192000"/>
              <a:gd name="connsiteY2" fmla="*/ 4281889 h 4281889"/>
              <a:gd name="connsiteX3" fmla="*/ 0 w 12192000"/>
              <a:gd name="connsiteY3" fmla="*/ 4281889 h 4281889"/>
              <a:gd name="connsiteX4" fmla="*/ 3391359 w 12192000"/>
              <a:gd name="connsiteY4" fmla="*/ 2227242 h 4281889"/>
              <a:gd name="connsiteX5" fmla="*/ 9000781 w 12192000"/>
              <a:gd name="connsiteY5" fmla="*/ 2227242 h 4281889"/>
              <a:gd name="connsiteX6" fmla="*/ 9000781 w 12192000"/>
              <a:gd name="connsiteY6" fmla="*/ 4281888 h 4281889"/>
              <a:gd name="connsiteX7" fmla="*/ 3391359 w 12192000"/>
              <a:gd name="connsiteY7" fmla="*/ 4281888 h 4281889"/>
              <a:gd name="connsiteX8" fmla="*/ 5914222 w 12192000"/>
              <a:gd name="connsiteY8" fmla="*/ 0 h 4281889"/>
              <a:gd name="connsiteX9" fmla="*/ 12192000 w 12192000"/>
              <a:gd name="connsiteY9" fmla="*/ 0 h 4281889"/>
              <a:gd name="connsiteX10" fmla="*/ 12192000 w 12192000"/>
              <a:gd name="connsiteY10" fmla="*/ 2054646 h 4281889"/>
              <a:gd name="connsiteX11" fmla="*/ 5914222 w 12192000"/>
              <a:gd name="connsiteY11" fmla="*/ 2054646 h 4281889"/>
              <a:gd name="connsiteX12" fmla="*/ 3391359 w 12192000"/>
              <a:gd name="connsiteY12" fmla="*/ 0 h 4281889"/>
              <a:gd name="connsiteX13" fmla="*/ 5750805 w 12192000"/>
              <a:gd name="connsiteY13" fmla="*/ 0 h 4281889"/>
              <a:gd name="connsiteX14" fmla="*/ 5750805 w 12192000"/>
              <a:gd name="connsiteY14" fmla="*/ 2054646 h 4281889"/>
              <a:gd name="connsiteX15" fmla="*/ 3391359 w 12192000"/>
              <a:gd name="connsiteY15" fmla="*/ 2054646 h 4281889"/>
              <a:gd name="connsiteX16" fmla="*/ 0 w 12192000"/>
              <a:gd name="connsiteY16" fmla="*/ 0 h 4281889"/>
              <a:gd name="connsiteX17" fmla="*/ 3227942 w 12192000"/>
              <a:gd name="connsiteY17" fmla="*/ 0 h 4281889"/>
              <a:gd name="connsiteX18" fmla="*/ 3227942 w 12192000"/>
              <a:gd name="connsiteY18" fmla="*/ 2054646 h 4281889"/>
              <a:gd name="connsiteX19" fmla="*/ 0 w 12192000"/>
              <a:gd name="connsiteY19" fmla="*/ 2054646 h 428188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12192000" h="4281889">
                <a:moveTo>
                  <a:pt x="0" y="2227243"/>
                </a:moveTo>
                <a:lnTo>
                  <a:pt x="3227943" y="2227243"/>
                </a:lnTo>
                <a:lnTo>
                  <a:pt x="3227943" y="4281889"/>
                </a:lnTo>
                <a:lnTo>
                  <a:pt x="0" y="4281889"/>
                </a:lnTo>
                <a:close/>
                <a:moveTo>
                  <a:pt x="3391359" y="2227242"/>
                </a:moveTo>
                <a:lnTo>
                  <a:pt x="9000781" y="2227242"/>
                </a:lnTo>
                <a:lnTo>
                  <a:pt x="9000781" y="4281888"/>
                </a:lnTo>
                <a:lnTo>
                  <a:pt x="3391359" y="4281888"/>
                </a:lnTo>
                <a:close/>
                <a:moveTo>
                  <a:pt x="5914222" y="0"/>
                </a:moveTo>
                <a:lnTo>
                  <a:pt x="12192000" y="0"/>
                </a:lnTo>
                <a:lnTo>
                  <a:pt x="12192000" y="2054646"/>
                </a:lnTo>
                <a:lnTo>
                  <a:pt x="5914222" y="2054646"/>
                </a:lnTo>
                <a:close/>
                <a:moveTo>
                  <a:pt x="3391359" y="0"/>
                </a:moveTo>
                <a:lnTo>
                  <a:pt x="5750805" y="0"/>
                </a:lnTo>
                <a:lnTo>
                  <a:pt x="5750805" y="2054646"/>
                </a:lnTo>
                <a:lnTo>
                  <a:pt x="3391359" y="2054646"/>
                </a:lnTo>
                <a:close/>
                <a:moveTo>
                  <a:pt x="0" y="0"/>
                </a:moveTo>
                <a:lnTo>
                  <a:pt x="3227942" y="0"/>
                </a:lnTo>
                <a:lnTo>
                  <a:pt x="3227942" y="2054646"/>
                </a:lnTo>
                <a:lnTo>
                  <a:pt x="0" y="2054646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62612968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7"/>
          </p:nvPr>
        </p:nvSpPr>
        <p:spPr>
          <a:xfrm>
            <a:off x="569965" y="535965"/>
            <a:ext cx="3093902" cy="5763657"/>
          </a:xfrm>
          <a:custGeom>
            <a:avLst/>
            <a:gdLst>
              <a:gd name="connsiteX0" fmla="*/ 1628660 w 3093902"/>
              <a:gd name="connsiteY0" fmla="*/ 2223571 h 5763657"/>
              <a:gd name="connsiteX1" fmla="*/ 3093902 w 3093902"/>
              <a:gd name="connsiteY1" fmla="*/ 2223571 h 5763657"/>
              <a:gd name="connsiteX2" fmla="*/ 3093902 w 3093902"/>
              <a:gd name="connsiteY2" fmla="*/ 5763657 h 5763657"/>
              <a:gd name="connsiteX3" fmla="*/ 1628660 w 3093902"/>
              <a:gd name="connsiteY3" fmla="*/ 5763657 h 5763657"/>
              <a:gd name="connsiteX4" fmla="*/ 0 w 3093902"/>
              <a:gd name="connsiteY4" fmla="*/ 2223571 h 5763657"/>
              <a:gd name="connsiteX5" fmla="*/ 1465242 w 3093902"/>
              <a:gd name="connsiteY5" fmla="*/ 2223571 h 5763657"/>
              <a:gd name="connsiteX6" fmla="*/ 1465242 w 3093902"/>
              <a:gd name="connsiteY6" fmla="*/ 4278217 h 5763657"/>
              <a:gd name="connsiteX7" fmla="*/ 0 w 3093902"/>
              <a:gd name="connsiteY7" fmla="*/ 4278217 h 5763657"/>
              <a:gd name="connsiteX8" fmla="*/ 0 w 3093902"/>
              <a:gd name="connsiteY8" fmla="*/ 0 h 5763657"/>
              <a:gd name="connsiteX9" fmla="*/ 1465242 w 3093902"/>
              <a:gd name="connsiteY9" fmla="*/ 0 h 5763657"/>
              <a:gd name="connsiteX10" fmla="*/ 1465242 w 3093902"/>
              <a:gd name="connsiteY10" fmla="*/ 2054646 h 5763657"/>
              <a:gd name="connsiteX11" fmla="*/ 0 w 3093902"/>
              <a:gd name="connsiteY11" fmla="*/ 2054646 h 5763657"/>
              <a:gd name="connsiteX12" fmla="*/ 1628660 w 3093902"/>
              <a:gd name="connsiteY12" fmla="*/ 0 h 5763657"/>
              <a:gd name="connsiteX13" fmla="*/ 3093902 w 3093902"/>
              <a:gd name="connsiteY13" fmla="*/ 0 h 5763657"/>
              <a:gd name="connsiteX14" fmla="*/ 3093902 w 3093902"/>
              <a:gd name="connsiteY14" fmla="*/ 2054646 h 5763657"/>
              <a:gd name="connsiteX15" fmla="*/ 1628660 w 3093902"/>
              <a:gd name="connsiteY15" fmla="*/ 2054646 h 5763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3093902" h="5763657">
                <a:moveTo>
                  <a:pt x="1628660" y="2223571"/>
                </a:moveTo>
                <a:lnTo>
                  <a:pt x="3093902" y="2223571"/>
                </a:lnTo>
                <a:lnTo>
                  <a:pt x="3093902" y="5763657"/>
                </a:lnTo>
                <a:lnTo>
                  <a:pt x="1628660" y="5763657"/>
                </a:lnTo>
                <a:close/>
                <a:moveTo>
                  <a:pt x="0" y="2223571"/>
                </a:moveTo>
                <a:lnTo>
                  <a:pt x="1465242" y="2223571"/>
                </a:lnTo>
                <a:lnTo>
                  <a:pt x="1465242" y="4278217"/>
                </a:lnTo>
                <a:lnTo>
                  <a:pt x="0" y="4278217"/>
                </a:lnTo>
                <a:close/>
                <a:moveTo>
                  <a:pt x="0" y="0"/>
                </a:moveTo>
                <a:lnTo>
                  <a:pt x="1465242" y="0"/>
                </a:lnTo>
                <a:lnTo>
                  <a:pt x="1465242" y="2054646"/>
                </a:lnTo>
                <a:lnTo>
                  <a:pt x="0" y="2054646"/>
                </a:lnTo>
                <a:close/>
                <a:moveTo>
                  <a:pt x="1628660" y="0"/>
                </a:moveTo>
                <a:lnTo>
                  <a:pt x="3093902" y="0"/>
                </a:lnTo>
                <a:lnTo>
                  <a:pt x="3093902" y="2054646"/>
                </a:lnTo>
                <a:lnTo>
                  <a:pt x="1628660" y="2054646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21436981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/>
          <p:cNvSpPr>
            <a:spLocks noGrp="1"/>
          </p:cNvSpPr>
          <p:nvPr>
            <p:ph type="pic" sz="quarter" idx="15"/>
          </p:nvPr>
        </p:nvSpPr>
        <p:spPr>
          <a:xfrm>
            <a:off x="8103667" y="865643"/>
            <a:ext cx="3342275" cy="4457506"/>
          </a:xfrm>
          <a:custGeom>
            <a:avLst/>
            <a:gdLst>
              <a:gd name="connsiteX0" fmla="*/ 75143 w 3342275"/>
              <a:gd name="connsiteY0" fmla="*/ 661793 h 4457506"/>
              <a:gd name="connsiteX1" fmla="*/ 450850 w 3342275"/>
              <a:gd name="connsiteY1" fmla="*/ 661793 h 4457506"/>
              <a:gd name="connsiteX2" fmla="*/ 450850 w 3342275"/>
              <a:gd name="connsiteY2" fmla="*/ 4382363 h 4457506"/>
              <a:gd name="connsiteX3" fmla="*/ 375707 w 3342275"/>
              <a:gd name="connsiteY3" fmla="*/ 4457506 h 4457506"/>
              <a:gd name="connsiteX4" fmla="*/ 0 w 3342275"/>
              <a:gd name="connsiteY4" fmla="*/ 4457506 h 4457506"/>
              <a:gd name="connsiteX5" fmla="*/ 0 w 3342275"/>
              <a:gd name="connsiteY5" fmla="*/ 736937 h 4457506"/>
              <a:gd name="connsiteX6" fmla="*/ 75143 w 3342275"/>
              <a:gd name="connsiteY6" fmla="*/ 661793 h 4457506"/>
              <a:gd name="connsiteX7" fmla="*/ 2388283 w 3342275"/>
              <a:gd name="connsiteY7" fmla="*/ 661792 h 4457506"/>
              <a:gd name="connsiteX8" fmla="*/ 2763990 w 3342275"/>
              <a:gd name="connsiteY8" fmla="*/ 661792 h 4457506"/>
              <a:gd name="connsiteX9" fmla="*/ 2763990 w 3342275"/>
              <a:gd name="connsiteY9" fmla="*/ 4382362 h 4457506"/>
              <a:gd name="connsiteX10" fmla="*/ 2688847 w 3342275"/>
              <a:gd name="connsiteY10" fmla="*/ 4457505 h 4457506"/>
              <a:gd name="connsiteX11" fmla="*/ 2313140 w 3342275"/>
              <a:gd name="connsiteY11" fmla="*/ 4457505 h 4457506"/>
              <a:gd name="connsiteX12" fmla="*/ 2313140 w 3342275"/>
              <a:gd name="connsiteY12" fmla="*/ 736935 h 4457506"/>
              <a:gd name="connsiteX13" fmla="*/ 2388283 w 3342275"/>
              <a:gd name="connsiteY13" fmla="*/ 661792 h 4457506"/>
              <a:gd name="connsiteX14" fmla="*/ 1231713 w 3342275"/>
              <a:gd name="connsiteY14" fmla="*/ 661792 h 4457506"/>
              <a:gd name="connsiteX15" fmla="*/ 1607420 w 3342275"/>
              <a:gd name="connsiteY15" fmla="*/ 661792 h 4457506"/>
              <a:gd name="connsiteX16" fmla="*/ 1607420 w 3342275"/>
              <a:gd name="connsiteY16" fmla="*/ 4382362 h 4457506"/>
              <a:gd name="connsiteX17" fmla="*/ 1532277 w 3342275"/>
              <a:gd name="connsiteY17" fmla="*/ 4457505 h 4457506"/>
              <a:gd name="connsiteX18" fmla="*/ 1156570 w 3342275"/>
              <a:gd name="connsiteY18" fmla="*/ 4457505 h 4457506"/>
              <a:gd name="connsiteX19" fmla="*/ 1156570 w 3342275"/>
              <a:gd name="connsiteY19" fmla="*/ 736935 h 4457506"/>
              <a:gd name="connsiteX20" fmla="*/ 1231713 w 3342275"/>
              <a:gd name="connsiteY20" fmla="*/ 661792 h 4457506"/>
              <a:gd name="connsiteX21" fmla="*/ 653428 w 3342275"/>
              <a:gd name="connsiteY21" fmla="*/ 1 h 4457506"/>
              <a:gd name="connsiteX22" fmla="*/ 1029135 w 3342275"/>
              <a:gd name="connsiteY22" fmla="*/ 1 h 4457506"/>
              <a:gd name="connsiteX23" fmla="*/ 1029135 w 3342275"/>
              <a:gd name="connsiteY23" fmla="*/ 3720571 h 4457506"/>
              <a:gd name="connsiteX24" fmla="*/ 953992 w 3342275"/>
              <a:gd name="connsiteY24" fmla="*/ 3795714 h 4457506"/>
              <a:gd name="connsiteX25" fmla="*/ 578285 w 3342275"/>
              <a:gd name="connsiteY25" fmla="*/ 3795714 h 4457506"/>
              <a:gd name="connsiteX26" fmla="*/ 578285 w 3342275"/>
              <a:gd name="connsiteY26" fmla="*/ 75144 h 4457506"/>
              <a:gd name="connsiteX27" fmla="*/ 653428 w 3342275"/>
              <a:gd name="connsiteY27" fmla="*/ 1 h 4457506"/>
              <a:gd name="connsiteX28" fmla="*/ 1809998 w 3342275"/>
              <a:gd name="connsiteY28" fmla="*/ 1 h 4457506"/>
              <a:gd name="connsiteX29" fmla="*/ 2185705 w 3342275"/>
              <a:gd name="connsiteY29" fmla="*/ 1 h 4457506"/>
              <a:gd name="connsiteX30" fmla="*/ 2185705 w 3342275"/>
              <a:gd name="connsiteY30" fmla="*/ 3720571 h 4457506"/>
              <a:gd name="connsiteX31" fmla="*/ 2110562 w 3342275"/>
              <a:gd name="connsiteY31" fmla="*/ 3795714 h 4457506"/>
              <a:gd name="connsiteX32" fmla="*/ 1734855 w 3342275"/>
              <a:gd name="connsiteY32" fmla="*/ 3795714 h 4457506"/>
              <a:gd name="connsiteX33" fmla="*/ 1734855 w 3342275"/>
              <a:gd name="connsiteY33" fmla="*/ 75144 h 4457506"/>
              <a:gd name="connsiteX34" fmla="*/ 1809998 w 3342275"/>
              <a:gd name="connsiteY34" fmla="*/ 1 h 4457506"/>
              <a:gd name="connsiteX35" fmla="*/ 2966568 w 3342275"/>
              <a:gd name="connsiteY35" fmla="*/ 0 h 4457506"/>
              <a:gd name="connsiteX36" fmla="*/ 3342275 w 3342275"/>
              <a:gd name="connsiteY36" fmla="*/ 0 h 4457506"/>
              <a:gd name="connsiteX37" fmla="*/ 3342275 w 3342275"/>
              <a:gd name="connsiteY37" fmla="*/ 3720570 h 4457506"/>
              <a:gd name="connsiteX38" fmla="*/ 3267132 w 3342275"/>
              <a:gd name="connsiteY38" fmla="*/ 3795713 h 4457506"/>
              <a:gd name="connsiteX39" fmla="*/ 2891425 w 3342275"/>
              <a:gd name="connsiteY39" fmla="*/ 3795713 h 4457506"/>
              <a:gd name="connsiteX40" fmla="*/ 2891425 w 3342275"/>
              <a:gd name="connsiteY40" fmla="*/ 75143 h 4457506"/>
              <a:gd name="connsiteX41" fmla="*/ 2966568 w 3342275"/>
              <a:gd name="connsiteY41" fmla="*/ 0 h 44575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3342275" h="4457506">
                <a:moveTo>
                  <a:pt x="75143" y="661793"/>
                </a:moveTo>
                <a:lnTo>
                  <a:pt x="450850" y="661793"/>
                </a:lnTo>
                <a:lnTo>
                  <a:pt x="450850" y="4382363"/>
                </a:lnTo>
                <a:cubicBezTo>
                  <a:pt x="450850" y="4423863"/>
                  <a:pt x="417207" y="4457506"/>
                  <a:pt x="375707" y="4457506"/>
                </a:cubicBezTo>
                <a:lnTo>
                  <a:pt x="0" y="4457506"/>
                </a:lnTo>
                <a:lnTo>
                  <a:pt x="0" y="736937"/>
                </a:lnTo>
                <a:cubicBezTo>
                  <a:pt x="0" y="695437"/>
                  <a:pt x="33643" y="661793"/>
                  <a:pt x="75143" y="661793"/>
                </a:cubicBezTo>
                <a:close/>
                <a:moveTo>
                  <a:pt x="2388283" y="661792"/>
                </a:moveTo>
                <a:lnTo>
                  <a:pt x="2763990" y="661792"/>
                </a:lnTo>
                <a:lnTo>
                  <a:pt x="2763990" y="4382362"/>
                </a:lnTo>
                <a:cubicBezTo>
                  <a:pt x="2763990" y="4423862"/>
                  <a:pt x="2730347" y="4457505"/>
                  <a:pt x="2688847" y="4457505"/>
                </a:cubicBezTo>
                <a:lnTo>
                  <a:pt x="2313140" y="4457505"/>
                </a:lnTo>
                <a:lnTo>
                  <a:pt x="2313140" y="736935"/>
                </a:lnTo>
                <a:cubicBezTo>
                  <a:pt x="2313140" y="695435"/>
                  <a:pt x="2346783" y="661792"/>
                  <a:pt x="2388283" y="661792"/>
                </a:cubicBezTo>
                <a:close/>
                <a:moveTo>
                  <a:pt x="1231713" y="661792"/>
                </a:moveTo>
                <a:lnTo>
                  <a:pt x="1607420" y="661792"/>
                </a:lnTo>
                <a:lnTo>
                  <a:pt x="1607420" y="4382362"/>
                </a:lnTo>
                <a:cubicBezTo>
                  <a:pt x="1607420" y="4423862"/>
                  <a:pt x="1573777" y="4457505"/>
                  <a:pt x="1532277" y="4457505"/>
                </a:cubicBezTo>
                <a:lnTo>
                  <a:pt x="1156570" y="4457505"/>
                </a:lnTo>
                <a:lnTo>
                  <a:pt x="1156570" y="736935"/>
                </a:lnTo>
                <a:cubicBezTo>
                  <a:pt x="1156570" y="695435"/>
                  <a:pt x="1190213" y="661792"/>
                  <a:pt x="1231713" y="661792"/>
                </a:cubicBezTo>
                <a:close/>
                <a:moveTo>
                  <a:pt x="653428" y="1"/>
                </a:moveTo>
                <a:lnTo>
                  <a:pt x="1029135" y="1"/>
                </a:lnTo>
                <a:lnTo>
                  <a:pt x="1029135" y="3720571"/>
                </a:lnTo>
                <a:cubicBezTo>
                  <a:pt x="1029135" y="3762071"/>
                  <a:pt x="995492" y="3795714"/>
                  <a:pt x="953992" y="3795714"/>
                </a:cubicBezTo>
                <a:lnTo>
                  <a:pt x="578285" y="3795714"/>
                </a:lnTo>
                <a:lnTo>
                  <a:pt x="578285" y="75144"/>
                </a:lnTo>
                <a:cubicBezTo>
                  <a:pt x="578285" y="33644"/>
                  <a:pt x="611928" y="1"/>
                  <a:pt x="653428" y="1"/>
                </a:cubicBezTo>
                <a:close/>
                <a:moveTo>
                  <a:pt x="1809998" y="1"/>
                </a:moveTo>
                <a:lnTo>
                  <a:pt x="2185705" y="1"/>
                </a:lnTo>
                <a:lnTo>
                  <a:pt x="2185705" y="3720571"/>
                </a:lnTo>
                <a:cubicBezTo>
                  <a:pt x="2185705" y="3762071"/>
                  <a:pt x="2152062" y="3795714"/>
                  <a:pt x="2110562" y="3795714"/>
                </a:cubicBezTo>
                <a:lnTo>
                  <a:pt x="1734855" y="3795714"/>
                </a:lnTo>
                <a:lnTo>
                  <a:pt x="1734855" y="75144"/>
                </a:lnTo>
                <a:cubicBezTo>
                  <a:pt x="1734855" y="33644"/>
                  <a:pt x="1768498" y="1"/>
                  <a:pt x="1809998" y="1"/>
                </a:cubicBezTo>
                <a:close/>
                <a:moveTo>
                  <a:pt x="2966568" y="0"/>
                </a:moveTo>
                <a:lnTo>
                  <a:pt x="3342275" y="0"/>
                </a:lnTo>
                <a:lnTo>
                  <a:pt x="3342275" y="3720570"/>
                </a:lnTo>
                <a:cubicBezTo>
                  <a:pt x="3342275" y="3762070"/>
                  <a:pt x="3308632" y="3795713"/>
                  <a:pt x="3267132" y="3795713"/>
                </a:cubicBezTo>
                <a:lnTo>
                  <a:pt x="2891425" y="3795713"/>
                </a:lnTo>
                <a:lnTo>
                  <a:pt x="2891425" y="75143"/>
                </a:lnTo>
                <a:cubicBezTo>
                  <a:pt x="2891425" y="33643"/>
                  <a:pt x="2925068" y="0"/>
                  <a:pt x="2966568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403694463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/>
          <p:cNvSpPr>
            <a:spLocks noGrp="1"/>
          </p:cNvSpPr>
          <p:nvPr>
            <p:ph type="pic" sz="quarter" idx="10"/>
          </p:nvPr>
        </p:nvSpPr>
        <p:spPr>
          <a:xfrm>
            <a:off x="578279" y="903889"/>
            <a:ext cx="4680300" cy="5349765"/>
          </a:xfrm>
          <a:custGeom>
            <a:avLst/>
            <a:gdLst>
              <a:gd name="connsiteX0" fmla="*/ 146053 w 4680300"/>
              <a:gd name="connsiteY0" fmla="*/ 1 h 3846514"/>
              <a:gd name="connsiteX1" fmla="*/ 876300 w 4680300"/>
              <a:gd name="connsiteY1" fmla="*/ 1 h 3846514"/>
              <a:gd name="connsiteX2" fmla="*/ 876300 w 4680300"/>
              <a:gd name="connsiteY2" fmla="*/ 3700461 h 3846514"/>
              <a:gd name="connsiteX3" fmla="*/ 730247 w 4680300"/>
              <a:gd name="connsiteY3" fmla="*/ 3846514 h 3846514"/>
              <a:gd name="connsiteX4" fmla="*/ 0 w 4680300"/>
              <a:gd name="connsiteY4" fmla="*/ 3846514 h 3846514"/>
              <a:gd name="connsiteX5" fmla="*/ 0 w 4680300"/>
              <a:gd name="connsiteY5" fmla="*/ 146054 h 3846514"/>
              <a:gd name="connsiteX6" fmla="*/ 146053 w 4680300"/>
              <a:gd name="connsiteY6" fmla="*/ 1 h 3846514"/>
              <a:gd name="connsiteX7" fmla="*/ 1097053 w 4680300"/>
              <a:gd name="connsiteY7" fmla="*/ 0 h 3846514"/>
              <a:gd name="connsiteX8" fmla="*/ 1827300 w 4680300"/>
              <a:gd name="connsiteY8" fmla="*/ 0 h 3846514"/>
              <a:gd name="connsiteX9" fmla="*/ 1827300 w 4680300"/>
              <a:gd name="connsiteY9" fmla="*/ 3700460 h 3846514"/>
              <a:gd name="connsiteX10" fmla="*/ 1681247 w 4680300"/>
              <a:gd name="connsiteY10" fmla="*/ 3846513 h 3846514"/>
              <a:gd name="connsiteX11" fmla="*/ 951000 w 4680300"/>
              <a:gd name="connsiteY11" fmla="*/ 3846513 h 3846514"/>
              <a:gd name="connsiteX12" fmla="*/ 951000 w 4680300"/>
              <a:gd name="connsiteY12" fmla="*/ 146053 h 3846514"/>
              <a:gd name="connsiteX13" fmla="*/ 1097053 w 4680300"/>
              <a:gd name="connsiteY13" fmla="*/ 0 h 3846514"/>
              <a:gd name="connsiteX14" fmla="*/ 2048053 w 4680300"/>
              <a:gd name="connsiteY14" fmla="*/ 0 h 3846514"/>
              <a:gd name="connsiteX15" fmla="*/ 2778300 w 4680300"/>
              <a:gd name="connsiteY15" fmla="*/ 0 h 3846514"/>
              <a:gd name="connsiteX16" fmla="*/ 2778300 w 4680300"/>
              <a:gd name="connsiteY16" fmla="*/ 3700460 h 3846514"/>
              <a:gd name="connsiteX17" fmla="*/ 2632247 w 4680300"/>
              <a:gd name="connsiteY17" fmla="*/ 3846513 h 3846514"/>
              <a:gd name="connsiteX18" fmla="*/ 1902000 w 4680300"/>
              <a:gd name="connsiteY18" fmla="*/ 3846513 h 3846514"/>
              <a:gd name="connsiteX19" fmla="*/ 1902000 w 4680300"/>
              <a:gd name="connsiteY19" fmla="*/ 146053 h 3846514"/>
              <a:gd name="connsiteX20" fmla="*/ 2048053 w 4680300"/>
              <a:gd name="connsiteY20" fmla="*/ 0 h 3846514"/>
              <a:gd name="connsiteX21" fmla="*/ 2999053 w 4680300"/>
              <a:gd name="connsiteY21" fmla="*/ 0 h 3846514"/>
              <a:gd name="connsiteX22" fmla="*/ 3729300 w 4680300"/>
              <a:gd name="connsiteY22" fmla="*/ 0 h 3846514"/>
              <a:gd name="connsiteX23" fmla="*/ 3729300 w 4680300"/>
              <a:gd name="connsiteY23" fmla="*/ 3700460 h 3846514"/>
              <a:gd name="connsiteX24" fmla="*/ 3583247 w 4680300"/>
              <a:gd name="connsiteY24" fmla="*/ 3846513 h 3846514"/>
              <a:gd name="connsiteX25" fmla="*/ 2853000 w 4680300"/>
              <a:gd name="connsiteY25" fmla="*/ 3846513 h 3846514"/>
              <a:gd name="connsiteX26" fmla="*/ 2853000 w 4680300"/>
              <a:gd name="connsiteY26" fmla="*/ 146053 h 3846514"/>
              <a:gd name="connsiteX27" fmla="*/ 2999053 w 4680300"/>
              <a:gd name="connsiteY27" fmla="*/ 0 h 3846514"/>
              <a:gd name="connsiteX28" fmla="*/ 3950053 w 4680300"/>
              <a:gd name="connsiteY28" fmla="*/ 0 h 3846514"/>
              <a:gd name="connsiteX29" fmla="*/ 4680300 w 4680300"/>
              <a:gd name="connsiteY29" fmla="*/ 0 h 3846514"/>
              <a:gd name="connsiteX30" fmla="*/ 4680300 w 4680300"/>
              <a:gd name="connsiteY30" fmla="*/ 3700460 h 3846514"/>
              <a:gd name="connsiteX31" fmla="*/ 4534247 w 4680300"/>
              <a:gd name="connsiteY31" fmla="*/ 3846513 h 3846514"/>
              <a:gd name="connsiteX32" fmla="*/ 3804000 w 4680300"/>
              <a:gd name="connsiteY32" fmla="*/ 3846513 h 3846514"/>
              <a:gd name="connsiteX33" fmla="*/ 3804000 w 4680300"/>
              <a:gd name="connsiteY33" fmla="*/ 146053 h 3846514"/>
              <a:gd name="connsiteX34" fmla="*/ 3950053 w 4680300"/>
              <a:gd name="connsiteY34" fmla="*/ 0 h 38465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4680300" h="3846514">
                <a:moveTo>
                  <a:pt x="146053" y="1"/>
                </a:moveTo>
                <a:lnTo>
                  <a:pt x="876300" y="1"/>
                </a:lnTo>
                <a:lnTo>
                  <a:pt x="876300" y="3700461"/>
                </a:lnTo>
                <a:cubicBezTo>
                  <a:pt x="876300" y="3781124"/>
                  <a:pt x="810910" y="3846514"/>
                  <a:pt x="730247" y="3846514"/>
                </a:cubicBezTo>
                <a:lnTo>
                  <a:pt x="0" y="3846514"/>
                </a:lnTo>
                <a:lnTo>
                  <a:pt x="0" y="146054"/>
                </a:lnTo>
                <a:cubicBezTo>
                  <a:pt x="0" y="65391"/>
                  <a:pt x="65390" y="1"/>
                  <a:pt x="146053" y="1"/>
                </a:cubicBezTo>
                <a:close/>
                <a:moveTo>
                  <a:pt x="1097053" y="0"/>
                </a:moveTo>
                <a:lnTo>
                  <a:pt x="1827300" y="0"/>
                </a:lnTo>
                <a:lnTo>
                  <a:pt x="1827300" y="3700460"/>
                </a:lnTo>
                <a:cubicBezTo>
                  <a:pt x="1827300" y="3781123"/>
                  <a:pt x="1761910" y="3846513"/>
                  <a:pt x="1681247" y="3846513"/>
                </a:cubicBezTo>
                <a:lnTo>
                  <a:pt x="951000" y="3846513"/>
                </a:lnTo>
                <a:lnTo>
                  <a:pt x="951000" y="146053"/>
                </a:lnTo>
                <a:cubicBezTo>
                  <a:pt x="951000" y="65390"/>
                  <a:pt x="1016390" y="0"/>
                  <a:pt x="1097053" y="0"/>
                </a:cubicBezTo>
                <a:close/>
                <a:moveTo>
                  <a:pt x="2048053" y="0"/>
                </a:moveTo>
                <a:lnTo>
                  <a:pt x="2778300" y="0"/>
                </a:lnTo>
                <a:lnTo>
                  <a:pt x="2778300" y="3700460"/>
                </a:lnTo>
                <a:cubicBezTo>
                  <a:pt x="2778300" y="3781123"/>
                  <a:pt x="2712910" y="3846513"/>
                  <a:pt x="2632247" y="3846513"/>
                </a:cubicBezTo>
                <a:lnTo>
                  <a:pt x="1902000" y="3846513"/>
                </a:lnTo>
                <a:lnTo>
                  <a:pt x="1902000" y="146053"/>
                </a:lnTo>
                <a:cubicBezTo>
                  <a:pt x="1902000" y="65390"/>
                  <a:pt x="1967390" y="0"/>
                  <a:pt x="2048053" y="0"/>
                </a:cubicBezTo>
                <a:close/>
                <a:moveTo>
                  <a:pt x="2999053" y="0"/>
                </a:moveTo>
                <a:lnTo>
                  <a:pt x="3729300" y="0"/>
                </a:lnTo>
                <a:lnTo>
                  <a:pt x="3729300" y="3700460"/>
                </a:lnTo>
                <a:cubicBezTo>
                  <a:pt x="3729300" y="3781123"/>
                  <a:pt x="3663910" y="3846513"/>
                  <a:pt x="3583247" y="3846513"/>
                </a:cubicBezTo>
                <a:lnTo>
                  <a:pt x="2853000" y="3846513"/>
                </a:lnTo>
                <a:lnTo>
                  <a:pt x="2853000" y="146053"/>
                </a:lnTo>
                <a:cubicBezTo>
                  <a:pt x="2853000" y="65390"/>
                  <a:pt x="2918390" y="0"/>
                  <a:pt x="2999053" y="0"/>
                </a:cubicBezTo>
                <a:close/>
                <a:moveTo>
                  <a:pt x="3950053" y="0"/>
                </a:moveTo>
                <a:lnTo>
                  <a:pt x="4680300" y="0"/>
                </a:lnTo>
                <a:lnTo>
                  <a:pt x="4680300" y="3700460"/>
                </a:lnTo>
                <a:cubicBezTo>
                  <a:pt x="4680300" y="3781123"/>
                  <a:pt x="4614910" y="3846513"/>
                  <a:pt x="4534247" y="3846513"/>
                </a:cubicBezTo>
                <a:lnTo>
                  <a:pt x="3804000" y="3846513"/>
                </a:lnTo>
                <a:lnTo>
                  <a:pt x="3804000" y="146053"/>
                </a:lnTo>
                <a:cubicBezTo>
                  <a:pt x="3804000" y="65390"/>
                  <a:pt x="3869390" y="0"/>
                  <a:pt x="3950053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701526000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/>
          <p:cNvSpPr>
            <a:spLocks noGrp="1"/>
          </p:cNvSpPr>
          <p:nvPr>
            <p:ph type="pic" sz="quarter" idx="18"/>
          </p:nvPr>
        </p:nvSpPr>
        <p:spPr>
          <a:xfrm>
            <a:off x="605802" y="797711"/>
            <a:ext cx="4722564" cy="5287778"/>
          </a:xfrm>
          <a:custGeom>
            <a:avLst/>
            <a:gdLst>
              <a:gd name="connsiteX0" fmla="*/ 1628661 w 4722564"/>
              <a:gd name="connsiteY0" fmla="*/ 2267638 h 4322284"/>
              <a:gd name="connsiteX1" fmla="*/ 3093903 w 4722564"/>
              <a:gd name="connsiteY1" fmla="*/ 2267638 h 4322284"/>
              <a:gd name="connsiteX2" fmla="*/ 3093903 w 4722564"/>
              <a:gd name="connsiteY2" fmla="*/ 4322284 h 4322284"/>
              <a:gd name="connsiteX3" fmla="*/ 1628661 w 4722564"/>
              <a:gd name="connsiteY3" fmla="*/ 4322284 h 4322284"/>
              <a:gd name="connsiteX4" fmla="*/ 3257322 w 4722564"/>
              <a:gd name="connsiteY4" fmla="*/ 1152180 h 4322284"/>
              <a:gd name="connsiteX5" fmla="*/ 4722564 w 4722564"/>
              <a:gd name="connsiteY5" fmla="*/ 1152180 h 4322284"/>
              <a:gd name="connsiteX6" fmla="*/ 4722564 w 4722564"/>
              <a:gd name="connsiteY6" fmla="*/ 3206826 h 4322284"/>
              <a:gd name="connsiteX7" fmla="*/ 3257322 w 4722564"/>
              <a:gd name="connsiteY7" fmla="*/ 3206826 h 4322284"/>
              <a:gd name="connsiteX8" fmla="*/ 0 w 4722564"/>
              <a:gd name="connsiteY8" fmla="*/ 1152180 h 4322284"/>
              <a:gd name="connsiteX9" fmla="*/ 1465242 w 4722564"/>
              <a:gd name="connsiteY9" fmla="*/ 1152180 h 4322284"/>
              <a:gd name="connsiteX10" fmla="*/ 1465242 w 4722564"/>
              <a:gd name="connsiteY10" fmla="*/ 3206826 h 4322284"/>
              <a:gd name="connsiteX11" fmla="*/ 0 w 4722564"/>
              <a:gd name="connsiteY11" fmla="*/ 3206826 h 4322284"/>
              <a:gd name="connsiteX12" fmla="*/ 1628661 w 4722564"/>
              <a:gd name="connsiteY12" fmla="*/ 0 h 4322284"/>
              <a:gd name="connsiteX13" fmla="*/ 3093903 w 4722564"/>
              <a:gd name="connsiteY13" fmla="*/ 0 h 4322284"/>
              <a:gd name="connsiteX14" fmla="*/ 3093903 w 4722564"/>
              <a:gd name="connsiteY14" fmla="*/ 2054646 h 4322284"/>
              <a:gd name="connsiteX15" fmla="*/ 1628661 w 4722564"/>
              <a:gd name="connsiteY15" fmla="*/ 2054646 h 4322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4722564" h="4322284">
                <a:moveTo>
                  <a:pt x="1628661" y="2267638"/>
                </a:moveTo>
                <a:lnTo>
                  <a:pt x="3093903" y="2267638"/>
                </a:lnTo>
                <a:lnTo>
                  <a:pt x="3093903" y="4322284"/>
                </a:lnTo>
                <a:lnTo>
                  <a:pt x="1628661" y="4322284"/>
                </a:lnTo>
                <a:close/>
                <a:moveTo>
                  <a:pt x="3257322" y="1152180"/>
                </a:moveTo>
                <a:lnTo>
                  <a:pt x="4722564" y="1152180"/>
                </a:lnTo>
                <a:lnTo>
                  <a:pt x="4722564" y="3206826"/>
                </a:lnTo>
                <a:lnTo>
                  <a:pt x="3257322" y="3206826"/>
                </a:lnTo>
                <a:close/>
                <a:moveTo>
                  <a:pt x="0" y="1152180"/>
                </a:moveTo>
                <a:lnTo>
                  <a:pt x="1465242" y="1152180"/>
                </a:lnTo>
                <a:lnTo>
                  <a:pt x="1465242" y="3206826"/>
                </a:lnTo>
                <a:lnTo>
                  <a:pt x="0" y="3206826"/>
                </a:lnTo>
                <a:close/>
                <a:moveTo>
                  <a:pt x="1628661" y="0"/>
                </a:moveTo>
                <a:lnTo>
                  <a:pt x="3093903" y="0"/>
                </a:lnTo>
                <a:lnTo>
                  <a:pt x="3093903" y="2054646"/>
                </a:lnTo>
                <a:lnTo>
                  <a:pt x="1628661" y="2054646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06152846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8"/>
          </p:nvPr>
        </p:nvSpPr>
        <p:spPr>
          <a:xfrm>
            <a:off x="5810908" y="0"/>
            <a:ext cx="6381092" cy="6858000"/>
          </a:xfrm>
          <a:custGeom>
            <a:avLst/>
            <a:gdLst>
              <a:gd name="connsiteX0" fmla="*/ 0 w 6381092"/>
              <a:gd name="connsiteY0" fmla="*/ 0 h 6858000"/>
              <a:gd name="connsiteX1" fmla="*/ 6381092 w 6381092"/>
              <a:gd name="connsiteY1" fmla="*/ 0 h 6858000"/>
              <a:gd name="connsiteX2" fmla="*/ 6381092 w 6381092"/>
              <a:gd name="connsiteY2" fmla="*/ 6858000 h 6858000"/>
              <a:gd name="connsiteX3" fmla="*/ 0 w 6381092"/>
              <a:gd name="connsiteY3" fmla="*/ 6858000 h 6858000"/>
              <a:gd name="connsiteX4" fmla="*/ 67773 w 6381092"/>
              <a:gd name="connsiteY4" fmla="*/ 6805997 h 6858000"/>
              <a:gd name="connsiteX5" fmla="*/ 1636553 w 6381092"/>
              <a:gd name="connsiteY5" fmla="*/ 3429000 h 6858000"/>
              <a:gd name="connsiteX6" fmla="*/ 67773 w 6381092"/>
              <a:gd name="connsiteY6" fmla="*/ 5200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381092" h="6858000">
                <a:moveTo>
                  <a:pt x="0" y="0"/>
                </a:moveTo>
                <a:lnTo>
                  <a:pt x="6381092" y="0"/>
                </a:lnTo>
                <a:lnTo>
                  <a:pt x="6381092" y="6858000"/>
                </a:lnTo>
                <a:lnTo>
                  <a:pt x="0" y="6858000"/>
                </a:lnTo>
                <a:lnTo>
                  <a:pt x="67773" y="6805997"/>
                </a:lnTo>
                <a:cubicBezTo>
                  <a:pt x="1020119" y="6037484"/>
                  <a:pt x="1636553" y="4810920"/>
                  <a:pt x="1636553" y="3429000"/>
                </a:cubicBezTo>
                <a:cubicBezTo>
                  <a:pt x="1636553" y="2047080"/>
                  <a:pt x="1020119" y="820516"/>
                  <a:pt x="67773" y="52004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86479698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icture Placeholder 16"/>
          <p:cNvSpPr>
            <a:spLocks noGrp="1"/>
          </p:cNvSpPr>
          <p:nvPr>
            <p:ph type="pic" sz="quarter" idx="10"/>
          </p:nvPr>
        </p:nvSpPr>
        <p:spPr>
          <a:xfrm>
            <a:off x="0" y="441434"/>
            <a:ext cx="5519148" cy="5980387"/>
          </a:xfrm>
          <a:custGeom>
            <a:avLst/>
            <a:gdLst>
              <a:gd name="connsiteX0" fmla="*/ 0 w 5519148"/>
              <a:gd name="connsiteY0" fmla="*/ 0 h 6858000"/>
              <a:gd name="connsiteX1" fmla="*/ 5519148 w 5519148"/>
              <a:gd name="connsiteY1" fmla="*/ 0 h 6858000"/>
              <a:gd name="connsiteX2" fmla="*/ 5512662 w 5519148"/>
              <a:gd name="connsiteY2" fmla="*/ 5024 h 6858000"/>
              <a:gd name="connsiteX3" fmla="*/ 4081848 w 5519148"/>
              <a:gd name="connsiteY3" fmla="*/ 3429000 h 6858000"/>
              <a:gd name="connsiteX4" fmla="*/ 5512662 w 5519148"/>
              <a:gd name="connsiteY4" fmla="*/ 6852976 h 6858000"/>
              <a:gd name="connsiteX5" fmla="*/ 5519148 w 5519148"/>
              <a:gd name="connsiteY5" fmla="*/ 6858000 h 6858000"/>
              <a:gd name="connsiteX6" fmla="*/ 0 w 5519148"/>
              <a:gd name="connsiteY6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519148" h="6858000">
                <a:moveTo>
                  <a:pt x="0" y="0"/>
                </a:moveTo>
                <a:lnTo>
                  <a:pt x="5519148" y="0"/>
                </a:lnTo>
                <a:lnTo>
                  <a:pt x="5512662" y="5024"/>
                </a:lnTo>
                <a:cubicBezTo>
                  <a:pt x="4654856" y="707203"/>
                  <a:pt x="4081848" y="1977952"/>
                  <a:pt x="4081848" y="3429000"/>
                </a:cubicBezTo>
                <a:cubicBezTo>
                  <a:pt x="4081848" y="4880048"/>
                  <a:pt x="4654856" y="6150798"/>
                  <a:pt x="5512662" y="6852976"/>
                </a:cubicBezTo>
                <a:lnTo>
                  <a:pt x="5519148" y="6858000"/>
                </a:lnTo>
                <a:lnTo>
                  <a:pt x="0" y="685800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107323326"/>
      </p:ext>
    </p:extLst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/>
          <p:cNvSpPr>
            <a:spLocks noGrp="1"/>
          </p:cNvSpPr>
          <p:nvPr>
            <p:ph type="pic" sz="quarter" idx="11"/>
          </p:nvPr>
        </p:nvSpPr>
        <p:spPr>
          <a:xfrm>
            <a:off x="0" y="0"/>
            <a:ext cx="6577442" cy="6858000"/>
          </a:xfrm>
          <a:custGeom>
            <a:avLst/>
            <a:gdLst>
              <a:gd name="connsiteX0" fmla="*/ 0 w 6577442"/>
              <a:gd name="connsiteY0" fmla="*/ 0 h 6858000"/>
              <a:gd name="connsiteX1" fmla="*/ 4328748 w 6577442"/>
              <a:gd name="connsiteY1" fmla="*/ 0 h 6858000"/>
              <a:gd name="connsiteX2" fmla="*/ 4497388 w 6577442"/>
              <a:gd name="connsiteY2" fmla="*/ 0 h 6858000"/>
              <a:gd name="connsiteX3" fmla="*/ 4497388 w 6577442"/>
              <a:gd name="connsiteY3" fmla="*/ 10598 h 6858000"/>
              <a:gd name="connsiteX4" fmla="*/ 4558664 w 6577442"/>
              <a:gd name="connsiteY4" fmla="*/ 17704 h 6858000"/>
              <a:gd name="connsiteX5" fmla="*/ 6577442 w 6577442"/>
              <a:gd name="connsiteY5" fmla="*/ 3429000 h 6858000"/>
              <a:gd name="connsiteX6" fmla="*/ 4558664 w 6577442"/>
              <a:gd name="connsiteY6" fmla="*/ 6840297 h 6858000"/>
              <a:gd name="connsiteX7" fmla="*/ 4497388 w 6577442"/>
              <a:gd name="connsiteY7" fmla="*/ 6847402 h 6858000"/>
              <a:gd name="connsiteX8" fmla="*/ 4497388 w 6577442"/>
              <a:gd name="connsiteY8" fmla="*/ 6858000 h 6858000"/>
              <a:gd name="connsiteX9" fmla="*/ 4328748 w 6577442"/>
              <a:gd name="connsiteY9" fmla="*/ 6858000 h 6858000"/>
              <a:gd name="connsiteX10" fmla="*/ 0 w 6577442"/>
              <a:gd name="connsiteY10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6577442" h="6858000">
                <a:moveTo>
                  <a:pt x="0" y="0"/>
                </a:moveTo>
                <a:lnTo>
                  <a:pt x="4328748" y="0"/>
                </a:lnTo>
                <a:lnTo>
                  <a:pt x="4497388" y="0"/>
                </a:lnTo>
                <a:lnTo>
                  <a:pt x="4497388" y="10598"/>
                </a:lnTo>
                <a:lnTo>
                  <a:pt x="4558664" y="17704"/>
                </a:lnTo>
                <a:cubicBezTo>
                  <a:pt x="5692581" y="193303"/>
                  <a:pt x="6577442" y="1653578"/>
                  <a:pt x="6577442" y="3429000"/>
                </a:cubicBezTo>
                <a:cubicBezTo>
                  <a:pt x="6577442" y="5204423"/>
                  <a:pt x="5692581" y="6664698"/>
                  <a:pt x="4558664" y="6840297"/>
                </a:cubicBezTo>
                <a:lnTo>
                  <a:pt x="4497388" y="6847402"/>
                </a:lnTo>
                <a:lnTo>
                  <a:pt x="4497388" y="6858000"/>
                </a:lnTo>
                <a:lnTo>
                  <a:pt x="4328748" y="6858000"/>
                </a:lnTo>
                <a:lnTo>
                  <a:pt x="0" y="685800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959937373"/>
      </p:ext>
    </p:extLst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7707313" y="1015546"/>
            <a:ext cx="4484687" cy="4687888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6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3976915" y="1015546"/>
            <a:ext cx="3664856" cy="271462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2537207"/>
      </p:ext>
    </p:extLst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/>
          <p:cNvSpPr>
            <a:spLocks noGrp="1"/>
          </p:cNvSpPr>
          <p:nvPr>
            <p:ph type="pic" sz="quarter" idx="12"/>
          </p:nvPr>
        </p:nvSpPr>
        <p:spPr>
          <a:xfrm>
            <a:off x="1" y="0"/>
            <a:ext cx="6342063" cy="4717144"/>
          </a:xfrm>
          <a:custGeom>
            <a:avLst/>
            <a:gdLst>
              <a:gd name="connsiteX0" fmla="*/ 0 w 6342063"/>
              <a:gd name="connsiteY0" fmla="*/ 1697719 h 4717144"/>
              <a:gd name="connsiteX1" fmla="*/ 6342063 w 6342063"/>
              <a:gd name="connsiteY1" fmla="*/ 1697719 h 4717144"/>
              <a:gd name="connsiteX2" fmla="*/ 6342063 w 6342063"/>
              <a:gd name="connsiteY2" fmla="*/ 4717144 h 4717144"/>
              <a:gd name="connsiteX3" fmla="*/ 0 w 6342063"/>
              <a:gd name="connsiteY3" fmla="*/ 4717144 h 4717144"/>
              <a:gd name="connsiteX4" fmla="*/ 971776 w 6342063"/>
              <a:gd name="connsiteY4" fmla="*/ 0 h 4717144"/>
              <a:gd name="connsiteX5" fmla="*/ 6342062 w 6342063"/>
              <a:gd name="connsiteY5" fmla="*/ 0 h 4717144"/>
              <a:gd name="connsiteX6" fmla="*/ 6342062 w 6342063"/>
              <a:gd name="connsiteY6" fmla="*/ 1581604 h 4717144"/>
              <a:gd name="connsiteX7" fmla="*/ 971776 w 6342063"/>
              <a:gd name="connsiteY7" fmla="*/ 1581604 h 47171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342063" h="4717144">
                <a:moveTo>
                  <a:pt x="0" y="1697719"/>
                </a:moveTo>
                <a:lnTo>
                  <a:pt x="6342063" y="1697719"/>
                </a:lnTo>
                <a:lnTo>
                  <a:pt x="6342063" y="4717144"/>
                </a:lnTo>
                <a:lnTo>
                  <a:pt x="0" y="4717144"/>
                </a:lnTo>
                <a:close/>
                <a:moveTo>
                  <a:pt x="971776" y="0"/>
                </a:moveTo>
                <a:lnTo>
                  <a:pt x="6342062" y="0"/>
                </a:lnTo>
                <a:lnTo>
                  <a:pt x="6342062" y="1581604"/>
                </a:lnTo>
                <a:lnTo>
                  <a:pt x="971776" y="1581604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75045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1"/>
          </p:nvPr>
        </p:nvSpPr>
        <p:spPr>
          <a:xfrm>
            <a:off x="-1" y="2351087"/>
            <a:ext cx="12192000" cy="4506912"/>
          </a:xfrm>
          <a:custGeom>
            <a:avLst/>
            <a:gdLst>
              <a:gd name="connsiteX0" fmla="*/ 0 w 12192000"/>
              <a:gd name="connsiteY0" fmla="*/ 1988682 h 4506912"/>
              <a:gd name="connsiteX1" fmla="*/ 4600577 w 12192000"/>
              <a:gd name="connsiteY1" fmla="*/ 1988682 h 4506912"/>
              <a:gd name="connsiteX2" fmla="*/ 4600577 w 12192000"/>
              <a:gd name="connsiteY2" fmla="*/ 4506911 h 4506912"/>
              <a:gd name="connsiteX3" fmla="*/ 0 w 12192000"/>
              <a:gd name="connsiteY3" fmla="*/ 4506911 h 4506912"/>
              <a:gd name="connsiteX4" fmla="*/ 4702175 w 12192000"/>
              <a:gd name="connsiteY4" fmla="*/ 0 h 4506912"/>
              <a:gd name="connsiteX5" fmla="*/ 12192000 w 12192000"/>
              <a:gd name="connsiteY5" fmla="*/ 0 h 4506912"/>
              <a:gd name="connsiteX6" fmla="*/ 12192000 w 12192000"/>
              <a:gd name="connsiteY6" fmla="*/ 4506912 h 4506912"/>
              <a:gd name="connsiteX7" fmla="*/ 4702175 w 12192000"/>
              <a:gd name="connsiteY7" fmla="*/ 4506912 h 4506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12192000" h="4506912">
                <a:moveTo>
                  <a:pt x="0" y="1988682"/>
                </a:moveTo>
                <a:lnTo>
                  <a:pt x="4600577" y="1988682"/>
                </a:lnTo>
                <a:lnTo>
                  <a:pt x="4600577" y="4506911"/>
                </a:lnTo>
                <a:lnTo>
                  <a:pt x="0" y="4506911"/>
                </a:lnTo>
                <a:close/>
                <a:moveTo>
                  <a:pt x="4702175" y="0"/>
                </a:moveTo>
                <a:lnTo>
                  <a:pt x="12192000" y="0"/>
                </a:lnTo>
                <a:lnTo>
                  <a:pt x="12192000" y="4506912"/>
                </a:lnTo>
                <a:lnTo>
                  <a:pt x="4702175" y="4506912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57306058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6379170" y="175364"/>
            <a:ext cx="4702629" cy="6201103"/>
          </a:xfrm>
          <a:prstGeom prst="snip2Diag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81863645"/>
      </p:ext>
    </p:extLst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1528041" y="1724559"/>
            <a:ext cx="2235632" cy="2589074"/>
          </a:xfrm>
          <a:prstGeom prst="round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4988694" y="1724559"/>
            <a:ext cx="2235632" cy="2589074"/>
          </a:xfrm>
          <a:prstGeom prst="round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8449345" y="1724559"/>
            <a:ext cx="2235632" cy="2589074"/>
          </a:xfrm>
          <a:prstGeom prst="round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25943768"/>
      </p:ext>
    </p:extLst>
  </p:cSld>
  <p:clrMapOvr>
    <a:masterClrMapping/>
  </p:clrMapOvr>
</p:sldLayout>
</file>

<file path=ppt/slideLayouts/slideLayout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5880058" y="2114449"/>
            <a:ext cx="2235632" cy="2589074"/>
          </a:xfrm>
          <a:prstGeom prst="snip2Diag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8438835" y="2134463"/>
            <a:ext cx="2235632" cy="2589074"/>
          </a:xfrm>
          <a:prstGeom prst="snip2Diag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21632913"/>
      </p:ext>
    </p:extLst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220336" y="176269"/>
            <a:ext cx="4715219" cy="2985571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7236244" y="3644746"/>
            <a:ext cx="4715219" cy="2985571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18705196"/>
      </p:ext>
    </p:extLst>
  </p:cSld>
  <p:clrMapOvr>
    <a:masterClrMapping/>
  </p:clrMapOvr>
</p:sldLayout>
</file>

<file path=ppt/slideLayouts/slideLayout3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0" y="0"/>
            <a:ext cx="8491538" cy="6099586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34619925"/>
      </p:ext>
    </p:extLst>
  </p:cSld>
  <p:clrMapOvr>
    <a:masterClrMapping/>
  </p:clrMapOvr>
</p:sldLayout>
</file>

<file path=ppt/slideLayouts/slideLayout3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4"/>
          <p:cNvSpPr>
            <a:spLocks noGrp="1"/>
          </p:cNvSpPr>
          <p:nvPr>
            <p:ph type="pic" sz="quarter" idx="12"/>
          </p:nvPr>
        </p:nvSpPr>
        <p:spPr>
          <a:xfrm>
            <a:off x="6059527" y="1905757"/>
            <a:ext cx="6132473" cy="4952243"/>
          </a:xfrm>
          <a:custGeom>
            <a:avLst/>
            <a:gdLst>
              <a:gd name="connsiteX0" fmla="*/ 542922 w 6132473"/>
              <a:gd name="connsiteY0" fmla="*/ 2684321 h 4952243"/>
              <a:gd name="connsiteX1" fmla="*/ 860079 w 6132473"/>
              <a:gd name="connsiteY1" fmla="*/ 2811986 h 4952243"/>
              <a:gd name="connsiteX2" fmla="*/ 3051584 w 6132473"/>
              <a:gd name="connsiteY2" fmla="*/ 4952242 h 4952243"/>
              <a:gd name="connsiteX3" fmla="*/ 1778536 w 6132473"/>
              <a:gd name="connsiteY3" fmla="*/ 4952242 h 4952243"/>
              <a:gd name="connsiteX4" fmla="*/ 230999 w 6132473"/>
              <a:gd name="connsiteY4" fmla="*/ 3440896 h 4952243"/>
              <a:gd name="connsiteX5" fmla="*/ 227299 w 6132473"/>
              <a:gd name="connsiteY5" fmla="*/ 2815643 h 4952243"/>
              <a:gd name="connsiteX6" fmla="*/ 227299 w 6132473"/>
              <a:gd name="connsiteY6" fmla="*/ 2815644 h 4952243"/>
              <a:gd name="connsiteX7" fmla="*/ 542922 w 6132473"/>
              <a:gd name="connsiteY7" fmla="*/ 2684321 h 4952243"/>
              <a:gd name="connsiteX8" fmla="*/ 444834 w 6132473"/>
              <a:gd name="connsiteY8" fmla="*/ 1171196 h 4952243"/>
              <a:gd name="connsiteX9" fmla="*/ 761991 w 6132473"/>
              <a:gd name="connsiteY9" fmla="*/ 1298861 h 4952243"/>
              <a:gd name="connsiteX10" fmla="*/ 4502855 w 6132473"/>
              <a:gd name="connsiteY10" fmla="*/ 4952242 h 4952243"/>
              <a:gd name="connsiteX11" fmla="*/ 3229808 w 6132473"/>
              <a:gd name="connsiteY11" fmla="*/ 4952242 h 4952243"/>
              <a:gd name="connsiteX12" fmla="*/ 132912 w 6132473"/>
              <a:gd name="connsiteY12" fmla="*/ 1927771 h 4952243"/>
              <a:gd name="connsiteX13" fmla="*/ 129211 w 6132473"/>
              <a:gd name="connsiteY13" fmla="*/ 1302518 h 4952243"/>
              <a:gd name="connsiteX14" fmla="*/ 444834 w 6132473"/>
              <a:gd name="connsiteY14" fmla="*/ 1171196 h 4952243"/>
              <a:gd name="connsiteX15" fmla="*/ 944362 w 6132473"/>
              <a:gd name="connsiteY15" fmla="*/ 232311 h 4952243"/>
              <a:gd name="connsiteX16" fmla="*/ 1261519 w 6132473"/>
              <a:gd name="connsiteY16" fmla="*/ 359977 h 4952243"/>
              <a:gd name="connsiteX17" fmla="*/ 5900263 w 6132473"/>
              <a:gd name="connsiteY17" fmla="*/ 4890240 h 4952243"/>
              <a:gd name="connsiteX18" fmla="*/ 5951685 w 6132473"/>
              <a:gd name="connsiteY18" fmla="*/ 4950167 h 4952243"/>
              <a:gd name="connsiteX19" fmla="*/ 5952906 w 6132473"/>
              <a:gd name="connsiteY19" fmla="*/ 4952243 h 4952243"/>
              <a:gd name="connsiteX20" fmla="*/ 4690703 w 6132473"/>
              <a:gd name="connsiteY20" fmla="*/ 4952242 h 4952243"/>
              <a:gd name="connsiteX21" fmla="*/ 632440 w 6132473"/>
              <a:gd name="connsiteY21" fmla="*/ 988886 h 4952243"/>
              <a:gd name="connsiteX22" fmla="*/ 628739 w 6132473"/>
              <a:gd name="connsiteY22" fmla="*/ 363633 h 4952243"/>
              <a:gd name="connsiteX23" fmla="*/ 628739 w 6132473"/>
              <a:gd name="connsiteY23" fmla="*/ 363634 h 4952243"/>
              <a:gd name="connsiteX24" fmla="*/ 944362 w 6132473"/>
              <a:gd name="connsiteY24" fmla="*/ 232311 h 4952243"/>
              <a:gd name="connsiteX25" fmla="*/ 3870073 w 6132473"/>
              <a:gd name="connsiteY25" fmla="*/ 232310 h 4952243"/>
              <a:gd name="connsiteX26" fmla="*/ 4187230 w 6132473"/>
              <a:gd name="connsiteY26" fmla="*/ 359975 h 4952243"/>
              <a:gd name="connsiteX27" fmla="*/ 6132473 w 6132473"/>
              <a:gd name="connsiteY27" fmla="*/ 2259726 h 4952243"/>
              <a:gd name="connsiteX28" fmla="*/ 6132473 w 6132473"/>
              <a:gd name="connsiteY28" fmla="*/ 3503004 h 4952243"/>
              <a:gd name="connsiteX29" fmla="*/ 3558150 w 6132473"/>
              <a:gd name="connsiteY29" fmla="*/ 988885 h 4952243"/>
              <a:gd name="connsiteX30" fmla="*/ 3554450 w 6132473"/>
              <a:gd name="connsiteY30" fmla="*/ 363631 h 4952243"/>
              <a:gd name="connsiteX31" fmla="*/ 3554450 w 6132473"/>
              <a:gd name="connsiteY31" fmla="*/ 363633 h 4952243"/>
              <a:gd name="connsiteX32" fmla="*/ 3870073 w 6132473"/>
              <a:gd name="connsiteY32" fmla="*/ 232310 h 4952243"/>
              <a:gd name="connsiteX33" fmla="*/ 2165369 w 6132473"/>
              <a:gd name="connsiteY33" fmla="*/ 8 h 4952243"/>
              <a:gd name="connsiteX34" fmla="*/ 2482525 w 6132473"/>
              <a:gd name="connsiteY34" fmla="*/ 127674 h 4952243"/>
              <a:gd name="connsiteX35" fmla="*/ 6132473 w 6132473"/>
              <a:gd name="connsiteY35" fmla="*/ 3692264 h 4952243"/>
              <a:gd name="connsiteX36" fmla="*/ 6132473 w 6132473"/>
              <a:gd name="connsiteY36" fmla="*/ 4935540 h 4952243"/>
              <a:gd name="connsiteX37" fmla="*/ 1853446 w 6132473"/>
              <a:gd name="connsiteY37" fmla="*/ 756583 h 4952243"/>
              <a:gd name="connsiteX38" fmla="*/ 1849745 w 6132473"/>
              <a:gd name="connsiteY38" fmla="*/ 131330 h 4952243"/>
              <a:gd name="connsiteX39" fmla="*/ 1849745 w 6132473"/>
              <a:gd name="connsiteY39" fmla="*/ 131331 h 4952243"/>
              <a:gd name="connsiteX40" fmla="*/ 2165369 w 6132473"/>
              <a:gd name="connsiteY40" fmla="*/ 8 h 49522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6132473" h="4952243">
                <a:moveTo>
                  <a:pt x="542922" y="2684321"/>
                </a:moveTo>
                <a:cubicBezTo>
                  <a:pt x="657432" y="2683659"/>
                  <a:pt x="772198" y="2726162"/>
                  <a:pt x="860079" y="2811986"/>
                </a:cubicBezTo>
                <a:lnTo>
                  <a:pt x="3051584" y="4952242"/>
                </a:lnTo>
                <a:lnTo>
                  <a:pt x="1778536" y="4952242"/>
                </a:lnTo>
                <a:lnTo>
                  <a:pt x="230999" y="3440896"/>
                </a:lnTo>
                <a:cubicBezTo>
                  <a:pt x="55239" y="3269247"/>
                  <a:pt x="53584" y="2989312"/>
                  <a:pt x="227299" y="2815643"/>
                </a:cubicBezTo>
                <a:lnTo>
                  <a:pt x="227299" y="2815644"/>
                </a:lnTo>
                <a:cubicBezTo>
                  <a:pt x="314157" y="2728810"/>
                  <a:pt x="428412" y="2684983"/>
                  <a:pt x="542922" y="2684321"/>
                </a:cubicBezTo>
                <a:close/>
                <a:moveTo>
                  <a:pt x="444834" y="1171196"/>
                </a:moveTo>
                <a:cubicBezTo>
                  <a:pt x="559345" y="1170534"/>
                  <a:pt x="674111" y="1213037"/>
                  <a:pt x="761991" y="1298861"/>
                </a:cubicBezTo>
                <a:lnTo>
                  <a:pt x="4502855" y="4952242"/>
                </a:lnTo>
                <a:lnTo>
                  <a:pt x="3229808" y="4952242"/>
                </a:lnTo>
                <a:lnTo>
                  <a:pt x="132912" y="1927771"/>
                </a:lnTo>
                <a:cubicBezTo>
                  <a:pt x="-42847" y="1756121"/>
                  <a:pt x="-44505" y="1476187"/>
                  <a:pt x="129211" y="1302518"/>
                </a:cubicBezTo>
                <a:cubicBezTo>
                  <a:pt x="216069" y="1215684"/>
                  <a:pt x="330324" y="1171858"/>
                  <a:pt x="444834" y="1171196"/>
                </a:cubicBezTo>
                <a:close/>
                <a:moveTo>
                  <a:pt x="944362" y="232311"/>
                </a:moveTo>
                <a:cubicBezTo>
                  <a:pt x="1058873" y="231649"/>
                  <a:pt x="1173638" y="274152"/>
                  <a:pt x="1261519" y="359977"/>
                </a:cubicBezTo>
                <a:lnTo>
                  <a:pt x="5900263" y="4890240"/>
                </a:lnTo>
                <a:cubicBezTo>
                  <a:pt x="5919487" y="4909014"/>
                  <a:pt x="5936627" y="4929083"/>
                  <a:pt x="5951685" y="4950167"/>
                </a:cubicBezTo>
                <a:lnTo>
                  <a:pt x="5952906" y="4952243"/>
                </a:lnTo>
                <a:lnTo>
                  <a:pt x="4690703" y="4952242"/>
                </a:lnTo>
                <a:lnTo>
                  <a:pt x="632440" y="988886"/>
                </a:lnTo>
                <a:cubicBezTo>
                  <a:pt x="456680" y="817237"/>
                  <a:pt x="455023" y="537302"/>
                  <a:pt x="628739" y="363633"/>
                </a:cubicBezTo>
                <a:lnTo>
                  <a:pt x="628739" y="363634"/>
                </a:lnTo>
                <a:cubicBezTo>
                  <a:pt x="715597" y="276800"/>
                  <a:pt x="829852" y="232973"/>
                  <a:pt x="944362" y="232311"/>
                </a:cubicBezTo>
                <a:close/>
                <a:moveTo>
                  <a:pt x="3870073" y="232310"/>
                </a:moveTo>
                <a:cubicBezTo>
                  <a:pt x="3984583" y="231648"/>
                  <a:pt x="4099350" y="274151"/>
                  <a:pt x="4187230" y="359975"/>
                </a:cubicBezTo>
                <a:lnTo>
                  <a:pt x="6132473" y="2259726"/>
                </a:lnTo>
                <a:lnTo>
                  <a:pt x="6132473" y="3503004"/>
                </a:lnTo>
                <a:lnTo>
                  <a:pt x="3558150" y="988885"/>
                </a:lnTo>
                <a:cubicBezTo>
                  <a:pt x="3382391" y="817235"/>
                  <a:pt x="3380734" y="537300"/>
                  <a:pt x="3554450" y="363631"/>
                </a:cubicBezTo>
                <a:lnTo>
                  <a:pt x="3554450" y="363633"/>
                </a:lnTo>
                <a:cubicBezTo>
                  <a:pt x="3641307" y="276799"/>
                  <a:pt x="3755562" y="232972"/>
                  <a:pt x="3870073" y="232310"/>
                </a:cubicBezTo>
                <a:close/>
                <a:moveTo>
                  <a:pt x="2165369" y="8"/>
                </a:moveTo>
                <a:cubicBezTo>
                  <a:pt x="2279879" y="-654"/>
                  <a:pt x="2394645" y="41849"/>
                  <a:pt x="2482525" y="127674"/>
                </a:cubicBezTo>
                <a:lnTo>
                  <a:pt x="6132473" y="3692264"/>
                </a:lnTo>
                <a:lnTo>
                  <a:pt x="6132473" y="4935540"/>
                </a:lnTo>
                <a:lnTo>
                  <a:pt x="1853446" y="756583"/>
                </a:lnTo>
                <a:cubicBezTo>
                  <a:pt x="1677687" y="584933"/>
                  <a:pt x="1676029" y="304999"/>
                  <a:pt x="1849745" y="131330"/>
                </a:cubicBezTo>
                <a:lnTo>
                  <a:pt x="1849745" y="131331"/>
                </a:lnTo>
                <a:cubicBezTo>
                  <a:pt x="1936604" y="44497"/>
                  <a:pt x="2050858" y="670"/>
                  <a:pt x="2165369" y="8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60392307"/>
      </p:ext>
    </p:extLst>
  </p:cSld>
  <p:clrMapOvr>
    <a:masterClrMapping/>
  </p:clrMapOvr>
</p:sldLayout>
</file>

<file path=ppt/slideLayouts/slideLayout3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21"/>
          </p:nvPr>
        </p:nvSpPr>
        <p:spPr>
          <a:xfrm>
            <a:off x="5605635" y="4751356"/>
            <a:ext cx="2106643" cy="2106643"/>
          </a:xfrm>
          <a:prstGeom prst="snip1Rect">
            <a:avLst/>
          </a:prstGeom>
          <a:ln>
            <a:noFill/>
          </a:ln>
        </p:spPr>
        <p:txBody>
          <a:bodyPr>
            <a:normAutofit/>
          </a:bodyPr>
          <a:lstStyle>
            <a:lvl1pPr>
              <a:defRPr sz="1500"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 dirty="0" smtClean="0"/>
              <a:t>Click icon to add picture</a:t>
            </a:r>
            <a:endParaRPr lang="id-ID"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25"/>
          </p:nvPr>
        </p:nvSpPr>
        <p:spPr>
          <a:xfrm>
            <a:off x="7828712" y="4751356"/>
            <a:ext cx="2106643" cy="2106643"/>
          </a:xfrm>
          <a:prstGeom prst="snip1Rect">
            <a:avLst/>
          </a:prstGeom>
          <a:ln>
            <a:noFill/>
          </a:ln>
        </p:spPr>
        <p:txBody>
          <a:bodyPr>
            <a:normAutofit/>
          </a:bodyPr>
          <a:lstStyle>
            <a:lvl1pPr>
              <a:defRPr sz="1500"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29"/>
          </p:nvPr>
        </p:nvSpPr>
        <p:spPr>
          <a:xfrm>
            <a:off x="10085357" y="4751356"/>
            <a:ext cx="2106643" cy="2106643"/>
          </a:xfrm>
          <a:prstGeom prst="snip1Rect">
            <a:avLst/>
          </a:prstGeom>
          <a:ln>
            <a:noFill/>
          </a:ln>
        </p:spPr>
        <p:txBody>
          <a:bodyPr>
            <a:normAutofit/>
          </a:bodyPr>
          <a:lstStyle>
            <a:lvl1pPr>
              <a:defRPr sz="1500"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761018675"/>
      </p:ext>
    </p:extLst>
  </p:cSld>
  <p:clrMapOvr>
    <a:masterClrMapping/>
  </p:clrMapOvr>
</p:sldLayout>
</file>

<file path=ppt/slideLayouts/slideLayout3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25"/>
          </p:nvPr>
        </p:nvSpPr>
        <p:spPr>
          <a:xfrm>
            <a:off x="3751088" y="2350224"/>
            <a:ext cx="1855304" cy="1829475"/>
          </a:xfrm>
          <a:prstGeom prst="round2Diag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26"/>
          </p:nvPr>
        </p:nvSpPr>
        <p:spPr>
          <a:xfrm>
            <a:off x="5772044" y="2350223"/>
            <a:ext cx="1855304" cy="1829475"/>
          </a:xfrm>
          <a:prstGeom prst="round2Diag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27"/>
          </p:nvPr>
        </p:nvSpPr>
        <p:spPr>
          <a:xfrm>
            <a:off x="7793000" y="2350223"/>
            <a:ext cx="1855304" cy="1829475"/>
          </a:xfrm>
          <a:prstGeom prst="round2Diag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5" name="Picture Placeholder 2"/>
          <p:cNvSpPr>
            <a:spLocks noGrp="1"/>
          </p:cNvSpPr>
          <p:nvPr>
            <p:ph type="pic" sz="quarter" idx="28"/>
          </p:nvPr>
        </p:nvSpPr>
        <p:spPr>
          <a:xfrm>
            <a:off x="9813956" y="2363137"/>
            <a:ext cx="1855304" cy="1829475"/>
          </a:xfrm>
          <a:prstGeom prst="round2Diag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183942983"/>
      </p:ext>
    </p:extLst>
  </p:cSld>
  <p:clrMapOvr>
    <a:masterClrMapping/>
  </p:clrMapOvr>
</p:sldLayout>
</file>

<file path=ppt/slideLayouts/slideLayout4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928415" y="1"/>
            <a:ext cx="3759200" cy="4435366"/>
          </a:xfrm>
          <a:prstGeom prst="snip2Diag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47300477"/>
      </p:ext>
    </p:extLst>
  </p:cSld>
  <p:clrMapOvr>
    <a:masterClrMapping/>
  </p:clrMapOvr>
</p:sldLayout>
</file>

<file path=ppt/slideLayouts/slideLayout4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7749629" y="0"/>
            <a:ext cx="3759200" cy="4435366"/>
          </a:xfrm>
          <a:prstGeom prst="snip2Diag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637958813"/>
      </p:ext>
    </p:extLst>
  </p:cSld>
  <p:clrMapOvr>
    <a:masterClrMapping/>
  </p:clrMapOvr>
</p:sldLayout>
</file>

<file path=ppt/slideLayouts/slideLayout4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26"/>
          </p:nvPr>
        </p:nvSpPr>
        <p:spPr>
          <a:xfrm>
            <a:off x="222582" y="2339713"/>
            <a:ext cx="1855304" cy="18294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27"/>
          </p:nvPr>
        </p:nvSpPr>
        <p:spPr>
          <a:xfrm>
            <a:off x="2243538" y="2339713"/>
            <a:ext cx="1855304" cy="18294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28"/>
          </p:nvPr>
        </p:nvSpPr>
        <p:spPr>
          <a:xfrm>
            <a:off x="4264494" y="2352627"/>
            <a:ext cx="1855304" cy="18294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4069675204"/>
      </p:ext>
    </p:extLst>
  </p:cSld>
  <p:clrMapOvr>
    <a:masterClrMapping/>
  </p:clrMapOvr>
</p:sldLayout>
</file>

<file path=ppt/slideLayouts/slideLayout4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1" y="1684111"/>
            <a:ext cx="4093028" cy="2829835"/>
          </a:xfrm>
          <a:prstGeom prst="flowChartAlternateProcess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4093029" y="1684108"/>
            <a:ext cx="4049485" cy="2829835"/>
          </a:xfrm>
          <a:prstGeom prst="flowChartAlternateProcess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8142514" y="1684109"/>
            <a:ext cx="4049486" cy="2829835"/>
          </a:xfrm>
          <a:prstGeom prst="flowChartAlternateProcess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82564348"/>
      </p:ext>
    </p:extLst>
  </p:cSld>
  <p:clrMapOvr>
    <a:masterClrMapping/>
  </p:clrMapOvr>
</p:sldLayout>
</file>

<file path=ppt/slideLayouts/slideLayout4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725308" y="2194997"/>
            <a:ext cx="4093028" cy="2829835"/>
          </a:xfrm>
          <a:prstGeom prst="round2Diag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4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7582462" y="2194997"/>
            <a:ext cx="4049486" cy="2829835"/>
          </a:xfrm>
          <a:prstGeom prst="round2Diag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0379668"/>
      </p:ext>
    </p:extLst>
  </p:cSld>
  <p:clrMapOvr>
    <a:masterClrMapping/>
  </p:clrMapOvr>
</p:sldLayout>
</file>

<file path=ppt/slideLayouts/slideLayout4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1215025" y="1714782"/>
            <a:ext cx="4093028" cy="2829835"/>
          </a:xfrm>
          <a:prstGeom prst="flowChartPunchedCard">
            <a:avLst/>
          </a:prstGeom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46600078"/>
      </p:ext>
    </p:extLst>
  </p:cSld>
  <p:clrMapOvr>
    <a:masterClrMapping/>
  </p:clrMapOvr>
</p:sldLayout>
</file>

<file path=ppt/slideLayouts/slideLayout4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638175" y="276225"/>
            <a:ext cx="6389688" cy="6149975"/>
          </a:xfrm>
          <a:prstGeom prst="chord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594457324"/>
      </p:ext>
    </p:extLst>
  </p:cSld>
  <p:clrMapOvr>
    <a:masterClrMapping/>
  </p:clrMapOvr>
</p:sldLayout>
</file>

<file path=ppt/slideLayouts/slideLayout4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638175" y="276225"/>
            <a:ext cx="6389688" cy="6149975"/>
          </a:xfrm>
          <a:prstGeom prst="pie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356669635"/>
      </p:ext>
    </p:extLst>
  </p:cSld>
  <p:clrMapOvr>
    <a:masterClrMapping/>
  </p:clrMapOvr>
</p:sldLayout>
</file>

<file path=ppt/slideLayouts/slideLayout4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673099" y="1282700"/>
            <a:ext cx="4271963" cy="4051300"/>
          </a:xfrm>
          <a:prstGeom prst="teardrop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926315725"/>
      </p:ext>
    </p:extLst>
  </p:cSld>
  <p:clrMapOvr>
    <a:masterClrMapping/>
  </p:clrMapOvr>
</p:sldLayout>
</file>

<file path=ppt/slideLayouts/slideLayout4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6842101" y="959519"/>
            <a:ext cx="4457700" cy="4457700"/>
          </a:xfrm>
          <a:prstGeom prst="ellipse">
            <a:avLst/>
          </a:prstGeom>
          <a:ln>
            <a:noFill/>
          </a:ln>
        </p:spPr>
        <p:txBody>
          <a:bodyPr wrap="square">
            <a:noAutofit/>
          </a:bodyPr>
          <a:lstStyle>
            <a:lvl1pPr>
              <a:defRPr sz="1500">
                <a:solidFill>
                  <a:srgbClr val="00B0F0"/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442315821"/>
      </p:ext>
    </p:extLst>
  </p:cSld>
  <p:clrMapOvr>
    <a:masterClrMapping/>
  </p:clrMapOvr>
</p:sldLayout>
</file>

<file path=ppt/slideLayouts/slideLayout5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/>
          <p:cNvSpPr>
            <a:spLocks noGrp="1"/>
          </p:cNvSpPr>
          <p:nvPr>
            <p:ph type="pic" sz="quarter" idx="11"/>
          </p:nvPr>
        </p:nvSpPr>
        <p:spPr>
          <a:xfrm>
            <a:off x="8594701" y="1016000"/>
            <a:ext cx="3597299" cy="4457700"/>
          </a:xfrm>
          <a:custGeom>
            <a:avLst/>
            <a:gdLst>
              <a:gd name="connsiteX0" fmla="*/ 2228850 w 3597299"/>
              <a:gd name="connsiteY0" fmla="*/ 0 h 4457700"/>
              <a:gd name="connsiteX1" fmla="*/ 3475021 w 3597299"/>
              <a:gd name="connsiteY1" fmla="*/ 380653 h 4457700"/>
              <a:gd name="connsiteX2" fmla="*/ 3597299 w 3597299"/>
              <a:gd name="connsiteY2" fmla="*/ 472090 h 4457700"/>
              <a:gd name="connsiteX3" fmla="*/ 3597299 w 3597299"/>
              <a:gd name="connsiteY3" fmla="*/ 3985610 h 4457700"/>
              <a:gd name="connsiteX4" fmla="*/ 3475021 w 3597299"/>
              <a:gd name="connsiteY4" fmla="*/ 4077048 h 4457700"/>
              <a:gd name="connsiteX5" fmla="*/ 2228850 w 3597299"/>
              <a:gd name="connsiteY5" fmla="*/ 4457700 h 4457700"/>
              <a:gd name="connsiteX6" fmla="*/ 0 w 3597299"/>
              <a:gd name="connsiteY6" fmla="*/ 2228850 h 4457700"/>
              <a:gd name="connsiteX7" fmla="*/ 2228850 w 3597299"/>
              <a:gd name="connsiteY7" fmla="*/ 0 h 445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3597299" h="4457700">
                <a:moveTo>
                  <a:pt x="2228850" y="0"/>
                </a:moveTo>
                <a:cubicBezTo>
                  <a:pt x="2690460" y="0"/>
                  <a:pt x="3119295" y="140328"/>
                  <a:pt x="3475021" y="380653"/>
                </a:cubicBezTo>
                <a:lnTo>
                  <a:pt x="3597299" y="472090"/>
                </a:lnTo>
                <a:lnTo>
                  <a:pt x="3597299" y="3985610"/>
                </a:lnTo>
                <a:lnTo>
                  <a:pt x="3475021" y="4077048"/>
                </a:lnTo>
                <a:cubicBezTo>
                  <a:pt x="3119295" y="4317372"/>
                  <a:pt x="2690460" y="4457700"/>
                  <a:pt x="2228850" y="4457700"/>
                </a:cubicBezTo>
                <a:cubicBezTo>
                  <a:pt x="997890" y="4457700"/>
                  <a:pt x="0" y="3459810"/>
                  <a:pt x="0" y="2228850"/>
                </a:cubicBezTo>
                <a:cubicBezTo>
                  <a:pt x="0" y="997890"/>
                  <a:pt x="997890" y="0"/>
                  <a:pt x="2228850" y="0"/>
                </a:cubicBezTo>
                <a:close/>
              </a:path>
            </a:pathLst>
          </a:custGeom>
          <a:ln>
            <a:noFill/>
          </a:ln>
        </p:spPr>
        <p:txBody>
          <a:bodyPr wrap="square">
            <a:noAutofit/>
          </a:bodyPr>
          <a:lstStyle>
            <a:lvl1pPr>
              <a:defRPr sz="1500">
                <a:solidFill>
                  <a:srgbClr val="00B0F0"/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12090209"/>
      </p:ext>
    </p:extLst>
  </p:cSld>
  <p:clrMapOvr>
    <a:masterClrMapping/>
  </p:clrMapOvr>
</p:sldLayout>
</file>

<file path=ppt/slideLayouts/slideLayout5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021138"/>
          </a:xfrm>
          <a:prstGeom prst="flowChartDocumen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272023638"/>
      </p:ext>
    </p:extLst>
  </p:cSld>
  <p:clrMapOvr>
    <a:masterClrMapping/>
  </p:clrMapOvr>
</p:sldLayout>
</file>

<file path=ppt/slideLayouts/slideLayout5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11" hasCustomPrompt="1"/>
          </p:nvPr>
        </p:nvSpPr>
        <p:spPr>
          <a:xfrm>
            <a:off x="0" y="2000127"/>
            <a:ext cx="3974123" cy="2759661"/>
          </a:xfrm>
          <a:prstGeom prst="rect">
            <a:avLst/>
          </a:prstGeom>
          <a:pattFill prst="pct80">
            <a:fgClr>
              <a:schemeClr val="bg1">
                <a:lumMod val="6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ctr">
            <a:normAutofit/>
          </a:bodyPr>
          <a:lstStyle>
            <a:lvl1pPr marL="0" indent="0" algn="ctr">
              <a:buNone/>
              <a:defRPr sz="1800" b="0" i="0" baseline="0">
                <a:latin typeface="Roboto Medium" charset="0"/>
                <a:ea typeface="Roboto Medium" charset="0"/>
                <a:cs typeface="Roboto Medium" charset="0"/>
              </a:defRPr>
            </a:lvl1pPr>
          </a:lstStyle>
          <a:p>
            <a:r>
              <a:rPr lang="en-US" dirty="0" smtClean="0"/>
              <a:t>Insert Image</a:t>
            </a:r>
            <a:endParaRPr lang="en-US"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2" hasCustomPrompt="1"/>
          </p:nvPr>
        </p:nvSpPr>
        <p:spPr>
          <a:xfrm>
            <a:off x="8217877" y="2000127"/>
            <a:ext cx="3974123" cy="2759661"/>
          </a:xfrm>
          <a:prstGeom prst="rect">
            <a:avLst/>
          </a:prstGeom>
          <a:pattFill prst="pct80">
            <a:fgClr>
              <a:schemeClr val="bg1">
                <a:lumMod val="6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ctr">
            <a:normAutofit/>
          </a:bodyPr>
          <a:lstStyle>
            <a:lvl1pPr marL="0" indent="0" algn="ctr">
              <a:buNone/>
              <a:defRPr sz="1800" b="0" i="0" baseline="0">
                <a:latin typeface="Roboto Medium" charset="0"/>
                <a:ea typeface="Roboto Medium" charset="0"/>
                <a:cs typeface="Roboto Medium" charset="0"/>
              </a:defRPr>
            </a:lvl1pPr>
          </a:lstStyle>
          <a:p>
            <a:r>
              <a:rPr lang="en-US" dirty="0" smtClean="0"/>
              <a:t>Insert Image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11155872"/>
      </p:ext>
    </p:extLst>
  </p:cSld>
  <p:clrMapOvr>
    <a:masterClrMapping/>
  </p:clrMapOvr>
</p:sldLayout>
</file>

<file path=ppt/slideLayouts/slideLayout5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7"/>
          <p:cNvSpPr>
            <a:spLocks noGrp="1"/>
          </p:cNvSpPr>
          <p:nvPr>
            <p:ph type="pic" sz="quarter" idx="22"/>
          </p:nvPr>
        </p:nvSpPr>
        <p:spPr>
          <a:xfrm>
            <a:off x="0" y="-23749"/>
            <a:ext cx="5916323" cy="5519675"/>
          </a:xfrm>
          <a:custGeom>
            <a:avLst/>
            <a:gdLst>
              <a:gd name="connsiteX0" fmla="*/ 0 w 5916323"/>
              <a:gd name="connsiteY0" fmla="*/ 2950495 h 5519675"/>
              <a:gd name="connsiteX1" fmla="*/ 2581094 w 5916323"/>
              <a:gd name="connsiteY1" fmla="*/ 4537554 h 5519675"/>
              <a:gd name="connsiteX2" fmla="*/ 1970334 w 5916323"/>
              <a:gd name="connsiteY2" fmla="*/ 5519675 h 5519675"/>
              <a:gd name="connsiteX3" fmla="*/ 0 w 5916323"/>
              <a:gd name="connsiteY3" fmla="*/ 4308368 h 5519675"/>
              <a:gd name="connsiteX4" fmla="*/ 0 w 5916323"/>
              <a:gd name="connsiteY4" fmla="*/ 1537758 h 5519675"/>
              <a:gd name="connsiteX5" fmla="*/ 3909507 w 5916323"/>
              <a:gd name="connsiteY5" fmla="*/ 3937756 h 5519675"/>
              <a:gd name="connsiteX6" fmla="*/ 3297697 w 5916323"/>
              <a:gd name="connsiteY6" fmla="*/ 4919575 h 5519675"/>
              <a:gd name="connsiteX7" fmla="*/ 0 w 5916323"/>
              <a:gd name="connsiteY7" fmla="*/ 2894934 h 5519675"/>
              <a:gd name="connsiteX8" fmla="*/ 0 w 5916323"/>
              <a:gd name="connsiteY8" fmla="*/ 121897 h 5519675"/>
              <a:gd name="connsiteX9" fmla="*/ 5916323 w 5916323"/>
              <a:gd name="connsiteY9" fmla="*/ 3755840 h 5519675"/>
              <a:gd name="connsiteX10" fmla="*/ 5305312 w 5916323"/>
              <a:gd name="connsiteY10" fmla="*/ 4738296 h 5519675"/>
              <a:gd name="connsiteX11" fmla="*/ 0 w 5916323"/>
              <a:gd name="connsiteY11" fmla="*/ 1479238 h 5519675"/>
              <a:gd name="connsiteX12" fmla="*/ 2186674 w 5916323"/>
              <a:gd name="connsiteY12" fmla="*/ 0 h 5519675"/>
              <a:gd name="connsiteX13" fmla="*/ 4395939 w 5916323"/>
              <a:gd name="connsiteY13" fmla="*/ 0 h 5519675"/>
              <a:gd name="connsiteX14" fmla="*/ 5616564 w 5916323"/>
              <a:gd name="connsiteY14" fmla="*/ 750191 h 5519675"/>
              <a:gd name="connsiteX15" fmla="*/ 5005167 w 5916323"/>
              <a:gd name="connsiteY15" fmla="*/ 1731540 h 5519675"/>
              <a:gd name="connsiteX16" fmla="*/ 0 w 5916323"/>
              <a:gd name="connsiteY16" fmla="*/ 0 h 5519675"/>
              <a:gd name="connsiteX17" fmla="*/ 2100502 w 5916323"/>
              <a:gd name="connsiteY17" fmla="*/ 0 h 5519675"/>
              <a:gd name="connsiteX18" fmla="*/ 5644961 w 5916323"/>
              <a:gd name="connsiteY18" fmla="*/ 2177239 h 5519675"/>
              <a:gd name="connsiteX19" fmla="*/ 5033248 w 5916323"/>
              <a:gd name="connsiteY19" fmla="*/ 3159906 h 5519675"/>
              <a:gd name="connsiteX20" fmla="*/ 0 w 5916323"/>
              <a:gd name="connsiteY20" fmla="*/ 67523 h 55196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5916323" h="5519675">
                <a:moveTo>
                  <a:pt x="0" y="2950495"/>
                </a:moveTo>
                <a:lnTo>
                  <a:pt x="2581094" y="4537554"/>
                </a:lnTo>
                <a:lnTo>
                  <a:pt x="1970334" y="5519675"/>
                </a:lnTo>
                <a:lnTo>
                  <a:pt x="0" y="4308368"/>
                </a:lnTo>
                <a:close/>
                <a:moveTo>
                  <a:pt x="0" y="1537758"/>
                </a:moveTo>
                <a:lnTo>
                  <a:pt x="3909507" y="3937756"/>
                </a:lnTo>
                <a:lnTo>
                  <a:pt x="3297697" y="4919575"/>
                </a:lnTo>
                <a:lnTo>
                  <a:pt x="0" y="2894934"/>
                </a:lnTo>
                <a:close/>
                <a:moveTo>
                  <a:pt x="0" y="121897"/>
                </a:moveTo>
                <a:lnTo>
                  <a:pt x="5916323" y="3755840"/>
                </a:lnTo>
                <a:lnTo>
                  <a:pt x="5305312" y="4738296"/>
                </a:lnTo>
                <a:lnTo>
                  <a:pt x="0" y="1479238"/>
                </a:lnTo>
                <a:close/>
                <a:moveTo>
                  <a:pt x="2186674" y="0"/>
                </a:moveTo>
                <a:lnTo>
                  <a:pt x="4395939" y="0"/>
                </a:lnTo>
                <a:lnTo>
                  <a:pt x="5616564" y="750191"/>
                </a:lnTo>
                <a:lnTo>
                  <a:pt x="5005167" y="1731540"/>
                </a:lnTo>
                <a:close/>
                <a:moveTo>
                  <a:pt x="0" y="0"/>
                </a:moveTo>
                <a:lnTo>
                  <a:pt x="2100502" y="0"/>
                </a:lnTo>
                <a:lnTo>
                  <a:pt x="5644961" y="2177239"/>
                </a:lnTo>
                <a:lnTo>
                  <a:pt x="5033248" y="3159906"/>
                </a:lnTo>
                <a:lnTo>
                  <a:pt x="0" y="67523"/>
                </a:lnTo>
                <a:close/>
              </a:path>
            </a:pathLst>
          </a:custGeom>
          <a:ln>
            <a:noFill/>
          </a:ln>
        </p:spPr>
        <p:txBody>
          <a:bodyPr wrap="square">
            <a:noAutofit/>
          </a:bodyPr>
          <a:lstStyle>
            <a:lvl1pPr>
              <a:defRPr sz="1500">
                <a:solidFill>
                  <a:srgbClr val="00B0F0"/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162589861"/>
      </p:ext>
    </p:extLst>
  </p:cSld>
  <p:clrMapOvr>
    <a:masterClrMapping/>
  </p:clrMapOvr>
</p:sldLayout>
</file>

<file path=ppt/slideLayouts/slideLayout5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367990" y="1152006"/>
            <a:ext cx="5626100" cy="4923693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48430578"/>
      </p:ext>
    </p:extLst>
  </p:cSld>
  <p:clrMapOvr>
    <a:masterClrMapping/>
  </p:clrMapOvr>
</p:sldLayout>
</file>

<file path=ppt/slideLayouts/slideLayout5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418640" y="2831335"/>
            <a:ext cx="5332165" cy="402666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6059277" y="2831335"/>
            <a:ext cx="5800533" cy="402666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20096692"/>
      </p:ext>
    </p:extLst>
  </p:cSld>
  <p:clrMapOvr>
    <a:masterClrMapping/>
  </p:clrMapOvr>
</p:sldLayout>
</file>

<file path=ppt/slideLayouts/slideLayout5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2"/>
          </p:nvPr>
        </p:nvSpPr>
        <p:spPr>
          <a:xfrm>
            <a:off x="6565900" y="0"/>
            <a:ext cx="5626100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2148581"/>
      </p:ext>
    </p:extLst>
  </p:cSld>
  <p:clrMapOvr>
    <a:masterClrMapping/>
  </p:clrMapOvr>
</p:sldLayout>
</file>

<file path=ppt/slideLayouts/slideLayout5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/>
          <p:cNvSpPr>
            <a:spLocks noGrp="1"/>
          </p:cNvSpPr>
          <p:nvPr>
            <p:ph type="pic" sz="quarter" idx="12"/>
          </p:nvPr>
        </p:nvSpPr>
        <p:spPr>
          <a:xfrm>
            <a:off x="215900" y="152400"/>
            <a:ext cx="4488302" cy="4397566"/>
          </a:xfrm>
          <a:custGeom>
            <a:avLst/>
            <a:gdLst>
              <a:gd name="connsiteX0" fmla="*/ 403225 w 3403600"/>
              <a:gd name="connsiteY0" fmla="*/ 1739900 h 3352800"/>
              <a:gd name="connsiteX1" fmla="*/ 1450975 w 3403600"/>
              <a:gd name="connsiteY1" fmla="*/ 1739900 h 3352800"/>
              <a:gd name="connsiteX2" fmla="*/ 1854200 w 3403600"/>
              <a:gd name="connsiteY2" fmla="*/ 2546350 h 3352800"/>
              <a:gd name="connsiteX3" fmla="*/ 1450975 w 3403600"/>
              <a:gd name="connsiteY3" fmla="*/ 3352800 h 3352800"/>
              <a:gd name="connsiteX4" fmla="*/ 403225 w 3403600"/>
              <a:gd name="connsiteY4" fmla="*/ 3352800 h 3352800"/>
              <a:gd name="connsiteX5" fmla="*/ 0 w 3403600"/>
              <a:gd name="connsiteY5" fmla="*/ 2546350 h 3352800"/>
              <a:gd name="connsiteX6" fmla="*/ 1952625 w 3403600"/>
              <a:gd name="connsiteY6" fmla="*/ 869950 h 3352800"/>
              <a:gd name="connsiteX7" fmla="*/ 3000375 w 3403600"/>
              <a:gd name="connsiteY7" fmla="*/ 869950 h 3352800"/>
              <a:gd name="connsiteX8" fmla="*/ 3403600 w 3403600"/>
              <a:gd name="connsiteY8" fmla="*/ 1676400 h 3352800"/>
              <a:gd name="connsiteX9" fmla="*/ 3000375 w 3403600"/>
              <a:gd name="connsiteY9" fmla="*/ 2482850 h 3352800"/>
              <a:gd name="connsiteX10" fmla="*/ 1952625 w 3403600"/>
              <a:gd name="connsiteY10" fmla="*/ 2482850 h 3352800"/>
              <a:gd name="connsiteX11" fmla="*/ 1549400 w 3403600"/>
              <a:gd name="connsiteY11" fmla="*/ 1676400 h 3352800"/>
              <a:gd name="connsiteX12" fmla="*/ 403225 w 3403600"/>
              <a:gd name="connsiteY12" fmla="*/ 0 h 3352800"/>
              <a:gd name="connsiteX13" fmla="*/ 1450975 w 3403600"/>
              <a:gd name="connsiteY13" fmla="*/ 0 h 3352800"/>
              <a:gd name="connsiteX14" fmla="*/ 1854200 w 3403600"/>
              <a:gd name="connsiteY14" fmla="*/ 806450 h 3352800"/>
              <a:gd name="connsiteX15" fmla="*/ 1450975 w 3403600"/>
              <a:gd name="connsiteY15" fmla="*/ 1612900 h 3352800"/>
              <a:gd name="connsiteX16" fmla="*/ 403225 w 3403600"/>
              <a:gd name="connsiteY16" fmla="*/ 1612900 h 3352800"/>
              <a:gd name="connsiteX17" fmla="*/ 0 w 3403600"/>
              <a:gd name="connsiteY17" fmla="*/ 806450 h 3352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3403600" h="3352800">
                <a:moveTo>
                  <a:pt x="403225" y="1739900"/>
                </a:moveTo>
                <a:lnTo>
                  <a:pt x="1450975" y="1739900"/>
                </a:lnTo>
                <a:lnTo>
                  <a:pt x="1854200" y="2546350"/>
                </a:lnTo>
                <a:lnTo>
                  <a:pt x="1450975" y="3352800"/>
                </a:lnTo>
                <a:lnTo>
                  <a:pt x="403225" y="3352800"/>
                </a:lnTo>
                <a:lnTo>
                  <a:pt x="0" y="2546350"/>
                </a:lnTo>
                <a:close/>
                <a:moveTo>
                  <a:pt x="1952625" y="869950"/>
                </a:moveTo>
                <a:lnTo>
                  <a:pt x="3000375" y="869950"/>
                </a:lnTo>
                <a:lnTo>
                  <a:pt x="3403600" y="1676400"/>
                </a:lnTo>
                <a:lnTo>
                  <a:pt x="3000375" y="2482850"/>
                </a:lnTo>
                <a:lnTo>
                  <a:pt x="1952625" y="2482850"/>
                </a:lnTo>
                <a:lnTo>
                  <a:pt x="1549400" y="1676400"/>
                </a:lnTo>
                <a:close/>
                <a:moveTo>
                  <a:pt x="403225" y="0"/>
                </a:moveTo>
                <a:lnTo>
                  <a:pt x="1450975" y="0"/>
                </a:lnTo>
                <a:lnTo>
                  <a:pt x="1854200" y="806450"/>
                </a:lnTo>
                <a:lnTo>
                  <a:pt x="1450975" y="1612900"/>
                </a:lnTo>
                <a:lnTo>
                  <a:pt x="403225" y="1612900"/>
                </a:lnTo>
                <a:lnTo>
                  <a:pt x="0" y="80645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096752103"/>
      </p:ext>
    </p:extLst>
  </p:cSld>
  <p:clrMapOvr>
    <a:masterClrMapping/>
  </p:clrMapOvr>
</p:sldLayout>
</file>

<file path=ppt/slideLayouts/slideLayout5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/>
          <p:cNvSpPr>
            <a:spLocks noGrp="1"/>
          </p:cNvSpPr>
          <p:nvPr>
            <p:ph type="pic" sz="quarter" idx="12"/>
          </p:nvPr>
        </p:nvSpPr>
        <p:spPr>
          <a:xfrm>
            <a:off x="832843" y="1088832"/>
            <a:ext cx="5182365" cy="4860275"/>
          </a:xfrm>
          <a:custGeom>
            <a:avLst/>
            <a:gdLst>
              <a:gd name="connsiteX0" fmla="*/ 403225 w 3403600"/>
              <a:gd name="connsiteY0" fmla="*/ 1739900 h 3352800"/>
              <a:gd name="connsiteX1" fmla="*/ 1450975 w 3403600"/>
              <a:gd name="connsiteY1" fmla="*/ 1739900 h 3352800"/>
              <a:gd name="connsiteX2" fmla="*/ 1854200 w 3403600"/>
              <a:gd name="connsiteY2" fmla="*/ 2546350 h 3352800"/>
              <a:gd name="connsiteX3" fmla="*/ 1450975 w 3403600"/>
              <a:gd name="connsiteY3" fmla="*/ 3352800 h 3352800"/>
              <a:gd name="connsiteX4" fmla="*/ 403225 w 3403600"/>
              <a:gd name="connsiteY4" fmla="*/ 3352800 h 3352800"/>
              <a:gd name="connsiteX5" fmla="*/ 0 w 3403600"/>
              <a:gd name="connsiteY5" fmla="*/ 2546350 h 3352800"/>
              <a:gd name="connsiteX6" fmla="*/ 1952625 w 3403600"/>
              <a:gd name="connsiteY6" fmla="*/ 869950 h 3352800"/>
              <a:gd name="connsiteX7" fmla="*/ 3000375 w 3403600"/>
              <a:gd name="connsiteY7" fmla="*/ 869950 h 3352800"/>
              <a:gd name="connsiteX8" fmla="*/ 3403600 w 3403600"/>
              <a:gd name="connsiteY8" fmla="*/ 1676400 h 3352800"/>
              <a:gd name="connsiteX9" fmla="*/ 3000375 w 3403600"/>
              <a:gd name="connsiteY9" fmla="*/ 2482850 h 3352800"/>
              <a:gd name="connsiteX10" fmla="*/ 1952625 w 3403600"/>
              <a:gd name="connsiteY10" fmla="*/ 2482850 h 3352800"/>
              <a:gd name="connsiteX11" fmla="*/ 1549400 w 3403600"/>
              <a:gd name="connsiteY11" fmla="*/ 1676400 h 3352800"/>
              <a:gd name="connsiteX12" fmla="*/ 403225 w 3403600"/>
              <a:gd name="connsiteY12" fmla="*/ 0 h 3352800"/>
              <a:gd name="connsiteX13" fmla="*/ 1450975 w 3403600"/>
              <a:gd name="connsiteY13" fmla="*/ 0 h 3352800"/>
              <a:gd name="connsiteX14" fmla="*/ 1854200 w 3403600"/>
              <a:gd name="connsiteY14" fmla="*/ 806450 h 3352800"/>
              <a:gd name="connsiteX15" fmla="*/ 1450975 w 3403600"/>
              <a:gd name="connsiteY15" fmla="*/ 1612900 h 3352800"/>
              <a:gd name="connsiteX16" fmla="*/ 403225 w 3403600"/>
              <a:gd name="connsiteY16" fmla="*/ 1612900 h 3352800"/>
              <a:gd name="connsiteX17" fmla="*/ 0 w 3403600"/>
              <a:gd name="connsiteY17" fmla="*/ 806450 h 3352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</a:cxnLst>
            <a:rect l="l" t="t" r="r" b="b"/>
            <a:pathLst>
              <a:path w="3403600" h="3352800">
                <a:moveTo>
                  <a:pt x="403225" y="1739900"/>
                </a:moveTo>
                <a:lnTo>
                  <a:pt x="1450975" y="1739900"/>
                </a:lnTo>
                <a:lnTo>
                  <a:pt x="1854200" y="2546350"/>
                </a:lnTo>
                <a:lnTo>
                  <a:pt x="1450975" y="3352800"/>
                </a:lnTo>
                <a:lnTo>
                  <a:pt x="403225" y="3352800"/>
                </a:lnTo>
                <a:lnTo>
                  <a:pt x="0" y="2546350"/>
                </a:lnTo>
                <a:close/>
                <a:moveTo>
                  <a:pt x="1952625" y="869950"/>
                </a:moveTo>
                <a:lnTo>
                  <a:pt x="3000375" y="869950"/>
                </a:lnTo>
                <a:lnTo>
                  <a:pt x="3403600" y="1676400"/>
                </a:lnTo>
                <a:lnTo>
                  <a:pt x="3000375" y="2482850"/>
                </a:lnTo>
                <a:lnTo>
                  <a:pt x="1952625" y="2482850"/>
                </a:lnTo>
                <a:lnTo>
                  <a:pt x="1549400" y="1676400"/>
                </a:lnTo>
                <a:close/>
                <a:moveTo>
                  <a:pt x="403225" y="0"/>
                </a:moveTo>
                <a:lnTo>
                  <a:pt x="1450975" y="0"/>
                </a:lnTo>
                <a:lnTo>
                  <a:pt x="1854200" y="806450"/>
                </a:lnTo>
                <a:lnTo>
                  <a:pt x="1450975" y="1612900"/>
                </a:lnTo>
                <a:lnTo>
                  <a:pt x="403225" y="1612900"/>
                </a:lnTo>
                <a:lnTo>
                  <a:pt x="0" y="80645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221993220"/>
      </p:ext>
    </p:extLst>
  </p:cSld>
  <p:clrMapOvr>
    <a:masterClrMapping/>
  </p:clrMapOvr>
</p:sldLayout>
</file>

<file path=ppt/slideLayouts/slideLayout5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4"/>
          </p:nvPr>
        </p:nvSpPr>
        <p:spPr>
          <a:xfrm>
            <a:off x="7304182" y="760165"/>
            <a:ext cx="4054207" cy="5447152"/>
          </a:xfrm>
          <a:custGeom>
            <a:avLst/>
            <a:gdLst>
              <a:gd name="connsiteX0" fmla="*/ 1952625 w 3403600"/>
              <a:gd name="connsiteY0" fmla="*/ 3479800 h 5092700"/>
              <a:gd name="connsiteX1" fmla="*/ 3000375 w 3403600"/>
              <a:gd name="connsiteY1" fmla="*/ 3479800 h 5092700"/>
              <a:gd name="connsiteX2" fmla="*/ 3403600 w 3403600"/>
              <a:gd name="connsiteY2" fmla="*/ 4286250 h 5092700"/>
              <a:gd name="connsiteX3" fmla="*/ 3000375 w 3403600"/>
              <a:gd name="connsiteY3" fmla="*/ 5092700 h 5092700"/>
              <a:gd name="connsiteX4" fmla="*/ 1952625 w 3403600"/>
              <a:gd name="connsiteY4" fmla="*/ 5092700 h 5092700"/>
              <a:gd name="connsiteX5" fmla="*/ 1549400 w 3403600"/>
              <a:gd name="connsiteY5" fmla="*/ 4286250 h 5092700"/>
              <a:gd name="connsiteX6" fmla="*/ 403225 w 3403600"/>
              <a:gd name="connsiteY6" fmla="*/ 2609850 h 5092700"/>
              <a:gd name="connsiteX7" fmla="*/ 1450975 w 3403600"/>
              <a:gd name="connsiteY7" fmla="*/ 2609850 h 5092700"/>
              <a:gd name="connsiteX8" fmla="*/ 1854200 w 3403600"/>
              <a:gd name="connsiteY8" fmla="*/ 3416300 h 5092700"/>
              <a:gd name="connsiteX9" fmla="*/ 1450975 w 3403600"/>
              <a:gd name="connsiteY9" fmla="*/ 4222750 h 5092700"/>
              <a:gd name="connsiteX10" fmla="*/ 403225 w 3403600"/>
              <a:gd name="connsiteY10" fmla="*/ 4222750 h 5092700"/>
              <a:gd name="connsiteX11" fmla="*/ 0 w 3403600"/>
              <a:gd name="connsiteY11" fmla="*/ 3416300 h 5092700"/>
              <a:gd name="connsiteX12" fmla="*/ 1952625 w 3403600"/>
              <a:gd name="connsiteY12" fmla="*/ 1739900 h 5092700"/>
              <a:gd name="connsiteX13" fmla="*/ 3000375 w 3403600"/>
              <a:gd name="connsiteY13" fmla="*/ 1739900 h 5092700"/>
              <a:gd name="connsiteX14" fmla="*/ 3403600 w 3403600"/>
              <a:gd name="connsiteY14" fmla="*/ 2546350 h 5092700"/>
              <a:gd name="connsiteX15" fmla="*/ 3000375 w 3403600"/>
              <a:gd name="connsiteY15" fmla="*/ 3352800 h 5092700"/>
              <a:gd name="connsiteX16" fmla="*/ 1952625 w 3403600"/>
              <a:gd name="connsiteY16" fmla="*/ 3352800 h 5092700"/>
              <a:gd name="connsiteX17" fmla="*/ 1549400 w 3403600"/>
              <a:gd name="connsiteY17" fmla="*/ 2546350 h 5092700"/>
              <a:gd name="connsiteX18" fmla="*/ 403225 w 3403600"/>
              <a:gd name="connsiteY18" fmla="*/ 869950 h 5092700"/>
              <a:gd name="connsiteX19" fmla="*/ 1450975 w 3403600"/>
              <a:gd name="connsiteY19" fmla="*/ 869950 h 5092700"/>
              <a:gd name="connsiteX20" fmla="*/ 1854200 w 3403600"/>
              <a:gd name="connsiteY20" fmla="*/ 1676400 h 5092700"/>
              <a:gd name="connsiteX21" fmla="*/ 1450975 w 3403600"/>
              <a:gd name="connsiteY21" fmla="*/ 2482850 h 5092700"/>
              <a:gd name="connsiteX22" fmla="*/ 403225 w 3403600"/>
              <a:gd name="connsiteY22" fmla="*/ 2482850 h 5092700"/>
              <a:gd name="connsiteX23" fmla="*/ 0 w 3403600"/>
              <a:gd name="connsiteY23" fmla="*/ 1676400 h 5092700"/>
              <a:gd name="connsiteX24" fmla="*/ 1952625 w 3403600"/>
              <a:gd name="connsiteY24" fmla="*/ 0 h 5092700"/>
              <a:gd name="connsiteX25" fmla="*/ 3000375 w 3403600"/>
              <a:gd name="connsiteY25" fmla="*/ 0 h 5092700"/>
              <a:gd name="connsiteX26" fmla="*/ 3403600 w 3403600"/>
              <a:gd name="connsiteY26" fmla="*/ 806450 h 5092700"/>
              <a:gd name="connsiteX27" fmla="*/ 3000375 w 3403600"/>
              <a:gd name="connsiteY27" fmla="*/ 1612900 h 5092700"/>
              <a:gd name="connsiteX28" fmla="*/ 1952625 w 3403600"/>
              <a:gd name="connsiteY28" fmla="*/ 1612900 h 5092700"/>
              <a:gd name="connsiteX29" fmla="*/ 1549400 w 3403600"/>
              <a:gd name="connsiteY29" fmla="*/ 806450 h 5092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3403600" h="5092700">
                <a:moveTo>
                  <a:pt x="1952625" y="3479800"/>
                </a:moveTo>
                <a:lnTo>
                  <a:pt x="3000375" y="3479800"/>
                </a:lnTo>
                <a:lnTo>
                  <a:pt x="3403600" y="4286250"/>
                </a:lnTo>
                <a:lnTo>
                  <a:pt x="3000375" y="5092700"/>
                </a:lnTo>
                <a:lnTo>
                  <a:pt x="1952625" y="5092700"/>
                </a:lnTo>
                <a:lnTo>
                  <a:pt x="1549400" y="4286250"/>
                </a:lnTo>
                <a:close/>
                <a:moveTo>
                  <a:pt x="403225" y="2609850"/>
                </a:moveTo>
                <a:lnTo>
                  <a:pt x="1450975" y="2609850"/>
                </a:lnTo>
                <a:lnTo>
                  <a:pt x="1854200" y="3416300"/>
                </a:lnTo>
                <a:lnTo>
                  <a:pt x="1450975" y="4222750"/>
                </a:lnTo>
                <a:lnTo>
                  <a:pt x="403225" y="4222750"/>
                </a:lnTo>
                <a:lnTo>
                  <a:pt x="0" y="3416300"/>
                </a:lnTo>
                <a:close/>
                <a:moveTo>
                  <a:pt x="1952625" y="1739900"/>
                </a:moveTo>
                <a:lnTo>
                  <a:pt x="3000375" y="1739900"/>
                </a:lnTo>
                <a:lnTo>
                  <a:pt x="3403600" y="2546350"/>
                </a:lnTo>
                <a:lnTo>
                  <a:pt x="3000375" y="3352800"/>
                </a:lnTo>
                <a:lnTo>
                  <a:pt x="1952625" y="3352800"/>
                </a:lnTo>
                <a:lnTo>
                  <a:pt x="1549400" y="2546350"/>
                </a:lnTo>
                <a:close/>
                <a:moveTo>
                  <a:pt x="403225" y="869950"/>
                </a:moveTo>
                <a:lnTo>
                  <a:pt x="1450975" y="869950"/>
                </a:lnTo>
                <a:lnTo>
                  <a:pt x="1854200" y="1676400"/>
                </a:lnTo>
                <a:lnTo>
                  <a:pt x="1450975" y="2482850"/>
                </a:lnTo>
                <a:lnTo>
                  <a:pt x="403225" y="2482850"/>
                </a:lnTo>
                <a:lnTo>
                  <a:pt x="0" y="1676400"/>
                </a:lnTo>
                <a:close/>
                <a:moveTo>
                  <a:pt x="1952625" y="0"/>
                </a:moveTo>
                <a:lnTo>
                  <a:pt x="3000375" y="0"/>
                </a:lnTo>
                <a:lnTo>
                  <a:pt x="3403600" y="806450"/>
                </a:lnTo>
                <a:lnTo>
                  <a:pt x="3000375" y="1612900"/>
                </a:lnTo>
                <a:lnTo>
                  <a:pt x="1952625" y="1612900"/>
                </a:lnTo>
                <a:lnTo>
                  <a:pt x="1549400" y="80645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047288695"/>
      </p:ext>
    </p:extLst>
  </p:cSld>
  <p:clrMapOvr>
    <a:masterClrMapping/>
  </p:clrMapOvr>
</p:sldLayout>
</file>

<file path=ppt/slideLayouts/slideLayout6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655000" y="1066800"/>
            <a:ext cx="5040000" cy="5040000"/>
          </a:xfrm>
          <a:prstGeom prst="ellipse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1281387" y="793750"/>
            <a:ext cx="1320800" cy="1320800"/>
          </a:xfrm>
          <a:prstGeom prst="ellipse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5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4166475" y="4786000"/>
            <a:ext cx="1320800" cy="1320800"/>
          </a:xfrm>
          <a:prstGeom prst="ellipse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4049917925"/>
      </p:ext>
    </p:extLst>
  </p:cSld>
  <p:clrMapOvr>
    <a:masterClrMapping/>
  </p:clrMapOvr>
</p:sldLayout>
</file>

<file path=ppt/slideLayouts/slideLayout6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-12032" y="1991101"/>
            <a:ext cx="9357511" cy="256540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776072794"/>
      </p:ext>
    </p:extLst>
  </p:cSld>
  <p:clrMapOvr>
    <a:masterClrMapping/>
  </p:clrMapOvr>
</p:sldLayout>
</file>

<file path=ppt/slideLayouts/slideLayout6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359757" y="2041343"/>
            <a:ext cx="11457105" cy="256540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070921910"/>
      </p:ext>
    </p:extLst>
  </p:cSld>
  <p:clrMapOvr>
    <a:masterClrMapping/>
  </p:clrMapOvr>
</p:sldLayout>
</file>

<file path=ppt/slideLayouts/slideLayout6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6"/>
          </p:nvPr>
        </p:nvSpPr>
        <p:spPr>
          <a:xfrm>
            <a:off x="-12032" y="1991101"/>
            <a:ext cx="8603352" cy="2565400"/>
          </a:xfrm>
          <a:custGeom>
            <a:avLst/>
            <a:gdLst>
              <a:gd name="connsiteX0" fmla="*/ 7138110 w 8603352"/>
              <a:gd name="connsiteY0" fmla="*/ 0 h 2565400"/>
              <a:gd name="connsiteX1" fmla="*/ 8603352 w 8603352"/>
              <a:gd name="connsiteY1" fmla="*/ 0 h 2565400"/>
              <a:gd name="connsiteX2" fmla="*/ 8603352 w 8603352"/>
              <a:gd name="connsiteY2" fmla="*/ 2565400 h 2565400"/>
              <a:gd name="connsiteX3" fmla="*/ 7138110 w 8603352"/>
              <a:gd name="connsiteY3" fmla="*/ 2565400 h 2565400"/>
              <a:gd name="connsiteX4" fmla="*/ 0 w 8603352"/>
              <a:gd name="connsiteY4" fmla="*/ 0 h 2565400"/>
              <a:gd name="connsiteX5" fmla="*/ 7007743 w 8603352"/>
              <a:gd name="connsiteY5" fmla="*/ 0 h 2565400"/>
              <a:gd name="connsiteX6" fmla="*/ 7007743 w 8603352"/>
              <a:gd name="connsiteY6" fmla="*/ 2565400 h 2565400"/>
              <a:gd name="connsiteX7" fmla="*/ 0 w 8603352"/>
              <a:gd name="connsiteY7" fmla="*/ 2565400 h 2565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8603352" h="2565400">
                <a:moveTo>
                  <a:pt x="7138110" y="0"/>
                </a:moveTo>
                <a:lnTo>
                  <a:pt x="8603352" y="0"/>
                </a:lnTo>
                <a:lnTo>
                  <a:pt x="8603352" y="2565400"/>
                </a:lnTo>
                <a:lnTo>
                  <a:pt x="7138110" y="2565400"/>
                </a:lnTo>
                <a:close/>
                <a:moveTo>
                  <a:pt x="0" y="0"/>
                </a:moveTo>
                <a:lnTo>
                  <a:pt x="7007743" y="0"/>
                </a:lnTo>
                <a:lnTo>
                  <a:pt x="7007743" y="2565400"/>
                </a:lnTo>
                <a:lnTo>
                  <a:pt x="0" y="2565400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23230189"/>
      </p:ext>
    </p:extLst>
  </p:cSld>
  <p:clrMapOvr>
    <a:masterClrMapping/>
  </p:clrMapOvr>
</p:sldLayout>
</file>

<file path=ppt/slideLayouts/slideLayout6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8915400" y="400050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8915400" y="3164136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5993406" y="400050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81902469"/>
      </p:ext>
    </p:extLst>
  </p:cSld>
  <p:clrMapOvr>
    <a:masterClrMapping/>
  </p:clrMapOvr>
</p:sldLayout>
</file>

<file path=ppt/slideLayouts/slideLayout6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9047602" y="826265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9047602" y="3626845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6059506" y="826265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5" name="Picture Placeholder 6"/>
          <p:cNvSpPr>
            <a:spLocks noGrp="1"/>
          </p:cNvSpPr>
          <p:nvPr>
            <p:ph type="pic" sz="quarter" idx="13"/>
          </p:nvPr>
        </p:nvSpPr>
        <p:spPr>
          <a:xfrm>
            <a:off x="6059506" y="3626845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59032164"/>
      </p:ext>
    </p:extLst>
  </p:cSld>
  <p:clrMapOvr>
    <a:masterClrMapping/>
  </p:clrMapOvr>
</p:sldLayout>
</file>

<file path=ppt/slideLayouts/slideLayout6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861191" y="796815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3"/>
          </p:nvPr>
        </p:nvSpPr>
        <p:spPr>
          <a:xfrm>
            <a:off x="861191" y="3597822"/>
            <a:ext cx="2781300" cy="26098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24272472"/>
      </p:ext>
    </p:extLst>
  </p:cSld>
  <p:clrMapOvr>
    <a:masterClrMapping/>
  </p:clrMapOvr>
</p:sldLayout>
</file>

<file path=ppt/slideLayouts/slideLayout6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/>
          <p:cNvSpPr>
            <a:spLocks noGrp="1"/>
          </p:cNvSpPr>
          <p:nvPr>
            <p:ph type="pic" sz="quarter" idx="14"/>
          </p:nvPr>
        </p:nvSpPr>
        <p:spPr>
          <a:xfrm>
            <a:off x="514349" y="1338145"/>
            <a:ext cx="4425641" cy="5073165"/>
          </a:xfrm>
          <a:custGeom>
            <a:avLst/>
            <a:gdLst>
              <a:gd name="connsiteX0" fmla="*/ 0 w 5077154"/>
              <a:gd name="connsiteY0" fmla="*/ 2357042 h 4634504"/>
              <a:gd name="connsiteX1" fmla="*/ 5077154 w 5077154"/>
              <a:gd name="connsiteY1" fmla="*/ 2357042 h 4634504"/>
              <a:gd name="connsiteX2" fmla="*/ 5077154 w 5077154"/>
              <a:gd name="connsiteY2" fmla="*/ 4634504 h 4634504"/>
              <a:gd name="connsiteX3" fmla="*/ 0 w 5077154"/>
              <a:gd name="connsiteY3" fmla="*/ 4634504 h 4634504"/>
              <a:gd name="connsiteX4" fmla="*/ 0 w 5077154"/>
              <a:gd name="connsiteY4" fmla="*/ 0 h 4634504"/>
              <a:gd name="connsiteX5" fmla="*/ 2554671 w 5077154"/>
              <a:gd name="connsiteY5" fmla="*/ 0 h 4634504"/>
              <a:gd name="connsiteX6" fmla="*/ 2554671 w 5077154"/>
              <a:gd name="connsiteY6" fmla="*/ 2219658 h 4634504"/>
              <a:gd name="connsiteX7" fmla="*/ 0 w 5077154"/>
              <a:gd name="connsiteY7" fmla="*/ 2219658 h 4634504"/>
              <a:gd name="connsiteX8" fmla="*/ 2716924 w 5077154"/>
              <a:gd name="connsiteY8" fmla="*/ 0 h 4634504"/>
              <a:gd name="connsiteX9" fmla="*/ 5077154 w 5077154"/>
              <a:gd name="connsiteY9" fmla="*/ 0 h 4634504"/>
              <a:gd name="connsiteX10" fmla="*/ 5077154 w 5077154"/>
              <a:gd name="connsiteY10" fmla="*/ 2219658 h 4634504"/>
              <a:gd name="connsiteX11" fmla="*/ 2716924 w 5077154"/>
              <a:gd name="connsiteY11" fmla="*/ 2219658 h 46345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5077154" h="4634504">
                <a:moveTo>
                  <a:pt x="0" y="2357042"/>
                </a:moveTo>
                <a:lnTo>
                  <a:pt x="5077154" y="2357042"/>
                </a:lnTo>
                <a:lnTo>
                  <a:pt x="5077154" y="4634504"/>
                </a:lnTo>
                <a:lnTo>
                  <a:pt x="0" y="4634504"/>
                </a:lnTo>
                <a:close/>
                <a:moveTo>
                  <a:pt x="0" y="0"/>
                </a:moveTo>
                <a:lnTo>
                  <a:pt x="2554671" y="0"/>
                </a:lnTo>
                <a:lnTo>
                  <a:pt x="2554671" y="2219658"/>
                </a:lnTo>
                <a:lnTo>
                  <a:pt x="0" y="2219658"/>
                </a:lnTo>
                <a:close/>
                <a:moveTo>
                  <a:pt x="2716924" y="0"/>
                </a:moveTo>
                <a:lnTo>
                  <a:pt x="5077154" y="0"/>
                </a:lnTo>
                <a:lnTo>
                  <a:pt x="5077154" y="2219658"/>
                </a:lnTo>
                <a:lnTo>
                  <a:pt x="2716924" y="2219658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27571611"/>
      </p:ext>
    </p:extLst>
  </p:cSld>
  <p:clrMapOvr>
    <a:masterClrMapping/>
  </p:clrMapOvr>
</p:sldLayout>
</file>

<file path=ppt/slideLayouts/slideLayout6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/>
          <p:cNvSpPr>
            <a:spLocks noGrp="1"/>
          </p:cNvSpPr>
          <p:nvPr>
            <p:ph type="pic" sz="quarter" idx="15"/>
          </p:nvPr>
        </p:nvSpPr>
        <p:spPr>
          <a:xfrm>
            <a:off x="819150" y="481500"/>
            <a:ext cx="3116974" cy="4343888"/>
          </a:xfrm>
          <a:custGeom>
            <a:avLst/>
            <a:gdLst>
              <a:gd name="connsiteX0" fmla="*/ 0 w 3116974"/>
              <a:gd name="connsiteY0" fmla="*/ 1445173 h 4343888"/>
              <a:gd name="connsiteX1" fmla="*/ 1482616 w 3116974"/>
              <a:gd name="connsiteY1" fmla="*/ 1445173 h 4343888"/>
              <a:gd name="connsiteX2" fmla="*/ 1482616 w 3116974"/>
              <a:gd name="connsiteY2" fmla="*/ 4343888 h 4343888"/>
              <a:gd name="connsiteX3" fmla="*/ 0 w 3116974"/>
              <a:gd name="connsiteY3" fmla="*/ 4343888 h 4343888"/>
              <a:gd name="connsiteX4" fmla="*/ 1634358 w 3116974"/>
              <a:gd name="connsiteY4" fmla="*/ 1445172 h 4343888"/>
              <a:gd name="connsiteX5" fmla="*/ 3116974 w 3116974"/>
              <a:gd name="connsiteY5" fmla="*/ 1445172 h 4343888"/>
              <a:gd name="connsiteX6" fmla="*/ 3116974 w 3116974"/>
              <a:gd name="connsiteY6" fmla="*/ 4343888 h 4343888"/>
              <a:gd name="connsiteX7" fmla="*/ 1634358 w 3116974"/>
              <a:gd name="connsiteY7" fmla="*/ 4343888 h 4343888"/>
              <a:gd name="connsiteX8" fmla="*/ 0 w 3116974"/>
              <a:gd name="connsiteY8" fmla="*/ 1 h 4343888"/>
              <a:gd name="connsiteX9" fmla="*/ 1482616 w 3116974"/>
              <a:gd name="connsiteY9" fmla="*/ 1 h 4343888"/>
              <a:gd name="connsiteX10" fmla="*/ 1482616 w 3116974"/>
              <a:gd name="connsiteY10" fmla="*/ 1326276 h 4343888"/>
              <a:gd name="connsiteX11" fmla="*/ 0 w 3116974"/>
              <a:gd name="connsiteY11" fmla="*/ 1326276 h 4343888"/>
              <a:gd name="connsiteX12" fmla="*/ 1634358 w 3116974"/>
              <a:gd name="connsiteY12" fmla="*/ 0 h 4343888"/>
              <a:gd name="connsiteX13" fmla="*/ 3116974 w 3116974"/>
              <a:gd name="connsiteY13" fmla="*/ 0 h 4343888"/>
              <a:gd name="connsiteX14" fmla="*/ 3116974 w 3116974"/>
              <a:gd name="connsiteY14" fmla="*/ 1326275 h 4343888"/>
              <a:gd name="connsiteX15" fmla="*/ 1634358 w 3116974"/>
              <a:gd name="connsiteY15" fmla="*/ 1326275 h 43438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3116974" h="4343888">
                <a:moveTo>
                  <a:pt x="0" y="1445173"/>
                </a:moveTo>
                <a:lnTo>
                  <a:pt x="1482616" y="1445173"/>
                </a:lnTo>
                <a:lnTo>
                  <a:pt x="1482616" y="4343888"/>
                </a:lnTo>
                <a:lnTo>
                  <a:pt x="0" y="4343888"/>
                </a:lnTo>
                <a:close/>
                <a:moveTo>
                  <a:pt x="1634358" y="1445172"/>
                </a:moveTo>
                <a:lnTo>
                  <a:pt x="3116974" y="1445172"/>
                </a:lnTo>
                <a:lnTo>
                  <a:pt x="3116974" y="4343888"/>
                </a:lnTo>
                <a:lnTo>
                  <a:pt x="1634358" y="4343888"/>
                </a:lnTo>
                <a:close/>
                <a:moveTo>
                  <a:pt x="0" y="1"/>
                </a:moveTo>
                <a:lnTo>
                  <a:pt x="1482616" y="1"/>
                </a:lnTo>
                <a:lnTo>
                  <a:pt x="1482616" y="1326276"/>
                </a:lnTo>
                <a:lnTo>
                  <a:pt x="0" y="1326276"/>
                </a:lnTo>
                <a:close/>
                <a:moveTo>
                  <a:pt x="1634358" y="0"/>
                </a:moveTo>
                <a:lnTo>
                  <a:pt x="3116974" y="0"/>
                </a:lnTo>
                <a:lnTo>
                  <a:pt x="3116974" y="1326275"/>
                </a:lnTo>
                <a:lnTo>
                  <a:pt x="1634358" y="1326275"/>
                </a:ln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75248881"/>
      </p:ext>
    </p:extLst>
  </p:cSld>
  <p:clrMapOvr>
    <a:masterClrMapping/>
  </p:clrMapOvr>
</p:sldLayout>
</file>

<file path=ppt/slideLayouts/slideLayout6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514351" y="0"/>
            <a:ext cx="2914649" cy="45910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3981451" y="2266950"/>
            <a:ext cx="2914649" cy="459105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24982880"/>
      </p:ext>
    </p:extLst>
  </p:cSld>
  <p:clrMapOvr>
    <a:masterClrMapping/>
  </p:clrMapOvr>
</p:sldLayout>
</file>

<file path=ppt/slideLayouts/slideLayout7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8248006" y="0"/>
            <a:ext cx="2914649" cy="3177153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6926129" y="3704095"/>
            <a:ext cx="2914649" cy="315390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63610705"/>
      </p:ext>
    </p:extLst>
  </p:cSld>
  <p:clrMapOvr>
    <a:masterClrMapping/>
  </p:clrMapOvr>
</p:sldLayout>
</file>

<file path=ppt/slideLayouts/slideLayout7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8248006" y="0"/>
            <a:ext cx="2914649" cy="3177153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7333902" y="3704095"/>
            <a:ext cx="2914649" cy="3153905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6"/>
          <p:cNvSpPr>
            <a:spLocks noGrp="1"/>
          </p:cNvSpPr>
          <p:nvPr>
            <p:ph type="pic" sz="quarter" idx="13"/>
          </p:nvPr>
        </p:nvSpPr>
        <p:spPr>
          <a:xfrm>
            <a:off x="4087898" y="-1"/>
            <a:ext cx="2914649" cy="3177153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5" name="Picture Placeholder 6"/>
          <p:cNvSpPr>
            <a:spLocks noGrp="1"/>
          </p:cNvSpPr>
          <p:nvPr>
            <p:ph type="pic" sz="quarter" idx="14"/>
          </p:nvPr>
        </p:nvSpPr>
        <p:spPr>
          <a:xfrm>
            <a:off x="3593628" y="3680847"/>
            <a:ext cx="2914649" cy="3177153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51809884"/>
      </p:ext>
    </p:extLst>
  </p:cSld>
  <p:clrMapOvr>
    <a:masterClrMapping/>
  </p:clrMapOvr>
</p:sldLayout>
</file>

<file path=ppt/slideLayouts/slideLayout7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8248006" y="182880"/>
            <a:ext cx="2914649" cy="2994273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7333902" y="3704096"/>
            <a:ext cx="2914649" cy="2945666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5" name="Picture Placeholder 6"/>
          <p:cNvSpPr>
            <a:spLocks noGrp="1"/>
          </p:cNvSpPr>
          <p:nvPr>
            <p:ph type="pic" sz="quarter" idx="14"/>
          </p:nvPr>
        </p:nvSpPr>
        <p:spPr>
          <a:xfrm>
            <a:off x="3593628" y="3680847"/>
            <a:ext cx="2914649" cy="2967379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83063513"/>
      </p:ext>
    </p:extLst>
  </p:cSld>
  <p:clrMapOvr>
    <a:masterClrMapping/>
  </p:clrMapOvr>
</p:sldLayout>
</file>

<file path=ppt/slideLayouts/slideLayout7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8731405" y="0"/>
            <a:ext cx="3019162" cy="6857999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  <p:sp>
        <p:nvSpPr>
          <p:cNvPr id="4" name="Picture Placeholder 6"/>
          <p:cNvSpPr>
            <a:spLocks noGrp="1"/>
          </p:cNvSpPr>
          <p:nvPr>
            <p:ph type="pic" sz="quarter" idx="13"/>
          </p:nvPr>
        </p:nvSpPr>
        <p:spPr>
          <a:xfrm>
            <a:off x="514351" y="0"/>
            <a:ext cx="2914649" cy="6858000"/>
          </a:xfrm>
          <a:prstGeom prst="rect">
            <a:avLst/>
          </a:prstGeo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00715747"/>
      </p:ext>
    </p:extLst>
  </p:cSld>
  <p:clrMapOvr>
    <a:masterClrMapping/>
  </p:clrMapOvr>
</p:sldLayout>
</file>

<file path=ppt/slideLayouts/slideLayout7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770783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25"/>
          </p:nvPr>
        </p:nvSpPr>
        <p:spPr>
          <a:xfrm>
            <a:off x="4207564" y="4915882"/>
            <a:ext cx="1914938" cy="18294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7" name="Picture Placeholder 2"/>
          <p:cNvSpPr>
            <a:spLocks noGrp="1"/>
          </p:cNvSpPr>
          <p:nvPr>
            <p:ph type="pic" sz="quarter" idx="29"/>
          </p:nvPr>
        </p:nvSpPr>
        <p:spPr>
          <a:xfrm>
            <a:off x="2034210" y="4915880"/>
            <a:ext cx="2007702" cy="18294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  <p:sp>
        <p:nvSpPr>
          <p:cNvPr id="8" name="Picture Placeholder 2"/>
          <p:cNvSpPr>
            <a:spLocks noGrp="1"/>
          </p:cNvSpPr>
          <p:nvPr>
            <p:ph type="pic" sz="quarter" idx="30"/>
          </p:nvPr>
        </p:nvSpPr>
        <p:spPr>
          <a:xfrm>
            <a:off x="0" y="4915879"/>
            <a:ext cx="1855304" cy="1829475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>
            <a:normAutofit/>
          </a:bodyPr>
          <a:lstStyle>
            <a:lvl1pPr>
              <a:defRPr sz="2800"/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51078237"/>
      </p:ext>
    </p:extLst>
  </p:cSld>
  <p:clrMapOvr>
    <a:masterClrMapping/>
  </p:clrMapOvr>
</p:sldLayout>
</file>

<file path=ppt/slideLayouts/slideLayout7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-8164" y="0"/>
            <a:ext cx="4059936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4059936" y="0"/>
            <a:ext cx="4059936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8132064" y="0"/>
            <a:ext cx="4059936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199842499"/>
      </p:ext>
    </p:extLst>
  </p:cSld>
  <p:clrMapOvr>
    <a:masterClrMapping/>
  </p:clrMapOvr>
</p:sldLayout>
</file>

<file path=ppt/slideLayouts/slideLayout7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4426308" y="0"/>
            <a:ext cx="2588564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7014872" y="0"/>
            <a:ext cx="2588564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9603436" y="0"/>
            <a:ext cx="2588564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188670015"/>
      </p:ext>
    </p:extLst>
  </p:cSld>
  <p:clrMapOvr>
    <a:masterClrMapping/>
  </p:clrMapOvr>
</p:sldLayout>
</file>

<file path=ppt/slideLayouts/slideLayout7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8"/>
          <p:cNvSpPr>
            <a:spLocks noGrp="1"/>
          </p:cNvSpPr>
          <p:nvPr>
            <p:ph type="pic" sz="quarter" idx="16"/>
          </p:nvPr>
        </p:nvSpPr>
        <p:spPr>
          <a:xfrm>
            <a:off x="8272272" y="353568"/>
            <a:ext cx="3462528" cy="6193536"/>
          </a:xfrm>
          <a:custGeom>
            <a:avLst/>
            <a:gdLst>
              <a:gd name="connsiteX0" fmla="*/ 0 w 4690533"/>
              <a:gd name="connsiteY0" fmla="*/ 0 h 1862667"/>
              <a:gd name="connsiteX1" fmla="*/ 4690533 w 4690533"/>
              <a:gd name="connsiteY1" fmla="*/ 0 h 1862667"/>
              <a:gd name="connsiteX2" fmla="*/ 4690533 w 4690533"/>
              <a:gd name="connsiteY2" fmla="*/ 1862667 h 1862667"/>
              <a:gd name="connsiteX3" fmla="*/ 0 w 4690533"/>
              <a:gd name="connsiteY3" fmla="*/ 1862667 h 18626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690533" h="1862667">
                <a:moveTo>
                  <a:pt x="0" y="0"/>
                </a:moveTo>
                <a:lnTo>
                  <a:pt x="4690533" y="0"/>
                </a:lnTo>
                <a:lnTo>
                  <a:pt x="4690533" y="1862667"/>
                </a:lnTo>
                <a:lnTo>
                  <a:pt x="0" y="1862667"/>
                </a:lnTo>
                <a:close/>
              </a:path>
            </a:pathLst>
          </a:custGeom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3" name="Picture Placeholder 8"/>
          <p:cNvSpPr>
            <a:spLocks noGrp="1"/>
          </p:cNvSpPr>
          <p:nvPr>
            <p:ph type="pic" sz="quarter" idx="17"/>
          </p:nvPr>
        </p:nvSpPr>
        <p:spPr>
          <a:xfrm>
            <a:off x="4706112" y="353568"/>
            <a:ext cx="3462528" cy="3044559"/>
          </a:xfrm>
          <a:custGeom>
            <a:avLst/>
            <a:gdLst>
              <a:gd name="connsiteX0" fmla="*/ 0 w 4690533"/>
              <a:gd name="connsiteY0" fmla="*/ 0 h 1862667"/>
              <a:gd name="connsiteX1" fmla="*/ 4690533 w 4690533"/>
              <a:gd name="connsiteY1" fmla="*/ 0 h 1862667"/>
              <a:gd name="connsiteX2" fmla="*/ 4690533 w 4690533"/>
              <a:gd name="connsiteY2" fmla="*/ 1862667 h 1862667"/>
              <a:gd name="connsiteX3" fmla="*/ 0 w 4690533"/>
              <a:gd name="connsiteY3" fmla="*/ 1862667 h 18626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690533" h="1862667">
                <a:moveTo>
                  <a:pt x="0" y="0"/>
                </a:moveTo>
                <a:lnTo>
                  <a:pt x="4690533" y="0"/>
                </a:lnTo>
                <a:lnTo>
                  <a:pt x="4690533" y="1862667"/>
                </a:lnTo>
                <a:lnTo>
                  <a:pt x="0" y="1862667"/>
                </a:lnTo>
                <a:close/>
              </a:path>
            </a:pathLst>
          </a:custGeom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4" name="Picture Placeholder 8"/>
          <p:cNvSpPr>
            <a:spLocks noGrp="1"/>
          </p:cNvSpPr>
          <p:nvPr>
            <p:ph type="pic" sz="quarter" idx="18"/>
          </p:nvPr>
        </p:nvSpPr>
        <p:spPr>
          <a:xfrm>
            <a:off x="4706112" y="3502545"/>
            <a:ext cx="3462528" cy="3044559"/>
          </a:xfrm>
          <a:custGeom>
            <a:avLst/>
            <a:gdLst>
              <a:gd name="connsiteX0" fmla="*/ 0 w 4690533"/>
              <a:gd name="connsiteY0" fmla="*/ 0 h 1862667"/>
              <a:gd name="connsiteX1" fmla="*/ 4690533 w 4690533"/>
              <a:gd name="connsiteY1" fmla="*/ 0 h 1862667"/>
              <a:gd name="connsiteX2" fmla="*/ 4690533 w 4690533"/>
              <a:gd name="connsiteY2" fmla="*/ 1862667 h 1862667"/>
              <a:gd name="connsiteX3" fmla="*/ 0 w 4690533"/>
              <a:gd name="connsiteY3" fmla="*/ 1862667 h 18626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690533" h="1862667">
                <a:moveTo>
                  <a:pt x="0" y="0"/>
                </a:moveTo>
                <a:lnTo>
                  <a:pt x="4690533" y="0"/>
                </a:lnTo>
                <a:lnTo>
                  <a:pt x="4690533" y="1862667"/>
                </a:lnTo>
                <a:lnTo>
                  <a:pt x="0" y="1862667"/>
                </a:lnTo>
                <a:close/>
              </a:path>
            </a:pathLst>
          </a:custGeom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986788117"/>
      </p:ext>
    </p:extLst>
  </p:cSld>
  <p:clrMapOvr>
    <a:masterClrMapping/>
  </p:clrMapOvr>
</p:sldLayout>
</file>

<file path=ppt/slideLayouts/slideLayout7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325049" y="277586"/>
            <a:ext cx="3716069" cy="6266359"/>
          </a:xfrm>
          <a:custGeom>
            <a:avLst/>
            <a:gdLst>
              <a:gd name="connsiteX0" fmla="*/ 0 w 3716069"/>
              <a:gd name="connsiteY0" fmla="*/ 0 h 5998464"/>
              <a:gd name="connsiteX1" fmla="*/ 3716069 w 3716069"/>
              <a:gd name="connsiteY1" fmla="*/ 0 h 5998464"/>
              <a:gd name="connsiteX2" fmla="*/ 3716069 w 3716069"/>
              <a:gd name="connsiteY2" fmla="*/ 5998464 h 5998464"/>
              <a:gd name="connsiteX3" fmla="*/ 0 w 3716069"/>
              <a:gd name="connsiteY3" fmla="*/ 5998464 h 5998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16069" h="5998464">
                <a:moveTo>
                  <a:pt x="0" y="0"/>
                </a:moveTo>
                <a:lnTo>
                  <a:pt x="3716069" y="0"/>
                </a:lnTo>
                <a:lnTo>
                  <a:pt x="3716069" y="5998464"/>
                </a:lnTo>
                <a:lnTo>
                  <a:pt x="0" y="5998464"/>
                </a:lnTo>
                <a:close/>
              </a:path>
            </a:pathLst>
          </a:custGeom>
          <a:ln>
            <a:noFill/>
          </a:ln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3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4241185" y="277586"/>
            <a:ext cx="3716069" cy="6266359"/>
          </a:xfrm>
          <a:custGeom>
            <a:avLst/>
            <a:gdLst>
              <a:gd name="connsiteX0" fmla="*/ 0 w 3716069"/>
              <a:gd name="connsiteY0" fmla="*/ 0 h 5998464"/>
              <a:gd name="connsiteX1" fmla="*/ 3716069 w 3716069"/>
              <a:gd name="connsiteY1" fmla="*/ 0 h 5998464"/>
              <a:gd name="connsiteX2" fmla="*/ 3716069 w 3716069"/>
              <a:gd name="connsiteY2" fmla="*/ 5998464 h 5998464"/>
              <a:gd name="connsiteX3" fmla="*/ 0 w 3716069"/>
              <a:gd name="connsiteY3" fmla="*/ 5998464 h 5998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16069" h="5998464">
                <a:moveTo>
                  <a:pt x="0" y="0"/>
                </a:moveTo>
                <a:lnTo>
                  <a:pt x="3716069" y="0"/>
                </a:lnTo>
                <a:lnTo>
                  <a:pt x="3716069" y="5998464"/>
                </a:lnTo>
                <a:lnTo>
                  <a:pt x="0" y="5998464"/>
                </a:lnTo>
                <a:close/>
              </a:path>
            </a:pathLst>
          </a:custGeom>
          <a:ln>
            <a:noFill/>
          </a:ln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4" name="Picture Placeholder 7"/>
          <p:cNvSpPr>
            <a:spLocks noGrp="1"/>
          </p:cNvSpPr>
          <p:nvPr>
            <p:ph type="pic" sz="quarter" idx="12"/>
          </p:nvPr>
        </p:nvSpPr>
        <p:spPr>
          <a:xfrm>
            <a:off x="8157321" y="277586"/>
            <a:ext cx="3716069" cy="6266359"/>
          </a:xfrm>
          <a:custGeom>
            <a:avLst/>
            <a:gdLst>
              <a:gd name="connsiteX0" fmla="*/ 0 w 3716069"/>
              <a:gd name="connsiteY0" fmla="*/ 0 h 5998464"/>
              <a:gd name="connsiteX1" fmla="*/ 3716069 w 3716069"/>
              <a:gd name="connsiteY1" fmla="*/ 0 h 5998464"/>
              <a:gd name="connsiteX2" fmla="*/ 3716069 w 3716069"/>
              <a:gd name="connsiteY2" fmla="*/ 5998464 h 5998464"/>
              <a:gd name="connsiteX3" fmla="*/ 0 w 3716069"/>
              <a:gd name="connsiteY3" fmla="*/ 5998464 h 59984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16069" h="5998464">
                <a:moveTo>
                  <a:pt x="0" y="0"/>
                </a:moveTo>
                <a:lnTo>
                  <a:pt x="3716069" y="0"/>
                </a:lnTo>
                <a:lnTo>
                  <a:pt x="3716069" y="5998464"/>
                </a:lnTo>
                <a:lnTo>
                  <a:pt x="0" y="5998464"/>
                </a:lnTo>
                <a:close/>
              </a:path>
            </a:pathLst>
          </a:custGeom>
          <a:ln>
            <a:noFill/>
          </a:ln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949301159"/>
      </p:ext>
    </p:extLst>
  </p:cSld>
  <p:clrMapOvr>
    <a:masterClrMapping/>
  </p:clrMapOvr>
</p:sldLayout>
</file>

<file path=ppt/slideLayouts/slideLayout7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>
          <a:xfrm>
            <a:off x="-16328" y="0"/>
            <a:ext cx="3163824" cy="6858000"/>
          </a:xfrm>
          <a:prstGeom prst="rect">
            <a:avLst/>
          </a:prstGeom>
        </p:spPr>
      </p:sp>
      <p:sp>
        <p:nvSpPr>
          <p:cNvPr id="3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3169012" y="0"/>
            <a:ext cx="3163824" cy="6858000"/>
          </a:xfrm>
          <a:prstGeom prst="rect">
            <a:avLst/>
          </a:prstGeom>
        </p:spPr>
      </p:sp>
    </p:spTree>
    <p:extLst>
      <p:ext uri="{BB962C8B-B14F-4D97-AF65-F5344CB8AC3E}">
        <p14:creationId xmlns:p14="http://schemas.microsoft.com/office/powerpoint/2010/main" val="2160258099"/>
      </p:ext>
    </p:extLst>
  </p:cSld>
  <p:clrMapOvr>
    <a:masterClrMapping/>
  </p:clrMapOvr>
</p:sldLayout>
</file>

<file path=ppt/slideLayouts/slideLayout8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>
          <a:xfrm>
            <a:off x="568412" y="469560"/>
            <a:ext cx="2545491" cy="4609070"/>
          </a:xfrm>
          <a:prstGeom prst="rect">
            <a:avLst/>
          </a:prstGeom>
        </p:spPr>
      </p:sp>
      <p:sp>
        <p:nvSpPr>
          <p:cNvPr id="4" name="Picture Placeholder 1"/>
          <p:cNvSpPr>
            <a:spLocks noGrp="1"/>
          </p:cNvSpPr>
          <p:nvPr>
            <p:ph type="pic" sz="quarter" idx="11"/>
          </p:nvPr>
        </p:nvSpPr>
        <p:spPr>
          <a:xfrm>
            <a:off x="3323969" y="469560"/>
            <a:ext cx="2660821" cy="4609070"/>
          </a:xfrm>
          <a:prstGeom prst="rect">
            <a:avLst/>
          </a:prstGeom>
        </p:spPr>
      </p:sp>
      <p:sp>
        <p:nvSpPr>
          <p:cNvPr id="5" name="Picture Placeholder 1"/>
          <p:cNvSpPr>
            <a:spLocks noGrp="1"/>
          </p:cNvSpPr>
          <p:nvPr>
            <p:ph type="pic" sz="quarter" idx="12"/>
          </p:nvPr>
        </p:nvSpPr>
        <p:spPr>
          <a:xfrm>
            <a:off x="6194856" y="469560"/>
            <a:ext cx="2660821" cy="4609070"/>
          </a:xfrm>
          <a:prstGeom prst="rect">
            <a:avLst/>
          </a:prstGeom>
        </p:spPr>
      </p:sp>
      <p:sp>
        <p:nvSpPr>
          <p:cNvPr id="6" name="Picture Placeholder 1"/>
          <p:cNvSpPr>
            <a:spLocks noGrp="1"/>
          </p:cNvSpPr>
          <p:nvPr>
            <p:ph type="pic" sz="quarter" idx="13"/>
          </p:nvPr>
        </p:nvSpPr>
        <p:spPr>
          <a:xfrm>
            <a:off x="9065743" y="469560"/>
            <a:ext cx="2660821" cy="4609070"/>
          </a:xfrm>
          <a:prstGeom prst="rect">
            <a:avLst/>
          </a:prstGeom>
        </p:spPr>
      </p:sp>
    </p:spTree>
    <p:extLst>
      <p:ext uri="{BB962C8B-B14F-4D97-AF65-F5344CB8AC3E}">
        <p14:creationId xmlns:p14="http://schemas.microsoft.com/office/powerpoint/2010/main" val="2563959076"/>
      </p:ext>
    </p:extLst>
  </p:cSld>
  <p:clrMapOvr>
    <a:masterClrMapping/>
  </p:clrMapOvr>
</p:sldLayout>
</file>

<file path=ppt/slideLayouts/slideLayout8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>
          <a:xfrm>
            <a:off x="568412" y="2270234"/>
            <a:ext cx="2545491" cy="4195762"/>
          </a:xfrm>
          <a:prstGeom prst="rect">
            <a:avLst/>
          </a:prstGeom>
        </p:spPr>
      </p:sp>
      <p:sp>
        <p:nvSpPr>
          <p:cNvPr id="4" name="Picture Placeholder 1"/>
          <p:cNvSpPr>
            <a:spLocks noGrp="1"/>
          </p:cNvSpPr>
          <p:nvPr>
            <p:ph type="pic" sz="quarter" idx="11"/>
          </p:nvPr>
        </p:nvSpPr>
        <p:spPr>
          <a:xfrm>
            <a:off x="3323969" y="2270234"/>
            <a:ext cx="2660821" cy="4195762"/>
          </a:xfrm>
          <a:prstGeom prst="rect">
            <a:avLst/>
          </a:prstGeom>
        </p:spPr>
      </p:sp>
      <p:sp>
        <p:nvSpPr>
          <p:cNvPr id="5" name="Picture Placeholder 1"/>
          <p:cNvSpPr>
            <a:spLocks noGrp="1"/>
          </p:cNvSpPr>
          <p:nvPr>
            <p:ph type="pic" sz="quarter" idx="12"/>
          </p:nvPr>
        </p:nvSpPr>
        <p:spPr>
          <a:xfrm>
            <a:off x="6194856" y="2270234"/>
            <a:ext cx="2660821" cy="4195762"/>
          </a:xfrm>
          <a:prstGeom prst="rect">
            <a:avLst/>
          </a:prstGeom>
        </p:spPr>
      </p:sp>
      <p:sp>
        <p:nvSpPr>
          <p:cNvPr id="6" name="Picture Placeholder 1"/>
          <p:cNvSpPr>
            <a:spLocks noGrp="1"/>
          </p:cNvSpPr>
          <p:nvPr>
            <p:ph type="pic" sz="quarter" idx="13"/>
          </p:nvPr>
        </p:nvSpPr>
        <p:spPr>
          <a:xfrm>
            <a:off x="9065743" y="2270234"/>
            <a:ext cx="2660821" cy="4195762"/>
          </a:xfrm>
          <a:prstGeom prst="rect">
            <a:avLst/>
          </a:prstGeom>
        </p:spPr>
      </p:sp>
    </p:spTree>
    <p:extLst>
      <p:ext uri="{BB962C8B-B14F-4D97-AF65-F5344CB8AC3E}">
        <p14:creationId xmlns:p14="http://schemas.microsoft.com/office/powerpoint/2010/main" val="1140523885"/>
      </p:ext>
    </p:extLst>
  </p:cSld>
  <p:clrMapOvr>
    <a:masterClrMapping/>
  </p:clrMapOvr>
</p:sldLayout>
</file>

<file path=ppt/slideLayouts/slideLayout8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>
          <a:xfrm>
            <a:off x="5842836" y="0"/>
            <a:ext cx="3163824" cy="6858000"/>
          </a:xfrm>
          <a:prstGeom prst="rect">
            <a:avLst/>
          </a:prstGeom>
        </p:spPr>
      </p:sp>
      <p:sp>
        <p:nvSpPr>
          <p:cNvPr id="3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9028176" y="0"/>
            <a:ext cx="3163824" cy="6858000"/>
          </a:xfrm>
          <a:prstGeom prst="rect">
            <a:avLst/>
          </a:prstGeom>
        </p:spPr>
      </p:sp>
    </p:spTree>
    <p:extLst>
      <p:ext uri="{BB962C8B-B14F-4D97-AF65-F5344CB8AC3E}">
        <p14:creationId xmlns:p14="http://schemas.microsoft.com/office/powerpoint/2010/main" val="1929003559"/>
      </p:ext>
    </p:extLst>
  </p:cSld>
  <p:clrMapOvr>
    <a:masterClrMapping/>
  </p:clrMapOvr>
</p:sldLayout>
</file>

<file path=ppt/slideLayouts/slideLayout8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5842836" y="0"/>
            <a:ext cx="3163824" cy="6858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9028176" y="3429000"/>
            <a:ext cx="3163824" cy="3429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4"/>
          </p:nvPr>
        </p:nvSpPr>
        <p:spPr>
          <a:xfrm>
            <a:off x="9028176" y="0"/>
            <a:ext cx="3163824" cy="342900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266211480"/>
      </p:ext>
    </p:extLst>
  </p:cSld>
  <p:clrMapOvr>
    <a:masterClrMapping/>
  </p:clrMapOvr>
</p:sldLayout>
</file>

<file path=ppt/slideLayouts/slideLayout8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7149946" y="1123720"/>
            <a:ext cx="1856713" cy="4803355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3"/>
          </p:nvPr>
        </p:nvSpPr>
        <p:spPr>
          <a:xfrm>
            <a:off x="9028176" y="3429000"/>
            <a:ext cx="2892075" cy="2498075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  <p:sp>
        <p:nvSpPr>
          <p:cNvPr id="4" name="Picture Placeholder 3"/>
          <p:cNvSpPr>
            <a:spLocks noGrp="1"/>
          </p:cNvSpPr>
          <p:nvPr>
            <p:ph type="pic" sz="quarter" idx="14"/>
          </p:nvPr>
        </p:nvSpPr>
        <p:spPr>
          <a:xfrm>
            <a:off x="9028176" y="1123720"/>
            <a:ext cx="2892075" cy="2305280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4201851566"/>
      </p:ext>
    </p:extLst>
  </p:cSld>
  <p:clrMapOvr>
    <a:masterClrMapping/>
  </p:clrMapOvr>
</p:sldLayout>
</file>

<file path=ppt/slideLayouts/slideLayout8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4"/>
          </p:nvPr>
        </p:nvSpPr>
        <p:spPr>
          <a:xfrm>
            <a:off x="7028758" y="980499"/>
            <a:ext cx="4891492" cy="4946577"/>
          </a:xfrm>
          <a:custGeom>
            <a:avLst/>
            <a:gdLst>
              <a:gd name="connsiteX0" fmla="*/ 1999417 w 4891492"/>
              <a:gd name="connsiteY0" fmla="*/ 2448501 h 4946577"/>
              <a:gd name="connsiteX1" fmla="*/ 4891492 w 4891492"/>
              <a:gd name="connsiteY1" fmla="*/ 2448501 h 4946577"/>
              <a:gd name="connsiteX2" fmla="*/ 4891492 w 4891492"/>
              <a:gd name="connsiteY2" fmla="*/ 4946576 h 4946577"/>
              <a:gd name="connsiteX3" fmla="*/ 1999417 w 4891492"/>
              <a:gd name="connsiteY3" fmla="*/ 4946576 h 4946577"/>
              <a:gd name="connsiteX4" fmla="*/ 0 w 4891492"/>
              <a:gd name="connsiteY4" fmla="*/ 1 h 4946577"/>
              <a:gd name="connsiteX5" fmla="*/ 1856713 w 4891492"/>
              <a:gd name="connsiteY5" fmla="*/ 1 h 4946577"/>
              <a:gd name="connsiteX6" fmla="*/ 1856713 w 4891492"/>
              <a:gd name="connsiteY6" fmla="*/ 4946577 h 4946577"/>
              <a:gd name="connsiteX7" fmla="*/ 0 w 4891492"/>
              <a:gd name="connsiteY7" fmla="*/ 4946577 h 4946577"/>
              <a:gd name="connsiteX8" fmla="*/ 1999417 w 4891492"/>
              <a:gd name="connsiteY8" fmla="*/ 0 h 4946577"/>
              <a:gd name="connsiteX9" fmla="*/ 4891492 w 4891492"/>
              <a:gd name="connsiteY9" fmla="*/ 0 h 4946577"/>
              <a:gd name="connsiteX10" fmla="*/ 4891492 w 4891492"/>
              <a:gd name="connsiteY10" fmla="*/ 2305280 h 4946577"/>
              <a:gd name="connsiteX11" fmla="*/ 1999417 w 4891492"/>
              <a:gd name="connsiteY11" fmla="*/ 2305280 h 49465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91492" h="4946577">
                <a:moveTo>
                  <a:pt x="1999417" y="2448501"/>
                </a:moveTo>
                <a:lnTo>
                  <a:pt x="4891492" y="2448501"/>
                </a:lnTo>
                <a:lnTo>
                  <a:pt x="4891492" y="4946576"/>
                </a:lnTo>
                <a:lnTo>
                  <a:pt x="1999417" y="4946576"/>
                </a:lnTo>
                <a:close/>
                <a:moveTo>
                  <a:pt x="0" y="1"/>
                </a:moveTo>
                <a:lnTo>
                  <a:pt x="1856713" y="1"/>
                </a:lnTo>
                <a:lnTo>
                  <a:pt x="1856713" y="4946577"/>
                </a:lnTo>
                <a:lnTo>
                  <a:pt x="0" y="4946577"/>
                </a:lnTo>
                <a:close/>
                <a:moveTo>
                  <a:pt x="1999417" y="0"/>
                </a:moveTo>
                <a:lnTo>
                  <a:pt x="4891492" y="0"/>
                </a:lnTo>
                <a:lnTo>
                  <a:pt x="4891492" y="2305280"/>
                </a:lnTo>
                <a:lnTo>
                  <a:pt x="1999417" y="2305280"/>
                </a:lnTo>
                <a:close/>
              </a:path>
            </a:pathLst>
          </a:custGeom>
        </p:spPr>
        <p:txBody>
          <a:bodyPr wrap="square">
            <a:no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796595628"/>
      </p:ext>
    </p:extLst>
  </p:cSld>
  <p:clrMapOvr>
    <a:masterClrMapping/>
  </p:clrMapOvr>
</p:sldLayout>
</file>

<file path=ppt/slideLayouts/slideLayout8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-10757" y="1938866"/>
            <a:ext cx="6096000" cy="2650067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6106759" y="1938866"/>
            <a:ext cx="6095999" cy="2650067"/>
          </a:xfrm>
          <a:prstGeom prst="rect">
            <a:avLst/>
          </a:prstGeom>
        </p:spPr>
        <p:txBody>
          <a:bodyPr>
            <a:normAutofit/>
          </a:bodyPr>
          <a:lstStyle>
            <a:lvl1pPr>
              <a:defRPr sz="1351">
                <a:solidFill>
                  <a:srgbClr val="00B0F0"/>
                </a:solidFill>
              </a:defRPr>
            </a:lvl1pPr>
          </a:lstStyle>
          <a:p>
            <a:r>
              <a:rPr lang="en-US" smtClean="0"/>
              <a:t>Click icon to add picture</a:t>
            </a:r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387488729"/>
      </p:ext>
    </p:extLst>
  </p:cSld>
  <p:clrMapOvr>
    <a:masterClrMapping/>
  </p:clrMapOvr>
</p:sldLayout>
</file>

<file path=ppt/slideLayouts/slideLayout8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 noChangeAspect="1"/>
          </p:cNvSpPr>
          <p:nvPr>
            <p:ph type="pic" sz="quarter" idx="12"/>
          </p:nvPr>
        </p:nvSpPr>
        <p:spPr>
          <a:xfrm>
            <a:off x="6402058" y="2353917"/>
            <a:ext cx="2160000" cy="2160000"/>
          </a:xfrm>
          <a:prstGeom prst="ellipse">
            <a:avLst/>
          </a:prstGeom>
        </p:spPr>
        <p:txBody>
          <a:bodyPr lIns="182880" tIns="91440" rIns="182880" bIns="91440"/>
          <a:lstStyle>
            <a:lvl1pPr marL="0" indent="0">
              <a:buFontTx/>
              <a:buNone/>
              <a:defRPr/>
            </a:lvl1pPr>
          </a:lstStyle>
          <a:p>
            <a:endParaRPr lang="en-US"/>
          </a:p>
        </p:txBody>
      </p:sp>
      <p:sp>
        <p:nvSpPr>
          <p:cNvPr id="3" name="Picture Placeholder 3"/>
          <p:cNvSpPr>
            <a:spLocks noGrp="1" noChangeAspect="1"/>
          </p:cNvSpPr>
          <p:nvPr>
            <p:ph type="pic" sz="quarter" idx="13"/>
          </p:nvPr>
        </p:nvSpPr>
        <p:spPr>
          <a:xfrm>
            <a:off x="9204893" y="2353917"/>
            <a:ext cx="2160000" cy="2160000"/>
          </a:xfrm>
          <a:prstGeom prst="ellipse">
            <a:avLst/>
          </a:prstGeom>
        </p:spPr>
        <p:txBody>
          <a:bodyPr lIns="182880" tIns="91440" rIns="182880" bIns="91440"/>
          <a:lstStyle>
            <a:lvl1pPr marL="0" indent="0">
              <a:buFontTx/>
              <a:buNone/>
              <a:defRPr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56573123"/>
      </p:ext>
    </p:extLst>
  </p:cSld>
  <p:clrMapOvr>
    <a:masterClrMapping/>
  </p:clrMapOvr>
</p:sldLayout>
</file>

<file path=ppt/slideLayouts/slideLayout8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6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 noChangeAspect="1"/>
          </p:cNvSpPr>
          <p:nvPr>
            <p:ph type="pic" sz="quarter" idx="12"/>
          </p:nvPr>
        </p:nvSpPr>
        <p:spPr>
          <a:xfrm>
            <a:off x="948708" y="1428500"/>
            <a:ext cx="3145053" cy="3658294"/>
          </a:xfrm>
          <a:custGeom>
            <a:avLst/>
            <a:gdLst>
              <a:gd name="connsiteX0" fmla="*/ 2065053 w 3145053"/>
              <a:gd name="connsiteY0" fmla="*/ 0 h 3658294"/>
              <a:gd name="connsiteX1" fmla="*/ 3145053 w 3145053"/>
              <a:gd name="connsiteY1" fmla="*/ 1080000 h 3658294"/>
              <a:gd name="connsiteX2" fmla="*/ 2175477 w 3145053"/>
              <a:gd name="connsiteY2" fmla="*/ 2154424 h 3658294"/>
              <a:gd name="connsiteX3" fmla="*/ 2075697 w 3145053"/>
              <a:gd name="connsiteY3" fmla="*/ 2159463 h 3658294"/>
              <a:gd name="connsiteX4" fmla="*/ 2111446 w 3145053"/>
              <a:gd name="connsiteY4" fmla="*/ 2257135 h 3658294"/>
              <a:gd name="connsiteX5" fmla="*/ 2160000 w 3145053"/>
              <a:gd name="connsiteY5" fmla="*/ 2578294 h 3658294"/>
              <a:gd name="connsiteX6" fmla="*/ 1080000 w 3145053"/>
              <a:gd name="connsiteY6" fmla="*/ 3658294 h 3658294"/>
              <a:gd name="connsiteX7" fmla="*/ 0 w 3145053"/>
              <a:gd name="connsiteY7" fmla="*/ 2578294 h 3658294"/>
              <a:gd name="connsiteX8" fmla="*/ 969576 w 3145053"/>
              <a:gd name="connsiteY8" fmla="*/ 1503870 h 3658294"/>
              <a:gd name="connsiteX9" fmla="*/ 1069356 w 3145053"/>
              <a:gd name="connsiteY9" fmla="*/ 1498832 h 3658294"/>
              <a:gd name="connsiteX10" fmla="*/ 1033608 w 3145053"/>
              <a:gd name="connsiteY10" fmla="*/ 1401159 h 3658294"/>
              <a:gd name="connsiteX11" fmla="*/ 985053 w 3145053"/>
              <a:gd name="connsiteY11" fmla="*/ 1080000 h 3658294"/>
              <a:gd name="connsiteX12" fmla="*/ 2065053 w 3145053"/>
              <a:gd name="connsiteY12" fmla="*/ 0 h 36582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145053" h="3658294">
                <a:moveTo>
                  <a:pt x="2065053" y="0"/>
                </a:moveTo>
                <a:cubicBezTo>
                  <a:pt x="2661521" y="0"/>
                  <a:pt x="3145053" y="483532"/>
                  <a:pt x="3145053" y="1080000"/>
                </a:cubicBezTo>
                <a:cubicBezTo>
                  <a:pt x="3145053" y="1639189"/>
                  <a:pt x="2720074" y="2099118"/>
                  <a:pt x="2175477" y="2154424"/>
                </a:cubicBezTo>
                <a:lnTo>
                  <a:pt x="2075697" y="2159463"/>
                </a:lnTo>
                <a:lnTo>
                  <a:pt x="2111446" y="2257135"/>
                </a:lnTo>
                <a:cubicBezTo>
                  <a:pt x="2143001" y="2358589"/>
                  <a:pt x="2160000" y="2466456"/>
                  <a:pt x="2160000" y="2578294"/>
                </a:cubicBezTo>
                <a:cubicBezTo>
                  <a:pt x="2160000" y="3174762"/>
                  <a:pt x="1676468" y="3658294"/>
                  <a:pt x="1080000" y="3658294"/>
                </a:cubicBezTo>
                <a:cubicBezTo>
                  <a:pt x="483532" y="3658294"/>
                  <a:pt x="0" y="3174762"/>
                  <a:pt x="0" y="2578294"/>
                </a:cubicBezTo>
                <a:cubicBezTo>
                  <a:pt x="0" y="2019105"/>
                  <a:pt x="424979" y="1559177"/>
                  <a:pt x="969576" y="1503870"/>
                </a:cubicBezTo>
                <a:lnTo>
                  <a:pt x="1069356" y="1498832"/>
                </a:lnTo>
                <a:lnTo>
                  <a:pt x="1033608" y="1401159"/>
                </a:lnTo>
                <a:cubicBezTo>
                  <a:pt x="1002052" y="1299705"/>
                  <a:pt x="985053" y="1191838"/>
                  <a:pt x="985053" y="1080000"/>
                </a:cubicBezTo>
                <a:cubicBezTo>
                  <a:pt x="985053" y="483532"/>
                  <a:pt x="1468585" y="0"/>
                  <a:pt x="2065053" y="0"/>
                </a:cubicBezTo>
                <a:close/>
              </a:path>
            </a:pathLst>
          </a:custGeom>
        </p:spPr>
        <p:txBody>
          <a:bodyPr wrap="square" lIns="182880" tIns="91440" rIns="182880" bIns="91440">
            <a:noAutofit/>
          </a:bodyPr>
          <a:lstStyle>
            <a:lvl1pPr marL="0" indent="0">
              <a:buFontTx/>
              <a:buNone/>
              <a:defRPr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83068795"/>
      </p:ext>
    </p:extLst>
  </p:cSld>
  <p:clrMapOvr>
    <a:masterClrMapping/>
  </p:clrMapOvr>
</p:sldLayout>
</file>

<file path=ppt/slideLayouts/slideLayout8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/>
          <p:cNvSpPr>
            <a:spLocks noGrp="1"/>
          </p:cNvSpPr>
          <p:nvPr>
            <p:ph type="pic" sz="quarter" idx="13"/>
          </p:nvPr>
        </p:nvSpPr>
        <p:spPr>
          <a:xfrm>
            <a:off x="7294673" y="1419500"/>
            <a:ext cx="4051226" cy="3866991"/>
          </a:xfrm>
          <a:custGeom>
            <a:avLst/>
            <a:gdLst>
              <a:gd name="connsiteX0" fmla="*/ 1339850 w 4051226"/>
              <a:gd name="connsiteY0" fmla="*/ 0 h 3866991"/>
              <a:gd name="connsiteX1" fmla="*/ 2287267 w 4051226"/>
              <a:gd name="connsiteY1" fmla="*/ 383134 h 3866991"/>
              <a:gd name="connsiteX2" fmla="*/ 2325645 w 4051226"/>
              <a:gd name="connsiteY2" fmla="*/ 424359 h 3866991"/>
              <a:gd name="connsiteX3" fmla="*/ 2367388 w 4051226"/>
              <a:gd name="connsiteY3" fmla="*/ 393144 h 3866991"/>
              <a:gd name="connsiteX4" fmla="*/ 2971226 w 4051226"/>
              <a:gd name="connsiteY4" fmla="*/ 208697 h 3866991"/>
              <a:gd name="connsiteX5" fmla="*/ 4051226 w 4051226"/>
              <a:gd name="connsiteY5" fmla="*/ 1288697 h 3866991"/>
              <a:gd name="connsiteX6" fmla="*/ 3081650 w 4051226"/>
              <a:gd name="connsiteY6" fmla="*/ 2363121 h 3866991"/>
              <a:gd name="connsiteX7" fmla="*/ 2981870 w 4051226"/>
              <a:gd name="connsiteY7" fmla="*/ 2368160 h 3866991"/>
              <a:gd name="connsiteX8" fmla="*/ 3017619 w 4051226"/>
              <a:gd name="connsiteY8" fmla="*/ 2465832 h 3866991"/>
              <a:gd name="connsiteX9" fmla="*/ 3066173 w 4051226"/>
              <a:gd name="connsiteY9" fmla="*/ 2786991 h 3866991"/>
              <a:gd name="connsiteX10" fmla="*/ 1986173 w 4051226"/>
              <a:gd name="connsiteY10" fmla="*/ 3866991 h 3866991"/>
              <a:gd name="connsiteX11" fmla="*/ 906173 w 4051226"/>
              <a:gd name="connsiteY11" fmla="*/ 2786991 h 3866991"/>
              <a:gd name="connsiteX12" fmla="*/ 925498 w 4051226"/>
              <a:gd name="connsiteY12" fmla="*/ 2582545 h 3866991"/>
              <a:gd name="connsiteX13" fmla="*/ 932331 w 4051226"/>
              <a:gd name="connsiteY13" fmla="*/ 2554143 h 3866991"/>
              <a:gd name="connsiteX14" fmla="*/ 818320 w 4051226"/>
              <a:gd name="connsiteY14" fmla="*/ 2513403 h 3866991"/>
              <a:gd name="connsiteX15" fmla="*/ 0 w 4051226"/>
              <a:gd name="connsiteY15" fmla="*/ 1308100 h 3866991"/>
              <a:gd name="connsiteX16" fmla="*/ 1339850 w 4051226"/>
              <a:gd name="connsiteY16" fmla="*/ 0 h 3866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4051226" h="3866991">
                <a:moveTo>
                  <a:pt x="1339850" y="0"/>
                </a:moveTo>
                <a:cubicBezTo>
                  <a:pt x="1709840" y="0"/>
                  <a:pt x="2044802" y="146414"/>
                  <a:pt x="2287267" y="383134"/>
                </a:cubicBezTo>
                <a:lnTo>
                  <a:pt x="2325645" y="424359"/>
                </a:lnTo>
                <a:lnTo>
                  <a:pt x="2367388" y="393144"/>
                </a:lnTo>
                <a:cubicBezTo>
                  <a:pt x="2539757" y="276694"/>
                  <a:pt x="2747551" y="208697"/>
                  <a:pt x="2971226" y="208697"/>
                </a:cubicBezTo>
                <a:cubicBezTo>
                  <a:pt x="3567694" y="208697"/>
                  <a:pt x="4051226" y="692229"/>
                  <a:pt x="4051226" y="1288697"/>
                </a:cubicBezTo>
                <a:cubicBezTo>
                  <a:pt x="4051226" y="1847886"/>
                  <a:pt x="3626247" y="2307815"/>
                  <a:pt x="3081650" y="2363121"/>
                </a:cubicBezTo>
                <a:lnTo>
                  <a:pt x="2981870" y="2368160"/>
                </a:lnTo>
                <a:lnTo>
                  <a:pt x="3017619" y="2465832"/>
                </a:lnTo>
                <a:cubicBezTo>
                  <a:pt x="3049174" y="2567286"/>
                  <a:pt x="3066173" y="2675153"/>
                  <a:pt x="3066173" y="2786991"/>
                </a:cubicBezTo>
                <a:cubicBezTo>
                  <a:pt x="3066173" y="3383459"/>
                  <a:pt x="2582641" y="3866991"/>
                  <a:pt x="1986173" y="3866991"/>
                </a:cubicBezTo>
                <a:cubicBezTo>
                  <a:pt x="1389705" y="3866991"/>
                  <a:pt x="906173" y="3383459"/>
                  <a:pt x="906173" y="2786991"/>
                </a:cubicBezTo>
                <a:cubicBezTo>
                  <a:pt x="906173" y="2717093"/>
                  <a:pt x="912814" y="2648745"/>
                  <a:pt x="925498" y="2582545"/>
                </a:cubicBezTo>
                <a:lnTo>
                  <a:pt x="932331" y="2554143"/>
                </a:lnTo>
                <a:lnTo>
                  <a:pt x="818320" y="2513403"/>
                </a:lnTo>
                <a:cubicBezTo>
                  <a:pt x="337428" y="2314823"/>
                  <a:pt x="0" y="1849933"/>
                  <a:pt x="0" y="1308100"/>
                </a:cubicBezTo>
                <a:cubicBezTo>
                  <a:pt x="0" y="585656"/>
                  <a:pt x="599871" y="0"/>
                  <a:pt x="1339850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741909229"/>
      </p:ext>
    </p:extLst>
  </p:cSld>
  <p:clrMapOvr>
    <a:masterClrMapping/>
  </p:clrMapOvr>
</p:sldLayout>
</file>

<file path=ppt/slideLayouts/slideLayout9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2663688" y="0"/>
            <a:ext cx="2451652" cy="685800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21935228"/>
      </p:ext>
    </p:extLst>
  </p:cSld>
  <p:clrMapOvr>
    <a:masterClrMapping/>
  </p:clrMapOvr>
</p:sldLayout>
</file>

<file path=ppt/slideLayouts/slideLayout9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4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 noChangeAspect="1"/>
          </p:cNvSpPr>
          <p:nvPr>
            <p:ph type="pic" sz="quarter" idx="13"/>
          </p:nvPr>
        </p:nvSpPr>
        <p:spPr>
          <a:xfrm>
            <a:off x="8826520" y="147144"/>
            <a:ext cx="3173096" cy="6453353"/>
          </a:xfrm>
          <a:custGeom>
            <a:avLst/>
            <a:gdLst>
              <a:gd name="connsiteX0" fmla="*/ 721444 w 3173096"/>
              <a:gd name="connsiteY0" fmla="*/ 0 h 6453353"/>
              <a:gd name="connsiteX1" fmla="*/ 3173096 w 3173096"/>
              <a:gd name="connsiteY1" fmla="*/ 0 h 6453353"/>
              <a:gd name="connsiteX2" fmla="*/ 3173096 w 3173096"/>
              <a:gd name="connsiteY2" fmla="*/ 6453353 h 6453353"/>
              <a:gd name="connsiteX3" fmla="*/ 721444 w 3173096"/>
              <a:gd name="connsiteY3" fmla="*/ 6453353 h 6453353"/>
              <a:gd name="connsiteX4" fmla="*/ 721444 w 3173096"/>
              <a:gd name="connsiteY4" fmla="*/ 3975273 h 6453353"/>
              <a:gd name="connsiteX5" fmla="*/ 659615 w 3173096"/>
              <a:gd name="connsiteY5" fmla="*/ 3956080 h 6453353"/>
              <a:gd name="connsiteX6" fmla="*/ 0 w 3173096"/>
              <a:gd name="connsiteY6" fmla="*/ 2960952 h 6453353"/>
              <a:gd name="connsiteX7" fmla="*/ 659615 w 3173096"/>
              <a:gd name="connsiteY7" fmla="*/ 1965824 h 6453353"/>
              <a:gd name="connsiteX8" fmla="*/ 721444 w 3173096"/>
              <a:gd name="connsiteY8" fmla="*/ 1946631 h 645335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173096" h="6453353">
                <a:moveTo>
                  <a:pt x="721444" y="0"/>
                </a:moveTo>
                <a:lnTo>
                  <a:pt x="3173096" y="0"/>
                </a:lnTo>
                <a:lnTo>
                  <a:pt x="3173096" y="6453353"/>
                </a:lnTo>
                <a:lnTo>
                  <a:pt x="721444" y="6453353"/>
                </a:lnTo>
                <a:lnTo>
                  <a:pt x="721444" y="3975273"/>
                </a:lnTo>
                <a:lnTo>
                  <a:pt x="659615" y="3956080"/>
                </a:lnTo>
                <a:cubicBezTo>
                  <a:pt x="271987" y="3792128"/>
                  <a:pt x="0" y="3408303"/>
                  <a:pt x="0" y="2960952"/>
                </a:cubicBezTo>
                <a:cubicBezTo>
                  <a:pt x="0" y="2513601"/>
                  <a:pt x="271987" y="2129777"/>
                  <a:pt x="659615" y="1965824"/>
                </a:cubicBezTo>
                <a:lnTo>
                  <a:pt x="721444" y="1946631"/>
                </a:lnTo>
                <a:close/>
              </a:path>
            </a:pathLst>
          </a:custGeom>
        </p:spPr>
        <p:txBody>
          <a:bodyPr wrap="square" lIns="182880" tIns="91440" rIns="182880" bIns="91440">
            <a:noAutofit/>
          </a:bodyPr>
          <a:lstStyle>
            <a:lvl1pPr marL="0" indent="0">
              <a:buFontTx/>
              <a:buNone/>
              <a:defRPr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24614453"/>
      </p:ext>
    </p:extLst>
  </p:cSld>
  <p:clrMapOvr>
    <a:masterClrMapping/>
  </p:clrMapOvr>
</p:sldLayout>
</file>

<file path=ppt/slideLayouts/slideLayout9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 noChangeAspect="1"/>
          </p:cNvSpPr>
          <p:nvPr>
            <p:ph type="pic" sz="quarter" idx="12"/>
          </p:nvPr>
        </p:nvSpPr>
        <p:spPr>
          <a:xfrm>
            <a:off x="298860" y="420414"/>
            <a:ext cx="3123640" cy="6043448"/>
          </a:xfrm>
          <a:custGeom>
            <a:avLst/>
            <a:gdLst>
              <a:gd name="connsiteX0" fmla="*/ 0 w 3123640"/>
              <a:gd name="connsiteY0" fmla="*/ 0 h 6043448"/>
              <a:gd name="connsiteX1" fmla="*/ 2451652 w 3123640"/>
              <a:gd name="connsiteY1" fmla="*/ 0 h 6043448"/>
              <a:gd name="connsiteX2" fmla="*/ 2451652 w 3123640"/>
              <a:gd name="connsiteY2" fmla="*/ 1909430 h 6043448"/>
              <a:gd name="connsiteX3" fmla="*/ 2464025 w 3123640"/>
              <a:gd name="connsiteY3" fmla="*/ 1913271 h 6043448"/>
              <a:gd name="connsiteX4" fmla="*/ 3123640 w 3123640"/>
              <a:gd name="connsiteY4" fmla="*/ 2908399 h 6043448"/>
              <a:gd name="connsiteX5" fmla="*/ 2464025 w 3123640"/>
              <a:gd name="connsiteY5" fmla="*/ 3903528 h 6043448"/>
              <a:gd name="connsiteX6" fmla="*/ 2451652 w 3123640"/>
              <a:gd name="connsiteY6" fmla="*/ 3907368 h 6043448"/>
              <a:gd name="connsiteX7" fmla="*/ 2451652 w 3123640"/>
              <a:gd name="connsiteY7" fmla="*/ 6043448 h 6043448"/>
              <a:gd name="connsiteX8" fmla="*/ 0 w 3123640"/>
              <a:gd name="connsiteY8" fmla="*/ 6043448 h 60434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123640" h="6043448">
                <a:moveTo>
                  <a:pt x="0" y="0"/>
                </a:moveTo>
                <a:lnTo>
                  <a:pt x="2451652" y="0"/>
                </a:lnTo>
                <a:lnTo>
                  <a:pt x="2451652" y="1909430"/>
                </a:lnTo>
                <a:lnTo>
                  <a:pt x="2464025" y="1913271"/>
                </a:lnTo>
                <a:cubicBezTo>
                  <a:pt x="2851653" y="2077224"/>
                  <a:pt x="3123640" y="2461048"/>
                  <a:pt x="3123640" y="2908399"/>
                </a:cubicBezTo>
                <a:cubicBezTo>
                  <a:pt x="3123640" y="3355750"/>
                  <a:pt x="2851653" y="3739575"/>
                  <a:pt x="2464025" y="3903528"/>
                </a:cubicBezTo>
                <a:lnTo>
                  <a:pt x="2451652" y="3907368"/>
                </a:lnTo>
                <a:lnTo>
                  <a:pt x="2451652" y="6043448"/>
                </a:lnTo>
                <a:lnTo>
                  <a:pt x="0" y="6043448"/>
                </a:lnTo>
                <a:close/>
              </a:path>
            </a:pathLst>
          </a:custGeom>
        </p:spPr>
        <p:txBody>
          <a:bodyPr wrap="square" lIns="182880" tIns="91440" rIns="182880" bIns="91440">
            <a:noAutofit/>
          </a:bodyPr>
          <a:lstStyle>
            <a:lvl1pPr marL="0" indent="0">
              <a:buFontTx/>
              <a:buNone/>
              <a:defRPr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15664859"/>
      </p:ext>
    </p:extLst>
  </p:cSld>
  <p:clrMapOvr>
    <a:masterClrMapping/>
  </p:clrMapOvr>
</p:sldLayout>
</file>

<file path=ppt/slideLayouts/slideLayout9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 noChangeAspect="1"/>
          </p:cNvSpPr>
          <p:nvPr>
            <p:ph type="pic" sz="quarter" idx="51"/>
          </p:nvPr>
        </p:nvSpPr>
        <p:spPr>
          <a:xfrm>
            <a:off x="7030736" y="2221766"/>
            <a:ext cx="2160000" cy="2160001"/>
          </a:xfrm>
          <a:custGeom>
            <a:avLst/>
            <a:gdLst>
              <a:gd name="connsiteX0" fmla="*/ 2076436 w 4143985"/>
              <a:gd name="connsiteY0" fmla="*/ 2 h 4143986"/>
              <a:gd name="connsiteX1" fmla="*/ 2588092 w 4143985"/>
              <a:gd name="connsiteY1" fmla="*/ 213223 h 4143986"/>
              <a:gd name="connsiteX2" fmla="*/ 3932959 w 4143985"/>
              <a:gd name="connsiteY2" fmla="*/ 1563871 h 4143986"/>
              <a:gd name="connsiteX3" fmla="*/ 3930763 w 4143985"/>
              <a:gd name="connsiteY3" fmla="*/ 2588092 h 4143986"/>
              <a:gd name="connsiteX4" fmla="*/ 2580115 w 4143985"/>
              <a:gd name="connsiteY4" fmla="*/ 3932960 h 4143986"/>
              <a:gd name="connsiteX5" fmla="*/ 1555894 w 4143985"/>
              <a:gd name="connsiteY5" fmla="*/ 3930763 h 4143986"/>
              <a:gd name="connsiteX6" fmla="*/ 211027 w 4143985"/>
              <a:gd name="connsiteY6" fmla="*/ 2580115 h 4143986"/>
              <a:gd name="connsiteX7" fmla="*/ 213223 w 4143985"/>
              <a:gd name="connsiteY7" fmla="*/ 1555895 h 4143986"/>
              <a:gd name="connsiteX8" fmla="*/ 1563871 w 4143985"/>
              <a:gd name="connsiteY8" fmla="*/ 211027 h 4143986"/>
              <a:gd name="connsiteX9" fmla="*/ 2076436 w 4143985"/>
              <a:gd name="connsiteY9" fmla="*/ 2 h 41439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143985" h="4143986">
                <a:moveTo>
                  <a:pt x="2076436" y="2"/>
                </a:moveTo>
                <a:cubicBezTo>
                  <a:pt x="2261784" y="399"/>
                  <a:pt x="2446980" y="71505"/>
                  <a:pt x="2588092" y="213223"/>
                </a:cubicBezTo>
                <a:lnTo>
                  <a:pt x="3932959" y="1563871"/>
                </a:lnTo>
                <a:cubicBezTo>
                  <a:pt x="4215184" y="1847309"/>
                  <a:pt x="4214200" y="2305868"/>
                  <a:pt x="3930763" y="2588092"/>
                </a:cubicBezTo>
                <a:lnTo>
                  <a:pt x="2580115" y="3932960"/>
                </a:lnTo>
                <a:cubicBezTo>
                  <a:pt x="2296678" y="4215184"/>
                  <a:pt x="1838119" y="4214201"/>
                  <a:pt x="1555894" y="3930763"/>
                </a:cubicBezTo>
                <a:lnTo>
                  <a:pt x="211027" y="2580115"/>
                </a:lnTo>
                <a:cubicBezTo>
                  <a:pt x="-71198" y="2296678"/>
                  <a:pt x="-70214" y="1838119"/>
                  <a:pt x="213223" y="1555895"/>
                </a:cubicBezTo>
                <a:lnTo>
                  <a:pt x="1563871" y="211027"/>
                </a:lnTo>
                <a:cubicBezTo>
                  <a:pt x="1705590" y="69915"/>
                  <a:pt x="1891089" y="-396"/>
                  <a:pt x="2076436" y="2"/>
                </a:cubicBezTo>
                <a:close/>
              </a:path>
            </a:pathLst>
          </a:custGeom>
          <a:effectLst/>
        </p:spPr>
        <p:txBody>
          <a:bodyPr wrap="square">
            <a:noAutofit/>
          </a:bodyPr>
          <a:lstStyle>
            <a:lvl1pPr marL="0" indent="0">
              <a:buNone/>
              <a:defRPr sz="2600">
                <a:ln>
                  <a:noFill/>
                </a:ln>
                <a:solidFill>
                  <a:schemeClr val="bg1">
                    <a:lumMod val="8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3" name="Picture Placeholder 3"/>
          <p:cNvSpPr>
            <a:spLocks noGrp="1" noChangeAspect="1"/>
          </p:cNvSpPr>
          <p:nvPr>
            <p:ph type="pic" sz="quarter" idx="52"/>
          </p:nvPr>
        </p:nvSpPr>
        <p:spPr>
          <a:xfrm>
            <a:off x="4612214" y="2221767"/>
            <a:ext cx="2160000" cy="2160001"/>
          </a:xfrm>
          <a:custGeom>
            <a:avLst/>
            <a:gdLst>
              <a:gd name="connsiteX0" fmla="*/ 2076436 w 4143985"/>
              <a:gd name="connsiteY0" fmla="*/ 2 h 4143986"/>
              <a:gd name="connsiteX1" fmla="*/ 2588092 w 4143985"/>
              <a:gd name="connsiteY1" fmla="*/ 213223 h 4143986"/>
              <a:gd name="connsiteX2" fmla="*/ 3932959 w 4143985"/>
              <a:gd name="connsiteY2" fmla="*/ 1563871 h 4143986"/>
              <a:gd name="connsiteX3" fmla="*/ 3930763 w 4143985"/>
              <a:gd name="connsiteY3" fmla="*/ 2588092 h 4143986"/>
              <a:gd name="connsiteX4" fmla="*/ 2580115 w 4143985"/>
              <a:gd name="connsiteY4" fmla="*/ 3932960 h 4143986"/>
              <a:gd name="connsiteX5" fmla="*/ 1555894 w 4143985"/>
              <a:gd name="connsiteY5" fmla="*/ 3930763 h 4143986"/>
              <a:gd name="connsiteX6" fmla="*/ 211027 w 4143985"/>
              <a:gd name="connsiteY6" fmla="*/ 2580115 h 4143986"/>
              <a:gd name="connsiteX7" fmla="*/ 213223 w 4143985"/>
              <a:gd name="connsiteY7" fmla="*/ 1555895 h 4143986"/>
              <a:gd name="connsiteX8" fmla="*/ 1563871 w 4143985"/>
              <a:gd name="connsiteY8" fmla="*/ 211027 h 4143986"/>
              <a:gd name="connsiteX9" fmla="*/ 2076436 w 4143985"/>
              <a:gd name="connsiteY9" fmla="*/ 2 h 41439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143985" h="4143986">
                <a:moveTo>
                  <a:pt x="2076436" y="2"/>
                </a:moveTo>
                <a:cubicBezTo>
                  <a:pt x="2261784" y="399"/>
                  <a:pt x="2446980" y="71505"/>
                  <a:pt x="2588092" y="213223"/>
                </a:cubicBezTo>
                <a:lnTo>
                  <a:pt x="3932959" y="1563871"/>
                </a:lnTo>
                <a:cubicBezTo>
                  <a:pt x="4215184" y="1847309"/>
                  <a:pt x="4214200" y="2305868"/>
                  <a:pt x="3930763" y="2588092"/>
                </a:cubicBezTo>
                <a:lnTo>
                  <a:pt x="2580115" y="3932960"/>
                </a:lnTo>
                <a:cubicBezTo>
                  <a:pt x="2296678" y="4215184"/>
                  <a:pt x="1838119" y="4214201"/>
                  <a:pt x="1555894" y="3930763"/>
                </a:cubicBezTo>
                <a:lnTo>
                  <a:pt x="211027" y="2580115"/>
                </a:lnTo>
                <a:cubicBezTo>
                  <a:pt x="-71198" y="2296678"/>
                  <a:pt x="-70214" y="1838119"/>
                  <a:pt x="213223" y="1555895"/>
                </a:cubicBezTo>
                <a:lnTo>
                  <a:pt x="1563871" y="211027"/>
                </a:lnTo>
                <a:cubicBezTo>
                  <a:pt x="1705590" y="69915"/>
                  <a:pt x="1891089" y="-396"/>
                  <a:pt x="2076436" y="2"/>
                </a:cubicBezTo>
                <a:close/>
              </a:path>
            </a:pathLst>
          </a:custGeom>
          <a:effectLst/>
        </p:spPr>
        <p:txBody>
          <a:bodyPr wrap="square">
            <a:noAutofit/>
          </a:bodyPr>
          <a:lstStyle>
            <a:lvl1pPr marL="0" indent="0">
              <a:buNone/>
              <a:defRPr sz="2600">
                <a:ln>
                  <a:noFill/>
                </a:ln>
                <a:solidFill>
                  <a:schemeClr val="bg1">
                    <a:lumMod val="8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4" name="Picture Placeholder 3"/>
          <p:cNvSpPr>
            <a:spLocks noGrp="1" noChangeAspect="1"/>
          </p:cNvSpPr>
          <p:nvPr>
            <p:ph type="pic" sz="quarter" idx="53"/>
          </p:nvPr>
        </p:nvSpPr>
        <p:spPr>
          <a:xfrm>
            <a:off x="9449258" y="2122376"/>
            <a:ext cx="2160000" cy="2160001"/>
          </a:xfrm>
          <a:custGeom>
            <a:avLst/>
            <a:gdLst>
              <a:gd name="connsiteX0" fmla="*/ 2076436 w 4143985"/>
              <a:gd name="connsiteY0" fmla="*/ 2 h 4143986"/>
              <a:gd name="connsiteX1" fmla="*/ 2588092 w 4143985"/>
              <a:gd name="connsiteY1" fmla="*/ 213223 h 4143986"/>
              <a:gd name="connsiteX2" fmla="*/ 3932959 w 4143985"/>
              <a:gd name="connsiteY2" fmla="*/ 1563871 h 4143986"/>
              <a:gd name="connsiteX3" fmla="*/ 3930763 w 4143985"/>
              <a:gd name="connsiteY3" fmla="*/ 2588092 h 4143986"/>
              <a:gd name="connsiteX4" fmla="*/ 2580115 w 4143985"/>
              <a:gd name="connsiteY4" fmla="*/ 3932960 h 4143986"/>
              <a:gd name="connsiteX5" fmla="*/ 1555894 w 4143985"/>
              <a:gd name="connsiteY5" fmla="*/ 3930763 h 4143986"/>
              <a:gd name="connsiteX6" fmla="*/ 211027 w 4143985"/>
              <a:gd name="connsiteY6" fmla="*/ 2580115 h 4143986"/>
              <a:gd name="connsiteX7" fmla="*/ 213223 w 4143985"/>
              <a:gd name="connsiteY7" fmla="*/ 1555895 h 4143986"/>
              <a:gd name="connsiteX8" fmla="*/ 1563871 w 4143985"/>
              <a:gd name="connsiteY8" fmla="*/ 211027 h 4143986"/>
              <a:gd name="connsiteX9" fmla="*/ 2076436 w 4143985"/>
              <a:gd name="connsiteY9" fmla="*/ 2 h 41439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143985" h="4143986">
                <a:moveTo>
                  <a:pt x="2076436" y="2"/>
                </a:moveTo>
                <a:cubicBezTo>
                  <a:pt x="2261784" y="399"/>
                  <a:pt x="2446980" y="71505"/>
                  <a:pt x="2588092" y="213223"/>
                </a:cubicBezTo>
                <a:lnTo>
                  <a:pt x="3932959" y="1563871"/>
                </a:lnTo>
                <a:cubicBezTo>
                  <a:pt x="4215184" y="1847309"/>
                  <a:pt x="4214200" y="2305868"/>
                  <a:pt x="3930763" y="2588092"/>
                </a:cubicBezTo>
                <a:lnTo>
                  <a:pt x="2580115" y="3932960"/>
                </a:lnTo>
                <a:cubicBezTo>
                  <a:pt x="2296678" y="4215184"/>
                  <a:pt x="1838119" y="4214201"/>
                  <a:pt x="1555894" y="3930763"/>
                </a:cubicBezTo>
                <a:lnTo>
                  <a:pt x="211027" y="2580115"/>
                </a:lnTo>
                <a:cubicBezTo>
                  <a:pt x="-71198" y="2296678"/>
                  <a:pt x="-70214" y="1838119"/>
                  <a:pt x="213223" y="1555895"/>
                </a:cubicBezTo>
                <a:lnTo>
                  <a:pt x="1563871" y="211027"/>
                </a:lnTo>
                <a:cubicBezTo>
                  <a:pt x="1705590" y="69915"/>
                  <a:pt x="1891089" y="-396"/>
                  <a:pt x="2076436" y="2"/>
                </a:cubicBezTo>
                <a:close/>
              </a:path>
            </a:pathLst>
          </a:custGeom>
          <a:effectLst/>
        </p:spPr>
        <p:txBody>
          <a:bodyPr wrap="square">
            <a:noAutofit/>
          </a:bodyPr>
          <a:lstStyle>
            <a:lvl1pPr marL="0" indent="0">
              <a:buNone/>
              <a:defRPr sz="2600">
                <a:ln>
                  <a:noFill/>
                </a:ln>
                <a:solidFill>
                  <a:schemeClr val="bg1">
                    <a:lumMod val="85000"/>
                  </a:schemeClr>
                </a:solidFill>
              </a:defRPr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10053328"/>
      </p:ext>
    </p:extLst>
  </p:cSld>
  <p:clrMapOvr>
    <a:masterClrMapping/>
  </p:clrMapOvr>
</p:sldLayout>
</file>

<file path=ppt/slideLayouts/slideLayout9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/>
          <p:cNvSpPr>
            <a:spLocks noGrp="1" noChangeAspect="1"/>
          </p:cNvSpPr>
          <p:nvPr>
            <p:ph type="pic" sz="quarter" idx="54"/>
          </p:nvPr>
        </p:nvSpPr>
        <p:spPr>
          <a:xfrm>
            <a:off x="7030737" y="741627"/>
            <a:ext cx="4578521" cy="5016773"/>
          </a:xfrm>
          <a:custGeom>
            <a:avLst/>
            <a:gdLst>
              <a:gd name="connsiteX0" fmla="*/ 2324627 w 4578521"/>
              <a:gd name="connsiteY0" fmla="*/ 2856773 h 5016773"/>
              <a:gd name="connsiteX1" fmla="*/ 2591321 w 4578521"/>
              <a:gd name="connsiteY1" fmla="*/ 2967912 h 5016773"/>
              <a:gd name="connsiteX2" fmla="*/ 3292316 w 4578521"/>
              <a:gd name="connsiteY2" fmla="*/ 3671920 h 5016773"/>
              <a:gd name="connsiteX3" fmla="*/ 3291172 w 4578521"/>
              <a:gd name="connsiteY3" fmla="*/ 4205783 h 5016773"/>
              <a:gd name="connsiteX4" fmla="*/ 2587163 w 4578521"/>
              <a:gd name="connsiteY4" fmla="*/ 4906779 h 5016773"/>
              <a:gd name="connsiteX5" fmla="*/ 2053301 w 4578521"/>
              <a:gd name="connsiteY5" fmla="*/ 4905633 h 5016773"/>
              <a:gd name="connsiteX6" fmla="*/ 1352306 w 4578521"/>
              <a:gd name="connsiteY6" fmla="*/ 4201625 h 5016773"/>
              <a:gd name="connsiteX7" fmla="*/ 1353451 w 4578521"/>
              <a:gd name="connsiteY7" fmla="*/ 3667763 h 5016773"/>
              <a:gd name="connsiteX8" fmla="*/ 2057459 w 4578521"/>
              <a:gd name="connsiteY8" fmla="*/ 2966767 h 5016773"/>
              <a:gd name="connsiteX9" fmla="*/ 2324627 w 4578521"/>
              <a:gd name="connsiteY9" fmla="*/ 2856773 h 5016773"/>
              <a:gd name="connsiteX10" fmla="*/ 1082315 w 4578521"/>
              <a:gd name="connsiteY10" fmla="*/ 1480140 h 5016773"/>
              <a:gd name="connsiteX11" fmla="*/ 1349010 w 4578521"/>
              <a:gd name="connsiteY11" fmla="*/ 1591279 h 5016773"/>
              <a:gd name="connsiteX12" fmla="*/ 2050004 w 4578521"/>
              <a:gd name="connsiteY12" fmla="*/ 2295287 h 5016773"/>
              <a:gd name="connsiteX13" fmla="*/ 2048860 w 4578521"/>
              <a:gd name="connsiteY13" fmla="*/ 2829149 h 5016773"/>
              <a:gd name="connsiteX14" fmla="*/ 1344852 w 4578521"/>
              <a:gd name="connsiteY14" fmla="*/ 3530146 h 5016773"/>
              <a:gd name="connsiteX15" fmla="*/ 810989 w 4578521"/>
              <a:gd name="connsiteY15" fmla="*/ 3529000 h 5016773"/>
              <a:gd name="connsiteX16" fmla="*/ 109994 w 4578521"/>
              <a:gd name="connsiteY16" fmla="*/ 2824992 h 5016773"/>
              <a:gd name="connsiteX17" fmla="*/ 111139 w 4578521"/>
              <a:gd name="connsiteY17" fmla="*/ 2291130 h 5016773"/>
              <a:gd name="connsiteX18" fmla="*/ 815147 w 4578521"/>
              <a:gd name="connsiteY18" fmla="*/ 1590134 h 5016773"/>
              <a:gd name="connsiteX19" fmla="*/ 1082315 w 4578521"/>
              <a:gd name="connsiteY19" fmla="*/ 1480140 h 5016773"/>
              <a:gd name="connsiteX20" fmla="*/ 3500837 w 4578521"/>
              <a:gd name="connsiteY20" fmla="*/ 1380750 h 5016773"/>
              <a:gd name="connsiteX21" fmla="*/ 3767531 w 4578521"/>
              <a:gd name="connsiteY21" fmla="*/ 1491889 h 5016773"/>
              <a:gd name="connsiteX22" fmla="*/ 4468526 w 4578521"/>
              <a:gd name="connsiteY22" fmla="*/ 2195897 h 5016773"/>
              <a:gd name="connsiteX23" fmla="*/ 4467382 w 4578521"/>
              <a:gd name="connsiteY23" fmla="*/ 2729759 h 5016773"/>
              <a:gd name="connsiteX24" fmla="*/ 3763373 w 4578521"/>
              <a:gd name="connsiteY24" fmla="*/ 3430756 h 5016773"/>
              <a:gd name="connsiteX25" fmla="*/ 3229511 w 4578521"/>
              <a:gd name="connsiteY25" fmla="*/ 3429610 h 5016773"/>
              <a:gd name="connsiteX26" fmla="*/ 2528516 w 4578521"/>
              <a:gd name="connsiteY26" fmla="*/ 2725602 h 5016773"/>
              <a:gd name="connsiteX27" fmla="*/ 2529661 w 4578521"/>
              <a:gd name="connsiteY27" fmla="*/ 2191740 h 5016773"/>
              <a:gd name="connsiteX28" fmla="*/ 3233669 w 4578521"/>
              <a:gd name="connsiteY28" fmla="*/ 1490744 h 5016773"/>
              <a:gd name="connsiteX29" fmla="*/ 3500837 w 4578521"/>
              <a:gd name="connsiteY29" fmla="*/ 1380750 h 5016773"/>
              <a:gd name="connsiteX30" fmla="*/ 2225474 w 4578521"/>
              <a:gd name="connsiteY30" fmla="*/ 0 h 5016773"/>
              <a:gd name="connsiteX31" fmla="*/ 2492168 w 4578521"/>
              <a:gd name="connsiteY31" fmla="*/ 111139 h 5016773"/>
              <a:gd name="connsiteX32" fmla="*/ 3193163 w 4578521"/>
              <a:gd name="connsiteY32" fmla="*/ 815147 h 5016773"/>
              <a:gd name="connsiteX33" fmla="*/ 3192019 w 4578521"/>
              <a:gd name="connsiteY33" fmla="*/ 1349010 h 5016773"/>
              <a:gd name="connsiteX34" fmla="*/ 2488011 w 4578521"/>
              <a:gd name="connsiteY34" fmla="*/ 2050005 h 5016773"/>
              <a:gd name="connsiteX35" fmla="*/ 1954148 w 4578521"/>
              <a:gd name="connsiteY35" fmla="*/ 2048860 h 5016773"/>
              <a:gd name="connsiteX36" fmla="*/ 1253153 w 4578521"/>
              <a:gd name="connsiteY36" fmla="*/ 1344852 h 5016773"/>
              <a:gd name="connsiteX37" fmla="*/ 1254298 w 4578521"/>
              <a:gd name="connsiteY37" fmla="*/ 810990 h 5016773"/>
              <a:gd name="connsiteX38" fmla="*/ 1958306 w 4578521"/>
              <a:gd name="connsiteY38" fmla="*/ 109994 h 5016773"/>
              <a:gd name="connsiteX39" fmla="*/ 2225474 w 4578521"/>
              <a:gd name="connsiteY39" fmla="*/ 0 h 50167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4578521" h="5016773">
                <a:moveTo>
                  <a:pt x="2324627" y="2856773"/>
                </a:moveTo>
                <a:cubicBezTo>
                  <a:pt x="2421237" y="2856980"/>
                  <a:pt x="2517769" y="2894043"/>
                  <a:pt x="2591321" y="2967912"/>
                </a:cubicBezTo>
                <a:lnTo>
                  <a:pt x="3292316" y="3671920"/>
                </a:lnTo>
                <a:cubicBezTo>
                  <a:pt x="3439423" y="3819659"/>
                  <a:pt x="3438910" y="4058677"/>
                  <a:pt x="3291172" y="4205783"/>
                </a:cubicBezTo>
                <a:lnTo>
                  <a:pt x="2587163" y="4906779"/>
                </a:lnTo>
                <a:cubicBezTo>
                  <a:pt x="2439425" y="5053884"/>
                  <a:pt x="2200407" y="5053372"/>
                  <a:pt x="2053301" y="4905633"/>
                </a:cubicBezTo>
                <a:lnTo>
                  <a:pt x="1352306" y="4201625"/>
                </a:lnTo>
                <a:cubicBezTo>
                  <a:pt x="1205200" y="4053887"/>
                  <a:pt x="1205713" y="3814869"/>
                  <a:pt x="1353451" y="3667763"/>
                </a:cubicBezTo>
                <a:lnTo>
                  <a:pt x="2057459" y="2966767"/>
                </a:lnTo>
                <a:cubicBezTo>
                  <a:pt x="2131328" y="2893214"/>
                  <a:pt x="2228017" y="2856565"/>
                  <a:pt x="2324627" y="2856773"/>
                </a:cubicBezTo>
                <a:close/>
                <a:moveTo>
                  <a:pt x="1082315" y="1480140"/>
                </a:moveTo>
                <a:cubicBezTo>
                  <a:pt x="1178925" y="1480347"/>
                  <a:pt x="1275457" y="1517410"/>
                  <a:pt x="1349010" y="1591279"/>
                </a:cubicBezTo>
                <a:lnTo>
                  <a:pt x="2050004" y="2295287"/>
                </a:lnTo>
                <a:cubicBezTo>
                  <a:pt x="2197111" y="2443026"/>
                  <a:pt x="2196598" y="2682044"/>
                  <a:pt x="2048860" y="2829149"/>
                </a:cubicBezTo>
                <a:lnTo>
                  <a:pt x="1344852" y="3530146"/>
                </a:lnTo>
                <a:cubicBezTo>
                  <a:pt x="1197113" y="3677251"/>
                  <a:pt x="958095" y="3676739"/>
                  <a:pt x="810989" y="3529000"/>
                </a:cubicBezTo>
                <a:lnTo>
                  <a:pt x="109994" y="2824992"/>
                </a:lnTo>
                <a:cubicBezTo>
                  <a:pt x="-37112" y="2677254"/>
                  <a:pt x="-36599" y="2438235"/>
                  <a:pt x="111139" y="2291130"/>
                </a:cubicBezTo>
                <a:lnTo>
                  <a:pt x="815147" y="1590134"/>
                </a:lnTo>
                <a:cubicBezTo>
                  <a:pt x="889016" y="1516581"/>
                  <a:pt x="985705" y="1479932"/>
                  <a:pt x="1082315" y="1480140"/>
                </a:cubicBezTo>
                <a:close/>
                <a:moveTo>
                  <a:pt x="3500837" y="1380750"/>
                </a:moveTo>
                <a:cubicBezTo>
                  <a:pt x="3597447" y="1380957"/>
                  <a:pt x="3693979" y="1418020"/>
                  <a:pt x="3767531" y="1491889"/>
                </a:cubicBezTo>
                <a:lnTo>
                  <a:pt x="4468526" y="2195897"/>
                </a:lnTo>
                <a:cubicBezTo>
                  <a:pt x="4615633" y="2343636"/>
                  <a:pt x="4615120" y="2582654"/>
                  <a:pt x="4467382" y="2729759"/>
                </a:cubicBezTo>
                <a:lnTo>
                  <a:pt x="3763373" y="3430756"/>
                </a:lnTo>
                <a:cubicBezTo>
                  <a:pt x="3615635" y="3577861"/>
                  <a:pt x="3376617" y="3577349"/>
                  <a:pt x="3229511" y="3429610"/>
                </a:cubicBezTo>
                <a:lnTo>
                  <a:pt x="2528516" y="2725602"/>
                </a:lnTo>
                <a:cubicBezTo>
                  <a:pt x="2381410" y="2577864"/>
                  <a:pt x="2381923" y="2338845"/>
                  <a:pt x="2529661" y="2191740"/>
                </a:cubicBezTo>
                <a:lnTo>
                  <a:pt x="3233669" y="1490744"/>
                </a:lnTo>
                <a:cubicBezTo>
                  <a:pt x="3307538" y="1417191"/>
                  <a:pt x="3404227" y="1380542"/>
                  <a:pt x="3500837" y="1380750"/>
                </a:cubicBezTo>
                <a:close/>
                <a:moveTo>
                  <a:pt x="2225474" y="0"/>
                </a:moveTo>
                <a:cubicBezTo>
                  <a:pt x="2322084" y="207"/>
                  <a:pt x="2418615" y="37270"/>
                  <a:pt x="2492168" y="111139"/>
                </a:cubicBezTo>
                <a:lnTo>
                  <a:pt x="3193163" y="815147"/>
                </a:lnTo>
                <a:cubicBezTo>
                  <a:pt x="3340269" y="962886"/>
                  <a:pt x="3339757" y="1201904"/>
                  <a:pt x="3192019" y="1349010"/>
                </a:cubicBezTo>
                <a:lnTo>
                  <a:pt x="2488011" y="2050005"/>
                </a:lnTo>
                <a:cubicBezTo>
                  <a:pt x="2340273" y="2197111"/>
                  <a:pt x="2101254" y="2196599"/>
                  <a:pt x="1954148" y="2048860"/>
                </a:cubicBezTo>
                <a:lnTo>
                  <a:pt x="1253153" y="1344852"/>
                </a:lnTo>
                <a:cubicBezTo>
                  <a:pt x="1106047" y="1197114"/>
                  <a:pt x="1106560" y="958096"/>
                  <a:pt x="1254298" y="810990"/>
                </a:cubicBezTo>
                <a:lnTo>
                  <a:pt x="1958306" y="109994"/>
                </a:lnTo>
                <a:cubicBezTo>
                  <a:pt x="2032175" y="36441"/>
                  <a:pt x="2128864" y="-207"/>
                  <a:pt x="2225474" y="0"/>
                </a:cubicBezTo>
                <a:close/>
              </a:path>
            </a:pathLst>
          </a:custGeom>
          <a:effectLst/>
        </p:spPr>
        <p:txBody>
          <a:bodyPr wrap="square">
            <a:noAutofit/>
          </a:bodyPr>
          <a:lstStyle>
            <a:lvl1pPr marL="0" indent="0">
              <a:buNone/>
              <a:defRPr sz="2600">
                <a:ln>
                  <a:noFill/>
                </a:ln>
                <a:solidFill>
                  <a:schemeClr val="bg1">
                    <a:lumMod val="85000"/>
                  </a:schemeClr>
                </a:solidFill>
              </a:defRPr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59511558"/>
      </p:ext>
    </p:extLst>
  </p:cSld>
  <p:clrMapOvr>
    <a:masterClrMapping/>
  </p:clrMapOvr>
</p:sldLayout>
</file>

<file path=ppt/slideLayouts/slideLayout9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 noChangeAspect="1"/>
          </p:cNvSpPr>
          <p:nvPr>
            <p:ph type="pic" sz="quarter" idx="52"/>
          </p:nvPr>
        </p:nvSpPr>
        <p:spPr>
          <a:xfrm>
            <a:off x="822412" y="1020929"/>
            <a:ext cx="4234115" cy="4234117"/>
          </a:xfrm>
          <a:custGeom>
            <a:avLst/>
            <a:gdLst>
              <a:gd name="connsiteX0" fmla="*/ 2076436 w 4143985"/>
              <a:gd name="connsiteY0" fmla="*/ 2 h 4143986"/>
              <a:gd name="connsiteX1" fmla="*/ 2588092 w 4143985"/>
              <a:gd name="connsiteY1" fmla="*/ 213223 h 4143986"/>
              <a:gd name="connsiteX2" fmla="*/ 3932959 w 4143985"/>
              <a:gd name="connsiteY2" fmla="*/ 1563871 h 4143986"/>
              <a:gd name="connsiteX3" fmla="*/ 3930763 w 4143985"/>
              <a:gd name="connsiteY3" fmla="*/ 2588092 h 4143986"/>
              <a:gd name="connsiteX4" fmla="*/ 2580115 w 4143985"/>
              <a:gd name="connsiteY4" fmla="*/ 3932960 h 4143986"/>
              <a:gd name="connsiteX5" fmla="*/ 1555894 w 4143985"/>
              <a:gd name="connsiteY5" fmla="*/ 3930763 h 4143986"/>
              <a:gd name="connsiteX6" fmla="*/ 211027 w 4143985"/>
              <a:gd name="connsiteY6" fmla="*/ 2580115 h 4143986"/>
              <a:gd name="connsiteX7" fmla="*/ 213223 w 4143985"/>
              <a:gd name="connsiteY7" fmla="*/ 1555895 h 4143986"/>
              <a:gd name="connsiteX8" fmla="*/ 1563871 w 4143985"/>
              <a:gd name="connsiteY8" fmla="*/ 211027 h 4143986"/>
              <a:gd name="connsiteX9" fmla="*/ 2076436 w 4143985"/>
              <a:gd name="connsiteY9" fmla="*/ 2 h 41439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143985" h="4143986">
                <a:moveTo>
                  <a:pt x="2076436" y="2"/>
                </a:moveTo>
                <a:cubicBezTo>
                  <a:pt x="2261784" y="399"/>
                  <a:pt x="2446980" y="71505"/>
                  <a:pt x="2588092" y="213223"/>
                </a:cubicBezTo>
                <a:lnTo>
                  <a:pt x="3932959" y="1563871"/>
                </a:lnTo>
                <a:cubicBezTo>
                  <a:pt x="4215184" y="1847309"/>
                  <a:pt x="4214200" y="2305868"/>
                  <a:pt x="3930763" y="2588092"/>
                </a:cubicBezTo>
                <a:lnTo>
                  <a:pt x="2580115" y="3932960"/>
                </a:lnTo>
                <a:cubicBezTo>
                  <a:pt x="2296678" y="4215184"/>
                  <a:pt x="1838119" y="4214201"/>
                  <a:pt x="1555894" y="3930763"/>
                </a:cubicBezTo>
                <a:lnTo>
                  <a:pt x="211027" y="2580115"/>
                </a:lnTo>
                <a:cubicBezTo>
                  <a:pt x="-71198" y="2296678"/>
                  <a:pt x="-70214" y="1838119"/>
                  <a:pt x="213223" y="1555895"/>
                </a:cubicBezTo>
                <a:lnTo>
                  <a:pt x="1563871" y="211027"/>
                </a:lnTo>
                <a:cubicBezTo>
                  <a:pt x="1705590" y="69915"/>
                  <a:pt x="1891089" y="-396"/>
                  <a:pt x="2076436" y="2"/>
                </a:cubicBezTo>
                <a:close/>
              </a:path>
            </a:pathLst>
          </a:custGeom>
          <a:effectLst/>
        </p:spPr>
        <p:txBody>
          <a:bodyPr wrap="square">
            <a:noAutofit/>
          </a:bodyPr>
          <a:lstStyle>
            <a:lvl1pPr marL="0" indent="0">
              <a:buNone/>
              <a:defRPr sz="2600">
                <a:ln>
                  <a:noFill/>
                </a:ln>
                <a:solidFill>
                  <a:schemeClr val="bg1">
                    <a:lumMod val="85000"/>
                  </a:schemeClr>
                </a:solidFill>
              </a:defRPr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79102119"/>
      </p:ext>
    </p:extLst>
  </p:cSld>
  <p:clrMapOvr>
    <a:masterClrMapping/>
  </p:clrMapOvr>
</p:sldLayout>
</file>

<file path=ppt/slideLayouts/slideLayout9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 noChangeAspect="1"/>
          </p:cNvSpPr>
          <p:nvPr>
            <p:ph type="pic" sz="quarter" idx="52"/>
          </p:nvPr>
        </p:nvSpPr>
        <p:spPr>
          <a:xfrm>
            <a:off x="7024908" y="1164148"/>
            <a:ext cx="4234115" cy="4234117"/>
          </a:xfrm>
          <a:custGeom>
            <a:avLst/>
            <a:gdLst>
              <a:gd name="connsiteX0" fmla="*/ 2076436 w 4143985"/>
              <a:gd name="connsiteY0" fmla="*/ 2 h 4143986"/>
              <a:gd name="connsiteX1" fmla="*/ 2588092 w 4143985"/>
              <a:gd name="connsiteY1" fmla="*/ 213223 h 4143986"/>
              <a:gd name="connsiteX2" fmla="*/ 3932959 w 4143985"/>
              <a:gd name="connsiteY2" fmla="*/ 1563871 h 4143986"/>
              <a:gd name="connsiteX3" fmla="*/ 3930763 w 4143985"/>
              <a:gd name="connsiteY3" fmla="*/ 2588092 h 4143986"/>
              <a:gd name="connsiteX4" fmla="*/ 2580115 w 4143985"/>
              <a:gd name="connsiteY4" fmla="*/ 3932960 h 4143986"/>
              <a:gd name="connsiteX5" fmla="*/ 1555894 w 4143985"/>
              <a:gd name="connsiteY5" fmla="*/ 3930763 h 4143986"/>
              <a:gd name="connsiteX6" fmla="*/ 211027 w 4143985"/>
              <a:gd name="connsiteY6" fmla="*/ 2580115 h 4143986"/>
              <a:gd name="connsiteX7" fmla="*/ 213223 w 4143985"/>
              <a:gd name="connsiteY7" fmla="*/ 1555895 h 4143986"/>
              <a:gd name="connsiteX8" fmla="*/ 1563871 w 4143985"/>
              <a:gd name="connsiteY8" fmla="*/ 211027 h 4143986"/>
              <a:gd name="connsiteX9" fmla="*/ 2076436 w 4143985"/>
              <a:gd name="connsiteY9" fmla="*/ 2 h 41439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143985" h="4143986">
                <a:moveTo>
                  <a:pt x="2076436" y="2"/>
                </a:moveTo>
                <a:cubicBezTo>
                  <a:pt x="2261784" y="399"/>
                  <a:pt x="2446980" y="71505"/>
                  <a:pt x="2588092" y="213223"/>
                </a:cubicBezTo>
                <a:lnTo>
                  <a:pt x="3932959" y="1563871"/>
                </a:lnTo>
                <a:cubicBezTo>
                  <a:pt x="4215184" y="1847309"/>
                  <a:pt x="4214200" y="2305868"/>
                  <a:pt x="3930763" y="2588092"/>
                </a:cubicBezTo>
                <a:lnTo>
                  <a:pt x="2580115" y="3932960"/>
                </a:lnTo>
                <a:cubicBezTo>
                  <a:pt x="2296678" y="4215184"/>
                  <a:pt x="1838119" y="4214201"/>
                  <a:pt x="1555894" y="3930763"/>
                </a:cubicBezTo>
                <a:lnTo>
                  <a:pt x="211027" y="2580115"/>
                </a:lnTo>
                <a:cubicBezTo>
                  <a:pt x="-71198" y="2296678"/>
                  <a:pt x="-70214" y="1838119"/>
                  <a:pt x="213223" y="1555895"/>
                </a:cubicBezTo>
                <a:lnTo>
                  <a:pt x="1563871" y="211027"/>
                </a:lnTo>
                <a:cubicBezTo>
                  <a:pt x="1705590" y="69915"/>
                  <a:pt x="1891089" y="-396"/>
                  <a:pt x="2076436" y="2"/>
                </a:cubicBezTo>
                <a:close/>
              </a:path>
            </a:pathLst>
          </a:custGeom>
          <a:effectLst/>
        </p:spPr>
        <p:txBody>
          <a:bodyPr wrap="square">
            <a:noAutofit/>
          </a:bodyPr>
          <a:lstStyle>
            <a:lvl1pPr marL="0" indent="0">
              <a:buNone/>
              <a:defRPr sz="2600">
                <a:ln>
                  <a:noFill/>
                </a:ln>
                <a:solidFill>
                  <a:schemeClr val="bg1">
                    <a:lumMod val="85000"/>
                  </a:schemeClr>
                </a:solidFill>
              </a:defRPr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15545957"/>
      </p:ext>
    </p:extLst>
  </p:cSld>
  <p:clrMapOvr>
    <a:masterClrMapping/>
  </p:clrMapOvr>
</p:sldLayout>
</file>

<file path=ppt/slideLayouts/slideLayout9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7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995363" y="685800"/>
            <a:ext cx="10312400" cy="5322888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260912603"/>
      </p:ext>
    </p:extLst>
  </p:cSld>
  <p:clrMapOvr>
    <a:masterClrMapping/>
  </p:clrMapOvr>
</p:sldLayout>
</file>

<file path=ppt/slideLayouts/slideLayout9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5086350" y="685800"/>
            <a:ext cx="6556375" cy="2873375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919897828"/>
      </p:ext>
    </p:extLst>
  </p:cSld>
  <p:clrMapOvr>
    <a:masterClrMapping/>
  </p:clrMapOvr>
</p:sldLayout>
</file>

<file path=ppt/slideLayouts/slideLayout9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7"/>
          <p:cNvSpPr>
            <a:spLocks noGrp="1"/>
          </p:cNvSpPr>
          <p:nvPr>
            <p:ph type="pic" sz="quarter" idx="12"/>
          </p:nvPr>
        </p:nvSpPr>
        <p:spPr>
          <a:xfrm>
            <a:off x="8489802" y="716692"/>
            <a:ext cx="1420316" cy="1432336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5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10063229" y="716692"/>
            <a:ext cx="1420316" cy="1432336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6" name="Picture Placeholder 7"/>
          <p:cNvSpPr>
            <a:spLocks noGrp="1"/>
          </p:cNvSpPr>
          <p:nvPr>
            <p:ph type="pic" sz="quarter" idx="14"/>
          </p:nvPr>
        </p:nvSpPr>
        <p:spPr>
          <a:xfrm>
            <a:off x="8489802" y="2277763"/>
            <a:ext cx="1420316" cy="1432336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7" name="Picture Placeholder 7"/>
          <p:cNvSpPr>
            <a:spLocks noGrp="1"/>
          </p:cNvSpPr>
          <p:nvPr>
            <p:ph type="pic" sz="quarter" idx="15"/>
          </p:nvPr>
        </p:nvSpPr>
        <p:spPr>
          <a:xfrm>
            <a:off x="10063229" y="2277763"/>
            <a:ext cx="1420316" cy="1432336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  <p:sp>
        <p:nvSpPr>
          <p:cNvPr id="8" name="Picture Placeholder 7"/>
          <p:cNvSpPr>
            <a:spLocks noGrp="1"/>
          </p:cNvSpPr>
          <p:nvPr>
            <p:ph type="pic" sz="quarter" idx="16"/>
          </p:nvPr>
        </p:nvSpPr>
        <p:spPr>
          <a:xfrm>
            <a:off x="882157" y="1841157"/>
            <a:ext cx="3207929" cy="5004486"/>
          </a:xfrm>
          <a:prstGeom prst="rect">
            <a:avLst/>
          </a:prstGeom>
        </p:spPr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299779506"/>
      </p:ext>
    </p:extLst>
  </p:cSld>
  <p:clrMapOvr>
    <a:masterClrMapping/>
  </p:clrMapOvr>
</p:sldLayout>
</file>

<file path=ppt/slideLayouts/slideLayout10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ounded Rectangle 1"/>
          <p:cNvSpPr/>
          <p:nvPr userDrawn="1"/>
        </p:nvSpPr>
        <p:spPr>
          <a:xfrm>
            <a:off x="0" y="-27384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3" name="Rounded Rectangle 2"/>
          <p:cNvSpPr/>
          <p:nvPr userDrawn="1"/>
        </p:nvSpPr>
        <p:spPr>
          <a:xfrm>
            <a:off x="4876800" y="-27384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4" name="Rounded Rectangle 3"/>
          <p:cNvSpPr/>
          <p:nvPr userDrawn="1"/>
        </p:nvSpPr>
        <p:spPr>
          <a:xfrm>
            <a:off x="9753600" y="-27384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5" name="Rounded Rectangle 4"/>
          <p:cNvSpPr/>
          <p:nvPr userDrawn="1"/>
        </p:nvSpPr>
        <p:spPr>
          <a:xfrm>
            <a:off x="2438400" y="2266479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6" name="Rounded Rectangle 5"/>
          <p:cNvSpPr/>
          <p:nvPr userDrawn="1"/>
        </p:nvSpPr>
        <p:spPr>
          <a:xfrm>
            <a:off x="7315200" y="2266479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7" name="Rounded Rectangle 6"/>
          <p:cNvSpPr/>
          <p:nvPr userDrawn="1"/>
        </p:nvSpPr>
        <p:spPr>
          <a:xfrm>
            <a:off x="0" y="4564138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8" name="Rounded Rectangle 7"/>
          <p:cNvSpPr/>
          <p:nvPr userDrawn="1"/>
        </p:nvSpPr>
        <p:spPr>
          <a:xfrm>
            <a:off x="4876800" y="4564138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9" name="Rounded Rectangle 8"/>
          <p:cNvSpPr/>
          <p:nvPr userDrawn="1"/>
        </p:nvSpPr>
        <p:spPr>
          <a:xfrm>
            <a:off x="9753600" y="4564138"/>
            <a:ext cx="2438400" cy="2293862"/>
          </a:xfrm>
          <a:prstGeom prst="roundRect">
            <a:avLst>
              <a:gd name="adj" fmla="val 0"/>
            </a:avLst>
          </a:prstGeom>
          <a:solidFill>
            <a:schemeClr val="bg1"/>
          </a:solidFill>
          <a:ln>
            <a:noFill/>
          </a:ln>
          <a:effectLst/>
        </p:spPr>
        <p:style>
          <a:lnRef idx="1">
            <a:schemeClr val="accent1"/>
          </a:lnRef>
          <a:fillRef idx="3">
            <a:schemeClr val="accent1"/>
          </a:fillRef>
          <a:effectRef idx="2">
            <a:schemeClr val="accent1"/>
          </a:effectRef>
          <a:fontRef idx="minor">
            <a:schemeClr val="lt1"/>
          </a:fontRef>
        </p:style>
        <p:txBody>
          <a:bodyPr lIns="121862" tIns="60932" rIns="121862" bIns="60932" rtlCol="0" anchor="ctr"/>
          <a:lstStyle/>
          <a:p>
            <a:pPr algn="ctr"/>
            <a:endParaRPr lang="en-US" sz="1000" dirty="0">
              <a:solidFill>
                <a:srgbClr val="7F7F7F"/>
              </a:solidFill>
            </a:endParaRPr>
          </a:p>
        </p:txBody>
      </p:sp>
      <p:sp>
        <p:nvSpPr>
          <p:cNvPr id="10" name="Picture Placeholder 2"/>
          <p:cNvSpPr>
            <a:spLocks noGrp="1"/>
          </p:cNvSpPr>
          <p:nvPr>
            <p:ph type="pic" sz="quarter" idx="17"/>
          </p:nvPr>
        </p:nvSpPr>
        <p:spPr>
          <a:xfrm>
            <a:off x="2438399" y="-27384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  <p:sp>
        <p:nvSpPr>
          <p:cNvPr id="11" name="Picture Placeholder 2"/>
          <p:cNvSpPr>
            <a:spLocks noGrp="1"/>
          </p:cNvSpPr>
          <p:nvPr>
            <p:ph type="pic" sz="quarter" idx="55"/>
          </p:nvPr>
        </p:nvSpPr>
        <p:spPr>
          <a:xfrm>
            <a:off x="7315199" y="-27384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  <p:sp>
        <p:nvSpPr>
          <p:cNvPr id="12" name="Picture Placeholder 2"/>
          <p:cNvSpPr>
            <a:spLocks noGrp="1"/>
          </p:cNvSpPr>
          <p:nvPr>
            <p:ph type="pic" sz="quarter" idx="56"/>
          </p:nvPr>
        </p:nvSpPr>
        <p:spPr>
          <a:xfrm>
            <a:off x="0" y="2262681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  <p:sp>
        <p:nvSpPr>
          <p:cNvPr id="13" name="Picture Placeholder 2"/>
          <p:cNvSpPr>
            <a:spLocks noGrp="1"/>
          </p:cNvSpPr>
          <p:nvPr>
            <p:ph type="pic" sz="quarter" idx="57"/>
          </p:nvPr>
        </p:nvSpPr>
        <p:spPr>
          <a:xfrm>
            <a:off x="4876886" y="2262681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  <p:sp>
        <p:nvSpPr>
          <p:cNvPr id="14" name="Picture Placeholder 2"/>
          <p:cNvSpPr>
            <a:spLocks noGrp="1"/>
          </p:cNvSpPr>
          <p:nvPr>
            <p:ph type="pic" sz="quarter" idx="58"/>
          </p:nvPr>
        </p:nvSpPr>
        <p:spPr>
          <a:xfrm>
            <a:off x="9753599" y="2262681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  <p:sp>
        <p:nvSpPr>
          <p:cNvPr id="15" name="Picture Placeholder 2"/>
          <p:cNvSpPr>
            <a:spLocks noGrp="1"/>
          </p:cNvSpPr>
          <p:nvPr>
            <p:ph type="pic" sz="quarter" idx="59"/>
          </p:nvPr>
        </p:nvSpPr>
        <p:spPr>
          <a:xfrm>
            <a:off x="2438399" y="4564138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  <p:sp>
        <p:nvSpPr>
          <p:cNvPr id="16" name="Picture Placeholder 2"/>
          <p:cNvSpPr>
            <a:spLocks noGrp="1"/>
          </p:cNvSpPr>
          <p:nvPr>
            <p:ph type="pic" sz="quarter" idx="60"/>
          </p:nvPr>
        </p:nvSpPr>
        <p:spPr>
          <a:xfrm>
            <a:off x="7319976" y="4564138"/>
            <a:ext cx="2438400" cy="2297660"/>
          </a:xfrm>
          <a:prstGeom prst="rect">
            <a:avLst/>
          </a:prstGeom>
        </p:spPr>
        <p:txBody>
          <a:bodyPr vert="horz" lIns="243756" tIns="121879" rIns="243756" bIns="121879"/>
          <a:lstStyle>
            <a:lvl1pPr marL="0" indent="0" algn="ctr">
              <a:buNone/>
              <a:defRPr sz="1200">
                <a:solidFill>
                  <a:srgbClr val="7F7F7F"/>
                </a:solidFill>
                <a:latin typeface="Lato Regular"/>
                <a:cs typeface="Lato Regular"/>
              </a:defRPr>
            </a:lvl1pPr>
          </a:lstStyle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45037106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3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3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3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3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3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3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3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600"/>
                            </p:stCondLst>
                            <p:childTnLst>
                              <p:par>
                                <p:cTn id="1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3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3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3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900"/>
                            </p:stCondLst>
                            <p:childTnLst>
                              <p:par>
                                <p:cTn id="2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3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3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3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200"/>
                            </p:stCondLst>
                            <p:childTnLst>
                              <p:par>
                                <p:cTn id="2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3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3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3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7" dur="3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3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3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1800"/>
                            </p:stCondLst>
                            <p:childTnLst>
                              <p:par>
                                <p:cTn id="4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3" dur="3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3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3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21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3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3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3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2400"/>
                            </p:stCondLst>
                            <p:childTnLst>
                              <p:par>
                                <p:cTn id="53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53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2900"/>
                            </p:stCondLst>
                            <p:childTnLst>
                              <p:par>
                                <p:cTn id="59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59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400"/>
                            </p:stCondLst>
                            <p:childTnLst>
                              <p:par>
                                <p:cTn id="65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65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900"/>
                            </p:stCondLst>
                            <p:childTnLst>
                              <p:par>
                                <p:cTn id="71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71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400"/>
                            </p:stCondLst>
                            <p:childTnLst>
                              <p:par>
                                <p:cTn id="77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77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900"/>
                            </p:stCondLst>
                            <p:childTnLst>
                              <p:par>
                                <p:cTn id="83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83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5400"/>
                            </p:stCondLst>
                            <p:childTnLst>
                              <p:par>
                                <p:cTn id="89" presetID="53" presetClass="entr" presetSubtype="16" fill="hold" grpId="0" nodeType="after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89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  <p:bldP spid="4" grpId="0" animBg="1"/>
      <p:bldP spid="5" grpId="0" animBg="1"/>
      <p:bldP spid="6" grpId="0" animBg="1"/>
      <p:bldP spid="7" grpId="0" animBg="1"/>
      <p:bldP spid="8" grpId="0" animBg="1"/>
      <p:bldP spid="9" grpId="0" animBg="1"/>
      <p:bldP spid="10" grpId="0"/>
      <p:bldP spid="11" grpId="0"/>
      <p:bldP spid="12" grpId="0"/>
      <p:bldP spid="13" grpId="0"/>
      <p:bldP spid="14" grpId="0"/>
      <p:bldP spid="15" grpId="0"/>
      <p:bldP spid="16" grpId="0"/>
    </p:bldLst>
  </p:timing>
</p:sldLayout>
</file>

<file path=ppt/slideLayouts/slideLayout10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4048547" y="2014123"/>
            <a:ext cx="1855305" cy="170953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4048546" y="4088088"/>
            <a:ext cx="1855305" cy="170953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13"/>
          </p:nvPr>
        </p:nvSpPr>
        <p:spPr>
          <a:xfrm>
            <a:off x="6255027" y="2014123"/>
            <a:ext cx="1855305" cy="170953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5" name="Picture Placeholder 2"/>
          <p:cNvSpPr>
            <a:spLocks noGrp="1"/>
          </p:cNvSpPr>
          <p:nvPr>
            <p:ph type="pic" sz="quarter" idx="14"/>
          </p:nvPr>
        </p:nvSpPr>
        <p:spPr>
          <a:xfrm>
            <a:off x="6255026" y="4088088"/>
            <a:ext cx="1855305" cy="1709530"/>
          </a:xfrm>
          <a:prstGeom prst="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600643242"/>
      </p:ext>
    </p:extLst>
  </p:cSld>
  <p:clrMapOvr>
    <a:masterClrMapping/>
  </p:clrMapOvr>
</p:sldLayout>
</file>

<file path=ppt/slideLayouts/slideLayout10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1522413" y="1814513"/>
            <a:ext cx="1903412" cy="3933825"/>
          </a:xfrm>
          <a:prstGeom prst="round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051988538"/>
      </p:ext>
    </p:extLst>
  </p:cSld>
  <p:clrMapOvr>
    <a:masterClrMapping/>
  </p:clrMapOvr>
</p:sldLayout>
</file>

<file path=ppt/slideLayouts/slideLayout10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2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1131888" y="1776413"/>
            <a:ext cx="1903412" cy="3933825"/>
          </a:xfrm>
          <a:prstGeom prst="roundRect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2703513" y="2395538"/>
            <a:ext cx="1903412" cy="3933825"/>
          </a:xfrm>
          <a:prstGeom prst="round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40360195"/>
      </p:ext>
    </p:extLst>
  </p:cSld>
  <p:clrMapOvr>
    <a:masterClrMapping/>
  </p:clrMapOvr>
</p:sldLayout>
</file>

<file path=ppt/slideLayouts/slideLayout10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3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3884613" y="1724025"/>
            <a:ext cx="1903412" cy="3933825"/>
          </a:xfrm>
          <a:prstGeom prst="roundRect">
            <a:avLst/>
          </a:prstGeom>
        </p:spPr>
        <p:txBody>
          <a:bodyPr/>
          <a:lstStyle/>
          <a:p>
            <a:endParaRPr lang="id-ID"/>
          </a:p>
        </p:txBody>
      </p:sp>
      <p:sp>
        <p:nvSpPr>
          <p:cNvPr id="3" name="Picture Placeholder 3"/>
          <p:cNvSpPr>
            <a:spLocks noGrp="1"/>
          </p:cNvSpPr>
          <p:nvPr>
            <p:ph type="pic" sz="quarter" idx="11"/>
          </p:nvPr>
        </p:nvSpPr>
        <p:spPr>
          <a:xfrm>
            <a:off x="6456363" y="1724026"/>
            <a:ext cx="1903412" cy="3933825"/>
          </a:xfrm>
          <a:prstGeom prst="round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73483813"/>
      </p:ext>
    </p:extLst>
  </p:cSld>
  <p:clrMapOvr>
    <a:masterClrMapping/>
  </p:clrMapOvr>
</p:sldLayout>
</file>

<file path=ppt/slideLayouts/slideLayout10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9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8913813" y="1985963"/>
            <a:ext cx="1903412" cy="3933825"/>
          </a:xfrm>
          <a:prstGeom prst="roundRect">
            <a:avLst/>
          </a:prstGeom>
        </p:spPr>
        <p:txBody>
          <a:bodyPr/>
          <a:lstStyle/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4213445075"/>
      </p:ext>
    </p:extLst>
  </p:cSld>
  <p:clrMapOvr>
    <a:masterClrMapping/>
  </p:clrMapOvr>
</p:sldLayout>
</file>

<file path=ppt/slideLayouts/slideLayout10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8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1681144" y="2664031"/>
            <a:ext cx="1549400" cy="2065337"/>
          </a:xfrm>
          <a:prstGeom prst="rect">
            <a:avLst/>
          </a:prstGeom>
        </p:spPr>
        <p:txBody>
          <a:bodyPr/>
          <a:lstStyle/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2213563731"/>
      </p:ext>
    </p:extLst>
  </p:cSld>
  <p:clrMapOvr>
    <a:masterClrMapping/>
  </p:clrMapOvr>
</p:sldLayout>
</file>

<file path=ppt/slideLayouts/slideLayout10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0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/>
          <p:cNvSpPr>
            <a:spLocks noGrp="1"/>
          </p:cNvSpPr>
          <p:nvPr>
            <p:ph type="pic" sz="quarter" idx="10"/>
          </p:nvPr>
        </p:nvSpPr>
        <p:spPr>
          <a:xfrm>
            <a:off x="9196369" y="2378281"/>
            <a:ext cx="1549400" cy="2065337"/>
          </a:xfrm>
          <a:prstGeom prst="rect">
            <a:avLst/>
          </a:prstGeom>
        </p:spPr>
        <p:txBody>
          <a:bodyPr/>
          <a:lstStyle/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750840939"/>
      </p:ext>
    </p:extLst>
  </p:cSld>
  <p:clrMapOvr>
    <a:masterClrMapping/>
  </p:clrMapOvr>
</p:sldLayout>
</file>

<file path=ppt/slideLayouts/slideLayout10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5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924870"/>
      </p:ext>
    </p:extLst>
  </p:cSld>
  <p:clrMapOvr>
    <a:masterClrMapping/>
  </p:clrMapOvr>
</p:sldLayout>
</file>

<file path=ppt/slideLayouts/slideLayout10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1_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5686819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26" Type="http://schemas.openxmlformats.org/officeDocument/2006/relationships/slideLayout" Target="../slideLayouts/slideLayout26.xml"/><Relationship Id="rId21" Type="http://schemas.openxmlformats.org/officeDocument/2006/relationships/slideLayout" Target="../slideLayouts/slideLayout21.xml"/><Relationship Id="rId42" Type="http://schemas.openxmlformats.org/officeDocument/2006/relationships/slideLayout" Target="../slideLayouts/slideLayout42.xml"/><Relationship Id="rId47" Type="http://schemas.openxmlformats.org/officeDocument/2006/relationships/slideLayout" Target="../slideLayouts/slideLayout47.xml"/><Relationship Id="rId63" Type="http://schemas.openxmlformats.org/officeDocument/2006/relationships/slideLayout" Target="../slideLayouts/slideLayout63.xml"/><Relationship Id="rId68" Type="http://schemas.openxmlformats.org/officeDocument/2006/relationships/slideLayout" Target="../slideLayouts/slideLayout68.xml"/><Relationship Id="rId84" Type="http://schemas.openxmlformats.org/officeDocument/2006/relationships/slideLayout" Target="../slideLayouts/slideLayout84.xml"/><Relationship Id="rId89" Type="http://schemas.openxmlformats.org/officeDocument/2006/relationships/slideLayout" Target="../slideLayouts/slideLayout89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9" Type="http://schemas.openxmlformats.org/officeDocument/2006/relationships/slideLayout" Target="../slideLayouts/slideLayout29.xml"/><Relationship Id="rId107" Type="http://schemas.openxmlformats.org/officeDocument/2006/relationships/slideLayout" Target="../slideLayouts/slideLayout107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32" Type="http://schemas.openxmlformats.org/officeDocument/2006/relationships/slideLayout" Target="../slideLayouts/slideLayout32.xml"/><Relationship Id="rId37" Type="http://schemas.openxmlformats.org/officeDocument/2006/relationships/slideLayout" Target="../slideLayouts/slideLayout37.xml"/><Relationship Id="rId40" Type="http://schemas.openxmlformats.org/officeDocument/2006/relationships/slideLayout" Target="../slideLayouts/slideLayout40.xml"/><Relationship Id="rId45" Type="http://schemas.openxmlformats.org/officeDocument/2006/relationships/slideLayout" Target="../slideLayouts/slideLayout45.xml"/><Relationship Id="rId53" Type="http://schemas.openxmlformats.org/officeDocument/2006/relationships/slideLayout" Target="../slideLayouts/slideLayout53.xml"/><Relationship Id="rId58" Type="http://schemas.openxmlformats.org/officeDocument/2006/relationships/slideLayout" Target="../slideLayouts/slideLayout58.xml"/><Relationship Id="rId66" Type="http://schemas.openxmlformats.org/officeDocument/2006/relationships/slideLayout" Target="../slideLayouts/slideLayout66.xml"/><Relationship Id="rId74" Type="http://schemas.openxmlformats.org/officeDocument/2006/relationships/slideLayout" Target="../slideLayouts/slideLayout74.xml"/><Relationship Id="rId79" Type="http://schemas.openxmlformats.org/officeDocument/2006/relationships/slideLayout" Target="../slideLayouts/slideLayout79.xml"/><Relationship Id="rId87" Type="http://schemas.openxmlformats.org/officeDocument/2006/relationships/slideLayout" Target="../slideLayouts/slideLayout87.xml"/><Relationship Id="rId102" Type="http://schemas.openxmlformats.org/officeDocument/2006/relationships/slideLayout" Target="../slideLayouts/slideLayout102.xml"/><Relationship Id="rId110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1" Type="http://schemas.openxmlformats.org/officeDocument/2006/relationships/slideLayout" Target="../slideLayouts/slideLayout61.xml"/><Relationship Id="rId82" Type="http://schemas.openxmlformats.org/officeDocument/2006/relationships/slideLayout" Target="../slideLayouts/slideLayout82.xml"/><Relationship Id="rId90" Type="http://schemas.openxmlformats.org/officeDocument/2006/relationships/slideLayout" Target="../slideLayouts/slideLayout90.xml"/><Relationship Id="rId95" Type="http://schemas.openxmlformats.org/officeDocument/2006/relationships/slideLayout" Target="../slideLayouts/slideLayout95.xml"/><Relationship Id="rId19" Type="http://schemas.openxmlformats.org/officeDocument/2006/relationships/slideLayout" Target="../slideLayouts/slideLayout1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Relationship Id="rId30" Type="http://schemas.openxmlformats.org/officeDocument/2006/relationships/slideLayout" Target="../slideLayouts/slideLayout30.xml"/><Relationship Id="rId35" Type="http://schemas.openxmlformats.org/officeDocument/2006/relationships/slideLayout" Target="../slideLayouts/slideLayout35.xml"/><Relationship Id="rId43" Type="http://schemas.openxmlformats.org/officeDocument/2006/relationships/slideLayout" Target="../slideLayouts/slideLayout43.xml"/><Relationship Id="rId48" Type="http://schemas.openxmlformats.org/officeDocument/2006/relationships/slideLayout" Target="../slideLayouts/slideLayout48.xml"/><Relationship Id="rId56" Type="http://schemas.openxmlformats.org/officeDocument/2006/relationships/slideLayout" Target="../slideLayouts/slideLayout56.xml"/><Relationship Id="rId64" Type="http://schemas.openxmlformats.org/officeDocument/2006/relationships/slideLayout" Target="../slideLayouts/slideLayout64.xml"/><Relationship Id="rId69" Type="http://schemas.openxmlformats.org/officeDocument/2006/relationships/slideLayout" Target="../slideLayouts/slideLayout69.xml"/><Relationship Id="rId77" Type="http://schemas.openxmlformats.org/officeDocument/2006/relationships/slideLayout" Target="../slideLayouts/slideLayout77.xml"/><Relationship Id="rId100" Type="http://schemas.openxmlformats.org/officeDocument/2006/relationships/slideLayout" Target="../slideLayouts/slideLayout100.xml"/><Relationship Id="rId105" Type="http://schemas.openxmlformats.org/officeDocument/2006/relationships/slideLayout" Target="../slideLayouts/slideLayout105.xml"/><Relationship Id="rId8" Type="http://schemas.openxmlformats.org/officeDocument/2006/relationships/slideLayout" Target="../slideLayouts/slideLayout8.xml"/><Relationship Id="rId51" Type="http://schemas.openxmlformats.org/officeDocument/2006/relationships/slideLayout" Target="../slideLayouts/slideLayout51.xml"/><Relationship Id="rId72" Type="http://schemas.openxmlformats.org/officeDocument/2006/relationships/slideLayout" Target="../slideLayouts/slideLayout72.xml"/><Relationship Id="rId80" Type="http://schemas.openxmlformats.org/officeDocument/2006/relationships/slideLayout" Target="../slideLayouts/slideLayout80.xml"/><Relationship Id="rId85" Type="http://schemas.openxmlformats.org/officeDocument/2006/relationships/slideLayout" Target="../slideLayouts/slideLayout85.xml"/><Relationship Id="rId93" Type="http://schemas.openxmlformats.org/officeDocument/2006/relationships/slideLayout" Target="../slideLayouts/slideLayout93.xml"/><Relationship Id="rId98" Type="http://schemas.openxmlformats.org/officeDocument/2006/relationships/slideLayout" Target="../slideLayouts/slideLayout98.xml"/><Relationship Id="rId3" Type="http://schemas.openxmlformats.org/officeDocument/2006/relationships/slideLayout" Target="../slideLayouts/slideLayout3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33" Type="http://schemas.openxmlformats.org/officeDocument/2006/relationships/slideLayout" Target="../slideLayouts/slideLayout33.xml"/><Relationship Id="rId38" Type="http://schemas.openxmlformats.org/officeDocument/2006/relationships/slideLayout" Target="../slideLayouts/slideLayout38.xml"/><Relationship Id="rId46" Type="http://schemas.openxmlformats.org/officeDocument/2006/relationships/slideLayout" Target="../slideLayouts/slideLayout46.xml"/><Relationship Id="rId59" Type="http://schemas.openxmlformats.org/officeDocument/2006/relationships/slideLayout" Target="../slideLayouts/slideLayout59.xml"/><Relationship Id="rId67" Type="http://schemas.openxmlformats.org/officeDocument/2006/relationships/slideLayout" Target="../slideLayouts/slideLayout67.xml"/><Relationship Id="rId103" Type="http://schemas.openxmlformats.org/officeDocument/2006/relationships/slideLayout" Target="../slideLayouts/slideLayout103.xml"/><Relationship Id="rId108" Type="http://schemas.openxmlformats.org/officeDocument/2006/relationships/slideLayout" Target="../slideLayouts/slideLayout108.xml"/><Relationship Id="rId20" Type="http://schemas.openxmlformats.org/officeDocument/2006/relationships/slideLayout" Target="../slideLayouts/slideLayout20.xml"/><Relationship Id="rId41" Type="http://schemas.openxmlformats.org/officeDocument/2006/relationships/slideLayout" Target="../slideLayouts/slideLayout41.xml"/><Relationship Id="rId54" Type="http://schemas.openxmlformats.org/officeDocument/2006/relationships/slideLayout" Target="../slideLayouts/slideLayout54.xml"/><Relationship Id="rId62" Type="http://schemas.openxmlformats.org/officeDocument/2006/relationships/slideLayout" Target="../slideLayouts/slideLayout62.xml"/><Relationship Id="rId70" Type="http://schemas.openxmlformats.org/officeDocument/2006/relationships/slideLayout" Target="../slideLayouts/slideLayout70.xml"/><Relationship Id="rId75" Type="http://schemas.openxmlformats.org/officeDocument/2006/relationships/slideLayout" Target="../slideLayouts/slideLayout75.xml"/><Relationship Id="rId83" Type="http://schemas.openxmlformats.org/officeDocument/2006/relationships/slideLayout" Target="../slideLayouts/slideLayout83.xml"/><Relationship Id="rId88" Type="http://schemas.openxmlformats.org/officeDocument/2006/relationships/slideLayout" Target="../slideLayouts/slideLayout88.xml"/><Relationship Id="rId91" Type="http://schemas.openxmlformats.org/officeDocument/2006/relationships/slideLayout" Target="../slideLayouts/slideLayout91.xml"/><Relationship Id="rId96" Type="http://schemas.openxmlformats.org/officeDocument/2006/relationships/slideLayout" Target="../slideLayouts/slideLayout9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slideLayout" Target="../slideLayouts/slideLayout28.xml"/><Relationship Id="rId36" Type="http://schemas.openxmlformats.org/officeDocument/2006/relationships/slideLayout" Target="../slideLayouts/slideLayout36.xml"/><Relationship Id="rId49" Type="http://schemas.openxmlformats.org/officeDocument/2006/relationships/slideLayout" Target="../slideLayouts/slideLayout49.xml"/><Relationship Id="rId57" Type="http://schemas.openxmlformats.org/officeDocument/2006/relationships/slideLayout" Target="../slideLayouts/slideLayout57.xml"/><Relationship Id="rId106" Type="http://schemas.openxmlformats.org/officeDocument/2006/relationships/slideLayout" Target="../slideLayouts/slideLayout106.xml"/><Relationship Id="rId10" Type="http://schemas.openxmlformats.org/officeDocument/2006/relationships/slideLayout" Target="../slideLayouts/slideLayout10.xml"/><Relationship Id="rId31" Type="http://schemas.openxmlformats.org/officeDocument/2006/relationships/slideLayout" Target="../slideLayouts/slideLayout31.xml"/><Relationship Id="rId44" Type="http://schemas.openxmlformats.org/officeDocument/2006/relationships/slideLayout" Target="../slideLayouts/slideLayout44.xml"/><Relationship Id="rId52" Type="http://schemas.openxmlformats.org/officeDocument/2006/relationships/slideLayout" Target="../slideLayouts/slideLayout52.xml"/><Relationship Id="rId60" Type="http://schemas.openxmlformats.org/officeDocument/2006/relationships/slideLayout" Target="../slideLayouts/slideLayout60.xml"/><Relationship Id="rId65" Type="http://schemas.openxmlformats.org/officeDocument/2006/relationships/slideLayout" Target="../slideLayouts/slideLayout65.xml"/><Relationship Id="rId73" Type="http://schemas.openxmlformats.org/officeDocument/2006/relationships/slideLayout" Target="../slideLayouts/slideLayout73.xml"/><Relationship Id="rId78" Type="http://schemas.openxmlformats.org/officeDocument/2006/relationships/slideLayout" Target="../slideLayouts/slideLayout78.xml"/><Relationship Id="rId81" Type="http://schemas.openxmlformats.org/officeDocument/2006/relationships/slideLayout" Target="../slideLayouts/slideLayout81.xml"/><Relationship Id="rId86" Type="http://schemas.openxmlformats.org/officeDocument/2006/relationships/slideLayout" Target="../slideLayouts/slideLayout86.xml"/><Relationship Id="rId94" Type="http://schemas.openxmlformats.org/officeDocument/2006/relationships/slideLayout" Target="../slideLayouts/slideLayout94.xml"/><Relationship Id="rId99" Type="http://schemas.openxmlformats.org/officeDocument/2006/relationships/slideLayout" Target="../slideLayouts/slideLayout99.xml"/><Relationship Id="rId101" Type="http://schemas.openxmlformats.org/officeDocument/2006/relationships/slideLayout" Target="../slideLayouts/slideLayout10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9" Type="http://schemas.openxmlformats.org/officeDocument/2006/relationships/slideLayout" Target="../slideLayouts/slideLayout39.xml"/><Relationship Id="rId109" Type="http://schemas.openxmlformats.org/officeDocument/2006/relationships/slideLayout" Target="../slideLayouts/slideLayout109.xml"/><Relationship Id="rId34" Type="http://schemas.openxmlformats.org/officeDocument/2006/relationships/slideLayout" Target="../slideLayouts/slideLayout34.xml"/><Relationship Id="rId50" Type="http://schemas.openxmlformats.org/officeDocument/2006/relationships/slideLayout" Target="../slideLayouts/slideLayout50.xml"/><Relationship Id="rId55" Type="http://schemas.openxmlformats.org/officeDocument/2006/relationships/slideLayout" Target="../slideLayouts/slideLayout55.xml"/><Relationship Id="rId76" Type="http://schemas.openxmlformats.org/officeDocument/2006/relationships/slideLayout" Target="../slideLayouts/slideLayout76.xml"/><Relationship Id="rId97" Type="http://schemas.openxmlformats.org/officeDocument/2006/relationships/slideLayout" Target="../slideLayouts/slideLayout97.xml"/><Relationship Id="rId104" Type="http://schemas.openxmlformats.org/officeDocument/2006/relationships/slideLayout" Target="../slideLayouts/slideLayout104.xml"/><Relationship Id="rId7" Type="http://schemas.openxmlformats.org/officeDocument/2006/relationships/slideLayout" Target="../slideLayouts/slideLayout7.xml"/><Relationship Id="rId71" Type="http://schemas.openxmlformats.org/officeDocument/2006/relationships/slideLayout" Target="../slideLayouts/slideLayout71.xml"/><Relationship Id="rId92" Type="http://schemas.openxmlformats.org/officeDocument/2006/relationships/slideLayout" Target="../slideLayouts/slideLayout9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03702309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70" r:id="rId2"/>
    <p:sldLayoutId id="2147483744" r:id="rId3"/>
    <p:sldLayoutId id="2147483769" r:id="rId4"/>
    <p:sldLayoutId id="2147483753" r:id="rId5"/>
    <p:sldLayoutId id="2147483752" r:id="rId6"/>
    <p:sldLayoutId id="2147483669" r:id="rId7"/>
    <p:sldLayoutId id="2147483745" r:id="rId8"/>
    <p:sldLayoutId id="2147483749" r:id="rId9"/>
    <p:sldLayoutId id="2147483768" r:id="rId10"/>
    <p:sldLayoutId id="2147483715" r:id="rId11"/>
    <p:sldLayoutId id="2147483681" r:id="rId12"/>
    <p:sldLayoutId id="2147483759" r:id="rId13"/>
    <p:sldLayoutId id="2147483682" r:id="rId14"/>
    <p:sldLayoutId id="2147483664" r:id="rId15"/>
    <p:sldLayoutId id="2147483665" r:id="rId16"/>
    <p:sldLayoutId id="2147483663" r:id="rId17"/>
    <p:sldLayoutId id="2147483662" r:id="rId18"/>
    <p:sldLayoutId id="2147483650" r:id="rId19"/>
    <p:sldLayoutId id="2147483660" r:id="rId20"/>
    <p:sldLayoutId id="2147483694" r:id="rId21"/>
    <p:sldLayoutId id="2147483696" r:id="rId22"/>
    <p:sldLayoutId id="2147483697" r:id="rId23"/>
    <p:sldLayoutId id="2147483695" r:id="rId24"/>
    <p:sldLayoutId id="2147483716" r:id="rId25"/>
    <p:sldLayoutId id="2147483717" r:id="rId26"/>
    <p:sldLayoutId id="2147483750" r:id="rId27"/>
    <p:sldLayoutId id="2147483751" r:id="rId28"/>
    <p:sldLayoutId id="2147483651" r:id="rId29"/>
    <p:sldLayoutId id="2147483661" r:id="rId30"/>
    <p:sldLayoutId id="2147483668" r:id="rId31"/>
    <p:sldLayoutId id="2147483666" r:id="rId32"/>
    <p:sldLayoutId id="2147483673" r:id="rId33"/>
    <p:sldLayoutId id="2147483677" r:id="rId34"/>
    <p:sldLayoutId id="2147483674" r:id="rId35"/>
    <p:sldLayoutId id="2147483675" r:id="rId36"/>
    <p:sldLayoutId id="2147483678" r:id="rId37"/>
    <p:sldLayoutId id="2147483679" r:id="rId38"/>
    <p:sldLayoutId id="2147483676" r:id="rId39"/>
    <p:sldLayoutId id="2147483672" r:id="rId40"/>
    <p:sldLayoutId id="2147483671" r:id="rId41"/>
    <p:sldLayoutId id="2147483667" r:id="rId42"/>
    <p:sldLayoutId id="2147483685" r:id="rId43"/>
    <p:sldLayoutId id="2147483689" r:id="rId44"/>
    <p:sldLayoutId id="2147483690" r:id="rId45"/>
    <p:sldLayoutId id="2147483691" r:id="rId46"/>
    <p:sldLayoutId id="2147483693" r:id="rId47"/>
    <p:sldLayoutId id="2147483692" r:id="rId48"/>
    <p:sldLayoutId id="2147483688" r:id="rId49"/>
    <p:sldLayoutId id="2147483709" r:id="rId50"/>
    <p:sldLayoutId id="2147483686" r:id="rId51"/>
    <p:sldLayoutId id="2147483687" r:id="rId52"/>
    <p:sldLayoutId id="2147483698" r:id="rId53"/>
    <p:sldLayoutId id="2147483699" r:id="rId54"/>
    <p:sldLayoutId id="2147483743" r:id="rId55"/>
    <p:sldLayoutId id="2147483702" r:id="rId56"/>
    <p:sldLayoutId id="2147483700" r:id="rId57"/>
    <p:sldLayoutId id="2147483737" r:id="rId58"/>
    <p:sldLayoutId id="2147483704" r:id="rId59"/>
    <p:sldLayoutId id="2147483703" r:id="rId60"/>
    <p:sldLayoutId id="2147483708" r:id="rId61"/>
    <p:sldLayoutId id="2147483760" r:id="rId62"/>
    <p:sldLayoutId id="2147483731" r:id="rId63"/>
    <p:sldLayoutId id="2147483707" r:id="rId64"/>
    <p:sldLayoutId id="2147483740" r:id="rId65"/>
    <p:sldLayoutId id="2147483728" r:id="rId66"/>
    <p:sldLayoutId id="2147483729" r:id="rId67"/>
    <p:sldLayoutId id="2147483730" r:id="rId68"/>
    <p:sldLayoutId id="2147483706" r:id="rId69"/>
    <p:sldLayoutId id="2147483714" r:id="rId70"/>
    <p:sldLayoutId id="2147483724" r:id="rId71"/>
    <p:sldLayoutId id="2147483767" r:id="rId72"/>
    <p:sldLayoutId id="2147483718" r:id="rId73"/>
    <p:sldLayoutId id="2147483705" r:id="rId74"/>
    <p:sldLayoutId id="2147483710" r:id="rId75"/>
    <p:sldLayoutId id="2147483711" r:id="rId76"/>
    <p:sldLayoutId id="2147483712" r:id="rId77"/>
    <p:sldLayoutId id="2147483720" r:id="rId78"/>
    <p:sldLayoutId id="2147483719" r:id="rId79"/>
    <p:sldLayoutId id="2147483748" r:id="rId80"/>
    <p:sldLayoutId id="2147483758" r:id="rId81"/>
    <p:sldLayoutId id="2147483721" r:id="rId82"/>
    <p:sldLayoutId id="2147483722" r:id="rId83"/>
    <p:sldLayoutId id="2147483738" r:id="rId84"/>
    <p:sldLayoutId id="2147483739" r:id="rId85"/>
    <p:sldLayoutId id="2147483713" r:id="rId86"/>
    <p:sldLayoutId id="2147483723" r:id="rId87"/>
    <p:sldLayoutId id="2147483741" r:id="rId88"/>
    <p:sldLayoutId id="2147483754" r:id="rId89"/>
    <p:sldLayoutId id="2147483725" r:id="rId90"/>
    <p:sldLayoutId id="2147483756" r:id="rId91"/>
    <p:sldLayoutId id="2147483755" r:id="rId92"/>
    <p:sldLayoutId id="2147483726" r:id="rId93"/>
    <p:sldLayoutId id="2147483742" r:id="rId94"/>
    <p:sldLayoutId id="2147483727" r:id="rId95"/>
    <p:sldLayoutId id="2147483733" r:id="rId96"/>
    <p:sldLayoutId id="2147483732" r:id="rId97"/>
    <p:sldLayoutId id="2147483734" r:id="rId98"/>
    <p:sldLayoutId id="2147483735" r:id="rId99"/>
    <p:sldLayoutId id="2147483736" r:id="rId100"/>
    <p:sldLayoutId id="2147483746" r:id="rId101"/>
    <p:sldLayoutId id="2147483747" r:id="rId102"/>
    <p:sldLayoutId id="2147483765" r:id="rId103"/>
    <p:sldLayoutId id="2147483766" r:id="rId104"/>
    <p:sldLayoutId id="2147483762" r:id="rId105"/>
    <p:sldLayoutId id="2147483761" r:id="rId106"/>
    <p:sldLayoutId id="2147483763" r:id="rId107"/>
    <p:sldLayoutId id="2147483757" r:id="rId108"/>
    <p:sldLayoutId id="2147483764" r:id="rId109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id-ID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4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8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5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103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105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4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0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9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10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9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9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2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9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angle 12"/>
          <p:cNvSpPr/>
          <p:nvPr/>
        </p:nvSpPr>
        <p:spPr>
          <a:xfrm>
            <a:off x="275422" y="771181"/>
            <a:ext cx="11916578" cy="5288096"/>
          </a:xfrm>
          <a:prstGeom prst="rect">
            <a:avLst/>
          </a:prstGeom>
          <a:solidFill>
            <a:srgbClr val="F8F8F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22" name="Title 13"/>
          <p:cNvSpPr txBox="1">
            <a:spLocks/>
          </p:cNvSpPr>
          <p:nvPr/>
        </p:nvSpPr>
        <p:spPr bwMode="auto">
          <a:xfrm>
            <a:off x="4026007" y="2964576"/>
            <a:ext cx="5129715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anchor="ctr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9600" i="1" dirty="0" smtClean="0">
                <a:latin typeface="Bodoni MT Black" panose="02070A03080606020203" pitchFamily="18" charset="0"/>
                <a:ea typeface="Roboto Black" panose="02000000000000000000" pitchFamily="2" charset="0"/>
                <a:cs typeface="Roboto" panose="02000000000000000000" pitchFamily="2" charset="0"/>
              </a:rPr>
              <a:t>niigata</a:t>
            </a:r>
            <a:endParaRPr lang="en-US" altLang="id-ID" sz="9600" i="1" dirty="0">
              <a:latin typeface="Bodoni MT Black" panose="02070A03080606020203" pitchFamily="18" charset="0"/>
              <a:ea typeface="Roboto Black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1" name="TextBox 45"/>
          <p:cNvSpPr txBox="1">
            <a:spLocks noChangeArrowheads="1"/>
          </p:cNvSpPr>
          <p:nvPr/>
        </p:nvSpPr>
        <p:spPr bwMode="auto">
          <a:xfrm>
            <a:off x="5739245" y="4383985"/>
            <a:ext cx="2873131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r" eaLnBrk="1" hangingPunct="1">
              <a:lnSpc>
                <a:spcPct val="90000"/>
              </a:lnSpc>
            </a:pPr>
            <a:r>
              <a:rPr lang="id-ID" altLang="id-ID" sz="2000" i="1" kern="2600" spc="600" dirty="0" smtClean="0">
                <a:latin typeface="Bodoni MT Black" panose="02070A03080606020203" pitchFamily="18" charset="0"/>
                <a:ea typeface="Roboto Condensed" panose="02000000000000000000" pitchFamily="2" charset="0"/>
                <a:cs typeface="Lato" panose="020F0502020204030203" pitchFamily="34" charset="0"/>
              </a:rPr>
              <a:t>presentation</a:t>
            </a:r>
            <a:endParaRPr lang="en-US" altLang="id-ID" sz="2000" i="1" kern="2600" spc="600" dirty="0">
              <a:latin typeface="Bodoni MT Black" panose="02070A03080606020203" pitchFamily="18" charset="0"/>
              <a:ea typeface="Roboto Condensed" panose="02000000000000000000" pitchFamily="2" charset="0"/>
              <a:cs typeface="Lato" panose="020F0502020204030203" pitchFamily="34" charset="0"/>
            </a:endParaRPr>
          </a:p>
        </p:txBody>
      </p:sp>
      <p:cxnSp>
        <p:nvCxnSpPr>
          <p:cNvPr id="4" name="Straight Connector 3"/>
          <p:cNvCxnSpPr/>
          <p:nvPr/>
        </p:nvCxnSpPr>
        <p:spPr>
          <a:xfrm>
            <a:off x="2609385" y="1129553"/>
            <a:ext cx="0" cy="5371608"/>
          </a:xfrm>
          <a:prstGeom prst="line">
            <a:avLst/>
          </a:prstGeom>
          <a:ln w="76200">
            <a:solidFill>
              <a:schemeClr val="bg1">
                <a:alpha val="34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Straight Connector 7"/>
          <p:cNvCxnSpPr/>
          <p:nvPr/>
        </p:nvCxnSpPr>
        <p:spPr>
          <a:xfrm>
            <a:off x="472965" y="5765180"/>
            <a:ext cx="11269270" cy="0"/>
          </a:xfrm>
          <a:prstGeom prst="line">
            <a:avLst/>
          </a:prstGeom>
          <a:ln w="76200">
            <a:solidFill>
              <a:schemeClr val="bg1">
                <a:alpha val="34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0" name="Group 19"/>
          <p:cNvGrpSpPr/>
          <p:nvPr/>
        </p:nvGrpSpPr>
        <p:grpSpPr>
          <a:xfrm>
            <a:off x="5672938" y="2454591"/>
            <a:ext cx="1835852" cy="882310"/>
            <a:chOff x="2108482" y="564778"/>
            <a:chExt cx="1643247" cy="738843"/>
          </a:xfrm>
        </p:grpSpPr>
        <p:sp>
          <p:nvSpPr>
            <p:cNvPr id="21" name="Freeform 20"/>
            <p:cNvSpPr>
              <a:spLocks/>
            </p:cNvSpPr>
            <p:nvPr/>
          </p:nvSpPr>
          <p:spPr bwMode="auto">
            <a:xfrm>
              <a:off x="2962970" y="564778"/>
              <a:ext cx="563399" cy="591071"/>
            </a:xfrm>
            <a:custGeom>
              <a:avLst/>
              <a:gdLst>
                <a:gd name="T0" fmla="*/ 60 w 91"/>
                <a:gd name="T1" fmla="*/ 20 h 66"/>
                <a:gd name="T2" fmla="*/ 81 w 91"/>
                <a:gd name="T3" fmla="*/ 6 h 66"/>
                <a:gd name="T4" fmla="*/ 91 w 91"/>
                <a:gd name="T5" fmla="*/ 2 h 66"/>
                <a:gd name="T6" fmla="*/ 54 w 91"/>
                <a:gd name="T7" fmla="*/ 5 h 66"/>
                <a:gd name="T8" fmla="*/ 29 w 91"/>
                <a:gd name="T9" fmla="*/ 25 h 66"/>
                <a:gd name="T10" fmla="*/ 18 w 91"/>
                <a:gd name="T11" fmla="*/ 44 h 66"/>
                <a:gd name="T12" fmla="*/ 0 w 91"/>
                <a:gd name="T13" fmla="*/ 66 h 66"/>
                <a:gd name="T14" fmla="*/ 31 w 91"/>
                <a:gd name="T15" fmla="*/ 53 h 66"/>
                <a:gd name="T16" fmla="*/ 60 w 91"/>
                <a:gd name="T17" fmla="*/ 2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1" h="66">
                  <a:moveTo>
                    <a:pt x="60" y="20"/>
                  </a:moveTo>
                  <a:cubicBezTo>
                    <a:pt x="65" y="14"/>
                    <a:pt x="73" y="9"/>
                    <a:pt x="81" y="6"/>
                  </a:cubicBezTo>
                  <a:cubicBezTo>
                    <a:pt x="83" y="5"/>
                    <a:pt x="88" y="2"/>
                    <a:pt x="91" y="2"/>
                  </a:cubicBezTo>
                  <a:cubicBezTo>
                    <a:pt x="79" y="1"/>
                    <a:pt x="66" y="0"/>
                    <a:pt x="54" y="5"/>
                  </a:cubicBezTo>
                  <a:cubicBezTo>
                    <a:pt x="44" y="9"/>
                    <a:pt x="36" y="17"/>
                    <a:pt x="29" y="25"/>
                  </a:cubicBezTo>
                  <a:cubicBezTo>
                    <a:pt x="25" y="31"/>
                    <a:pt x="22" y="38"/>
                    <a:pt x="18" y="44"/>
                  </a:cubicBezTo>
                  <a:cubicBezTo>
                    <a:pt x="14" y="52"/>
                    <a:pt x="9" y="63"/>
                    <a:pt x="0" y="66"/>
                  </a:cubicBezTo>
                  <a:cubicBezTo>
                    <a:pt x="11" y="65"/>
                    <a:pt x="22" y="60"/>
                    <a:pt x="31" y="53"/>
                  </a:cubicBezTo>
                  <a:cubicBezTo>
                    <a:pt x="43" y="44"/>
                    <a:pt x="50" y="30"/>
                    <a:pt x="60" y="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23" name="Freeform 22"/>
            <p:cNvSpPr>
              <a:spLocks/>
            </p:cNvSpPr>
            <p:nvPr/>
          </p:nvSpPr>
          <p:spPr bwMode="auto">
            <a:xfrm>
              <a:off x="3005224" y="584930"/>
              <a:ext cx="746505" cy="718691"/>
            </a:xfrm>
            <a:custGeom>
              <a:avLst/>
              <a:gdLst>
                <a:gd name="T0" fmla="*/ 78 w 120"/>
                <a:gd name="T1" fmla="*/ 9 h 81"/>
                <a:gd name="T2" fmla="*/ 48 w 120"/>
                <a:gd name="T3" fmla="*/ 36 h 81"/>
                <a:gd name="T4" fmla="*/ 25 w 120"/>
                <a:gd name="T5" fmla="*/ 59 h 81"/>
                <a:gd name="T6" fmla="*/ 0 w 120"/>
                <a:gd name="T7" fmla="*/ 69 h 81"/>
                <a:gd name="T8" fmla="*/ 65 w 120"/>
                <a:gd name="T9" fmla="*/ 69 h 81"/>
                <a:gd name="T10" fmla="*/ 101 w 120"/>
                <a:gd name="T11" fmla="*/ 21 h 81"/>
                <a:gd name="T12" fmla="*/ 114 w 120"/>
                <a:gd name="T13" fmla="*/ 6 h 81"/>
                <a:gd name="T14" fmla="*/ 120 w 120"/>
                <a:gd name="T15" fmla="*/ 1 h 81"/>
                <a:gd name="T16" fmla="*/ 78 w 120"/>
                <a:gd name="T17" fmla="*/ 9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0" h="81">
                  <a:moveTo>
                    <a:pt x="78" y="9"/>
                  </a:moveTo>
                  <a:cubicBezTo>
                    <a:pt x="65" y="16"/>
                    <a:pt x="57" y="24"/>
                    <a:pt x="48" y="36"/>
                  </a:cubicBezTo>
                  <a:cubicBezTo>
                    <a:pt x="42" y="44"/>
                    <a:pt x="34" y="53"/>
                    <a:pt x="25" y="59"/>
                  </a:cubicBezTo>
                  <a:cubicBezTo>
                    <a:pt x="18" y="63"/>
                    <a:pt x="8" y="68"/>
                    <a:pt x="0" y="69"/>
                  </a:cubicBezTo>
                  <a:cubicBezTo>
                    <a:pt x="20" y="81"/>
                    <a:pt x="45" y="81"/>
                    <a:pt x="65" y="69"/>
                  </a:cubicBezTo>
                  <a:cubicBezTo>
                    <a:pt x="84" y="57"/>
                    <a:pt x="91" y="39"/>
                    <a:pt x="101" y="21"/>
                  </a:cubicBezTo>
                  <a:cubicBezTo>
                    <a:pt x="104" y="15"/>
                    <a:pt x="109" y="10"/>
                    <a:pt x="114" y="6"/>
                  </a:cubicBezTo>
                  <a:cubicBezTo>
                    <a:pt x="115" y="5"/>
                    <a:pt x="118" y="1"/>
                    <a:pt x="120" y="1"/>
                  </a:cubicBezTo>
                  <a:cubicBezTo>
                    <a:pt x="106" y="0"/>
                    <a:pt x="91" y="2"/>
                    <a:pt x="78" y="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24" name="Freeform 23"/>
            <p:cNvSpPr>
              <a:spLocks/>
            </p:cNvSpPr>
            <p:nvPr/>
          </p:nvSpPr>
          <p:spPr bwMode="auto">
            <a:xfrm>
              <a:off x="2333842" y="564778"/>
              <a:ext cx="572789" cy="591071"/>
            </a:xfrm>
            <a:custGeom>
              <a:avLst/>
              <a:gdLst>
                <a:gd name="T0" fmla="*/ 32 w 92"/>
                <a:gd name="T1" fmla="*/ 20 h 66"/>
                <a:gd name="T2" fmla="*/ 60 w 92"/>
                <a:gd name="T3" fmla="*/ 53 h 66"/>
                <a:gd name="T4" fmla="*/ 92 w 92"/>
                <a:gd name="T5" fmla="*/ 66 h 66"/>
                <a:gd name="T6" fmla="*/ 73 w 92"/>
                <a:gd name="T7" fmla="*/ 44 h 66"/>
                <a:gd name="T8" fmla="*/ 62 w 92"/>
                <a:gd name="T9" fmla="*/ 25 h 66"/>
                <a:gd name="T10" fmla="*/ 37 w 92"/>
                <a:gd name="T11" fmla="*/ 5 h 66"/>
                <a:gd name="T12" fmla="*/ 0 w 92"/>
                <a:gd name="T13" fmla="*/ 2 h 66"/>
                <a:gd name="T14" fmla="*/ 11 w 92"/>
                <a:gd name="T15" fmla="*/ 6 h 66"/>
                <a:gd name="T16" fmla="*/ 32 w 92"/>
                <a:gd name="T17" fmla="*/ 2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2" h="66">
                  <a:moveTo>
                    <a:pt x="32" y="20"/>
                  </a:moveTo>
                  <a:cubicBezTo>
                    <a:pt x="42" y="30"/>
                    <a:pt x="49" y="44"/>
                    <a:pt x="60" y="53"/>
                  </a:cubicBezTo>
                  <a:cubicBezTo>
                    <a:pt x="69" y="60"/>
                    <a:pt x="80" y="65"/>
                    <a:pt x="92" y="66"/>
                  </a:cubicBezTo>
                  <a:cubicBezTo>
                    <a:pt x="83" y="63"/>
                    <a:pt x="77" y="52"/>
                    <a:pt x="73" y="44"/>
                  </a:cubicBezTo>
                  <a:cubicBezTo>
                    <a:pt x="70" y="38"/>
                    <a:pt x="67" y="31"/>
                    <a:pt x="62" y="25"/>
                  </a:cubicBezTo>
                  <a:cubicBezTo>
                    <a:pt x="56" y="17"/>
                    <a:pt x="48" y="9"/>
                    <a:pt x="37" y="5"/>
                  </a:cubicBezTo>
                  <a:cubicBezTo>
                    <a:pt x="26" y="0"/>
                    <a:pt x="12" y="1"/>
                    <a:pt x="0" y="2"/>
                  </a:cubicBezTo>
                  <a:cubicBezTo>
                    <a:pt x="3" y="2"/>
                    <a:pt x="8" y="5"/>
                    <a:pt x="11" y="6"/>
                  </a:cubicBezTo>
                  <a:cubicBezTo>
                    <a:pt x="19" y="9"/>
                    <a:pt x="26" y="14"/>
                    <a:pt x="32" y="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25" name="Freeform 24"/>
            <p:cNvSpPr>
              <a:spLocks/>
            </p:cNvSpPr>
            <p:nvPr/>
          </p:nvSpPr>
          <p:spPr bwMode="auto">
            <a:xfrm>
              <a:off x="2108482" y="584930"/>
              <a:ext cx="755895" cy="718691"/>
            </a:xfrm>
            <a:custGeom>
              <a:avLst/>
              <a:gdLst>
                <a:gd name="T0" fmla="*/ 19 w 121"/>
                <a:gd name="T1" fmla="*/ 21 h 81"/>
                <a:gd name="T2" fmla="*/ 55 w 121"/>
                <a:gd name="T3" fmla="*/ 69 h 81"/>
                <a:gd name="T4" fmla="*/ 121 w 121"/>
                <a:gd name="T5" fmla="*/ 69 h 81"/>
                <a:gd name="T6" fmla="*/ 95 w 121"/>
                <a:gd name="T7" fmla="*/ 59 h 81"/>
                <a:gd name="T8" fmla="*/ 73 w 121"/>
                <a:gd name="T9" fmla="*/ 36 h 81"/>
                <a:gd name="T10" fmla="*/ 43 w 121"/>
                <a:gd name="T11" fmla="*/ 9 h 81"/>
                <a:gd name="T12" fmla="*/ 0 w 121"/>
                <a:gd name="T13" fmla="*/ 1 h 81"/>
                <a:gd name="T14" fmla="*/ 7 w 121"/>
                <a:gd name="T15" fmla="*/ 6 h 81"/>
                <a:gd name="T16" fmla="*/ 19 w 121"/>
                <a:gd name="T17" fmla="*/ 2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1" h="81">
                  <a:moveTo>
                    <a:pt x="19" y="21"/>
                  </a:moveTo>
                  <a:cubicBezTo>
                    <a:pt x="30" y="39"/>
                    <a:pt x="37" y="57"/>
                    <a:pt x="55" y="69"/>
                  </a:cubicBezTo>
                  <a:cubicBezTo>
                    <a:pt x="75" y="81"/>
                    <a:pt x="101" y="81"/>
                    <a:pt x="121" y="69"/>
                  </a:cubicBezTo>
                  <a:cubicBezTo>
                    <a:pt x="112" y="68"/>
                    <a:pt x="102" y="63"/>
                    <a:pt x="95" y="59"/>
                  </a:cubicBezTo>
                  <a:cubicBezTo>
                    <a:pt x="86" y="53"/>
                    <a:pt x="79" y="44"/>
                    <a:pt x="73" y="36"/>
                  </a:cubicBezTo>
                  <a:cubicBezTo>
                    <a:pt x="64" y="24"/>
                    <a:pt x="56" y="16"/>
                    <a:pt x="43" y="9"/>
                  </a:cubicBezTo>
                  <a:cubicBezTo>
                    <a:pt x="30" y="2"/>
                    <a:pt x="15" y="0"/>
                    <a:pt x="0" y="1"/>
                  </a:cubicBezTo>
                  <a:cubicBezTo>
                    <a:pt x="2" y="1"/>
                    <a:pt x="6" y="5"/>
                    <a:pt x="7" y="6"/>
                  </a:cubicBezTo>
                  <a:cubicBezTo>
                    <a:pt x="12" y="10"/>
                    <a:pt x="16" y="15"/>
                    <a:pt x="19" y="2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604012459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 10"/>
          <p:cNvSpPr/>
          <p:nvPr/>
        </p:nvSpPr>
        <p:spPr>
          <a:xfrm>
            <a:off x="1564286" y="938649"/>
            <a:ext cx="5255172" cy="5288096"/>
          </a:xfrm>
          <a:prstGeom prst="rect">
            <a:avLst/>
          </a:prstGeom>
          <a:solidFill>
            <a:srgbClr val="F8F8F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22" name="Oval 121"/>
          <p:cNvSpPr>
            <a:spLocks noChangeAspect="1"/>
          </p:cNvSpPr>
          <p:nvPr/>
        </p:nvSpPr>
        <p:spPr>
          <a:xfrm>
            <a:off x="4091490" y="1680097"/>
            <a:ext cx="3805200" cy="3805200"/>
          </a:xfrm>
          <a:prstGeom prst="ellipse">
            <a:avLst/>
          </a:prstGeom>
          <a:solidFill>
            <a:schemeClr val="accent3"/>
          </a:solidFill>
          <a:ln/>
        </p:spPr>
        <p:style>
          <a:lnRef idx="1">
            <a:schemeClr val="accent2"/>
          </a:lnRef>
          <a:fillRef idx="3">
            <a:schemeClr val="accent2"/>
          </a:fillRef>
          <a:effectRef idx="2">
            <a:schemeClr val="accent2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latin typeface="Roboto Thin" pitchFamily="2" charset="0"/>
              <a:ea typeface="Roboto Thin" pitchFamily="2" charset="0"/>
            </a:endParaRPr>
          </a:p>
        </p:txBody>
      </p:sp>
      <p:sp>
        <p:nvSpPr>
          <p:cNvPr id="123" name="Rectangle 122"/>
          <p:cNvSpPr/>
          <p:nvPr/>
        </p:nvSpPr>
        <p:spPr>
          <a:xfrm>
            <a:off x="4191872" y="2278089"/>
            <a:ext cx="3495449" cy="245605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80000"/>
              </a:lnSpc>
            </a:pPr>
            <a:r>
              <a:rPr lang="en-US" sz="3200" dirty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the action </a:t>
            </a:r>
            <a:r>
              <a:rPr lang="en-US" sz="3200" dirty="0" smtClean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or</a:t>
            </a:r>
            <a:r>
              <a:rPr lang="id-ID" sz="3200" dirty="0" smtClean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 </a:t>
            </a:r>
            <a:r>
              <a:rPr lang="en-US" sz="3200" dirty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/>
            </a:r>
            <a:br>
              <a:rPr lang="en-US" sz="3200" dirty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</a:br>
            <a:r>
              <a:rPr lang="en-US" sz="3200" dirty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activity of gathering information about consumers' needs </a:t>
            </a:r>
            <a:r>
              <a:rPr lang="en-US" sz="3200" dirty="0" smtClean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and</a:t>
            </a:r>
            <a:r>
              <a:rPr lang="id-ID" sz="3200" dirty="0" smtClean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 </a:t>
            </a:r>
            <a:r>
              <a:rPr lang="en-US" sz="3200" dirty="0" smtClean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preferences</a:t>
            </a:r>
            <a:r>
              <a:rPr lang="en-US" sz="3200" dirty="0">
                <a:solidFill>
                  <a:schemeClr val="bg1"/>
                </a:solidFill>
                <a:latin typeface="Roboto Thin" pitchFamily="2" charset="0"/>
                <a:ea typeface="Roboto Thin" pitchFamily="2" charset="0"/>
              </a:rPr>
              <a:t>.</a:t>
            </a:r>
            <a:endParaRPr lang="id-ID" sz="3200" dirty="0">
              <a:solidFill>
                <a:schemeClr val="bg1"/>
              </a:solidFill>
              <a:latin typeface="Roboto Thin" pitchFamily="2" charset="0"/>
              <a:ea typeface="Roboto Thin" pitchFamily="2" charset="0"/>
            </a:endParaRPr>
          </a:p>
        </p:txBody>
      </p:sp>
      <p:grpSp>
        <p:nvGrpSpPr>
          <p:cNvPr id="128" name="Group 127"/>
          <p:cNvGrpSpPr/>
          <p:nvPr/>
        </p:nvGrpSpPr>
        <p:grpSpPr>
          <a:xfrm>
            <a:off x="10316949" y="6356251"/>
            <a:ext cx="1744038" cy="387780"/>
            <a:chOff x="181431" y="54603"/>
            <a:chExt cx="1744038" cy="387780"/>
          </a:xfrm>
        </p:grpSpPr>
        <p:sp>
          <p:nvSpPr>
            <p:cNvPr id="129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130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8" name="TextBox 7"/>
          <p:cNvSpPr txBox="1"/>
          <p:nvPr/>
        </p:nvSpPr>
        <p:spPr>
          <a:xfrm>
            <a:off x="8949633" y="2390366"/>
            <a:ext cx="3111353" cy="7017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90000"/>
              </a:lnSpc>
            </a:pPr>
            <a:r>
              <a:rPr lang="id-ID" sz="4400" dirty="0" smtClean="0">
                <a:solidFill>
                  <a:schemeClr val="accent2"/>
                </a:solidFill>
                <a:latin typeface="Bodoni MT Black" panose="02070A03080606020203" pitchFamily="18" charset="0"/>
              </a:rPr>
              <a:t>About Us</a:t>
            </a:r>
            <a:endParaRPr lang="id-ID" sz="4400" dirty="0">
              <a:solidFill>
                <a:schemeClr val="accent2"/>
              </a:solidFill>
              <a:latin typeface="Bodoni MT Black" panose="02070A03080606020203" pitchFamily="18" charset="0"/>
            </a:endParaRPr>
          </a:p>
        </p:txBody>
      </p:sp>
      <p:cxnSp>
        <p:nvCxnSpPr>
          <p:cNvPr id="9" name="Straight Connector 8"/>
          <p:cNvCxnSpPr/>
          <p:nvPr/>
        </p:nvCxnSpPr>
        <p:spPr>
          <a:xfrm>
            <a:off x="9065959" y="3132438"/>
            <a:ext cx="2043953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Rectangle 9"/>
          <p:cNvSpPr/>
          <p:nvPr/>
        </p:nvSpPr>
        <p:spPr>
          <a:xfrm>
            <a:off x="8864330" y="3369482"/>
            <a:ext cx="2798368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dirty="0"/>
              <a:t>The outline prepared by the creative team of an advertising agency for the launching of an advertising campaign or message. </a:t>
            </a:r>
            <a:endParaRPr lang="id-ID" dirty="0" smtClean="0"/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29320510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22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11" name="Title 1"/>
          <p:cNvSpPr txBox="1">
            <a:spLocks/>
          </p:cNvSpPr>
          <p:nvPr/>
        </p:nvSpPr>
        <p:spPr>
          <a:xfrm>
            <a:off x="4252511" y="1645331"/>
            <a:ext cx="7129266" cy="1429607"/>
          </a:xfrm>
          <a:prstGeom prst="rect">
            <a:avLst/>
          </a:prstGeom>
        </p:spPr>
        <p:txBody>
          <a:bodyPr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</a:lstStyle>
          <a:p>
            <a:pPr algn="r"/>
            <a:r>
              <a:rPr lang="id-ID" dirty="0" smtClean="0">
                <a:latin typeface="Bodoni MT Black" panose="02070A03080606020203" pitchFamily="18" charset="0"/>
                <a:ea typeface="Roboto Thin" charset="0"/>
                <a:cs typeface="Roboto Thin" charset="0"/>
              </a:rPr>
              <a:t>Niigata</a:t>
            </a:r>
            <a:endParaRPr lang="en-US" dirty="0" smtClean="0">
              <a:latin typeface="Bodoni MT Black" panose="02070A03080606020203" pitchFamily="18" charset="0"/>
              <a:ea typeface="Roboto Thin" charset="0"/>
              <a:cs typeface="Roboto Thin" charset="0"/>
            </a:endParaRPr>
          </a:p>
          <a:p>
            <a:pPr algn="r"/>
            <a:r>
              <a:rPr lang="id-ID" dirty="0" smtClean="0">
                <a:latin typeface="Bodoni MT Black" panose="02070A03080606020203" pitchFamily="18" charset="0"/>
                <a:ea typeface="Roboto Thin" charset="0"/>
                <a:cs typeface="Roboto Thin" charset="0"/>
              </a:rPr>
              <a:t>Modern Presentation</a:t>
            </a:r>
            <a:endParaRPr lang="en-US" dirty="0">
              <a:latin typeface="Bodoni MT Black" panose="02070A03080606020203" pitchFamily="18" charset="0"/>
              <a:ea typeface="Roboto Thin" charset="0"/>
              <a:cs typeface="Roboto Thin" charset="0"/>
            </a:endParaRPr>
          </a:p>
        </p:txBody>
      </p:sp>
      <p:cxnSp>
        <p:nvCxnSpPr>
          <p:cNvPr id="13" name="Straight Connector 12"/>
          <p:cNvCxnSpPr/>
          <p:nvPr/>
        </p:nvCxnSpPr>
        <p:spPr>
          <a:xfrm>
            <a:off x="9242098" y="3074938"/>
            <a:ext cx="2043953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 Placeholder 2"/>
          <p:cNvSpPr txBox="1">
            <a:spLocks/>
          </p:cNvSpPr>
          <p:nvPr/>
        </p:nvSpPr>
        <p:spPr>
          <a:xfrm>
            <a:off x="5354805" y="3313611"/>
            <a:ext cx="6026972" cy="1468041"/>
          </a:xfrm>
          <a:prstGeom prst="rect">
            <a:avLst/>
          </a:prstGeom>
        </p:spPr>
        <p:txBody>
          <a:bodyPr/>
          <a:lstStyle>
            <a:lvl1pPr marL="0" indent="0" algn="ctr" defTabSz="914400" rtl="0" eaLnBrk="1" latinLnBrk="0" hangingPunct="1">
              <a:lnSpc>
                <a:spcPct val="6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r">
              <a:lnSpc>
                <a:spcPts val="2460"/>
              </a:lnSpc>
            </a:pPr>
            <a:r>
              <a:rPr lang="en-US" sz="1600" dirty="0" err="1" smtClean="0"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600" dirty="0" smtClean="0"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600" dirty="0" err="1"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600" dirty="0">
                <a:latin typeface="Roboto Thin" charset="0"/>
                <a:ea typeface="Roboto Thin" charset="0"/>
                <a:cs typeface="Roboto Thin" charset="0"/>
              </a:rPr>
              <a:t> as their default model text, and a search for '</a:t>
            </a:r>
            <a:r>
              <a:rPr lang="en-US" sz="1600" dirty="0" err="1">
                <a:latin typeface="Roboto Thin" charset="0"/>
                <a:ea typeface="Roboto Thin" charset="0"/>
                <a:cs typeface="Roboto Thin" charset="0"/>
              </a:rPr>
              <a:t>lorem</a:t>
            </a:r>
            <a:r>
              <a:rPr lang="en-US" sz="1600" dirty="0">
                <a:latin typeface="Roboto Thin" charset="0"/>
                <a:ea typeface="Roboto Thin" charset="0"/>
                <a:cs typeface="Roboto Thin" charset="0"/>
              </a:rPr>
              <a:t> </a:t>
            </a:r>
            <a:r>
              <a:rPr lang="en-US" sz="1600" dirty="0" err="1">
                <a:latin typeface="Roboto Thin" charset="0"/>
                <a:ea typeface="Roboto Thin" charset="0"/>
                <a:cs typeface="Roboto Thin" charset="0"/>
              </a:rPr>
              <a:t>ipsum</a:t>
            </a:r>
            <a:r>
              <a:rPr lang="en-US" sz="1600" dirty="0">
                <a:latin typeface="Roboto Thin" charset="0"/>
                <a:ea typeface="Roboto Thin" charset="0"/>
                <a:cs typeface="Roboto Thin" charset="0"/>
              </a:rPr>
              <a:t>' will uncover many web sites still in their infancy. Various versions have evolved over the years, sometimes by accident, sometimes on purpose (injected </a:t>
            </a:r>
            <a:r>
              <a:rPr lang="en-US" sz="1600" dirty="0" err="1">
                <a:latin typeface="Roboto Thin" charset="0"/>
                <a:ea typeface="Roboto Thin" charset="0"/>
                <a:cs typeface="Roboto Thin" charset="0"/>
              </a:rPr>
              <a:t>humour</a:t>
            </a:r>
            <a:r>
              <a:rPr lang="en-US" sz="1600" dirty="0">
                <a:latin typeface="Roboto Thin" charset="0"/>
                <a:ea typeface="Roboto Thin" charset="0"/>
                <a:cs typeface="Roboto Thin" charset="0"/>
              </a:rPr>
              <a:t> and the like).</a:t>
            </a:r>
          </a:p>
        </p:txBody>
      </p:sp>
      <p:sp>
        <p:nvSpPr>
          <p:cNvPr id="15" name="Shape 2548"/>
          <p:cNvSpPr/>
          <p:nvPr/>
        </p:nvSpPr>
        <p:spPr>
          <a:xfrm>
            <a:off x="8166823" y="1914533"/>
            <a:ext cx="655306" cy="14388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9145" y="17280"/>
                </a:moveTo>
                <a:cubicBezTo>
                  <a:pt x="18332" y="17280"/>
                  <a:pt x="17673" y="14380"/>
                  <a:pt x="17673" y="10800"/>
                </a:cubicBezTo>
                <a:cubicBezTo>
                  <a:pt x="17673" y="7224"/>
                  <a:pt x="18332" y="4320"/>
                  <a:pt x="19145" y="4320"/>
                </a:cubicBezTo>
                <a:cubicBezTo>
                  <a:pt x="19959" y="4320"/>
                  <a:pt x="20618" y="7224"/>
                  <a:pt x="20618" y="10800"/>
                </a:cubicBezTo>
                <a:cubicBezTo>
                  <a:pt x="20618" y="14380"/>
                  <a:pt x="19959" y="17280"/>
                  <a:pt x="19145" y="17280"/>
                </a:cubicBezTo>
                <a:moveTo>
                  <a:pt x="19145" y="0"/>
                </a:moveTo>
                <a:cubicBezTo>
                  <a:pt x="17790" y="0"/>
                  <a:pt x="16691" y="4837"/>
                  <a:pt x="16691" y="10800"/>
                </a:cubicBezTo>
                <a:cubicBezTo>
                  <a:pt x="16691" y="16766"/>
                  <a:pt x="17790" y="21600"/>
                  <a:pt x="19145" y="21600"/>
                </a:cubicBezTo>
                <a:cubicBezTo>
                  <a:pt x="20501" y="21600"/>
                  <a:pt x="21600" y="16766"/>
                  <a:pt x="21600" y="10800"/>
                </a:cubicBezTo>
                <a:cubicBezTo>
                  <a:pt x="21600" y="4837"/>
                  <a:pt x="20501" y="0"/>
                  <a:pt x="19145" y="0"/>
                </a:cubicBezTo>
                <a:moveTo>
                  <a:pt x="10800" y="17280"/>
                </a:moveTo>
                <a:cubicBezTo>
                  <a:pt x="9986" y="17280"/>
                  <a:pt x="9327" y="14380"/>
                  <a:pt x="9327" y="10800"/>
                </a:cubicBezTo>
                <a:cubicBezTo>
                  <a:pt x="9327" y="7224"/>
                  <a:pt x="9986" y="4320"/>
                  <a:pt x="10800" y="4320"/>
                </a:cubicBezTo>
                <a:cubicBezTo>
                  <a:pt x="11614" y="4320"/>
                  <a:pt x="12273" y="7224"/>
                  <a:pt x="12273" y="10800"/>
                </a:cubicBezTo>
                <a:cubicBezTo>
                  <a:pt x="12273" y="14380"/>
                  <a:pt x="11614" y="17280"/>
                  <a:pt x="10800" y="17280"/>
                </a:cubicBezTo>
                <a:moveTo>
                  <a:pt x="10800" y="0"/>
                </a:moveTo>
                <a:cubicBezTo>
                  <a:pt x="9444" y="0"/>
                  <a:pt x="8345" y="4837"/>
                  <a:pt x="8345" y="10800"/>
                </a:cubicBezTo>
                <a:cubicBezTo>
                  <a:pt x="8345" y="16766"/>
                  <a:pt x="9444" y="21600"/>
                  <a:pt x="10800" y="21600"/>
                </a:cubicBezTo>
                <a:cubicBezTo>
                  <a:pt x="12156" y="21600"/>
                  <a:pt x="13255" y="16766"/>
                  <a:pt x="13255" y="10800"/>
                </a:cubicBezTo>
                <a:cubicBezTo>
                  <a:pt x="13255" y="4837"/>
                  <a:pt x="12156" y="0"/>
                  <a:pt x="10800" y="0"/>
                </a:cubicBezTo>
                <a:moveTo>
                  <a:pt x="2455" y="17280"/>
                </a:moveTo>
                <a:cubicBezTo>
                  <a:pt x="1641" y="17280"/>
                  <a:pt x="982" y="14380"/>
                  <a:pt x="982" y="10800"/>
                </a:cubicBezTo>
                <a:cubicBezTo>
                  <a:pt x="982" y="7224"/>
                  <a:pt x="1641" y="4320"/>
                  <a:pt x="2455" y="4320"/>
                </a:cubicBezTo>
                <a:cubicBezTo>
                  <a:pt x="3268" y="4320"/>
                  <a:pt x="3927" y="7224"/>
                  <a:pt x="3927" y="10800"/>
                </a:cubicBezTo>
                <a:cubicBezTo>
                  <a:pt x="3927" y="14380"/>
                  <a:pt x="3268" y="17280"/>
                  <a:pt x="2455" y="17280"/>
                </a:cubicBezTo>
                <a:moveTo>
                  <a:pt x="2455" y="0"/>
                </a:moveTo>
                <a:cubicBezTo>
                  <a:pt x="1099" y="0"/>
                  <a:pt x="0" y="4837"/>
                  <a:pt x="0" y="10800"/>
                </a:cubicBezTo>
                <a:cubicBezTo>
                  <a:pt x="0" y="16766"/>
                  <a:pt x="1099" y="21600"/>
                  <a:pt x="2455" y="21600"/>
                </a:cubicBezTo>
                <a:cubicBezTo>
                  <a:pt x="3811" y="21600"/>
                  <a:pt x="4909" y="16766"/>
                  <a:pt x="4909" y="10800"/>
                </a:cubicBezTo>
                <a:cubicBezTo>
                  <a:pt x="4909" y="4837"/>
                  <a:pt x="3811" y="0"/>
                  <a:pt x="2455" y="0"/>
                </a:cubicBezTo>
              </a:path>
            </a:pathLst>
          </a:custGeom>
          <a:solidFill>
            <a:schemeClr val="accent3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8532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6470960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5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2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2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/>
      <p:bldP spid="14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7" name="Title 1"/>
          <p:cNvSpPr txBox="1">
            <a:spLocks/>
          </p:cNvSpPr>
          <p:nvPr/>
        </p:nvSpPr>
        <p:spPr>
          <a:xfrm>
            <a:off x="5272394" y="1795692"/>
            <a:ext cx="6676292" cy="1958909"/>
          </a:xfrm>
          <a:prstGeom prst="rect">
            <a:avLst/>
          </a:prstGeom>
        </p:spPr>
        <p:txBody>
          <a:bodyPr/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</a:lstStyle>
          <a:p>
            <a:pPr algn="l">
              <a:lnSpc>
                <a:spcPct val="80000"/>
              </a:lnSpc>
            </a:pPr>
            <a:r>
              <a:rPr lang="id-ID" dirty="0">
                <a:latin typeface="Bodoni MT Black" panose="02070A03080606020203" pitchFamily="18" charset="0"/>
              </a:rPr>
              <a:t>marketing</a:t>
            </a:r>
            <a:r>
              <a:rPr lang="en-US" dirty="0">
                <a:latin typeface="Bodoni MT Black" panose="02070A03080606020203" pitchFamily="18" charset="0"/>
              </a:rPr>
              <a:t> is the best thing to douse the sunrise with.</a:t>
            </a:r>
            <a:endParaRPr lang="id-ID" dirty="0">
              <a:latin typeface="Bodoni MT Black" panose="02070A03080606020203" pitchFamily="18" charset="0"/>
            </a:endParaRPr>
          </a:p>
        </p:txBody>
      </p:sp>
      <p:cxnSp>
        <p:nvCxnSpPr>
          <p:cNvPr id="8" name="Straight Connector 7"/>
          <p:cNvCxnSpPr/>
          <p:nvPr/>
        </p:nvCxnSpPr>
        <p:spPr>
          <a:xfrm>
            <a:off x="5272394" y="3754601"/>
            <a:ext cx="2043953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9" name="Group 8"/>
          <p:cNvGrpSpPr/>
          <p:nvPr/>
        </p:nvGrpSpPr>
        <p:grpSpPr>
          <a:xfrm>
            <a:off x="5255945" y="4158013"/>
            <a:ext cx="991555" cy="962814"/>
            <a:chOff x="730388" y="3647549"/>
            <a:chExt cx="991555" cy="962814"/>
          </a:xfrm>
        </p:grpSpPr>
        <p:sp>
          <p:nvSpPr>
            <p:cNvPr id="10" name="Rounded Rectangle 9"/>
            <p:cNvSpPr/>
            <p:nvPr/>
          </p:nvSpPr>
          <p:spPr>
            <a:xfrm>
              <a:off x="746837" y="3647549"/>
              <a:ext cx="962815" cy="962814"/>
            </a:xfrm>
            <a:prstGeom prst="round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1" name="TextBox 10"/>
            <p:cNvSpPr txBox="1"/>
            <p:nvPr/>
          </p:nvSpPr>
          <p:spPr>
            <a:xfrm>
              <a:off x="730388" y="3963193"/>
              <a:ext cx="991555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id-ID" b="1" dirty="0" smtClean="0">
                  <a:solidFill>
                    <a:schemeClr val="bg1"/>
                  </a:solidFill>
                  <a:latin typeface="Bodoni MT Black" panose="02070A03080606020203" pitchFamily="18" charset="0"/>
                </a:rPr>
                <a:t>WHAT</a:t>
              </a:r>
              <a:endParaRPr lang="id-ID" b="1" dirty="0">
                <a:solidFill>
                  <a:schemeClr val="bg1"/>
                </a:solidFill>
                <a:latin typeface="Bodoni MT Black" panose="02070A03080606020203" pitchFamily="18" charset="0"/>
              </a:endParaRPr>
            </a:p>
          </p:txBody>
        </p:sp>
      </p:grpSp>
      <p:grpSp>
        <p:nvGrpSpPr>
          <p:cNvPr id="12" name="Group 11"/>
          <p:cNvGrpSpPr/>
          <p:nvPr/>
        </p:nvGrpSpPr>
        <p:grpSpPr>
          <a:xfrm>
            <a:off x="6369076" y="4158013"/>
            <a:ext cx="962815" cy="962814"/>
            <a:chOff x="1843519" y="3647549"/>
            <a:chExt cx="962815" cy="962814"/>
          </a:xfrm>
          <a:solidFill>
            <a:schemeClr val="accent1"/>
          </a:solidFill>
        </p:grpSpPr>
        <p:sp>
          <p:nvSpPr>
            <p:cNvPr id="13" name="Rounded Rectangle 12"/>
            <p:cNvSpPr/>
            <p:nvPr/>
          </p:nvSpPr>
          <p:spPr>
            <a:xfrm>
              <a:off x="1843519" y="3647549"/>
              <a:ext cx="962815" cy="962814"/>
            </a:xfrm>
            <a:prstGeom prst="round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4" name="TextBox 13"/>
            <p:cNvSpPr txBox="1"/>
            <p:nvPr/>
          </p:nvSpPr>
          <p:spPr>
            <a:xfrm>
              <a:off x="1904779" y="3963193"/>
              <a:ext cx="840295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id-ID" b="1" dirty="0" smtClean="0">
                  <a:solidFill>
                    <a:schemeClr val="bg1"/>
                  </a:solidFill>
                  <a:latin typeface="Bodoni MT Black" panose="02070A03080606020203" pitchFamily="18" charset="0"/>
                </a:rPr>
                <a:t>WHY</a:t>
              </a:r>
              <a:endParaRPr lang="id-ID" b="1" dirty="0">
                <a:solidFill>
                  <a:schemeClr val="bg1"/>
                </a:solidFill>
                <a:latin typeface="Bodoni MT Black" panose="02070A03080606020203" pitchFamily="18" charset="0"/>
              </a:endParaRPr>
            </a:p>
          </p:txBody>
        </p:sp>
      </p:grpSp>
      <p:grpSp>
        <p:nvGrpSpPr>
          <p:cNvPr id="18" name="Group 17"/>
          <p:cNvGrpSpPr/>
          <p:nvPr/>
        </p:nvGrpSpPr>
        <p:grpSpPr>
          <a:xfrm>
            <a:off x="7446434" y="4158671"/>
            <a:ext cx="1019831" cy="962814"/>
            <a:chOff x="4516901" y="3647549"/>
            <a:chExt cx="1019831" cy="962814"/>
          </a:xfrm>
          <a:solidFill>
            <a:schemeClr val="accent3"/>
          </a:solidFill>
        </p:grpSpPr>
        <p:sp>
          <p:nvSpPr>
            <p:cNvPr id="19" name="Rounded Rectangle 18"/>
            <p:cNvSpPr/>
            <p:nvPr/>
          </p:nvSpPr>
          <p:spPr>
            <a:xfrm>
              <a:off x="4536225" y="3647549"/>
              <a:ext cx="962815" cy="962814"/>
            </a:xfrm>
            <a:prstGeom prst="round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0" name="TextBox 19"/>
            <p:cNvSpPr txBox="1"/>
            <p:nvPr/>
          </p:nvSpPr>
          <p:spPr>
            <a:xfrm>
              <a:off x="4516901" y="3963193"/>
              <a:ext cx="1019831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id-ID" b="1" dirty="0" smtClean="0">
                  <a:solidFill>
                    <a:schemeClr val="bg1"/>
                  </a:solidFill>
                  <a:latin typeface="Bodoni MT Black" panose="02070A03080606020203" pitchFamily="18" charset="0"/>
                </a:rPr>
                <a:t>WHEN</a:t>
              </a:r>
              <a:endParaRPr lang="id-ID" b="1" dirty="0">
                <a:solidFill>
                  <a:schemeClr val="bg1"/>
                </a:solidFill>
                <a:latin typeface="Bodoni MT Black" panose="02070A03080606020203" pitchFamily="18" charset="0"/>
              </a:endParaRPr>
            </a:p>
          </p:txBody>
        </p:sp>
      </p:grpSp>
      <p:grpSp>
        <p:nvGrpSpPr>
          <p:cNvPr id="21" name="Group 20"/>
          <p:cNvGrpSpPr/>
          <p:nvPr/>
        </p:nvGrpSpPr>
        <p:grpSpPr>
          <a:xfrm>
            <a:off x="8582327" y="4158671"/>
            <a:ext cx="962815" cy="962814"/>
            <a:chOff x="4536225" y="3647549"/>
            <a:chExt cx="962815" cy="962814"/>
          </a:xfrm>
          <a:solidFill>
            <a:schemeClr val="accent5"/>
          </a:solidFill>
        </p:grpSpPr>
        <p:sp>
          <p:nvSpPr>
            <p:cNvPr id="22" name="Rounded Rectangle 21"/>
            <p:cNvSpPr/>
            <p:nvPr/>
          </p:nvSpPr>
          <p:spPr>
            <a:xfrm>
              <a:off x="4536225" y="3647549"/>
              <a:ext cx="962815" cy="962814"/>
            </a:xfrm>
            <a:prstGeom prst="round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3" name="TextBox 22"/>
            <p:cNvSpPr txBox="1"/>
            <p:nvPr/>
          </p:nvSpPr>
          <p:spPr>
            <a:xfrm>
              <a:off x="4605067" y="3963193"/>
              <a:ext cx="843501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id-ID" b="1" dirty="0" smtClean="0">
                  <a:solidFill>
                    <a:schemeClr val="bg1"/>
                  </a:solidFill>
                  <a:latin typeface="Bodoni MT Black" panose="02070A03080606020203" pitchFamily="18" charset="0"/>
                </a:rPr>
                <a:t>WHO</a:t>
              </a:r>
              <a:endParaRPr lang="id-ID" b="1" dirty="0">
                <a:solidFill>
                  <a:schemeClr val="bg1"/>
                </a:solidFill>
                <a:latin typeface="Bodoni MT Black" panose="02070A03080606020203" pitchFamily="18" charset="0"/>
              </a:endParaRPr>
            </a:p>
          </p:txBody>
        </p:sp>
      </p:grp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4314532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5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30" presetClass="entr" presetSubtype="0" fill="hold" nodeType="withEffect">
                                  <p:stCondLst>
                                    <p:cond delay="2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800" decel="1000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12" dur="800" decel="100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800" decel="100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-0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800" decel="100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0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0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30" presetClass="entr" presetSubtype="0" fill="hold" nodeType="withEffect">
                                  <p:stCondLst>
                                    <p:cond delay="3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800" decel="100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0" dur="800" decel="100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800" decel="100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-0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800" decel="100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0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0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3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800" decel="100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8" dur="800" decel="100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800" decel="100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-0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800" decel="100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0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0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3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800" decel="100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6" dur="800" decel="100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-9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800" decel="100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+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x-0.05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800" decel="100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0.4"/>
                                          </p:val>
                                        </p:tav>
                                        <p:tav tm="100000">
                                          <p:val>
                                            <p:strVal val="#ppt_y+0.1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-0.05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200" accel="100000" fill="hold">
                                          <p:stCondLst>
                                            <p:cond delay="80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0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9" name="Text Placeholder 6"/>
          <p:cNvSpPr txBox="1">
            <a:spLocks/>
          </p:cNvSpPr>
          <p:nvPr/>
        </p:nvSpPr>
        <p:spPr bwMode="auto">
          <a:xfrm>
            <a:off x="7776473" y="4090012"/>
            <a:ext cx="3868356" cy="16938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+mn-lt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  <p:sp>
        <p:nvSpPr>
          <p:cNvPr id="10" name="TextBox 36"/>
          <p:cNvSpPr txBox="1">
            <a:spLocks noChangeArrowheads="1"/>
          </p:cNvSpPr>
          <p:nvPr/>
        </p:nvSpPr>
        <p:spPr bwMode="auto">
          <a:xfrm>
            <a:off x="7776473" y="2871765"/>
            <a:ext cx="3868356" cy="10156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en-US" altLang="id-ID" sz="2000" b="1" dirty="0">
                <a:latin typeface="+mj-lt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2000" b="1" dirty="0">
                <a:latin typeface="+mj-lt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2000" b="1" dirty="0" err="1">
                <a:latin typeface="+mj-lt"/>
                <a:ea typeface="Roboto" panose="02000000000000000000" pitchFamily="2" charset="0"/>
                <a:cs typeface="Roboto" panose="02000000000000000000" pitchFamily="2" charset="0"/>
              </a:rPr>
              <a:t>ll</a:t>
            </a:r>
            <a:r>
              <a:rPr lang="en-US" altLang="id-ID" sz="2000" b="1" dirty="0">
                <a:latin typeface="+mj-lt"/>
                <a:ea typeface="Roboto" panose="02000000000000000000" pitchFamily="2" charset="0"/>
                <a:cs typeface="Roboto" panose="02000000000000000000" pitchFamily="2" charset="0"/>
              </a:rPr>
              <a:t> not believe all of the elements in this slide are all editable without reducing</a:t>
            </a:r>
            <a:endParaRPr lang="id-ID" altLang="id-ID" sz="2000" b="1" dirty="0">
              <a:latin typeface="+mj-lt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1" name="Freeform 596"/>
          <p:cNvSpPr>
            <a:spLocks noEditPoints="1"/>
          </p:cNvSpPr>
          <p:nvPr/>
        </p:nvSpPr>
        <p:spPr bwMode="auto">
          <a:xfrm>
            <a:off x="7797586" y="2203950"/>
            <a:ext cx="719138" cy="566523"/>
          </a:xfrm>
          <a:custGeom>
            <a:avLst/>
            <a:gdLst>
              <a:gd name="T0" fmla="*/ 95 w 95"/>
              <a:gd name="T1" fmla="*/ 24 h 83"/>
              <a:gd name="T2" fmla="*/ 48 w 95"/>
              <a:gd name="T3" fmla="*/ 0 h 83"/>
              <a:gd name="T4" fmla="*/ 0 w 95"/>
              <a:gd name="T5" fmla="*/ 24 h 83"/>
              <a:gd name="T6" fmla="*/ 48 w 95"/>
              <a:gd name="T7" fmla="*/ 48 h 83"/>
              <a:gd name="T8" fmla="*/ 95 w 95"/>
              <a:gd name="T9" fmla="*/ 24 h 83"/>
              <a:gd name="T10" fmla="*/ 48 w 95"/>
              <a:gd name="T11" fmla="*/ 8 h 83"/>
              <a:gd name="T12" fmla="*/ 80 w 95"/>
              <a:gd name="T13" fmla="*/ 24 h 83"/>
              <a:gd name="T14" fmla="*/ 48 w 95"/>
              <a:gd name="T15" fmla="*/ 40 h 83"/>
              <a:gd name="T16" fmla="*/ 17 w 95"/>
              <a:gd name="T17" fmla="*/ 24 h 83"/>
              <a:gd name="T18" fmla="*/ 48 w 95"/>
              <a:gd name="T19" fmla="*/ 8 h 83"/>
              <a:gd name="T20" fmla="*/ 86 w 95"/>
              <a:gd name="T21" fmla="*/ 37 h 83"/>
              <a:gd name="T22" fmla="*/ 95 w 95"/>
              <a:gd name="T23" fmla="*/ 42 h 83"/>
              <a:gd name="T24" fmla="*/ 48 w 95"/>
              <a:gd name="T25" fmla="*/ 66 h 83"/>
              <a:gd name="T26" fmla="*/ 0 w 95"/>
              <a:gd name="T27" fmla="*/ 42 h 83"/>
              <a:gd name="T28" fmla="*/ 10 w 95"/>
              <a:gd name="T29" fmla="*/ 37 h 83"/>
              <a:gd name="T30" fmla="*/ 48 w 95"/>
              <a:gd name="T31" fmla="*/ 56 h 83"/>
              <a:gd name="T32" fmla="*/ 86 w 95"/>
              <a:gd name="T33" fmla="*/ 37 h 83"/>
              <a:gd name="T34" fmla="*/ 86 w 95"/>
              <a:gd name="T35" fmla="*/ 55 h 83"/>
              <a:gd name="T36" fmla="*/ 95 w 95"/>
              <a:gd name="T37" fmla="*/ 60 h 83"/>
              <a:gd name="T38" fmla="*/ 48 w 95"/>
              <a:gd name="T39" fmla="*/ 83 h 83"/>
              <a:gd name="T40" fmla="*/ 0 w 95"/>
              <a:gd name="T41" fmla="*/ 60 h 83"/>
              <a:gd name="T42" fmla="*/ 10 w 95"/>
              <a:gd name="T43" fmla="*/ 55 h 83"/>
              <a:gd name="T44" fmla="*/ 48 w 95"/>
              <a:gd name="T45" fmla="*/ 74 h 83"/>
              <a:gd name="T46" fmla="*/ 86 w 95"/>
              <a:gd name="T47" fmla="*/ 55 h 83"/>
              <a:gd name="T48" fmla="*/ 86 w 95"/>
              <a:gd name="T49" fmla="*/ 55 h 83"/>
              <a:gd name="T50" fmla="*/ 86 w 95"/>
              <a:gd name="T51" fmla="*/ 55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</a:cxnLst>
            <a:rect l="0" t="0" r="r" b="b"/>
            <a:pathLst>
              <a:path w="95" h="83">
                <a:moveTo>
                  <a:pt x="95" y="24"/>
                </a:moveTo>
                <a:lnTo>
                  <a:pt x="48" y="0"/>
                </a:lnTo>
                <a:lnTo>
                  <a:pt x="0" y="24"/>
                </a:lnTo>
                <a:lnTo>
                  <a:pt x="48" y="48"/>
                </a:lnTo>
                <a:lnTo>
                  <a:pt x="95" y="24"/>
                </a:lnTo>
                <a:moveTo>
                  <a:pt x="48" y="8"/>
                </a:moveTo>
                <a:lnTo>
                  <a:pt x="80" y="24"/>
                </a:lnTo>
                <a:lnTo>
                  <a:pt x="48" y="40"/>
                </a:lnTo>
                <a:lnTo>
                  <a:pt x="17" y="24"/>
                </a:lnTo>
                <a:lnTo>
                  <a:pt x="48" y="8"/>
                </a:lnTo>
                <a:moveTo>
                  <a:pt x="86" y="37"/>
                </a:moveTo>
                <a:lnTo>
                  <a:pt x="95" y="42"/>
                </a:lnTo>
                <a:lnTo>
                  <a:pt x="48" y="66"/>
                </a:lnTo>
                <a:lnTo>
                  <a:pt x="0" y="42"/>
                </a:lnTo>
                <a:lnTo>
                  <a:pt x="10" y="37"/>
                </a:lnTo>
                <a:lnTo>
                  <a:pt x="48" y="56"/>
                </a:lnTo>
                <a:lnTo>
                  <a:pt x="86" y="37"/>
                </a:lnTo>
                <a:moveTo>
                  <a:pt x="86" y="55"/>
                </a:moveTo>
                <a:lnTo>
                  <a:pt x="95" y="60"/>
                </a:lnTo>
                <a:lnTo>
                  <a:pt x="48" y="83"/>
                </a:lnTo>
                <a:lnTo>
                  <a:pt x="0" y="60"/>
                </a:lnTo>
                <a:lnTo>
                  <a:pt x="10" y="55"/>
                </a:lnTo>
                <a:lnTo>
                  <a:pt x="48" y="74"/>
                </a:lnTo>
                <a:lnTo>
                  <a:pt x="86" y="55"/>
                </a:lnTo>
                <a:moveTo>
                  <a:pt x="86" y="55"/>
                </a:moveTo>
                <a:lnTo>
                  <a:pt x="86" y="55"/>
                </a:lnTo>
              </a:path>
            </a:pathLst>
          </a:custGeom>
          <a:solidFill>
            <a:schemeClr val="accent2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9406571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roup 15"/>
          <p:cNvGrpSpPr/>
          <p:nvPr/>
        </p:nvGrpSpPr>
        <p:grpSpPr>
          <a:xfrm>
            <a:off x="6255605" y="3674140"/>
            <a:ext cx="1784427" cy="1236032"/>
            <a:chOff x="5057256" y="865228"/>
            <a:chExt cx="1784427" cy="1236032"/>
          </a:xfrm>
        </p:grpSpPr>
        <p:sp>
          <p:nvSpPr>
            <p:cNvPr id="17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18" name="Rectangle 17"/>
            <p:cNvSpPr/>
            <p:nvPr/>
          </p:nvSpPr>
          <p:spPr>
            <a:xfrm>
              <a:off x="5080693" y="903890"/>
              <a:ext cx="1698479" cy="333729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9" name="Rectangle 18"/>
            <p:cNvSpPr>
              <a:spLocks noChangeArrowheads="1"/>
            </p:cNvSpPr>
            <p:nvPr/>
          </p:nvSpPr>
          <p:spPr bwMode="auto">
            <a:xfrm>
              <a:off x="5057256" y="865228"/>
              <a:ext cx="1470816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solidFill>
                    <a:schemeClr val="bg1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Promotion</a:t>
              </a:r>
              <a:endParaRPr lang="en-US" altLang="id-ID" sz="1700" b="1" i="1" dirty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grpSp>
        <p:nvGrpSpPr>
          <p:cNvPr id="20" name="Group 19"/>
          <p:cNvGrpSpPr/>
          <p:nvPr/>
        </p:nvGrpSpPr>
        <p:grpSpPr>
          <a:xfrm>
            <a:off x="9345290" y="639815"/>
            <a:ext cx="1784427" cy="1236032"/>
            <a:chOff x="5057256" y="865228"/>
            <a:chExt cx="1784427" cy="1236032"/>
          </a:xfrm>
        </p:grpSpPr>
        <p:sp>
          <p:nvSpPr>
            <p:cNvPr id="21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22" name="Rectangle 21"/>
            <p:cNvSpPr/>
            <p:nvPr/>
          </p:nvSpPr>
          <p:spPr>
            <a:xfrm>
              <a:off x="5080693" y="903890"/>
              <a:ext cx="1698479" cy="33372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3" name="Rectangle 22"/>
            <p:cNvSpPr>
              <a:spLocks noChangeArrowheads="1"/>
            </p:cNvSpPr>
            <p:nvPr/>
          </p:nvSpPr>
          <p:spPr bwMode="auto">
            <a:xfrm>
              <a:off x="5057256" y="865228"/>
              <a:ext cx="1526407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solidFill>
                    <a:schemeClr val="bg1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Digitalized</a:t>
              </a:r>
              <a:endParaRPr lang="en-US" altLang="id-ID" sz="1700" b="1" i="1" dirty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sp>
        <p:nvSpPr>
          <p:cNvPr id="32" name="Text Placeholder 6"/>
          <p:cNvSpPr txBox="1">
            <a:spLocks/>
          </p:cNvSpPr>
          <p:nvPr/>
        </p:nvSpPr>
        <p:spPr bwMode="auto">
          <a:xfrm>
            <a:off x="424692" y="4108542"/>
            <a:ext cx="3868356" cy="169384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+mn-lt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  <p:sp>
        <p:nvSpPr>
          <p:cNvPr id="33" name="TextBox 36"/>
          <p:cNvSpPr txBox="1">
            <a:spLocks noChangeArrowheads="1"/>
          </p:cNvSpPr>
          <p:nvPr/>
        </p:nvSpPr>
        <p:spPr bwMode="auto">
          <a:xfrm>
            <a:off x="424692" y="2890295"/>
            <a:ext cx="3868356" cy="101566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en-US" altLang="id-ID" sz="2000" b="1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2000" b="1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2000" b="1" dirty="0" err="1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ll</a:t>
            </a:r>
            <a:r>
              <a:rPr lang="en-US" altLang="id-ID" sz="2000" b="1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 not believe all of the elements in this slide are all editable without reducing</a:t>
            </a:r>
            <a:endParaRPr lang="id-ID" altLang="id-ID" sz="2000" b="1" dirty="0">
              <a:latin typeface="Bodoni MT Black" panose="02070A03080606020203" pitchFamily="18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34" name="Freeform 596"/>
          <p:cNvSpPr>
            <a:spLocks noEditPoints="1"/>
          </p:cNvSpPr>
          <p:nvPr/>
        </p:nvSpPr>
        <p:spPr bwMode="auto">
          <a:xfrm>
            <a:off x="445805" y="2222480"/>
            <a:ext cx="719138" cy="566523"/>
          </a:xfrm>
          <a:custGeom>
            <a:avLst/>
            <a:gdLst>
              <a:gd name="T0" fmla="*/ 95 w 95"/>
              <a:gd name="T1" fmla="*/ 24 h 83"/>
              <a:gd name="T2" fmla="*/ 48 w 95"/>
              <a:gd name="T3" fmla="*/ 0 h 83"/>
              <a:gd name="T4" fmla="*/ 0 w 95"/>
              <a:gd name="T5" fmla="*/ 24 h 83"/>
              <a:gd name="T6" fmla="*/ 48 w 95"/>
              <a:gd name="T7" fmla="*/ 48 h 83"/>
              <a:gd name="T8" fmla="*/ 95 w 95"/>
              <a:gd name="T9" fmla="*/ 24 h 83"/>
              <a:gd name="T10" fmla="*/ 48 w 95"/>
              <a:gd name="T11" fmla="*/ 8 h 83"/>
              <a:gd name="T12" fmla="*/ 80 w 95"/>
              <a:gd name="T13" fmla="*/ 24 h 83"/>
              <a:gd name="T14" fmla="*/ 48 w 95"/>
              <a:gd name="T15" fmla="*/ 40 h 83"/>
              <a:gd name="T16" fmla="*/ 17 w 95"/>
              <a:gd name="T17" fmla="*/ 24 h 83"/>
              <a:gd name="T18" fmla="*/ 48 w 95"/>
              <a:gd name="T19" fmla="*/ 8 h 83"/>
              <a:gd name="T20" fmla="*/ 86 w 95"/>
              <a:gd name="T21" fmla="*/ 37 h 83"/>
              <a:gd name="T22" fmla="*/ 95 w 95"/>
              <a:gd name="T23" fmla="*/ 42 h 83"/>
              <a:gd name="T24" fmla="*/ 48 w 95"/>
              <a:gd name="T25" fmla="*/ 66 h 83"/>
              <a:gd name="T26" fmla="*/ 0 w 95"/>
              <a:gd name="T27" fmla="*/ 42 h 83"/>
              <a:gd name="T28" fmla="*/ 10 w 95"/>
              <a:gd name="T29" fmla="*/ 37 h 83"/>
              <a:gd name="T30" fmla="*/ 48 w 95"/>
              <a:gd name="T31" fmla="*/ 56 h 83"/>
              <a:gd name="T32" fmla="*/ 86 w 95"/>
              <a:gd name="T33" fmla="*/ 37 h 83"/>
              <a:gd name="T34" fmla="*/ 86 w 95"/>
              <a:gd name="T35" fmla="*/ 55 h 83"/>
              <a:gd name="T36" fmla="*/ 95 w 95"/>
              <a:gd name="T37" fmla="*/ 60 h 83"/>
              <a:gd name="T38" fmla="*/ 48 w 95"/>
              <a:gd name="T39" fmla="*/ 83 h 83"/>
              <a:gd name="T40" fmla="*/ 0 w 95"/>
              <a:gd name="T41" fmla="*/ 60 h 83"/>
              <a:gd name="T42" fmla="*/ 10 w 95"/>
              <a:gd name="T43" fmla="*/ 55 h 83"/>
              <a:gd name="T44" fmla="*/ 48 w 95"/>
              <a:gd name="T45" fmla="*/ 74 h 83"/>
              <a:gd name="T46" fmla="*/ 86 w 95"/>
              <a:gd name="T47" fmla="*/ 55 h 83"/>
              <a:gd name="T48" fmla="*/ 86 w 95"/>
              <a:gd name="T49" fmla="*/ 55 h 83"/>
              <a:gd name="T50" fmla="*/ 86 w 95"/>
              <a:gd name="T51" fmla="*/ 55 h 8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</a:cxnLst>
            <a:rect l="0" t="0" r="r" b="b"/>
            <a:pathLst>
              <a:path w="95" h="83">
                <a:moveTo>
                  <a:pt x="95" y="24"/>
                </a:moveTo>
                <a:lnTo>
                  <a:pt x="48" y="0"/>
                </a:lnTo>
                <a:lnTo>
                  <a:pt x="0" y="24"/>
                </a:lnTo>
                <a:lnTo>
                  <a:pt x="48" y="48"/>
                </a:lnTo>
                <a:lnTo>
                  <a:pt x="95" y="24"/>
                </a:lnTo>
                <a:moveTo>
                  <a:pt x="48" y="8"/>
                </a:moveTo>
                <a:lnTo>
                  <a:pt x="80" y="24"/>
                </a:lnTo>
                <a:lnTo>
                  <a:pt x="48" y="40"/>
                </a:lnTo>
                <a:lnTo>
                  <a:pt x="17" y="24"/>
                </a:lnTo>
                <a:lnTo>
                  <a:pt x="48" y="8"/>
                </a:lnTo>
                <a:moveTo>
                  <a:pt x="86" y="37"/>
                </a:moveTo>
                <a:lnTo>
                  <a:pt x="95" y="42"/>
                </a:lnTo>
                <a:lnTo>
                  <a:pt x="48" y="66"/>
                </a:lnTo>
                <a:lnTo>
                  <a:pt x="0" y="42"/>
                </a:lnTo>
                <a:lnTo>
                  <a:pt x="10" y="37"/>
                </a:lnTo>
                <a:lnTo>
                  <a:pt x="48" y="56"/>
                </a:lnTo>
                <a:lnTo>
                  <a:pt x="86" y="37"/>
                </a:lnTo>
                <a:moveTo>
                  <a:pt x="86" y="55"/>
                </a:moveTo>
                <a:lnTo>
                  <a:pt x="95" y="60"/>
                </a:lnTo>
                <a:lnTo>
                  <a:pt x="48" y="83"/>
                </a:lnTo>
                <a:lnTo>
                  <a:pt x="0" y="60"/>
                </a:lnTo>
                <a:lnTo>
                  <a:pt x="10" y="55"/>
                </a:lnTo>
                <a:lnTo>
                  <a:pt x="48" y="74"/>
                </a:lnTo>
                <a:lnTo>
                  <a:pt x="86" y="55"/>
                </a:lnTo>
                <a:moveTo>
                  <a:pt x="86" y="55"/>
                </a:moveTo>
                <a:lnTo>
                  <a:pt x="86" y="55"/>
                </a:lnTo>
              </a:path>
            </a:pathLst>
          </a:custGeom>
          <a:solidFill>
            <a:schemeClr val="accent4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grpSp>
        <p:nvGrpSpPr>
          <p:cNvPr id="41" name="Group 40"/>
          <p:cNvGrpSpPr/>
          <p:nvPr/>
        </p:nvGrpSpPr>
        <p:grpSpPr>
          <a:xfrm>
            <a:off x="6193094" y="629581"/>
            <a:ext cx="1784427" cy="1236032"/>
            <a:chOff x="5057256" y="865228"/>
            <a:chExt cx="1784427" cy="1236032"/>
          </a:xfrm>
        </p:grpSpPr>
        <p:sp>
          <p:nvSpPr>
            <p:cNvPr id="42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43" name="Rectangle 42"/>
            <p:cNvSpPr/>
            <p:nvPr/>
          </p:nvSpPr>
          <p:spPr>
            <a:xfrm>
              <a:off x="5080693" y="903890"/>
              <a:ext cx="1698479" cy="33372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44" name="Rectangle 43"/>
            <p:cNvSpPr>
              <a:spLocks noChangeArrowheads="1"/>
            </p:cNvSpPr>
            <p:nvPr/>
          </p:nvSpPr>
          <p:spPr bwMode="auto">
            <a:xfrm>
              <a:off x="5057256" y="865228"/>
              <a:ext cx="1728129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solidFill>
                    <a:schemeClr val="bg1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Presentation</a:t>
              </a:r>
              <a:endParaRPr lang="en-US" altLang="id-ID" sz="1700" b="1" i="1" dirty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sp>
        <p:nvSpPr>
          <p:cNvPr id="2" name="Picture Placeholder 1"/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6858457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Group 13"/>
          <p:cNvGrpSpPr/>
          <p:nvPr/>
        </p:nvGrpSpPr>
        <p:grpSpPr>
          <a:xfrm>
            <a:off x="7236244" y="4799375"/>
            <a:ext cx="1784427" cy="1236032"/>
            <a:chOff x="5057256" y="865228"/>
            <a:chExt cx="1784427" cy="1236032"/>
          </a:xfrm>
        </p:grpSpPr>
        <p:sp>
          <p:nvSpPr>
            <p:cNvPr id="15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16" name="Rectangle 15"/>
            <p:cNvSpPr/>
            <p:nvPr/>
          </p:nvSpPr>
          <p:spPr>
            <a:xfrm>
              <a:off x="5080693" y="903890"/>
              <a:ext cx="1698479" cy="33372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7" name="Rectangle 16"/>
            <p:cNvSpPr>
              <a:spLocks noChangeArrowheads="1"/>
            </p:cNvSpPr>
            <p:nvPr/>
          </p:nvSpPr>
          <p:spPr bwMode="auto">
            <a:xfrm>
              <a:off x="5057256" y="865228"/>
              <a:ext cx="1470816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solidFill>
                    <a:schemeClr val="bg1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Promotion</a:t>
              </a:r>
              <a:endParaRPr lang="en-US" altLang="id-ID" sz="1700" b="1" i="1" dirty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grpSp>
        <p:nvGrpSpPr>
          <p:cNvPr id="18" name="Group 17"/>
          <p:cNvGrpSpPr/>
          <p:nvPr/>
        </p:nvGrpSpPr>
        <p:grpSpPr>
          <a:xfrm>
            <a:off x="4403681" y="715779"/>
            <a:ext cx="1784427" cy="1236032"/>
            <a:chOff x="5057256" y="865228"/>
            <a:chExt cx="1784427" cy="1236032"/>
          </a:xfrm>
        </p:grpSpPr>
        <p:sp>
          <p:nvSpPr>
            <p:cNvPr id="19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20" name="Rectangle 19"/>
            <p:cNvSpPr/>
            <p:nvPr/>
          </p:nvSpPr>
          <p:spPr>
            <a:xfrm>
              <a:off x="5080693" y="903890"/>
              <a:ext cx="1698479" cy="33372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1" name="Rectangle 20"/>
            <p:cNvSpPr>
              <a:spLocks noChangeArrowheads="1"/>
            </p:cNvSpPr>
            <p:nvPr/>
          </p:nvSpPr>
          <p:spPr bwMode="auto">
            <a:xfrm>
              <a:off x="5057256" y="865228"/>
              <a:ext cx="1728129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solidFill>
                    <a:schemeClr val="bg1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Presentation</a:t>
              </a:r>
              <a:endParaRPr lang="en-US" altLang="id-ID" sz="1700" b="1" i="1" dirty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grpSp>
        <p:nvGrpSpPr>
          <p:cNvPr id="24" name="Group 23"/>
          <p:cNvGrpSpPr/>
          <p:nvPr/>
        </p:nvGrpSpPr>
        <p:grpSpPr>
          <a:xfrm>
            <a:off x="1016310" y="3799790"/>
            <a:ext cx="3387371" cy="1807816"/>
            <a:chOff x="1290431" y="1621184"/>
            <a:chExt cx="3387371" cy="1807816"/>
          </a:xfrm>
        </p:grpSpPr>
        <p:grpSp>
          <p:nvGrpSpPr>
            <p:cNvPr id="25" name="Group 2612"/>
            <p:cNvGrpSpPr>
              <a:grpSpLocks noChangeAspect="1"/>
            </p:cNvGrpSpPr>
            <p:nvPr/>
          </p:nvGrpSpPr>
          <p:grpSpPr bwMode="auto">
            <a:xfrm>
              <a:off x="1290431" y="1621184"/>
              <a:ext cx="3387371" cy="1807816"/>
              <a:chOff x="3040" y="761"/>
              <a:chExt cx="3085" cy="1724"/>
            </a:xfrm>
            <a:solidFill>
              <a:schemeClr val="tx1"/>
            </a:solidFill>
          </p:grpSpPr>
          <p:sp>
            <p:nvSpPr>
              <p:cNvPr id="27" name="Freeform 2613"/>
              <p:cNvSpPr>
                <a:spLocks noEditPoints="1"/>
              </p:cNvSpPr>
              <p:nvPr/>
            </p:nvSpPr>
            <p:spPr bwMode="auto">
              <a:xfrm>
                <a:off x="5922" y="2317"/>
                <a:ext cx="203" cy="168"/>
              </a:xfrm>
              <a:custGeom>
                <a:avLst/>
                <a:gdLst>
                  <a:gd name="T0" fmla="*/ 5 w 5"/>
                  <a:gd name="T1" fmla="*/ 0 h 4"/>
                  <a:gd name="T2" fmla="*/ 5 w 5"/>
                  <a:gd name="T3" fmla="*/ 1 h 4"/>
                  <a:gd name="T4" fmla="*/ 5 w 5"/>
                  <a:gd name="T5" fmla="*/ 1 h 4"/>
                  <a:gd name="T6" fmla="*/ 5 w 5"/>
                  <a:gd name="T7" fmla="*/ 2 h 4"/>
                  <a:gd name="T8" fmla="*/ 5 w 5"/>
                  <a:gd name="T9" fmla="*/ 3 h 4"/>
                  <a:gd name="T10" fmla="*/ 5 w 5"/>
                  <a:gd name="T11" fmla="*/ 4 h 4"/>
                  <a:gd name="T12" fmla="*/ 4 w 5"/>
                  <a:gd name="T13" fmla="*/ 4 h 4"/>
                  <a:gd name="T14" fmla="*/ 4 w 5"/>
                  <a:gd name="T15" fmla="*/ 4 h 4"/>
                  <a:gd name="T16" fmla="*/ 3 w 5"/>
                  <a:gd name="T17" fmla="*/ 3 h 4"/>
                  <a:gd name="T18" fmla="*/ 4 w 5"/>
                  <a:gd name="T19" fmla="*/ 3 h 4"/>
                  <a:gd name="T20" fmla="*/ 4 w 5"/>
                  <a:gd name="T21" fmla="*/ 2 h 4"/>
                  <a:gd name="T22" fmla="*/ 3 w 5"/>
                  <a:gd name="T23" fmla="*/ 2 h 4"/>
                  <a:gd name="T24" fmla="*/ 3 w 5"/>
                  <a:gd name="T25" fmla="*/ 0 h 4"/>
                  <a:gd name="T26" fmla="*/ 5 w 5"/>
                  <a:gd name="T27" fmla="*/ 0 h 4"/>
                  <a:gd name="T28" fmla="*/ 2 w 5"/>
                  <a:gd name="T29" fmla="*/ 0 h 4"/>
                  <a:gd name="T30" fmla="*/ 2 w 5"/>
                  <a:gd name="T31" fmla="*/ 1 h 4"/>
                  <a:gd name="T32" fmla="*/ 2 w 5"/>
                  <a:gd name="T33" fmla="*/ 1 h 4"/>
                  <a:gd name="T34" fmla="*/ 2 w 5"/>
                  <a:gd name="T35" fmla="*/ 2 h 4"/>
                  <a:gd name="T36" fmla="*/ 2 w 5"/>
                  <a:gd name="T37" fmla="*/ 3 h 4"/>
                  <a:gd name="T38" fmla="*/ 1 w 5"/>
                  <a:gd name="T39" fmla="*/ 4 h 4"/>
                  <a:gd name="T40" fmla="*/ 1 w 5"/>
                  <a:gd name="T41" fmla="*/ 4 h 4"/>
                  <a:gd name="T42" fmla="*/ 0 w 5"/>
                  <a:gd name="T43" fmla="*/ 4 h 4"/>
                  <a:gd name="T44" fmla="*/ 0 w 5"/>
                  <a:gd name="T45" fmla="*/ 3 h 4"/>
                  <a:gd name="T46" fmla="*/ 0 w 5"/>
                  <a:gd name="T47" fmla="*/ 3 h 4"/>
                  <a:gd name="T48" fmla="*/ 1 w 5"/>
                  <a:gd name="T49" fmla="*/ 2 h 4"/>
                  <a:gd name="T50" fmla="*/ 0 w 5"/>
                  <a:gd name="T51" fmla="*/ 2 h 4"/>
                  <a:gd name="T52" fmla="*/ 0 w 5"/>
                  <a:gd name="T53" fmla="*/ 0 h 4"/>
                  <a:gd name="T54" fmla="*/ 2 w 5"/>
                  <a:gd name="T55" fmla="*/ 0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5" h="4">
                    <a:moveTo>
                      <a:pt x="5" y="0"/>
                    </a:moveTo>
                    <a:cubicBezTo>
                      <a:pt x="5" y="0"/>
                      <a:pt x="5" y="0"/>
                      <a:pt x="5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5" y="2"/>
                      <a:pt x="5" y="2"/>
                      <a:pt x="5" y="2"/>
                    </a:cubicBezTo>
                    <a:cubicBezTo>
                      <a:pt x="5" y="2"/>
                      <a:pt x="5" y="3"/>
                      <a:pt x="5" y="3"/>
                    </a:cubicBezTo>
                    <a:cubicBezTo>
                      <a:pt x="5" y="3"/>
                      <a:pt x="5" y="3"/>
                      <a:pt x="5" y="4"/>
                    </a:cubicBezTo>
                    <a:cubicBezTo>
                      <a:pt x="5" y="4"/>
                      <a:pt x="5" y="4"/>
                      <a:pt x="4" y="4"/>
                    </a:cubicBezTo>
                    <a:cubicBezTo>
                      <a:pt x="4" y="4"/>
                      <a:pt x="4" y="4"/>
                      <a:pt x="4" y="4"/>
                    </a:cubicBezTo>
                    <a:cubicBezTo>
                      <a:pt x="3" y="3"/>
                      <a:pt x="3" y="3"/>
                      <a:pt x="3" y="3"/>
                    </a:cubicBezTo>
                    <a:cubicBezTo>
                      <a:pt x="3" y="3"/>
                      <a:pt x="4" y="3"/>
                      <a:pt x="4" y="3"/>
                    </a:cubicBezTo>
                    <a:cubicBezTo>
                      <a:pt x="4" y="3"/>
                      <a:pt x="4" y="2"/>
                      <a:pt x="4" y="2"/>
                    </a:cubicBezTo>
                    <a:cubicBezTo>
                      <a:pt x="3" y="2"/>
                      <a:pt x="3" y="2"/>
                      <a:pt x="3" y="2"/>
                    </a:cubicBezTo>
                    <a:cubicBezTo>
                      <a:pt x="3" y="0"/>
                      <a:pt x="3" y="0"/>
                      <a:pt x="3" y="0"/>
                    </a:cubicBezTo>
                    <a:lnTo>
                      <a:pt x="5" y="0"/>
                    </a:lnTo>
                    <a:close/>
                    <a:moveTo>
                      <a:pt x="2" y="0"/>
                    </a:moveTo>
                    <a:cubicBezTo>
                      <a:pt x="2" y="0"/>
                      <a:pt x="2" y="0"/>
                      <a:pt x="2" y="1"/>
                    </a:cubicBezTo>
                    <a:cubicBezTo>
                      <a:pt x="2" y="1"/>
                      <a:pt x="2" y="1"/>
                      <a:pt x="2" y="1"/>
                    </a:cubicBezTo>
                    <a:cubicBezTo>
                      <a:pt x="2" y="2"/>
                      <a:pt x="2" y="2"/>
                      <a:pt x="2" y="2"/>
                    </a:cubicBezTo>
                    <a:cubicBezTo>
                      <a:pt x="2" y="2"/>
                      <a:pt x="2" y="3"/>
                      <a:pt x="2" y="3"/>
                    </a:cubicBezTo>
                    <a:cubicBezTo>
                      <a:pt x="2" y="3"/>
                      <a:pt x="2" y="3"/>
                      <a:pt x="1" y="4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1" y="4"/>
                      <a:pt x="0" y="4"/>
                      <a:pt x="0" y="4"/>
                    </a:cubicBezTo>
                    <a:cubicBezTo>
                      <a:pt x="0" y="3"/>
                      <a:pt x="0" y="3"/>
                      <a:pt x="0" y="3"/>
                    </a:cubicBezTo>
                    <a:cubicBezTo>
                      <a:pt x="0" y="3"/>
                      <a:pt x="0" y="3"/>
                      <a:pt x="0" y="3"/>
                    </a:cubicBezTo>
                    <a:cubicBezTo>
                      <a:pt x="1" y="3"/>
                      <a:pt x="1" y="2"/>
                      <a:pt x="1" y="2"/>
                    </a:cubicBezTo>
                    <a:cubicBezTo>
                      <a:pt x="0" y="2"/>
                      <a:pt x="0" y="2"/>
                      <a:pt x="0" y="2"/>
                    </a:cubicBezTo>
                    <a:cubicBezTo>
                      <a:pt x="0" y="0"/>
                      <a:pt x="0" y="0"/>
                      <a:pt x="0" y="0"/>
                    </a:cubicBez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8" name="Freeform 2614"/>
              <p:cNvSpPr>
                <a:spLocks noEditPoints="1"/>
              </p:cNvSpPr>
              <p:nvPr/>
            </p:nvSpPr>
            <p:spPr bwMode="auto">
              <a:xfrm>
                <a:off x="3122" y="761"/>
                <a:ext cx="243" cy="210"/>
              </a:xfrm>
              <a:custGeom>
                <a:avLst/>
                <a:gdLst>
                  <a:gd name="T0" fmla="*/ 0 w 6"/>
                  <a:gd name="T1" fmla="*/ 5 h 5"/>
                  <a:gd name="T2" fmla="*/ 0 w 6"/>
                  <a:gd name="T3" fmla="*/ 4 h 5"/>
                  <a:gd name="T4" fmla="*/ 0 w 6"/>
                  <a:gd name="T5" fmla="*/ 3 h 5"/>
                  <a:gd name="T6" fmla="*/ 0 w 6"/>
                  <a:gd name="T7" fmla="*/ 2 h 5"/>
                  <a:gd name="T8" fmla="*/ 0 w 6"/>
                  <a:gd name="T9" fmla="*/ 1 h 5"/>
                  <a:gd name="T10" fmla="*/ 0 w 6"/>
                  <a:gd name="T11" fmla="*/ 1 h 5"/>
                  <a:gd name="T12" fmla="*/ 1 w 6"/>
                  <a:gd name="T13" fmla="*/ 0 h 5"/>
                  <a:gd name="T14" fmla="*/ 2 w 6"/>
                  <a:gd name="T15" fmla="*/ 0 h 5"/>
                  <a:gd name="T16" fmla="*/ 2 w 6"/>
                  <a:gd name="T17" fmla="*/ 1 h 5"/>
                  <a:gd name="T18" fmla="*/ 1 w 6"/>
                  <a:gd name="T19" fmla="*/ 2 h 5"/>
                  <a:gd name="T20" fmla="*/ 1 w 6"/>
                  <a:gd name="T21" fmla="*/ 2 h 5"/>
                  <a:gd name="T22" fmla="*/ 2 w 6"/>
                  <a:gd name="T23" fmla="*/ 2 h 5"/>
                  <a:gd name="T24" fmla="*/ 2 w 6"/>
                  <a:gd name="T25" fmla="*/ 5 h 5"/>
                  <a:gd name="T26" fmla="*/ 0 w 6"/>
                  <a:gd name="T27" fmla="*/ 5 h 5"/>
                  <a:gd name="T28" fmla="*/ 3 w 6"/>
                  <a:gd name="T29" fmla="*/ 5 h 5"/>
                  <a:gd name="T30" fmla="*/ 3 w 6"/>
                  <a:gd name="T31" fmla="*/ 4 h 5"/>
                  <a:gd name="T32" fmla="*/ 3 w 6"/>
                  <a:gd name="T33" fmla="*/ 3 h 5"/>
                  <a:gd name="T34" fmla="*/ 3 w 6"/>
                  <a:gd name="T35" fmla="*/ 2 h 5"/>
                  <a:gd name="T36" fmla="*/ 4 w 6"/>
                  <a:gd name="T37" fmla="*/ 1 h 5"/>
                  <a:gd name="T38" fmla="*/ 4 w 6"/>
                  <a:gd name="T39" fmla="*/ 1 h 5"/>
                  <a:gd name="T40" fmla="*/ 4 w 6"/>
                  <a:gd name="T41" fmla="*/ 0 h 5"/>
                  <a:gd name="T42" fmla="*/ 5 w 6"/>
                  <a:gd name="T43" fmla="*/ 0 h 5"/>
                  <a:gd name="T44" fmla="*/ 6 w 6"/>
                  <a:gd name="T45" fmla="*/ 1 h 5"/>
                  <a:gd name="T46" fmla="*/ 5 w 6"/>
                  <a:gd name="T47" fmla="*/ 2 h 5"/>
                  <a:gd name="T48" fmla="*/ 5 w 6"/>
                  <a:gd name="T49" fmla="*/ 2 h 5"/>
                  <a:gd name="T50" fmla="*/ 6 w 6"/>
                  <a:gd name="T51" fmla="*/ 2 h 5"/>
                  <a:gd name="T52" fmla="*/ 6 w 6"/>
                  <a:gd name="T53" fmla="*/ 5 h 5"/>
                  <a:gd name="T54" fmla="*/ 3 w 6"/>
                  <a:gd name="T55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6" h="5">
                    <a:moveTo>
                      <a:pt x="0" y="5"/>
                    </a:moveTo>
                    <a:cubicBezTo>
                      <a:pt x="0" y="5"/>
                      <a:pt x="0" y="4"/>
                      <a:pt x="0" y="4"/>
                    </a:cubicBezTo>
                    <a:cubicBezTo>
                      <a:pt x="0" y="4"/>
                      <a:pt x="0" y="3"/>
                      <a:pt x="0" y="3"/>
                    </a:cubicBezTo>
                    <a:cubicBezTo>
                      <a:pt x="0" y="3"/>
                      <a:pt x="0" y="2"/>
                      <a:pt x="0" y="2"/>
                    </a:cubicBezTo>
                    <a:cubicBezTo>
                      <a:pt x="0" y="2"/>
                      <a:pt x="0" y="2"/>
                      <a:pt x="0" y="1"/>
                    </a:cubicBezTo>
                    <a:cubicBezTo>
                      <a:pt x="0" y="1"/>
                      <a:pt x="0" y="1"/>
                      <a:pt x="0" y="1"/>
                    </a:cubicBezTo>
                    <a:cubicBezTo>
                      <a:pt x="1" y="1"/>
                      <a:pt x="1" y="0"/>
                      <a:pt x="1" y="0"/>
                    </a:cubicBezTo>
                    <a:cubicBezTo>
                      <a:pt x="1" y="0"/>
                      <a:pt x="1" y="0"/>
                      <a:pt x="2" y="0"/>
                    </a:cubicBezTo>
                    <a:cubicBezTo>
                      <a:pt x="2" y="1"/>
                      <a:pt x="2" y="1"/>
                      <a:pt x="2" y="1"/>
                    </a:cubicBezTo>
                    <a:cubicBezTo>
                      <a:pt x="2" y="1"/>
                      <a:pt x="2" y="1"/>
                      <a:pt x="1" y="2"/>
                    </a:cubicBezTo>
                    <a:cubicBezTo>
                      <a:pt x="1" y="2"/>
                      <a:pt x="1" y="2"/>
                      <a:pt x="1" y="2"/>
                    </a:cubicBezTo>
                    <a:cubicBezTo>
                      <a:pt x="2" y="2"/>
                      <a:pt x="2" y="2"/>
                      <a:pt x="2" y="2"/>
                    </a:cubicBezTo>
                    <a:cubicBezTo>
                      <a:pt x="2" y="5"/>
                      <a:pt x="2" y="5"/>
                      <a:pt x="2" y="5"/>
                    </a:cubicBezTo>
                    <a:lnTo>
                      <a:pt x="0" y="5"/>
                    </a:lnTo>
                    <a:close/>
                    <a:moveTo>
                      <a:pt x="3" y="5"/>
                    </a:moveTo>
                    <a:cubicBezTo>
                      <a:pt x="3" y="5"/>
                      <a:pt x="3" y="4"/>
                      <a:pt x="3" y="4"/>
                    </a:cubicBezTo>
                    <a:cubicBezTo>
                      <a:pt x="3" y="4"/>
                      <a:pt x="3" y="3"/>
                      <a:pt x="3" y="3"/>
                    </a:cubicBezTo>
                    <a:cubicBezTo>
                      <a:pt x="3" y="3"/>
                      <a:pt x="3" y="2"/>
                      <a:pt x="3" y="2"/>
                    </a:cubicBezTo>
                    <a:cubicBezTo>
                      <a:pt x="3" y="2"/>
                      <a:pt x="3" y="2"/>
                      <a:pt x="4" y="1"/>
                    </a:cubicBezTo>
                    <a:cubicBezTo>
                      <a:pt x="4" y="1"/>
                      <a:pt x="4" y="1"/>
                      <a:pt x="4" y="1"/>
                    </a:cubicBezTo>
                    <a:cubicBezTo>
                      <a:pt x="4" y="1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cubicBezTo>
                      <a:pt x="6" y="1"/>
                      <a:pt x="6" y="1"/>
                      <a:pt x="6" y="1"/>
                    </a:cubicBezTo>
                    <a:cubicBezTo>
                      <a:pt x="5" y="1"/>
                      <a:pt x="5" y="1"/>
                      <a:pt x="5" y="2"/>
                    </a:cubicBezTo>
                    <a:cubicBezTo>
                      <a:pt x="5" y="2"/>
                      <a:pt x="5" y="2"/>
                      <a:pt x="5" y="2"/>
                    </a:cubicBezTo>
                    <a:cubicBezTo>
                      <a:pt x="6" y="2"/>
                      <a:pt x="6" y="2"/>
                      <a:pt x="6" y="2"/>
                    </a:cubicBezTo>
                    <a:cubicBezTo>
                      <a:pt x="6" y="5"/>
                      <a:pt x="6" y="5"/>
                      <a:pt x="6" y="5"/>
                    </a:cubicBez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9" name="Freeform 2615"/>
              <p:cNvSpPr>
                <a:spLocks/>
              </p:cNvSpPr>
              <p:nvPr/>
            </p:nvSpPr>
            <p:spPr bwMode="auto">
              <a:xfrm>
                <a:off x="3446" y="887"/>
                <a:ext cx="2598" cy="631"/>
              </a:xfrm>
              <a:custGeom>
                <a:avLst/>
                <a:gdLst>
                  <a:gd name="T0" fmla="*/ 64 w 64"/>
                  <a:gd name="T1" fmla="*/ 15 h 15"/>
                  <a:gd name="T2" fmla="*/ 63 w 64"/>
                  <a:gd name="T3" fmla="*/ 14 h 15"/>
                  <a:gd name="T4" fmla="*/ 63 w 64"/>
                  <a:gd name="T5" fmla="*/ 1 h 15"/>
                  <a:gd name="T6" fmla="*/ 1 w 64"/>
                  <a:gd name="T7" fmla="*/ 1 h 15"/>
                  <a:gd name="T8" fmla="*/ 0 w 64"/>
                  <a:gd name="T9" fmla="*/ 1 h 15"/>
                  <a:gd name="T10" fmla="*/ 1 w 64"/>
                  <a:gd name="T11" fmla="*/ 0 h 15"/>
                  <a:gd name="T12" fmla="*/ 64 w 64"/>
                  <a:gd name="T13" fmla="*/ 0 h 15"/>
                  <a:gd name="T14" fmla="*/ 64 w 64"/>
                  <a:gd name="T15" fmla="*/ 14 h 15"/>
                  <a:gd name="T16" fmla="*/ 64 w 64"/>
                  <a:gd name="T17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4" h="15">
                    <a:moveTo>
                      <a:pt x="64" y="15"/>
                    </a:moveTo>
                    <a:cubicBezTo>
                      <a:pt x="64" y="15"/>
                      <a:pt x="63" y="15"/>
                      <a:pt x="63" y="14"/>
                    </a:cubicBezTo>
                    <a:cubicBezTo>
                      <a:pt x="63" y="1"/>
                      <a:pt x="63" y="1"/>
                      <a:pt x="63" y="1"/>
                    </a:cubicBezTo>
                    <a:cubicBezTo>
                      <a:pt x="1" y="1"/>
                      <a:pt x="1" y="1"/>
                      <a:pt x="1" y="1"/>
                    </a:cubicBezTo>
                    <a:cubicBezTo>
                      <a:pt x="1" y="1"/>
                      <a:pt x="0" y="1"/>
                      <a:pt x="0" y="1"/>
                    </a:cubicBezTo>
                    <a:cubicBezTo>
                      <a:pt x="0" y="1"/>
                      <a:pt x="1" y="0"/>
                      <a:pt x="1" y="0"/>
                    </a:cubicBezTo>
                    <a:cubicBezTo>
                      <a:pt x="64" y="0"/>
                      <a:pt x="64" y="0"/>
                      <a:pt x="64" y="0"/>
                    </a:cubicBezTo>
                    <a:cubicBezTo>
                      <a:pt x="64" y="14"/>
                      <a:pt x="64" y="14"/>
                      <a:pt x="64" y="14"/>
                    </a:cubicBezTo>
                    <a:cubicBezTo>
                      <a:pt x="64" y="15"/>
                      <a:pt x="64" y="15"/>
                      <a:pt x="64" y="1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0" name="Freeform 2616"/>
              <p:cNvSpPr>
                <a:spLocks/>
              </p:cNvSpPr>
              <p:nvPr/>
            </p:nvSpPr>
            <p:spPr bwMode="auto">
              <a:xfrm>
                <a:off x="3040" y="1812"/>
                <a:ext cx="2760" cy="631"/>
              </a:xfrm>
              <a:custGeom>
                <a:avLst/>
                <a:gdLst>
                  <a:gd name="T0" fmla="*/ 1 w 68"/>
                  <a:gd name="T1" fmla="*/ 0 h 15"/>
                  <a:gd name="T2" fmla="*/ 1 w 68"/>
                  <a:gd name="T3" fmla="*/ 1 h 15"/>
                  <a:gd name="T4" fmla="*/ 1 w 68"/>
                  <a:gd name="T5" fmla="*/ 14 h 15"/>
                  <a:gd name="T6" fmla="*/ 68 w 68"/>
                  <a:gd name="T7" fmla="*/ 14 h 15"/>
                  <a:gd name="T8" fmla="*/ 68 w 68"/>
                  <a:gd name="T9" fmla="*/ 14 h 15"/>
                  <a:gd name="T10" fmla="*/ 68 w 68"/>
                  <a:gd name="T11" fmla="*/ 15 h 15"/>
                  <a:gd name="T12" fmla="*/ 0 w 68"/>
                  <a:gd name="T13" fmla="*/ 15 h 15"/>
                  <a:gd name="T14" fmla="*/ 0 w 68"/>
                  <a:gd name="T15" fmla="*/ 1 h 15"/>
                  <a:gd name="T16" fmla="*/ 1 w 68"/>
                  <a:gd name="T17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8" h="15">
                    <a:moveTo>
                      <a:pt x="1" y="0"/>
                    </a:moveTo>
                    <a:cubicBezTo>
                      <a:pt x="1" y="0"/>
                      <a:pt x="1" y="1"/>
                      <a:pt x="1" y="1"/>
                    </a:cubicBezTo>
                    <a:cubicBezTo>
                      <a:pt x="1" y="14"/>
                      <a:pt x="1" y="14"/>
                      <a:pt x="1" y="14"/>
                    </a:cubicBezTo>
                    <a:cubicBezTo>
                      <a:pt x="68" y="14"/>
                      <a:pt x="68" y="14"/>
                      <a:pt x="68" y="14"/>
                    </a:cubicBezTo>
                    <a:cubicBezTo>
                      <a:pt x="68" y="14"/>
                      <a:pt x="68" y="14"/>
                      <a:pt x="68" y="14"/>
                    </a:cubicBezTo>
                    <a:cubicBezTo>
                      <a:pt x="68" y="15"/>
                      <a:pt x="68" y="15"/>
                      <a:pt x="68" y="15"/>
                    </a:cubicBezTo>
                    <a:cubicBezTo>
                      <a:pt x="0" y="15"/>
                      <a:pt x="0" y="15"/>
                      <a:pt x="0" y="15"/>
                    </a:cubicBezTo>
                    <a:cubicBezTo>
                      <a:pt x="0" y="1"/>
                      <a:pt x="0" y="1"/>
                      <a:pt x="0" y="1"/>
                    </a:cubicBezTo>
                    <a:cubicBezTo>
                      <a:pt x="0" y="1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</p:grpSp>
        <p:sp>
          <p:nvSpPr>
            <p:cNvPr id="26" name="TextBox 36"/>
            <p:cNvSpPr txBox="1">
              <a:spLocks noChangeArrowheads="1"/>
            </p:cNvSpPr>
            <p:nvPr/>
          </p:nvSpPr>
          <p:spPr bwMode="auto">
            <a:xfrm>
              <a:off x="1590707" y="1933280"/>
              <a:ext cx="2864198" cy="1200329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algn="ctr" eaLnBrk="1" hangingPunct="1"/>
              <a:r>
                <a:rPr lang="en-US" altLang="id-ID" dirty="0">
                  <a:latin typeface="Bodoni MT Black" panose="02070A03080606020203" pitchFamily="18" charset="0"/>
                  <a:ea typeface="Roboto" panose="02000000000000000000" pitchFamily="2" charset="0"/>
                  <a:cs typeface="Roboto" panose="02000000000000000000" pitchFamily="2" charset="0"/>
                </a:rPr>
                <a:t>You</a:t>
              </a:r>
              <a:r>
                <a:rPr lang="id-ID" altLang="id-ID" dirty="0">
                  <a:latin typeface="Bodoni MT Black" panose="02070A03080606020203" pitchFamily="18" charset="0"/>
                  <a:ea typeface="Roboto" panose="02000000000000000000" pitchFamily="2" charset="0"/>
                  <a:cs typeface="Roboto" panose="02000000000000000000" pitchFamily="2" charset="0"/>
                </a:rPr>
                <a:t>’</a:t>
              </a:r>
              <a:r>
                <a:rPr lang="en-US" altLang="id-ID" dirty="0" err="1">
                  <a:latin typeface="Bodoni MT Black" panose="02070A03080606020203" pitchFamily="18" charset="0"/>
                  <a:ea typeface="Roboto" panose="02000000000000000000" pitchFamily="2" charset="0"/>
                  <a:cs typeface="Roboto" panose="02000000000000000000" pitchFamily="2" charset="0"/>
                </a:rPr>
                <a:t>ll</a:t>
              </a:r>
              <a:r>
                <a:rPr lang="en-US" altLang="id-ID" dirty="0">
                  <a:latin typeface="Bodoni MT Black" panose="02070A03080606020203" pitchFamily="18" charset="0"/>
                  <a:ea typeface="Roboto" panose="02000000000000000000" pitchFamily="2" charset="0"/>
                  <a:cs typeface="Roboto" panose="02000000000000000000" pitchFamily="2" charset="0"/>
                </a:rPr>
                <a:t> not believe all of the elements in this slide are all editable without reducing</a:t>
              </a:r>
              <a:endParaRPr lang="id-ID" altLang="id-ID" b="1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endParaRPr>
            </a:p>
          </p:txBody>
        </p:sp>
      </p:grpSp>
      <p:sp>
        <p:nvSpPr>
          <p:cNvPr id="32" name="Rectangle 31"/>
          <p:cNvSpPr/>
          <p:nvPr/>
        </p:nvSpPr>
        <p:spPr>
          <a:xfrm>
            <a:off x="7353012" y="587962"/>
            <a:ext cx="3932562" cy="2249132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3" name="Text Placeholder 6"/>
          <p:cNvSpPr txBox="1">
            <a:spLocks/>
          </p:cNvSpPr>
          <p:nvPr/>
        </p:nvSpPr>
        <p:spPr bwMode="auto">
          <a:xfrm>
            <a:off x="7742749" y="747834"/>
            <a:ext cx="3153087" cy="22552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solidFill>
                  <a:schemeClr val="bg1"/>
                </a:solidFill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  <p:sp>
        <p:nvSpPr>
          <p:cNvPr id="2" name="Picture Placeholder 1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5131838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Rectangle 40"/>
          <p:cNvSpPr/>
          <p:nvPr/>
        </p:nvSpPr>
        <p:spPr>
          <a:xfrm>
            <a:off x="0" y="4120308"/>
            <a:ext cx="12192000" cy="2737692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pic>
        <p:nvPicPr>
          <p:cNvPr id="14" name="Picture 13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201335" y="2339401"/>
            <a:ext cx="2844799" cy="4093883"/>
          </a:xfrm>
          <a:prstGeom prst="rect">
            <a:avLst/>
          </a:prstGeom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</p:pic>
      <p:pic>
        <p:nvPicPr>
          <p:cNvPr id="7" name="Picture 6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39160" y="1696383"/>
            <a:ext cx="2844799" cy="4093883"/>
          </a:xfrm>
          <a:prstGeom prst="rect">
            <a:avLst/>
          </a:prstGeom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</p:pic>
      <p:sp>
        <p:nvSpPr>
          <p:cNvPr id="12" name="Rectangle 11"/>
          <p:cNvSpPr/>
          <p:nvPr/>
        </p:nvSpPr>
        <p:spPr>
          <a:xfrm>
            <a:off x="5620340" y="694063"/>
            <a:ext cx="6101026" cy="1701475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42" name="Group 41"/>
          <p:cNvGrpSpPr/>
          <p:nvPr/>
        </p:nvGrpSpPr>
        <p:grpSpPr>
          <a:xfrm>
            <a:off x="5543418" y="4883538"/>
            <a:ext cx="1951278" cy="995571"/>
            <a:chOff x="4820936" y="4429183"/>
            <a:chExt cx="1951278" cy="995571"/>
          </a:xfrm>
        </p:grpSpPr>
        <p:sp>
          <p:nvSpPr>
            <p:cNvPr id="43" name="Freeform 6"/>
            <p:cNvSpPr>
              <a:spLocks/>
            </p:cNvSpPr>
            <p:nvPr/>
          </p:nvSpPr>
          <p:spPr bwMode="auto">
            <a:xfrm>
              <a:off x="4820936" y="5142179"/>
              <a:ext cx="552450" cy="282575"/>
            </a:xfrm>
            <a:custGeom>
              <a:avLst/>
              <a:gdLst>
                <a:gd name="T0" fmla="*/ 0 w 348"/>
                <a:gd name="T1" fmla="*/ 0 h 178"/>
                <a:gd name="T2" fmla="*/ 0 w 348"/>
                <a:gd name="T3" fmla="*/ 178 h 178"/>
                <a:gd name="T4" fmla="*/ 348 w 348"/>
                <a:gd name="T5" fmla="*/ 178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48" h="178">
                  <a:moveTo>
                    <a:pt x="0" y="0"/>
                  </a:moveTo>
                  <a:lnTo>
                    <a:pt x="0" y="178"/>
                  </a:lnTo>
                  <a:lnTo>
                    <a:pt x="348" y="178"/>
                  </a:lnTo>
                </a:path>
              </a:pathLst>
            </a:custGeom>
            <a:noFill/>
            <a:ln w="23813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>
                <a:solidFill>
                  <a:schemeClr val="bg1"/>
                </a:solidFill>
              </a:endParaRPr>
            </a:p>
          </p:txBody>
        </p:sp>
        <p:sp>
          <p:nvSpPr>
            <p:cNvPr id="44" name="TextBox 43"/>
            <p:cNvSpPr txBox="1">
              <a:spLocks noChangeArrowheads="1"/>
            </p:cNvSpPr>
            <p:nvPr/>
          </p:nvSpPr>
          <p:spPr bwMode="auto">
            <a:xfrm>
              <a:off x="4901566" y="4429183"/>
              <a:ext cx="1870648" cy="83655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solidFill>
                    <a:schemeClr val="bg1"/>
                  </a:solidFill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solidFill>
                    <a:schemeClr val="bg1"/>
                  </a:solidFill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</p:grpSp>
      <p:grpSp>
        <p:nvGrpSpPr>
          <p:cNvPr id="45" name="Group 44"/>
          <p:cNvGrpSpPr/>
          <p:nvPr/>
        </p:nvGrpSpPr>
        <p:grpSpPr>
          <a:xfrm>
            <a:off x="7656753" y="4883538"/>
            <a:ext cx="1951278" cy="995571"/>
            <a:chOff x="4820936" y="4429183"/>
            <a:chExt cx="1951278" cy="995571"/>
          </a:xfrm>
        </p:grpSpPr>
        <p:sp>
          <p:nvSpPr>
            <p:cNvPr id="46" name="Freeform 6"/>
            <p:cNvSpPr>
              <a:spLocks/>
            </p:cNvSpPr>
            <p:nvPr/>
          </p:nvSpPr>
          <p:spPr bwMode="auto">
            <a:xfrm>
              <a:off x="4820936" y="5142179"/>
              <a:ext cx="552450" cy="282575"/>
            </a:xfrm>
            <a:custGeom>
              <a:avLst/>
              <a:gdLst>
                <a:gd name="T0" fmla="*/ 0 w 348"/>
                <a:gd name="T1" fmla="*/ 0 h 178"/>
                <a:gd name="T2" fmla="*/ 0 w 348"/>
                <a:gd name="T3" fmla="*/ 178 h 178"/>
                <a:gd name="T4" fmla="*/ 348 w 348"/>
                <a:gd name="T5" fmla="*/ 178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48" h="178">
                  <a:moveTo>
                    <a:pt x="0" y="0"/>
                  </a:moveTo>
                  <a:lnTo>
                    <a:pt x="0" y="178"/>
                  </a:lnTo>
                  <a:lnTo>
                    <a:pt x="348" y="178"/>
                  </a:lnTo>
                </a:path>
              </a:pathLst>
            </a:custGeom>
            <a:noFill/>
            <a:ln w="23813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>
                <a:solidFill>
                  <a:schemeClr val="bg1"/>
                </a:solidFill>
              </a:endParaRPr>
            </a:p>
          </p:txBody>
        </p:sp>
        <p:sp>
          <p:nvSpPr>
            <p:cNvPr id="47" name="TextBox 26"/>
            <p:cNvSpPr txBox="1">
              <a:spLocks noChangeArrowheads="1"/>
            </p:cNvSpPr>
            <p:nvPr/>
          </p:nvSpPr>
          <p:spPr bwMode="auto">
            <a:xfrm>
              <a:off x="4901566" y="4429183"/>
              <a:ext cx="1870648" cy="83655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solidFill>
                    <a:schemeClr val="bg1"/>
                  </a:solidFill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solidFill>
                    <a:schemeClr val="bg1"/>
                  </a:solidFill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9770088" y="4883538"/>
            <a:ext cx="1951278" cy="995571"/>
            <a:chOff x="4820936" y="4429183"/>
            <a:chExt cx="1951278" cy="995571"/>
          </a:xfrm>
        </p:grpSpPr>
        <p:sp>
          <p:nvSpPr>
            <p:cNvPr id="49" name="Freeform 6"/>
            <p:cNvSpPr>
              <a:spLocks/>
            </p:cNvSpPr>
            <p:nvPr/>
          </p:nvSpPr>
          <p:spPr bwMode="auto">
            <a:xfrm>
              <a:off x="4820936" y="5142179"/>
              <a:ext cx="552450" cy="282575"/>
            </a:xfrm>
            <a:custGeom>
              <a:avLst/>
              <a:gdLst>
                <a:gd name="T0" fmla="*/ 0 w 348"/>
                <a:gd name="T1" fmla="*/ 0 h 178"/>
                <a:gd name="T2" fmla="*/ 0 w 348"/>
                <a:gd name="T3" fmla="*/ 178 h 178"/>
                <a:gd name="T4" fmla="*/ 348 w 348"/>
                <a:gd name="T5" fmla="*/ 178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48" h="178">
                  <a:moveTo>
                    <a:pt x="0" y="0"/>
                  </a:moveTo>
                  <a:lnTo>
                    <a:pt x="0" y="178"/>
                  </a:lnTo>
                  <a:lnTo>
                    <a:pt x="348" y="178"/>
                  </a:lnTo>
                </a:path>
              </a:pathLst>
            </a:custGeom>
            <a:noFill/>
            <a:ln w="23813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>
                <a:solidFill>
                  <a:schemeClr val="bg1"/>
                </a:solidFill>
              </a:endParaRPr>
            </a:p>
          </p:txBody>
        </p:sp>
        <p:sp>
          <p:nvSpPr>
            <p:cNvPr id="50" name="TextBox 26"/>
            <p:cNvSpPr txBox="1">
              <a:spLocks noChangeArrowheads="1"/>
            </p:cNvSpPr>
            <p:nvPr/>
          </p:nvSpPr>
          <p:spPr bwMode="auto">
            <a:xfrm>
              <a:off x="4901566" y="4429183"/>
              <a:ext cx="1870648" cy="83655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solidFill>
                    <a:schemeClr val="bg1"/>
                  </a:solidFill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solidFill>
                    <a:schemeClr val="bg1"/>
                  </a:solidFill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</p:grpSp>
      <p:sp>
        <p:nvSpPr>
          <p:cNvPr id="51" name="Rectangle 85"/>
          <p:cNvSpPr>
            <a:spLocks noChangeArrowheads="1"/>
          </p:cNvSpPr>
          <p:nvPr/>
        </p:nvSpPr>
        <p:spPr bwMode="auto">
          <a:xfrm>
            <a:off x="5620340" y="4571942"/>
            <a:ext cx="1303590" cy="3723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09710" tIns="54855" rIns="109710" bIns="54855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1700" b="1" dirty="0" smtClean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rPr>
              <a:t>Mission 1</a:t>
            </a:r>
            <a:endParaRPr lang="en-US" altLang="id-ID" sz="1700" b="1" dirty="0">
              <a:solidFill>
                <a:schemeClr val="bg1"/>
              </a:solidFill>
              <a:latin typeface="Bodoni MT Black" panose="02070A03080606020203" pitchFamily="18" charset="0"/>
              <a:ea typeface="Open Sans Light" panose="020B0306030504020204" pitchFamily="34" charset="0"/>
              <a:cs typeface="Lato Regular" panose="020F0502020204030203" pitchFamily="34" charset="0"/>
            </a:endParaRPr>
          </a:p>
        </p:txBody>
      </p:sp>
      <p:sp>
        <p:nvSpPr>
          <p:cNvPr id="52" name="Rectangle 85"/>
          <p:cNvSpPr>
            <a:spLocks noChangeArrowheads="1"/>
          </p:cNvSpPr>
          <p:nvPr/>
        </p:nvSpPr>
        <p:spPr bwMode="auto">
          <a:xfrm>
            <a:off x="7653504" y="4571941"/>
            <a:ext cx="1303590" cy="3723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09710" tIns="54855" rIns="109710" bIns="54855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1700" b="1" dirty="0" smtClean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rPr>
              <a:t>Mission 2</a:t>
            </a:r>
            <a:endParaRPr lang="en-US" altLang="id-ID" sz="1700" b="1" dirty="0">
              <a:solidFill>
                <a:schemeClr val="bg1"/>
              </a:solidFill>
              <a:latin typeface="Bodoni MT Black" panose="02070A03080606020203" pitchFamily="18" charset="0"/>
              <a:ea typeface="Open Sans Light" panose="020B0306030504020204" pitchFamily="34" charset="0"/>
              <a:cs typeface="Lato Regular" panose="020F0502020204030203" pitchFamily="34" charset="0"/>
            </a:endParaRPr>
          </a:p>
        </p:txBody>
      </p:sp>
      <p:sp>
        <p:nvSpPr>
          <p:cNvPr id="53" name="Rectangle 85"/>
          <p:cNvSpPr>
            <a:spLocks noChangeArrowheads="1"/>
          </p:cNvSpPr>
          <p:nvPr/>
        </p:nvSpPr>
        <p:spPr bwMode="auto">
          <a:xfrm>
            <a:off x="9858169" y="4571940"/>
            <a:ext cx="1303590" cy="372391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09710" tIns="54855" rIns="109710" bIns="54855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1700" b="1" dirty="0" smtClean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rPr>
              <a:t>Mission 3</a:t>
            </a:r>
            <a:endParaRPr lang="en-US" altLang="id-ID" sz="1700" b="1" dirty="0">
              <a:solidFill>
                <a:schemeClr val="bg1"/>
              </a:solidFill>
              <a:latin typeface="Bodoni MT Black" panose="02070A03080606020203" pitchFamily="18" charset="0"/>
              <a:ea typeface="Open Sans Light" panose="020B0306030504020204" pitchFamily="34" charset="0"/>
              <a:cs typeface="Lato Regular" panose="020F0502020204030203" pitchFamily="34" charset="0"/>
            </a:endParaRPr>
          </a:p>
        </p:txBody>
      </p:sp>
      <p:sp>
        <p:nvSpPr>
          <p:cNvPr id="57" name="TextBox 22"/>
          <p:cNvSpPr txBox="1">
            <a:spLocks noChangeArrowheads="1"/>
          </p:cNvSpPr>
          <p:nvPr/>
        </p:nvSpPr>
        <p:spPr bwMode="auto">
          <a:xfrm>
            <a:off x="5819643" y="821645"/>
            <a:ext cx="5834295" cy="138499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en-US" altLang="id-ID" sz="2800" dirty="0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2800" dirty="0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2800" dirty="0" err="1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ll</a:t>
            </a:r>
            <a:r>
              <a:rPr lang="en-US" altLang="id-ID" sz="2800" dirty="0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 not believe all of the elements in this slide are all editable without reducing</a:t>
            </a:r>
            <a:endParaRPr lang="id-ID" altLang="id-ID" sz="2800" b="1" dirty="0">
              <a:solidFill>
                <a:schemeClr val="bg1"/>
              </a:solidFill>
              <a:latin typeface="Bodoni MT Black" panose="02070A03080606020203" pitchFamily="18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grpSp>
        <p:nvGrpSpPr>
          <p:cNvPr id="58" name="Group 57"/>
          <p:cNvGrpSpPr/>
          <p:nvPr/>
        </p:nvGrpSpPr>
        <p:grpSpPr>
          <a:xfrm>
            <a:off x="5819643" y="2593103"/>
            <a:ext cx="1784427" cy="1236032"/>
            <a:chOff x="5057256" y="865228"/>
            <a:chExt cx="1784427" cy="1236032"/>
          </a:xfrm>
        </p:grpSpPr>
        <p:sp>
          <p:nvSpPr>
            <p:cNvPr id="59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60" name="Rectangle 59"/>
            <p:cNvSpPr>
              <a:spLocks noChangeArrowheads="1"/>
            </p:cNvSpPr>
            <p:nvPr/>
          </p:nvSpPr>
          <p:spPr bwMode="auto">
            <a:xfrm>
              <a:off x="5057256" y="865228"/>
              <a:ext cx="1451067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Marketing</a:t>
              </a:r>
              <a:endParaRPr lang="en-US" altLang="id-ID" sz="1700" b="1" i="1" dirty="0"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grpSp>
        <p:nvGrpSpPr>
          <p:cNvPr id="61" name="Group 60"/>
          <p:cNvGrpSpPr/>
          <p:nvPr/>
        </p:nvGrpSpPr>
        <p:grpSpPr>
          <a:xfrm>
            <a:off x="7863906" y="2593102"/>
            <a:ext cx="1784427" cy="1236032"/>
            <a:chOff x="5057256" y="865228"/>
            <a:chExt cx="1784427" cy="1236032"/>
          </a:xfrm>
        </p:grpSpPr>
        <p:sp>
          <p:nvSpPr>
            <p:cNvPr id="62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63" name="Rectangle 62"/>
            <p:cNvSpPr>
              <a:spLocks noChangeArrowheads="1"/>
            </p:cNvSpPr>
            <p:nvPr/>
          </p:nvSpPr>
          <p:spPr bwMode="auto">
            <a:xfrm>
              <a:off x="5057256" y="865228"/>
              <a:ext cx="1526407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Digitalized</a:t>
              </a:r>
              <a:endParaRPr lang="en-US" altLang="id-ID" sz="1700" b="1" i="1" dirty="0"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grpSp>
        <p:nvGrpSpPr>
          <p:cNvPr id="64" name="Group 63"/>
          <p:cNvGrpSpPr/>
          <p:nvPr/>
        </p:nvGrpSpPr>
        <p:grpSpPr>
          <a:xfrm>
            <a:off x="9970680" y="2591453"/>
            <a:ext cx="1784427" cy="1236032"/>
            <a:chOff x="5057256" y="865228"/>
            <a:chExt cx="1784427" cy="1236032"/>
          </a:xfrm>
        </p:grpSpPr>
        <p:sp>
          <p:nvSpPr>
            <p:cNvPr id="65" name="TextBox 26"/>
            <p:cNvSpPr txBox="1">
              <a:spLocks noChangeArrowheads="1"/>
            </p:cNvSpPr>
            <p:nvPr/>
          </p:nvSpPr>
          <p:spPr bwMode="auto">
            <a:xfrm>
              <a:off x="5057256" y="1245659"/>
              <a:ext cx="1784427" cy="85560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squar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  <p:sp>
          <p:nvSpPr>
            <p:cNvPr id="66" name="Rectangle 65"/>
            <p:cNvSpPr>
              <a:spLocks noChangeArrowheads="1"/>
            </p:cNvSpPr>
            <p:nvPr/>
          </p:nvSpPr>
          <p:spPr bwMode="auto">
            <a:xfrm>
              <a:off x="5057256" y="865228"/>
              <a:ext cx="1418172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i="1" dirty="0" smtClean="0"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Withdraw</a:t>
              </a:r>
              <a:endParaRPr lang="en-US" altLang="id-ID" sz="1700" b="1" i="1" dirty="0"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4814881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/>
        </p:nvSpPr>
        <p:spPr>
          <a:xfrm>
            <a:off x="5111827" y="1123719"/>
            <a:ext cx="4135626" cy="536464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pic>
        <p:nvPicPr>
          <p:cNvPr id="7" name="Picture 6"/>
          <p:cNvPicPr>
            <a:picLocks noChangeAspect="1"/>
          </p:cNvPicPr>
          <p:nvPr/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414849" y="1916950"/>
            <a:ext cx="2844799" cy="4093883"/>
          </a:xfrm>
          <a:prstGeom prst="rect">
            <a:avLst/>
          </a:prstGeom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</p:pic>
      <p:sp>
        <p:nvSpPr>
          <p:cNvPr id="27" name="Freeform 5"/>
          <p:cNvSpPr>
            <a:spLocks noEditPoints="1"/>
          </p:cNvSpPr>
          <p:nvPr/>
        </p:nvSpPr>
        <p:spPr bwMode="auto">
          <a:xfrm>
            <a:off x="6793382" y="-68119"/>
            <a:ext cx="2890444" cy="2779904"/>
          </a:xfrm>
          <a:custGeom>
            <a:avLst/>
            <a:gdLst>
              <a:gd name="T0" fmla="*/ 0 w 124"/>
              <a:gd name="T1" fmla="*/ 62 h 124"/>
              <a:gd name="T2" fmla="*/ 124 w 124"/>
              <a:gd name="T3" fmla="*/ 62 h 124"/>
              <a:gd name="T4" fmla="*/ 116 w 124"/>
              <a:gd name="T5" fmla="*/ 60 h 124"/>
              <a:gd name="T6" fmla="*/ 87 w 124"/>
              <a:gd name="T7" fmla="*/ 35 h 124"/>
              <a:gd name="T8" fmla="*/ 116 w 124"/>
              <a:gd name="T9" fmla="*/ 60 h 124"/>
              <a:gd name="T10" fmla="*/ 43 w 124"/>
              <a:gd name="T11" fmla="*/ 95 h 124"/>
              <a:gd name="T12" fmla="*/ 60 w 124"/>
              <a:gd name="T13" fmla="*/ 116 h 124"/>
              <a:gd name="T14" fmla="*/ 64 w 124"/>
              <a:gd name="T15" fmla="*/ 8 h 124"/>
              <a:gd name="T16" fmla="*/ 64 w 124"/>
              <a:gd name="T17" fmla="*/ 36 h 124"/>
              <a:gd name="T18" fmla="*/ 64 w 124"/>
              <a:gd name="T19" fmla="*/ 8 h 124"/>
              <a:gd name="T20" fmla="*/ 100 w 124"/>
              <a:gd name="T21" fmla="*/ 23 h 124"/>
              <a:gd name="T22" fmla="*/ 71 w 124"/>
              <a:gd name="T23" fmla="*/ 9 h 124"/>
              <a:gd name="T24" fmla="*/ 60 w 124"/>
              <a:gd name="T25" fmla="*/ 36 h 124"/>
              <a:gd name="T26" fmla="*/ 60 w 124"/>
              <a:gd name="T27" fmla="*/ 8 h 124"/>
              <a:gd name="T28" fmla="*/ 38 w 124"/>
              <a:gd name="T29" fmla="*/ 31 h 124"/>
              <a:gd name="T30" fmla="*/ 53 w 124"/>
              <a:gd name="T31" fmla="*/ 9 h 124"/>
              <a:gd name="T32" fmla="*/ 40 w 124"/>
              <a:gd name="T33" fmla="*/ 36 h 124"/>
              <a:gd name="T34" fmla="*/ 60 w 124"/>
              <a:gd name="T35" fmla="*/ 60 h 124"/>
              <a:gd name="T36" fmla="*/ 40 w 124"/>
              <a:gd name="T37" fmla="*/ 36 h 124"/>
              <a:gd name="T38" fmla="*/ 60 w 124"/>
              <a:gd name="T39" fmla="*/ 88 h 124"/>
              <a:gd name="T40" fmla="*/ 36 w 124"/>
              <a:gd name="T41" fmla="*/ 64 h 124"/>
              <a:gd name="T42" fmla="*/ 53 w 124"/>
              <a:gd name="T43" fmla="*/ 115 h 124"/>
              <a:gd name="T44" fmla="*/ 40 w 124"/>
              <a:gd name="T45" fmla="*/ 96 h 124"/>
              <a:gd name="T46" fmla="*/ 64 w 124"/>
              <a:gd name="T47" fmla="*/ 116 h 124"/>
              <a:gd name="T48" fmla="*/ 81 w 124"/>
              <a:gd name="T49" fmla="*/ 95 h 124"/>
              <a:gd name="T50" fmla="*/ 64 w 124"/>
              <a:gd name="T51" fmla="*/ 116 h 124"/>
              <a:gd name="T52" fmla="*/ 97 w 124"/>
              <a:gd name="T53" fmla="*/ 103 h 124"/>
              <a:gd name="T54" fmla="*/ 84 w 124"/>
              <a:gd name="T55" fmla="*/ 96 h 124"/>
              <a:gd name="T56" fmla="*/ 64 w 124"/>
              <a:gd name="T57" fmla="*/ 88 h 124"/>
              <a:gd name="T58" fmla="*/ 88 w 124"/>
              <a:gd name="T59" fmla="*/ 64 h 124"/>
              <a:gd name="T60" fmla="*/ 64 w 124"/>
              <a:gd name="T61" fmla="*/ 60 h 124"/>
              <a:gd name="T62" fmla="*/ 84 w 124"/>
              <a:gd name="T63" fmla="*/ 36 h 124"/>
              <a:gd name="T64" fmla="*/ 64 w 124"/>
              <a:gd name="T65" fmla="*/ 60 h 124"/>
              <a:gd name="T66" fmla="*/ 37 w 124"/>
              <a:gd name="T67" fmla="*/ 35 h 124"/>
              <a:gd name="T68" fmla="*/ 8 w 124"/>
              <a:gd name="T69" fmla="*/ 60 h 124"/>
              <a:gd name="T70" fmla="*/ 8 w 124"/>
              <a:gd name="T71" fmla="*/ 64 h 124"/>
              <a:gd name="T72" fmla="*/ 38 w 124"/>
              <a:gd name="T73" fmla="*/ 93 h 124"/>
              <a:gd name="T74" fmla="*/ 8 w 124"/>
              <a:gd name="T75" fmla="*/ 64 h 124"/>
              <a:gd name="T76" fmla="*/ 86 w 124"/>
              <a:gd name="T77" fmla="*/ 93 h 124"/>
              <a:gd name="T78" fmla="*/ 116 w 124"/>
              <a:gd name="T79" fmla="*/ 64 h 1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</a:cxnLst>
            <a:rect l="0" t="0" r="r" b="b"/>
            <a:pathLst>
              <a:path w="124" h="124">
                <a:moveTo>
                  <a:pt x="62" y="0"/>
                </a:moveTo>
                <a:cubicBezTo>
                  <a:pt x="28" y="0"/>
                  <a:pt x="0" y="28"/>
                  <a:pt x="0" y="62"/>
                </a:cubicBezTo>
                <a:cubicBezTo>
                  <a:pt x="0" y="96"/>
                  <a:pt x="28" y="124"/>
                  <a:pt x="62" y="124"/>
                </a:cubicBezTo>
                <a:cubicBezTo>
                  <a:pt x="96" y="124"/>
                  <a:pt x="124" y="96"/>
                  <a:pt x="124" y="62"/>
                </a:cubicBezTo>
                <a:cubicBezTo>
                  <a:pt x="124" y="28"/>
                  <a:pt x="96" y="0"/>
                  <a:pt x="62" y="0"/>
                </a:cubicBezTo>
                <a:close/>
                <a:moveTo>
                  <a:pt x="116" y="60"/>
                </a:moveTo>
                <a:cubicBezTo>
                  <a:pt x="92" y="60"/>
                  <a:pt x="92" y="60"/>
                  <a:pt x="92" y="60"/>
                </a:cubicBezTo>
                <a:cubicBezTo>
                  <a:pt x="92" y="51"/>
                  <a:pt x="90" y="43"/>
                  <a:pt x="87" y="35"/>
                </a:cubicBezTo>
                <a:cubicBezTo>
                  <a:pt x="93" y="33"/>
                  <a:pt x="98" y="30"/>
                  <a:pt x="102" y="26"/>
                </a:cubicBezTo>
                <a:cubicBezTo>
                  <a:pt x="110" y="35"/>
                  <a:pt x="115" y="47"/>
                  <a:pt x="116" y="60"/>
                </a:cubicBezTo>
                <a:close/>
                <a:moveTo>
                  <a:pt x="60" y="116"/>
                </a:moveTo>
                <a:cubicBezTo>
                  <a:pt x="53" y="110"/>
                  <a:pt x="48" y="103"/>
                  <a:pt x="43" y="95"/>
                </a:cubicBezTo>
                <a:cubicBezTo>
                  <a:pt x="49" y="93"/>
                  <a:pt x="54" y="92"/>
                  <a:pt x="60" y="92"/>
                </a:cubicBezTo>
                <a:cubicBezTo>
                  <a:pt x="60" y="116"/>
                  <a:pt x="60" y="116"/>
                  <a:pt x="60" y="116"/>
                </a:cubicBezTo>
                <a:cubicBezTo>
                  <a:pt x="60" y="116"/>
                  <a:pt x="60" y="116"/>
                  <a:pt x="60" y="116"/>
                </a:cubicBezTo>
                <a:close/>
                <a:moveTo>
                  <a:pt x="64" y="8"/>
                </a:moveTo>
                <a:cubicBezTo>
                  <a:pt x="72" y="14"/>
                  <a:pt x="78" y="23"/>
                  <a:pt x="82" y="33"/>
                </a:cubicBezTo>
                <a:cubicBezTo>
                  <a:pt x="76" y="35"/>
                  <a:pt x="70" y="36"/>
                  <a:pt x="64" y="36"/>
                </a:cubicBezTo>
                <a:cubicBezTo>
                  <a:pt x="64" y="8"/>
                  <a:pt x="64" y="8"/>
                  <a:pt x="64" y="8"/>
                </a:cubicBezTo>
                <a:cubicBezTo>
                  <a:pt x="64" y="8"/>
                  <a:pt x="64" y="8"/>
                  <a:pt x="64" y="8"/>
                </a:cubicBezTo>
                <a:close/>
                <a:moveTo>
                  <a:pt x="71" y="9"/>
                </a:moveTo>
                <a:cubicBezTo>
                  <a:pt x="82" y="11"/>
                  <a:pt x="92" y="16"/>
                  <a:pt x="100" y="23"/>
                </a:cubicBezTo>
                <a:cubicBezTo>
                  <a:pt x="95" y="26"/>
                  <a:pt x="91" y="29"/>
                  <a:pt x="86" y="31"/>
                </a:cubicBezTo>
                <a:cubicBezTo>
                  <a:pt x="82" y="23"/>
                  <a:pt x="77" y="15"/>
                  <a:pt x="71" y="9"/>
                </a:cubicBezTo>
                <a:close/>
                <a:moveTo>
                  <a:pt x="60" y="8"/>
                </a:moveTo>
                <a:cubicBezTo>
                  <a:pt x="60" y="36"/>
                  <a:pt x="60" y="36"/>
                  <a:pt x="60" y="36"/>
                </a:cubicBezTo>
                <a:cubicBezTo>
                  <a:pt x="54" y="36"/>
                  <a:pt x="48" y="35"/>
                  <a:pt x="42" y="33"/>
                </a:cubicBezTo>
                <a:cubicBezTo>
                  <a:pt x="46" y="23"/>
                  <a:pt x="52" y="14"/>
                  <a:pt x="60" y="8"/>
                </a:cubicBezTo>
                <a:cubicBezTo>
                  <a:pt x="60" y="8"/>
                  <a:pt x="60" y="8"/>
                  <a:pt x="60" y="8"/>
                </a:cubicBezTo>
                <a:close/>
                <a:moveTo>
                  <a:pt x="38" y="31"/>
                </a:moveTo>
                <a:cubicBezTo>
                  <a:pt x="33" y="29"/>
                  <a:pt x="29" y="26"/>
                  <a:pt x="24" y="23"/>
                </a:cubicBezTo>
                <a:cubicBezTo>
                  <a:pt x="32" y="16"/>
                  <a:pt x="42" y="11"/>
                  <a:pt x="53" y="9"/>
                </a:cubicBezTo>
                <a:cubicBezTo>
                  <a:pt x="47" y="15"/>
                  <a:pt x="42" y="23"/>
                  <a:pt x="38" y="31"/>
                </a:cubicBezTo>
                <a:close/>
                <a:moveTo>
                  <a:pt x="40" y="36"/>
                </a:moveTo>
                <a:cubicBezTo>
                  <a:pt x="47" y="38"/>
                  <a:pt x="53" y="40"/>
                  <a:pt x="60" y="40"/>
                </a:cubicBezTo>
                <a:cubicBezTo>
                  <a:pt x="60" y="60"/>
                  <a:pt x="60" y="60"/>
                  <a:pt x="60" y="60"/>
                </a:cubicBezTo>
                <a:cubicBezTo>
                  <a:pt x="36" y="60"/>
                  <a:pt x="36" y="60"/>
                  <a:pt x="36" y="60"/>
                </a:cubicBezTo>
                <a:cubicBezTo>
                  <a:pt x="36" y="52"/>
                  <a:pt x="38" y="44"/>
                  <a:pt x="40" y="36"/>
                </a:cubicBezTo>
                <a:close/>
                <a:moveTo>
                  <a:pt x="60" y="64"/>
                </a:moveTo>
                <a:cubicBezTo>
                  <a:pt x="60" y="88"/>
                  <a:pt x="60" y="88"/>
                  <a:pt x="60" y="88"/>
                </a:cubicBezTo>
                <a:cubicBezTo>
                  <a:pt x="54" y="88"/>
                  <a:pt x="48" y="89"/>
                  <a:pt x="42" y="91"/>
                </a:cubicBezTo>
                <a:cubicBezTo>
                  <a:pt x="38" y="83"/>
                  <a:pt x="36" y="74"/>
                  <a:pt x="36" y="64"/>
                </a:cubicBezTo>
                <a:lnTo>
                  <a:pt x="60" y="64"/>
                </a:lnTo>
                <a:close/>
                <a:moveTo>
                  <a:pt x="53" y="115"/>
                </a:moveTo>
                <a:cubicBezTo>
                  <a:pt x="43" y="114"/>
                  <a:pt x="34" y="109"/>
                  <a:pt x="27" y="103"/>
                </a:cubicBezTo>
                <a:cubicBezTo>
                  <a:pt x="31" y="100"/>
                  <a:pt x="35" y="98"/>
                  <a:pt x="40" y="96"/>
                </a:cubicBezTo>
                <a:cubicBezTo>
                  <a:pt x="43" y="103"/>
                  <a:pt x="48" y="110"/>
                  <a:pt x="53" y="115"/>
                </a:cubicBezTo>
                <a:close/>
                <a:moveTo>
                  <a:pt x="64" y="116"/>
                </a:moveTo>
                <a:cubicBezTo>
                  <a:pt x="64" y="92"/>
                  <a:pt x="64" y="92"/>
                  <a:pt x="64" y="92"/>
                </a:cubicBezTo>
                <a:cubicBezTo>
                  <a:pt x="70" y="92"/>
                  <a:pt x="75" y="93"/>
                  <a:pt x="81" y="95"/>
                </a:cubicBezTo>
                <a:cubicBezTo>
                  <a:pt x="76" y="103"/>
                  <a:pt x="71" y="110"/>
                  <a:pt x="64" y="116"/>
                </a:cubicBezTo>
                <a:cubicBezTo>
                  <a:pt x="64" y="116"/>
                  <a:pt x="64" y="116"/>
                  <a:pt x="64" y="116"/>
                </a:cubicBezTo>
                <a:close/>
                <a:moveTo>
                  <a:pt x="84" y="96"/>
                </a:moveTo>
                <a:cubicBezTo>
                  <a:pt x="89" y="98"/>
                  <a:pt x="93" y="100"/>
                  <a:pt x="97" y="103"/>
                </a:cubicBezTo>
                <a:cubicBezTo>
                  <a:pt x="90" y="109"/>
                  <a:pt x="81" y="114"/>
                  <a:pt x="71" y="115"/>
                </a:cubicBezTo>
                <a:cubicBezTo>
                  <a:pt x="76" y="110"/>
                  <a:pt x="81" y="103"/>
                  <a:pt x="84" y="96"/>
                </a:cubicBezTo>
                <a:close/>
                <a:moveTo>
                  <a:pt x="82" y="91"/>
                </a:moveTo>
                <a:cubicBezTo>
                  <a:pt x="76" y="89"/>
                  <a:pt x="70" y="88"/>
                  <a:pt x="64" y="88"/>
                </a:cubicBezTo>
                <a:cubicBezTo>
                  <a:pt x="64" y="64"/>
                  <a:pt x="64" y="64"/>
                  <a:pt x="64" y="64"/>
                </a:cubicBezTo>
                <a:cubicBezTo>
                  <a:pt x="88" y="64"/>
                  <a:pt x="88" y="64"/>
                  <a:pt x="88" y="64"/>
                </a:cubicBezTo>
                <a:cubicBezTo>
                  <a:pt x="88" y="74"/>
                  <a:pt x="86" y="83"/>
                  <a:pt x="82" y="91"/>
                </a:cubicBezTo>
                <a:close/>
                <a:moveTo>
                  <a:pt x="64" y="60"/>
                </a:moveTo>
                <a:cubicBezTo>
                  <a:pt x="64" y="40"/>
                  <a:pt x="64" y="40"/>
                  <a:pt x="64" y="40"/>
                </a:cubicBezTo>
                <a:cubicBezTo>
                  <a:pt x="71" y="40"/>
                  <a:pt x="77" y="38"/>
                  <a:pt x="84" y="36"/>
                </a:cubicBezTo>
                <a:cubicBezTo>
                  <a:pt x="86" y="44"/>
                  <a:pt x="88" y="52"/>
                  <a:pt x="88" y="60"/>
                </a:cubicBezTo>
                <a:lnTo>
                  <a:pt x="64" y="60"/>
                </a:lnTo>
                <a:close/>
                <a:moveTo>
                  <a:pt x="22" y="26"/>
                </a:moveTo>
                <a:cubicBezTo>
                  <a:pt x="26" y="30"/>
                  <a:pt x="31" y="33"/>
                  <a:pt x="37" y="35"/>
                </a:cubicBezTo>
                <a:cubicBezTo>
                  <a:pt x="34" y="43"/>
                  <a:pt x="32" y="51"/>
                  <a:pt x="32" y="60"/>
                </a:cubicBezTo>
                <a:cubicBezTo>
                  <a:pt x="8" y="60"/>
                  <a:pt x="8" y="60"/>
                  <a:pt x="8" y="60"/>
                </a:cubicBezTo>
                <a:cubicBezTo>
                  <a:pt x="9" y="47"/>
                  <a:pt x="14" y="35"/>
                  <a:pt x="22" y="26"/>
                </a:cubicBezTo>
                <a:close/>
                <a:moveTo>
                  <a:pt x="8" y="64"/>
                </a:moveTo>
                <a:cubicBezTo>
                  <a:pt x="32" y="64"/>
                  <a:pt x="32" y="64"/>
                  <a:pt x="32" y="64"/>
                </a:cubicBezTo>
                <a:cubicBezTo>
                  <a:pt x="32" y="74"/>
                  <a:pt x="34" y="84"/>
                  <a:pt x="38" y="93"/>
                </a:cubicBezTo>
                <a:cubicBezTo>
                  <a:pt x="33" y="95"/>
                  <a:pt x="28" y="97"/>
                  <a:pt x="24" y="100"/>
                </a:cubicBezTo>
                <a:cubicBezTo>
                  <a:pt x="15" y="91"/>
                  <a:pt x="9" y="78"/>
                  <a:pt x="8" y="64"/>
                </a:cubicBezTo>
                <a:close/>
                <a:moveTo>
                  <a:pt x="100" y="100"/>
                </a:moveTo>
                <a:cubicBezTo>
                  <a:pt x="96" y="97"/>
                  <a:pt x="91" y="95"/>
                  <a:pt x="86" y="93"/>
                </a:cubicBezTo>
                <a:cubicBezTo>
                  <a:pt x="90" y="84"/>
                  <a:pt x="92" y="74"/>
                  <a:pt x="92" y="64"/>
                </a:cubicBezTo>
                <a:cubicBezTo>
                  <a:pt x="116" y="64"/>
                  <a:pt x="116" y="64"/>
                  <a:pt x="116" y="64"/>
                </a:cubicBezTo>
                <a:cubicBezTo>
                  <a:pt x="115" y="78"/>
                  <a:pt x="109" y="91"/>
                  <a:pt x="100" y="100"/>
                </a:cubicBezTo>
                <a:close/>
              </a:path>
            </a:pathLst>
          </a:custGeom>
          <a:solidFill>
            <a:schemeClr val="bg1">
              <a:alpha val="20000"/>
            </a:schemeClr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9" name="Text Placeholder 6"/>
          <p:cNvSpPr txBox="1">
            <a:spLocks/>
          </p:cNvSpPr>
          <p:nvPr/>
        </p:nvSpPr>
        <p:spPr bwMode="auto">
          <a:xfrm>
            <a:off x="5358876" y="3344303"/>
            <a:ext cx="3153087" cy="22552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r"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solidFill>
                  <a:schemeClr val="bg1"/>
                </a:solidFill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10" name="Group 9"/>
          <p:cNvGrpSpPr/>
          <p:nvPr/>
        </p:nvGrpSpPr>
        <p:grpSpPr>
          <a:xfrm>
            <a:off x="6202570" y="5476859"/>
            <a:ext cx="1866004" cy="387844"/>
            <a:chOff x="1559558" y="5887942"/>
            <a:chExt cx="1866004" cy="387844"/>
          </a:xfrm>
          <a:solidFill>
            <a:schemeClr val="bg1"/>
          </a:solidFill>
        </p:grpSpPr>
        <p:grpSp>
          <p:nvGrpSpPr>
            <p:cNvPr id="11" name="Group 10"/>
            <p:cNvGrpSpPr/>
            <p:nvPr/>
          </p:nvGrpSpPr>
          <p:grpSpPr>
            <a:xfrm>
              <a:off x="1559558" y="5889252"/>
              <a:ext cx="386534" cy="386534"/>
              <a:chOff x="2892190" y="3734631"/>
              <a:chExt cx="386534" cy="386534"/>
            </a:xfrm>
            <a:grpFill/>
          </p:grpSpPr>
          <p:sp>
            <p:nvSpPr>
              <p:cNvPr id="23" name="Freeform 102"/>
              <p:cNvSpPr>
                <a:spLocks noEditPoints="1"/>
              </p:cNvSpPr>
              <p:nvPr/>
            </p:nvSpPr>
            <p:spPr bwMode="auto">
              <a:xfrm>
                <a:off x="2892190" y="3734631"/>
                <a:ext cx="386534" cy="386534"/>
              </a:xfrm>
              <a:custGeom>
                <a:avLst/>
                <a:gdLst>
                  <a:gd name="T0" fmla="*/ 128 w 256"/>
                  <a:gd name="T1" fmla="*/ 0 h 256"/>
                  <a:gd name="T2" fmla="*/ 37 w 256"/>
                  <a:gd name="T3" fmla="*/ 37 h 256"/>
                  <a:gd name="T4" fmla="*/ 0 w 256"/>
                  <a:gd name="T5" fmla="*/ 128 h 256"/>
                  <a:gd name="T6" fmla="*/ 37 w 256"/>
                  <a:gd name="T7" fmla="*/ 219 h 256"/>
                  <a:gd name="T8" fmla="*/ 128 w 256"/>
                  <a:gd name="T9" fmla="*/ 256 h 256"/>
                  <a:gd name="T10" fmla="*/ 219 w 256"/>
                  <a:gd name="T11" fmla="*/ 219 h 256"/>
                  <a:gd name="T12" fmla="*/ 256 w 256"/>
                  <a:gd name="T13" fmla="*/ 128 h 256"/>
                  <a:gd name="T14" fmla="*/ 219 w 256"/>
                  <a:gd name="T15" fmla="*/ 37 h 256"/>
                  <a:gd name="T16" fmla="*/ 128 w 256"/>
                  <a:gd name="T17" fmla="*/ 0 h 256"/>
                  <a:gd name="T18" fmla="*/ 207 w 256"/>
                  <a:gd name="T19" fmla="*/ 207 h 256"/>
                  <a:gd name="T20" fmla="*/ 128 w 256"/>
                  <a:gd name="T21" fmla="*/ 240 h 256"/>
                  <a:gd name="T22" fmla="*/ 49 w 256"/>
                  <a:gd name="T23" fmla="*/ 207 h 256"/>
                  <a:gd name="T24" fmla="*/ 16 w 256"/>
                  <a:gd name="T25" fmla="*/ 128 h 256"/>
                  <a:gd name="T26" fmla="*/ 49 w 256"/>
                  <a:gd name="T27" fmla="*/ 49 h 256"/>
                  <a:gd name="T28" fmla="*/ 128 w 256"/>
                  <a:gd name="T29" fmla="*/ 16 h 256"/>
                  <a:gd name="T30" fmla="*/ 207 w 256"/>
                  <a:gd name="T31" fmla="*/ 49 h 256"/>
                  <a:gd name="T32" fmla="*/ 240 w 256"/>
                  <a:gd name="T33" fmla="*/ 128 h 256"/>
                  <a:gd name="T34" fmla="*/ 207 w 256"/>
                  <a:gd name="T35" fmla="*/ 207 h 2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56" h="256">
                    <a:moveTo>
                      <a:pt x="128" y="0"/>
                    </a:moveTo>
                    <a:cubicBezTo>
                      <a:pt x="94" y="0"/>
                      <a:pt x="62" y="13"/>
                      <a:pt x="37" y="37"/>
                    </a:cubicBezTo>
                    <a:cubicBezTo>
                      <a:pt x="13" y="62"/>
                      <a:pt x="0" y="94"/>
                      <a:pt x="0" y="128"/>
                    </a:cubicBezTo>
                    <a:cubicBezTo>
                      <a:pt x="0" y="162"/>
                      <a:pt x="13" y="194"/>
                      <a:pt x="37" y="219"/>
                    </a:cubicBezTo>
                    <a:cubicBezTo>
                      <a:pt x="62" y="243"/>
                      <a:pt x="94" y="256"/>
                      <a:pt x="128" y="256"/>
                    </a:cubicBezTo>
                    <a:cubicBezTo>
                      <a:pt x="162" y="256"/>
                      <a:pt x="194" y="243"/>
                      <a:pt x="219" y="219"/>
                    </a:cubicBezTo>
                    <a:cubicBezTo>
                      <a:pt x="243" y="194"/>
                      <a:pt x="256" y="162"/>
                      <a:pt x="256" y="128"/>
                    </a:cubicBezTo>
                    <a:cubicBezTo>
                      <a:pt x="256" y="94"/>
                      <a:pt x="243" y="62"/>
                      <a:pt x="219" y="37"/>
                    </a:cubicBezTo>
                    <a:cubicBezTo>
                      <a:pt x="194" y="13"/>
                      <a:pt x="162" y="0"/>
                      <a:pt x="128" y="0"/>
                    </a:cubicBezTo>
                    <a:close/>
                    <a:moveTo>
                      <a:pt x="207" y="207"/>
                    </a:moveTo>
                    <a:cubicBezTo>
                      <a:pt x="186" y="228"/>
                      <a:pt x="158" y="240"/>
                      <a:pt x="128" y="240"/>
                    </a:cubicBezTo>
                    <a:cubicBezTo>
                      <a:pt x="98" y="240"/>
                      <a:pt x="70" y="228"/>
                      <a:pt x="49" y="207"/>
                    </a:cubicBezTo>
                    <a:cubicBezTo>
                      <a:pt x="28" y="186"/>
                      <a:pt x="16" y="158"/>
                      <a:pt x="16" y="128"/>
                    </a:cubicBezTo>
                    <a:cubicBezTo>
                      <a:pt x="16" y="98"/>
                      <a:pt x="28" y="70"/>
                      <a:pt x="49" y="49"/>
                    </a:cubicBezTo>
                    <a:cubicBezTo>
                      <a:pt x="70" y="28"/>
                      <a:pt x="98" y="16"/>
                      <a:pt x="128" y="16"/>
                    </a:cubicBezTo>
                    <a:cubicBezTo>
                      <a:pt x="158" y="16"/>
                      <a:pt x="186" y="28"/>
                      <a:pt x="207" y="49"/>
                    </a:cubicBezTo>
                    <a:cubicBezTo>
                      <a:pt x="228" y="70"/>
                      <a:pt x="240" y="98"/>
                      <a:pt x="240" y="128"/>
                    </a:cubicBezTo>
                    <a:cubicBezTo>
                      <a:pt x="240" y="158"/>
                      <a:pt x="228" y="186"/>
                      <a:pt x="207" y="20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" name="Freeform 103"/>
              <p:cNvSpPr>
                <a:spLocks noEditPoints="1"/>
              </p:cNvSpPr>
              <p:nvPr/>
            </p:nvSpPr>
            <p:spPr bwMode="auto">
              <a:xfrm>
                <a:off x="2964256" y="3847316"/>
                <a:ext cx="108754" cy="158545"/>
              </a:xfrm>
              <a:custGeom>
                <a:avLst/>
                <a:gdLst>
                  <a:gd name="T0" fmla="*/ 67 w 72"/>
                  <a:gd name="T1" fmla="*/ 2 h 105"/>
                  <a:gd name="T2" fmla="*/ 59 w 72"/>
                  <a:gd name="T3" fmla="*/ 3 h 105"/>
                  <a:gd name="T4" fmla="*/ 3 w 72"/>
                  <a:gd name="T5" fmla="*/ 47 h 105"/>
                  <a:gd name="T6" fmla="*/ 0 w 72"/>
                  <a:gd name="T7" fmla="*/ 53 h 105"/>
                  <a:gd name="T8" fmla="*/ 3 w 72"/>
                  <a:gd name="T9" fmla="*/ 59 h 105"/>
                  <a:gd name="T10" fmla="*/ 59 w 72"/>
                  <a:gd name="T11" fmla="*/ 103 h 105"/>
                  <a:gd name="T12" fmla="*/ 64 w 72"/>
                  <a:gd name="T13" fmla="*/ 105 h 105"/>
                  <a:gd name="T14" fmla="*/ 67 w 72"/>
                  <a:gd name="T15" fmla="*/ 104 h 105"/>
                  <a:gd name="T16" fmla="*/ 72 w 72"/>
                  <a:gd name="T17" fmla="*/ 97 h 105"/>
                  <a:gd name="T18" fmla="*/ 72 w 72"/>
                  <a:gd name="T19" fmla="*/ 9 h 105"/>
                  <a:gd name="T20" fmla="*/ 67 w 72"/>
                  <a:gd name="T21" fmla="*/ 2 h 105"/>
                  <a:gd name="T22" fmla="*/ 56 w 72"/>
                  <a:gd name="T23" fmla="*/ 81 h 105"/>
                  <a:gd name="T24" fmla="*/ 21 w 72"/>
                  <a:gd name="T25" fmla="*/ 53 h 105"/>
                  <a:gd name="T26" fmla="*/ 56 w 72"/>
                  <a:gd name="T27" fmla="*/ 25 h 105"/>
                  <a:gd name="T28" fmla="*/ 56 w 72"/>
                  <a:gd name="T29" fmla="*/ 81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72" h="105">
                    <a:moveTo>
                      <a:pt x="67" y="2"/>
                    </a:moveTo>
                    <a:cubicBezTo>
                      <a:pt x="65" y="0"/>
                      <a:pt x="61" y="1"/>
                      <a:pt x="59" y="3"/>
                    </a:cubicBezTo>
                    <a:cubicBezTo>
                      <a:pt x="3" y="47"/>
                      <a:pt x="3" y="47"/>
                      <a:pt x="3" y="47"/>
                    </a:cubicBezTo>
                    <a:cubicBezTo>
                      <a:pt x="1" y="48"/>
                      <a:pt x="0" y="51"/>
                      <a:pt x="0" y="53"/>
                    </a:cubicBezTo>
                    <a:cubicBezTo>
                      <a:pt x="0" y="55"/>
                      <a:pt x="1" y="58"/>
                      <a:pt x="3" y="59"/>
                    </a:cubicBezTo>
                    <a:cubicBezTo>
                      <a:pt x="59" y="103"/>
                      <a:pt x="59" y="103"/>
                      <a:pt x="59" y="103"/>
                    </a:cubicBezTo>
                    <a:cubicBezTo>
                      <a:pt x="60" y="104"/>
                      <a:pt x="62" y="105"/>
                      <a:pt x="64" y="105"/>
                    </a:cubicBezTo>
                    <a:cubicBezTo>
                      <a:pt x="65" y="105"/>
                      <a:pt x="66" y="105"/>
                      <a:pt x="67" y="104"/>
                    </a:cubicBezTo>
                    <a:cubicBezTo>
                      <a:pt x="70" y="103"/>
                      <a:pt x="72" y="100"/>
                      <a:pt x="72" y="97"/>
                    </a:cubicBezTo>
                    <a:cubicBezTo>
                      <a:pt x="72" y="9"/>
                      <a:pt x="72" y="9"/>
                      <a:pt x="72" y="9"/>
                    </a:cubicBezTo>
                    <a:cubicBezTo>
                      <a:pt x="72" y="6"/>
                      <a:pt x="70" y="3"/>
                      <a:pt x="67" y="2"/>
                    </a:cubicBezTo>
                    <a:close/>
                    <a:moveTo>
                      <a:pt x="56" y="81"/>
                    </a:moveTo>
                    <a:cubicBezTo>
                      <a:pt x="21" y="53"/>
                      <a:pt x="21" y="53"/>
                      <a:pt x="21" y="53"/>
                    </a:cubicBezTo>
                    <a:cubicBezTo>
                      <a:pt x="56" y="25"/>
                      <a:pt x="56" y="25"/>
                      <a:pt x="56" y="25"/>
                    </a:cubicBezTo>
                    <a:lnTo>
                      <a:pt x="56" y="8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" name="Freeform 104"/>
              <p:cNvSpPr>
                <a:spLocks noEditPoints="1"/>
              </p:cNvSpPr>
              <p:nvPr/>
            </p:nvSpPr>
            <p:spPr bwMode="auto">
              <a:xfrm>
                <a:off x="3084802" y="3847316"/>
                <a:ext cx="108754" cy="158545"/>
              </a:xfrm>
              <a:custGeom>
                <a:avLst/>
                <a:gdLst>
                  <a:gd name="T0" fmla="*/ 67 w 72"/>
                  <a:gd name="T1" fmla="*/ 2 h 105"/>
                  <a:gd name="T2" fmla="*/ 59 w 72"/>
                  <a:gd name="T3" fmla="*/ 3 h 105"/>
                  <a:gd name="T4" fmla="*/ 3 w 72"/>
                  <a:gd name="T5" fmla="*/ 47 h 105"/>
                  <a:gd name="T6" fmla="*/ 0 w 72"/>
                  <a:gd name="T7" fmla="*/ 53 h 105"/>
                  <a:gd name="T8" fmla="*/ 3 w 72"/>
                  <a:gd name="T9" fmla="*/ 59 h 105"/>
                  <a:gd name="T10" fmla="*/ 59 w 72"/>
                  <a:gd name="T11" fmla="*/ 103 h 105"/>
                  <a:gd name="T12" fmla="*/ 64 w 72"/>
                  <a:gd name="T13" fmla="*/ 105 h 105"/>
                  <a:gd name="T14" fmla="*/ 67 w 72"/>
                  <a:gd name="T15" fmla="*/ 104 h 105"/>
                  <a:gd name="T16" fmla="*/ 72 w 72"/>
                  <a:gd name="T17" fmla="*/ 97 h 105"/>
                  <a:gd name="T18" fmla="*/ 72 w 72"/>
                  <a:gd name="T19" fmla="*/ 9 h 105"/>
                  <a:gd name="T20" fmla="*/ 67 w 72"/>
                  <a:gd name="T21" fmla="*/ 2 h 105"/>
                  <a:gd name="T22" fmla="*/ 56 w 72"/>
                  <a:gd name="T23" fmla="*/ 81 h 105"/>
                  <a:gd name="T24" fmla="*/ 21 w 72"/>
                  <a:gd name="T25" fmla="*/ 53 h 105"/>
                  <a:gd name="T26" fmla="*/ 56 w 72"/>
                  <a:gd name="T27" fmla="*/ 25 h 105"/>
                  <a:gd name="T28" fmla="*/ 56 w 72"/>
                  <a:gd name="T29" fmla="*/ 81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72" h="105">
                    <a:moveTo>
                      <a:pt x="67" y="2"/>
                    </a:moveTo>
                    <a:cubicBezTo>
                      <a:pt x="65" y="0"/>
                      <a:pt x="61" y="1"/>
                      <a:pt x="59" y="3"/>
                    </a:cubicBezTo>
                    <a:cubicBezTo>
                      <a:pt x="3" y="47"/>
                      <a:pt x="3" y="47"/>
                      <a:pt x="3" y="47"/>
                    </a:cubicBezTo>
                    <a:cubicBezTo>
                      <a:pt x="1" y="48"/>
                      <a:pt x="0" y="51"/>
                      <a:pt x="0" y="53"/>
                    </a:cubicBezTo>
                    <a:cubicBezTo>
                      <a:pt x="0" y="55"/>
                      <a:pt x="1" y="58"/>
                      <a:pt x="3" y="59"/>
                    </a:cubicBezTo>
                    <a:cubicBezTo>
                      <a:pt x="59" y="103"/>
                      <a:pt x="59" y="103"/>
                      <a:pt x="59" y="103"/>
                    </a:cubicBezTo>
                    <a:cubicBezTo>
                      <a:pt x="60" y="104"/>
                      <a:pt x="62" y="105"/>
                      <a:pt x="64" y="105"/>
                    </a:cubicBezTo>
                    <a:cubicBezTo>
                      <a:pt x="65" y="105"/>
                      <a:pt x="66" y="105"/>
                      <a:pt x="67" y="104"/>
                    </a:cubicBezTo>
                    <a:cubicBezTo>
                      <a:pt x="70" y="103"/>
                      <a:pt x="72" y="100"/>
                      <a:pt x="72" y="97"/>
                    </a:cubicBezTo>
                    <a:cubicBezTo>
                      <a:pt x="72" y="9"/>
                      <a:pt x="72" y="9"/>
                      <a:pt x="72" y="9"/>
                    </a:cubicBezTo>
                    <a:cubicBezTo>
                      <a:pt x="72" y="6"/>
                      <a:pt x="70" y="3"/>
                      <a:pt x="67" y="2"/>
                    </a:cubicBezTo>
                    <a:close/>
                    <a:moveTo>
                      <a:pt x="56" y="81"/>
                    </a:moveTo>
                    <a:cubicBezTo>
                      <a:pt x="21" y="53"/>
                      <a:pt x="21" y="53"/>
                      <a:pt x="21" y="53"/>
                    </a:cubicBezTo>
                    <a:cubicBezTo>
                      <a:pt x="56" y="25"/>
                      <a:pt x="56" y="25"/>
                      <a:pt x="56" y="25"/>
                    </a:cubicBezTo>
                    <a:lnTo>
                      <a:pt x="56" y="8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grpSp>
          <p:nvGrpSpPr>
            <p:cNvPr id="12" name="Group 11"/>
            <p:cNvGrpSpPr/>
            <p:nvPr/>
          </p:nvGrpSpPr>
          <p:grpSpPr>
            <a:xfrm>
              <a:off x="2062443" y="5889252"/>
              <a:ext cx="385224" cy="386534"/>
              <a:chOff x="3762220" y="3734631"/>
              <a:chExt cx="385224" cy="386534"/>
            </a:xfrm>
            <a:grpFill/>
          </p:grpSpPr>
          <p:sp>
            <p:nvSpPr>
              <p:cNvPr id="21" name="Freeform 105"/>
              <p:cNvSpPr>
                <a:spLocks noEditPoints="1"/>
              </p:cNvSpPr>
              <p:nvPr/>
            </p:nvSpPr>
            <p:spPr bwMode="auto">
              <a:xfrm>
                <a:off x="3762220" y="3734631"/>
                <a:ext cx="385224" cy="386534"/>
              </a:xfrm>
              <a:custGeom>
                <a:avLst/>
                <a:gdLst>
                  <a:gd name="T0" fmla="*/ 128 w 256"/>
                  <a:gd name="T1" fmla="*/ 0 h 256"/>
                  <a:gd name="T2" fmla="*/ 37 w 256"/>
                  <a:gd name="T3" fmla="*/ 37 h 256"/>
                  <a:gd name="T4" fmla="*/ 0 w 256"/>
                  <a:gd name="T5" fmla="*/ 128 h 256"/>
                  <a:gd name="T6" fmla="*/ 37 w 256"/>
                  <a:gd name="T7" fmla="*/ 219 h 256"/>
                  <a:gd name="T8" fmla="*/ 128 w 256"/>
                  <a:gd name="T9" fmla="*/ 256 h 256"/>
                  <a:gd name="T10" fmla="*/ 219 w 256"/>
                  <a:gd name="T11" fmla="*/ 219 h 256"/>
                  <a:gd name="T12" fmla="*/ 256 w 256"/>
                  <a:gd name="T13" fmla="*/ 128 h 256"/>
                  <a:gd name="T14" fmla="*/ 219 w 256"/>
                  <a:gd name="T15" fmla="*/ 37 h 256"/>
                  <a:gd name="T16" fmla="*/ 128 w 256"/>
                  <a:gd name="T17" fmla="*/ 0 h 256"/>
                  <a:gd name="T18" fmla="*/ 207 w 256"/>
                  <a:gd name="T19" fmla="*/ 207 h 256"/>
                  <a:gd name="T20" fmla="*/ 128 w 256"/>
                  <a:gd name="T21" fmla="*/ 240 h 256"/>
                  <a:gd name="T22" fmla="*/ 49 w 256"/>
                  <a:gd name="T23" fmla="*/ 207 h 256"/>
                  <a:gd name="T24" fmla="*/ 16 w 256"/>
                  <a:gd name="T25" fmla="*/ 128 h 256"/>
                  <a:gd name="T26" fmla="*/ 49 w 256"/>
                  <a:gd name="T27" fmla="*/ 49 h 256"/>
                  <a:gd name="T28" fmla="*/ 128 w 256"/>
                  <a:gd name="T29" fmla="*/ 16 h 256"/>
                  <a:gd name="T30" fmla="*/ 207 w 256"/>
                  <a:gd name="T31" fmla="*/ 49 h 256"/>
                  <a:gd name="T32" fmla="*/ 240 w 256"/>
                  <a:gd name="T33" fmla="*/ 128 h 256"/>
                  <a:gd name="T34" fmla="*/ 207 w 256"/>
                  <a:gd name="T35" fmla="*/ 207 h 2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56" h="256">
                    <a:moveTo>
                      <a:pt x="128" y="0"/>
                    </a:moveTo>
                    <a:cubicBezTo>
                      <a:pt x="94" y="0"/>
                      <a:pt x="62" y="13"/>
                      <a:pt x="37" y="37"/>
                    </a:cubicBezTo>
                    <a:cubicBezTo>
                      <a:pt x="13" y="62"/>
                      <a:pt x="0" y="94"/>
                      <a:pt x="0" y="128"/>
                    </a:cubicBezTo>
                    <a:cubicBezTo>
                      <a:pt x="0" y="162"/>
                      <a:pt x="13" y="194"/>
                      <a:pt x="37" y="219"/>
                    </a:cubicBezTo>
                    <a:cubicBezTo>
                      <a:pt x="62" y="243"/>
                      <a:pt x="94" y="256"/>
                      <a:pt x="128" y="256"/>
                    </a:cubicBezTo>
                    <a:cubicBezTo>
                      <a:pt x="162" y="256"/>
                      <a:pt x="194" y="243"/>
                      <a:pt x="219" y="219"/>
                    </a:cubicBezTo>
                    <a:cubicBezTo>
                      <a:pt x="243" y="194"/>
                      <a:pt x="256" y="162"/>
                      <a:pt x="256" y="128"/>
                    </a:cubicBezTo>
                    <a:cubicBezTo>
                      <a:pt x="256" y="94"/>
                      <a:pt x="243" y="62"/>
                      <a:pt x="219" y="37"/>
                    </a:cubicBezTo>
                    <a:cubicBezTo>
                      <a:pt x="194" y="13"/>
                      <a:pt x="162" y="0"/>
                      <a:pt x="128" y="0"/>
                    </a:cubicBezTo>
                    <a:close/>
                    <a:moveTo>
                      <a:pt x="207" y="207"/>
                    </a:moveTo>
                    <a:cubicBezTo>
                      <a:pt x="186" y="228"/>
                      <a:pt x="158" y="240"/>
                      <a:pt x="128" y="240"/>
                    </a:cubicBezTo>
                    <a:cubicBezTo>
                      <a:pt x="98" y="240"/>
                      <a:pt x="70" y="228"/>
                      <a:pt x="49" y="207"/>
                    </a:cubicBezTo>
                    <a:cubicBezTo>
                      <a:pt x="28" y="186"/>
                      <a:pt x="16" y="158"/>
                      <a:pt x="16" y="128"/>
                    </a:cubicBezTo>
                    <a:cubicBezTo>
                      <a:pt x="16" y="98"/>
                      <a:pt x="28" y="70"/>
                      <a:pt x="49" y="49"/>
                    </a:cubicBezTo>
                    <a:cubicBezTo>
                      <a:pt x="70" y="28"/>
                      <a:pt x="98" y="16"/>
                      <a:pt x="128" y="16"/>
                    </a:cubicBezTo>
                    <a:cubicBezTo>
                      <a:pt x="158" y="16"/>
                      <a:pt x="186" y="28"/>
                      <a:pt x="207" y="49"/>
                    </a:cubicBezTo>
                    <a:cubicBezTo>
                      <a:pt x="228" y="70"/>
                      <a:pt x="240" y="98"/>
                      <a:pt x="240" y="128"/>
                    </a:cubicBezTo>
                    <a:cubicBezTo>
                      <a:pt x="240" y="158"/>
                      <a:pt x="228" y="186"/>
                      <a:pt x="207" y="20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" name="Freeform 106"/>
              <p:cNvSpPr>
                <a:spLocks noEditPoints="1"/>
              </p:cNvSpPr>
              <p:nvPr/>
            </p:nvSpPr>
            <p:spPr bwMode="auto">
              <a:xfrm>
                <a:off x="3912903" y="3847316"/>
                <a:ext cx="108754" cy="158545"/>
              </a:xfrm>
              <a:custGeom>
                <a:avLst/>
                <a:gdLst>
                  <a:gd name="T0" fmla="*/ 69 w 72"/>
                  <a:gd name="T1" fmla="*/ 47 h 105"/>
                  <a:gd name="T2" fmla="*/ 13 w 72"/>
                  <a:gd name="T3" fmla="*/ 3 h 105"/>
                  <a:gd name="T4" fmla="*/ 5 w 72"/>
                  <a:gd name="T5" fmla="*/ 2 h 105"/>
                  <a:gd name="T6" fmla="*/ 0 w 72"/>
                  <a:gd name="T7" fmla="*/ 9 h 105"/>
                  <a:gd name="T8" fmla="*/ 0 w 72"/>
                  <a:gd name="T9" fmla="*/ 97 h 105"/>
                  <a:gd name="T10" fmla="*/ 5 w 72"/>
                  <a:gd name="T11" fmla="*/ 104 h 105"/>
                  <a:gd name="T12" fmla="*/ 8 w 72"/>
                  <a:gd name="T13" fmla="*/ 105 h 105"/>
                  <a:gd name="T14" fmla="*/ 13 w 72"/>
                  <a:gd name="T15" fmla="*/ 103 h 105"/>
                  <a:gd name="T16" fmla="*/ 69 w 72"/>
                  <a:gd name="T17" fmla="*/ 59 h 105"/>
                  <a:gd name="T18" fmla="*/ 72 w 72"/>
                  <a:gd name="T19" fmla="*/ 53 h 105"/>
                  <a:gd name="T20" fmla="*/ 69 w 72"/>
                  <a:gd name="T21" fmla="*/ 47 h 105"/>
                  <a:gd name="T22" fmla="*/ 16 w 72"/>
                  <a:gd name="T23" fmla="*/ 81 h 105"/>
                  <a:gd name="T24" fmla="*/ 16 w 72"/>
                  <a:gd name="T25" fmla="*/ 25 h 105"/>
                  <a:gd name="T26" fmla="*/ 51 w 72"/>
                  <a:gd name="T27" fmla="*/ 53 h 105"/>
                  <a:gd name="T28" fmla="*/ 16 w 72"/>
                  <a:gd name="T29" fmla="*/ 81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72" h="105">
                    <a:moveTo>
                      <a:pt x="69" y="47"/>
                    </a:moveTo>
                    <a:cubicBezTo>
                      <a:pt x="13" y="3"/>
                      <a:pt x="13" y="3"/>
                      <a:pt x="13" y="3"/>
                    </a:cubicBezTo>
                    <a:cubicBezTo>
                      <a:pt x="11" y="1"/>
                      <a:pt x="7" y="0"/>
                      <a:pt x="5" y="2"/>
                    </a:cubicBezTo>
                    <a:cubicBezTo>
                      <a:pt x="2" y="3"/>
                      <a:pt x="0" y="6"/>
                      <a:pt x="0" y="9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100"/>
                      <a:pt x="2" y="103"/>
                      <a:pt x="5" y="104"/>
                    </a:cubicBezTo>
                    <a:cubicBezTo>
                      <a:pt x="6" y="105"/>
                      <a:pt x="7" y="105"/>
                      <a:pt x="8" y="105"/>
                    </a:cubicBezTo>
                    <a:cubicBezTo>
                      <a:pt x="10" y="105"/>
                      <a:pt x="12" y="104"/>
                      <a:pt x="13" y="103"/>
                    </a:cubicBezTo>
                    <a:cubicBezTo>
                      <a:pt x="69" y="59"/>
                      <a:pt x="69" y="59"/>
                      <a:pt x="69" y="59"/>
                    </a:cubicBezTo>
                    <a:cubicBezTo>
                      <a:pt x="71" y="58"/>
                      <a:pt x="72" y="55"/>
                      <a:pt x="72" y="53"/>
                    </a:cubicBezTo>
                    <a:cubicBezTo>
                      <a:pt x="72" y="51"/>
                      <a:pt x="71" y="48"/>
                      <a:pt x="69" y="47"/>
                    </a:cubicBezTo>
                    <a:close/>
                    <a:moveTo>
                      <a:pt x="16" y="81"/>
                    </a:moveTo>
                    <a:cubicBezTo>
                      <a:pt x="16" y="25"/>
                      <a:pt x="16" y="25"/>
                      <a:pt x="16" y="25"/>
                    </a:cubicBezTo>
                    <a:cubicBezTo>
                      <a:pt x="51" y="53"/>
                      <a:pt x="51" y="53"/>
                      <a:pt x="51" y="53"/>
                    </a:cubicBezTo>
                    <a:lnTo>
                      <a:pt x="16" y="8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grpSp>
          <p:nvGrpSpPr>
            <p:cNvPr id="13" name="Group 12"/>
            <p:cNvGrpSpPr/>
            <p:nvPr/>
          </p:nvGrpSpPr>
          <p:grpSpPr>
            <a:xfrm>
              <a:off x="2560966" y="5887942"/>
              <a:ext cx="386534" cy="386534"/>
              <a:chOff x="4630939" y="3734631"/>
              <a:chExt cx="386534" cy="386534"/>
            </a:xfrm>
            <a:grpFill/>
          </p:grpSpPr>
          <p:sp>
            <p:nvSpPr>
              <p:cNvPr id="18" name="Freeform 107"/>
              <p:cNvSpPr>
                <a:spLocks/>
              </p:cNvSpPr>
              <p:nvPr/>
            </p:nvSpPr>
            <p:spPr bwMode="auto">
              <a:xfrm>
                <a:off x="4763278" y="3861729"/>
                <a:ext cx="24895" cy="132339"/>
              </a:xfrm>
              <a:custGeom>
                <a:avLst/>
                <a:gdLst>
                  <a:gd name="T0" fmla="*/ 8 w 16"/>
                  <a:gd name="T1" fmla="*/ 0 h 88"/>
                  <a:gd name="T2" fmla="*/ 0 w 16"/>
                  <a:gd name="T3" fmla="*/ 8 h 88"/>
                  <a:gd name="T4" fmla="*/ 0 w 16"/>
                  <a:gd name="T5" fmla="*/ 80 h 88"/>
                  <a:gd name="T6" fmla="*/ 8 w 16"/>
                  <a:gd name="T7" fmla="*/ 88 h 88"/>
                  <a:gd name="T8" fmla="*/ 16 w 16"/>
                  <a:gd name="T9" fmla="*/ 80 h 88"/>
                  <a:gd name="T10" fmla="*/ 16 w 16"/>
                  <a:gd name="T11" fmla="*/ 8 h 88"/>
                  <a:gd name="T12" fmla="*/ 8 w 16"/>
                  <a:gd name="T13" fmla="*/ 0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6" h="88">
                    <a:moveTo>
                      <a:pt x="8" y="0"/>
                    </a:moveTo>
                    <a:cubicBezTo>
                      <a:pt x="4" y="0"/>
                      <a:pt x="0" y="4"/>
                      <a:pt x="0" y="8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4"/>
                      <a:pt x="4" y="88"/>
                      <a:pt x="8" y="88"/>
                    </a:cubicBezTo>
                    <a:cubicBezTo>
                      <a:pt x="12" y="88"/>
                      <a:pt x="16" y="84"/>
                      <a:pt x="16" y="80"/>
                    </a:cubicBezTo>
                    <a:cubicBezTo>
                      <a:pt x="16" y="8"/>
                      <a:pt x="16" y="8"/>
                      <a:pt x="16" y="8"/>
                    </a:cubicBezTo>
                    <a:cubicBezTo>
                      <a:pt x="16" y="4"/>
                      <a:pt x="12" y="0"/>
                      <a:pt x="8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" name="Freeform 108"/>
              <p:cNvSpPr>
                <a:spLocks/>
              </p:cNvSpPr>
              <p:nvPr/>
            </p:nvSpPr>
            <p:spPr bwMode="auto">
              <a:xfrm>
                <a:off x="4860239" y="3861729"/>
                <a:ext cx="24895" cy="132339"/>
              </a:xfrm>
              <a:custGeom>
                <a:avLst/>
                <a:gdLst>
                  <a:gd name="T0" fmla="*/ 8 w 16"/>
                  <a:gd name="T1" fmla="*/ 0 h 88"/>
                  <a:gd name="T2" fmla="*/ 0 w 16"/>
                  <a:gd name="T3" fmla="*/ 8 h 88"/>
                  <a:gd name="T4" fmla="*/ 0 w 16"/>
                  <a:gd name="T5" fmla="*/ 80 h 88"/>
                  <a:gd name="T6" fmla="*/ 8 w 16"/>
                  <a:gd name="T7" fmla="*/ 88 h 88"/>
                  <a:gd name="T8" fmla="*/ 16 w 16"/>
                  <a:gd name="T9" fmla="*/ 80 h 88"/>
                  <a:gd name="T10" fmla="*/ 16 w 16"/>
                  <a:gd name="T11" fmla="*/ 8 h 88"/>
                  <a:gd name="T12" fmla="*/ 8 w 16"/>
                  <a:gd name="T13" fmla="*/ 0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6" h="88">
                    <a:moveTo>
                      <a:pt x="8" y="0"/>
                    </a:moveTo>
                    <a:cubicBezTo>
                      <a:pt x="4" y="0"/>
                      <a:pt x="0" y="4"/>
                      <a:pt x="0" y="8"/>
                    </a:cubicBezTo>
                    <a:cubicBezTo>
                      <a:pt x="0" y="80"/>
                      <a:pt x="0" y="80"/>
                      <a:pt x="0" y="80"/>
                    </a:cubicBezTo>
                    <a:cubicBezTo>
                      <a:pt x="0" y="84"/>
                      <a:pt x="4" y="88"/>
                      <a:pt x="8" y="88"/>
                    </a:cubicBezTo>
                    <a:cubicBezTo>
                      <a:pt x="12" y="88"/>
                      <a:pt x="16" y="84"/>
                      <a:pt x="16" y="80"/>
                    </a:cubicBezTo>
                    <a:cubicBezTo>
                      <a:pt x="16" y="8"/>
                      <a:pt x="16" y="8"/>
                      <a:pt x="16" y="8"/>
                    </a:cubicBezTo>
                    <a:cubicBezTo>
                      <a:pt x="16" y="4"/>
                      <a:pt x="12" y="0"/>
                      <a:pt x="8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" name="Freeform 109"/>
              <p:cNvSpPr>
                <a:spLocks noEditPoints="1"/>
              </p:cNvSpPr>
              <p:nvPr/>
            </p:nvSpPr>
            <p:spPr bwMode="auto">
              <a:xfrm>
                <a:off x="4630939" y="3734631"/>
                <a:ext cx="386534" cy="386534"/>
              </a:xfrm>
              <a:custGeom>
                <a:avLst/>
                <a:gdLst>
                  <a:gd name="T0" fmla="*/ 128 w 256"/>
                  <a:gd name="T1" fmla="*/ 0 h 256"/>
                  <a:gd name="T2" fmla="*/ 37 w 256"/>
                  <a:gd name="T3" fmla="*/ 37 h 256"/>
                  <a:gd name="T4" fmla="*/ 0 w 256"/>
                  <a:gd name="T5" fmla="*/ 128 h 256"/>
                  <a:gd name="T6" fmla="*/ 37 w 256"/>
                  <a:gd name="T7" fmla="*/ 219 h 256"/>
                  <a:gd name="T8" fmla="*/ 128 w 256"/>
                  <a:gd name="T9" fmla="*/ 256 h 256"/>
                  <a:gd name="T10" fmla="*/ 219 w 256"/>
                  <a:gd name="T11" fmla="*/ 219 h 256"/>
                  <a:gd name="T12" fmla="*/ 256 w 256"/>
                  <a:gd name="T13" fmla="*/ 128 h 256"/>
                  <a:gd name="T14" fmla="*/ 219 w 256"/>
                  <a:gd name="T15" fmla="*/ 37 h 256"/>
                  <a:gd name="T16" fmla="*/ 128 w 256"/>
                  <a:gd name="T17" fmla="*/ 0 h 256"/>
                  <a:gd name="T18" fmla="*/ 207 w 256"/>
                  <a:gd name="T19" fmla="*/ 207 h 256"/>
                  <a:gd name="T20" fmla="*/ 128 w 256"/>
                  <a:gd name="T21" fmla="*/ 240 h 256"/>
                  <a:gd name="T22" fmla="*/ 49 w 256"/>
                  <a:gd name="T23" fmla="*/ 207 h 256"/>
                  <a:gd name="T24" fmla="*/ 16 w 256"/>
                  <a:gd name="T25" fmla="*/ 128 h 256"/>
                  <a:gd name="T26" fmla="*/ 49 w 256"/>
                  <a:gd name="T27" fmla="*/ 49 h 256"/>
                  <a:gd name="T28" fmla="*/ 128 w 256"/>
                  <a:gd name="T29" fmla="*/ 16 h 256"/>
                  <a:gd name="T30" fmla="*/ 207 w 256"/>
                  <a:gd name="T31" fmla="*/ 49 h 256"/>
                  <a:gd name="T32" fmla="*/ 240 w 256"/>
                  <a:gd name="T33" fmla="*/ 128 h 256"/>
                  <a:gd name="T34" fmla="*/ 207 w 256"/>
                  <a:gd name="T35" fmla="*/ 207 h 2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56" h="256">
                    <a:moveTo>
                      <a:pt x="128" y="0"/>
                    </a:moveTo>
                    <a:cubicBezTo>
                      <a:pt x="94" y="0"/>
                      <a:pt x="62" y="13"/>
                      <a:pt x="37" y="37"/>
                    </a:cubicBezTo>
                    <a:cubicBezTo>
                      <a:pt x="13" y="62"/>
                      <a:pt x="0" y="94"/>
                      <a:pt x="0" y="128"/>
                    </a:cubicBezTo>
                    <a:cubicBezTo>
                      <a:pt x="0" y="162"/>
                      <a:pt x="13" y="194"/>
                      <a:pt x="37" y="219"/>
                    </a:cubicBezTo>
                    <a:cubicBezTo>
                      <a:pt x="62" y="243"/>
                      <a:pt x="94" y="256"/>
                      <a:pt x="128" y="256"/>
                    </a:cubicBezTo>
                    <a:cubicBezTo>
                      <a:pt x="162" y="256"/>
                      <a:pt x="194" y="243"/>
                      <a:pt x="219" y="219"/>
                    </a:cubicBezTo>
                    <a:cubicBezTo>
                      <a:pt x="243" y="194"/>
                      <a:pt x="256" y="162"/>
                      <a:pt x="256" y="128"/>
                    </a:cubicBezTo>
                    <a:cubicBezTo>
                      <a:pt x="256" y="94"/>
                      <a:pt x="243" y="62"/>
                      <a:pt x="219" y="37"/>
                    </a:cubicBezTo>
                    <a:cubicBezTo>
                      <a:pt x="194" y="13"/>
                      <a:pt x="162" y="0"/>
                      <a:pt x="128" y="0"/>
                    </a:cubicBezTo>
                    <a:close/>
                    <a:moveTo>
                      <a:pt x="207" y="207"/>
                    </a:moveTo>
                    <a:cubicBezTo>
                      <a:pt x="186" y="228"/>
                      <a:pt x="158" y="240"/>
                      <a:pt x="128" y="240"/>
                    </a:cubicBezTo>
                    <a:cubicBezTo>
                      <a:pt x="98" y="240"/>
                      <a:pt x="70" y="228"/>
                      <a:pt x="49" y="207"/>
                    </a:cubicBezTo>
                    <a:cubicBezTo>
                      <a:pt x="28" y="186"/>
                      <a:pt x="16" y="158"/>
                      <a:pt x="16" y="128"/>
                    </a:cubicBezTo>
                    <a:cubicBezTo>
                      <a:pt x="16" y="98"/>
                      <a:pt x="28" y="70"/>
                      <a:pt x="49" y="49"/>
                    </a:cubicBezTo>
                    <a:cubicBezTo>
                      <a:pt x="70" y="28"/>
                      <a:pt x="98" y="16"/>
                      <a:pt x="128" y="16"/>
                    </a:cubicBezTo>
                    <a:cubicBezTo>
                      <a:pt x="158" y="16"/>
                      <a:pt x="186" y="28"/>
                      <a:pt x="207" y="49"/>
                    </a:cubicBezTo>
                    <a:cubicBezTo>
                      <a:pt x="228" y="70"/>
                      <a:pt x="240" y="98"/>
                      <a:pt x="240" y="128"/>
                    </a:cubicBezTo>
                    <a:cubicBezTo>
                      <a:pt x="240" y="158"/>
                      <a:pt x="228" y="186"/>
                      <a:pt x="207" y="20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grpSp>
          <p:nvGrpSpPr>
            <p:cNvPr id="14" name="Group 13"/>
            <p:cNvGrpSpPr/>
            <p:nvPr/>
          </p:nvGrpSpPr>
          <p:grpSpPr>
            <a:xfrm>
              <a:off x="3039028" y="5887942"/>
              <a:ext cx="386534" cy="386534"/>
              <a:chOff x="6369689" y="3734631"/>
              <a:chExt cx="386534" cy="386534"/>
            </a:xfrm>
            <a:grpFill/>
          </p:grpSpPr>
          <p:sp>
            <p:nvSpPr>
              <p:cNvPr id="15" name="Freeform 112"/>
              <p:cNvSpPr>
                <a:spLocks noEditPoints="1"/>
              </p:cNvSpPr>
              <p:nvPr/>
            </p:nvSpPr>
            <p:spPr bwMode="auto">
              <a:xfrm>
                <a:off x="6369689" y="3734631"/>
                <a:ext cx="386534" cy="386534"/>
              </a:xfrm>
              <a:custGeom>
                <a:avLst/>
                <a:gdLst>
                  <a:gd name="T0" fmla="*/ 128 w 256"/>
                  <a:gd name="T1" fmla="*/ 0 h 256"/>
                  <a:gd name="T2" fmla="*/ 37 w 256"/>
                  <a:gd name="T3" fmla="*/ 37 h 256"/>
                  <a:gd name="T4" fmla="*/ 0 w 256"/>
                  <a:gd name="T5" fmla="*/ 128 h 256"/>
                  <a:gd name="T6" fmla="*/ 37 w 256"/>
                  <a:gd name="T7" fmla="*/ 219 h 256"/>
                  <a:gd name="T8" fmla="*/ 128 w 256"/>
                  <a:gd name="T9" fmla="*/ 256 h 256"/>
                  <a:gd name="T10" fmla="*/ 219 w 256"/>
                  <a:gd name="T11" fmla="*/ 219 h 256"/>
                  <a:gd name="T12" fmla="*/ 256 w 256"/>
                  <a:gd name="T13" fmla="*/ 128 h 256"/>
                  <a:gd name="T14" fmla="*/ 219 w 256"/>
                  <a:gd name="T15" fmla="*/ 37 h 256"/>
                  <a:gd name="T16" fmla="*/ 128 w 256"/>
                  <a:gd name="T17" fmla="*/ 0 h 256"/>
                  <a:gd name="T18" fmla="*/ 207 w 256"/>
                  <a:gd name="T19" fmla="*/ 207 h 256"/>
                  <a:gd name="T20" fmla="*/ 128 w 256"/>
                  <a:gd name="T21" fmla="*/ 240 h 256"/>
                  <a:gd name="T22" fmla="*/ 49 w 256"/>
                  <a:gd name="T23" fmla="*/ 207 h 256"/>
                  <a:gd name="T24" fmla="*/ 16 w 256"/>
                  <a:gd name="T25" fmla="*/ 128 h 256"/>
                  <a:gd name="T26" fmla="*/ 49 w 256"/>
                  <a:gd name="T27" fmla="*/ 49 h 256"/>
                  <a:gd name="T28" fmla="*/ 128 w 256"/>
                  <a:gd name="T29" fmla="*/ 16 h 256"/>
                  <a:gd name="T30" fmla="*/ 207 w 256"/>
                  <a:gd name="T31" fmla="*/ 49 h 256"/>
                  <a:gd name="T32" fmla="*/ 240 w 256"/>
                  <a:gd name="T33" fmla="*/ 128 h 256"/>
                  <a:gd name="T34" fmla="*/ 207 w 256"/>
                  <a:gd name="T35" fmla="*/ 207 h 2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56" h="256">
                    <a:moveTo>
                      <a:pt x="128" y="0"/>
                    </a:moveTo>
                    <a:cubicBezTo>
                      <a:pt x="94" y="0"/>
                      <a:pt x="62" y="13"/>
                      <a:pt x="37" y="37"/>
                    </a:cubicBezTo>
                    <a:cubicBezTo>
                      <a:pt x="13" y="62"/>
                      <a:pt x="0" y="94"/>
                      <a:pt x="0" y="128"/>
                    </a:cubicBezTo>
                    <a:cubicBezTo>
                      <a:pt x="0" y="162"/>
                      <a:pt x="13" y="194"/>
                      <a:pt x="37" y="219"/>
                    </a:cubicBezTo>
                    <a:cubicBezTo>
                      <a:pt x="62" y="243"/>
                      <a:pt x="94" y="256"/>
                      <a:pt x="128" y="256"/>
                    </a:cubicBezTo>
                    <a:cubicBezTo>
                      <a:pt x="162" y="256"/>
                      <a:pt x="194" y="243"/>
                      <a:pt x="219" y="219"/>
                    </a:cubicBezTo>
                    <a:cubicBezTo>
                      <a:pt x="243" y="194"/>
                      <a:pt x="256" y="162"/>
                      <a:pt x="256" y="128"/>
                    </a:cubicBezTo>
                    <a:cubicBezTo>
                      <a:pt x="256" y="94"/>
                      <a:pt x="243" y="62"/>
                      <a:pt x="219" y="37"/>
                    </a:cubicBezTo>
                    <a:cubicBezTo>
                      <a:pt x="194" y="13"/>
                      <a:pt x="162" y="0"/>
                      <a:pt x="128" y="0"/>
                    </a:cubicBezTo>
                    <a:close/>
                    <a:moveTo>
                      <a:pt x="207" y="207"/>
                    </a:moveTo>
                    <a:cubicBezTo>
                      <a:pt x="186" y="228"/>
                      <a:pt x="158" y="240"/>
                      <a:pt x="128" y="240"/>
                    </a:cubicBezTo>
                    <a:cubicBezTo>
                      <a:pt x="98" y="240"/>
                      <a:pt x="70" y="228"/>
                      <a:pt x="49" y="207"/>
                    </a:cubicBezTo>
                    <a:cubicBezTo>
                      <a:pt x="28" y="186"/>
                      <a:pt x="16" y="158"/>
                      <a:pt x="16" y="128"/>
                    </a:cubicBezTo>
                    <a:cubicBezTo>
                      <a:pt x="16" y="98"/>
                      <a:pt x="28" y="70"/>
                      <a:pt x="49" y="49"/>
                    </a:cubicBezTo>
                    <a:cubicBezTo>
                      <a:pt x="70" y="28"/>
                      <a:pt x="98" y="16"/>
                      <a:pt x="128" y="16"/>
                    </a:cubicBezTo>
                    <a:cubicBezTo>
                      <a:pt x="158" y="16"/>
                      <a:pt x="186" y="28"/>
                      <a:pt x="207" y="49"/>
                    </a:cubicBezTo>
                    <a:cubicBezTo>
                      <a:pt x="228" y="70"/>
                      <a:pt x="240" y="98"/>
                      <a:pt x="240" y="128"/>
                    </a:cubicBezTo>
                    <a:cubicBezTo>
                      <a:pt x="240" y="158"/>
                      <a:pt x="228" y="186"/>
                      <a:pt x="207" y="20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" name="Freeform 113"/>
              <p:cNvSpPr>
                <a:spLocks noEditPoints="1"/>
              </p:cNvSpPr>
              <p:nvPr/>
            </p:nvSpPr>
            <p:spPr bwMode="auto">
              <a:xfrm>
                <a:off x="6575404" y="3847316"/>
                <a:ext cx="108754" cy="158545"/>
              </a:xfrm>
              <a:custGeom>
                <a:avLst/>
                <a:gdLst>
                  <a:gd name="T0" fmla="*/ 69 w 72"/>
                  <a:gd name="T1" fmla="*/ 47 h 105"/>
                  <a:gd name="T2" fmla="*/ 13 w 72"/>
                  <a:gd name="T3" fmla="*/ 3 h 105"/>
                  <a:gd name="T4" fmla="*/ 5 w 72"/>
                  <a:gd name="T5" fmla="*/ 2 h 105"/>
                  <a:gd name="T6" fmla="*/ 0 w 72"/>
                  <a:gd name="T7" fmla="*/ 9 h 105"/>
                  <a:gd name="T8" fmla="*/ 0 w 72"/>
                  <a:gd name="T9" fmla="*/ 97 h 105"/>
                  <a:gd name="T10" fmla="*/ 5 w 72"/>
                  <a:gd name="T11" fmla="*/ 104 h 105"/>
                  <a:gd name="T12" fmla="*/ 8 w 72"/>
                  <a:gd name="T13" fmla="*/ 105 h 105"/>
                  <a:gd name="T14" fmla="*/ 13 w 72"/>
                  <a:gd name="T15" fmla="*/ 103 h 105"/>
                  <a:gd name="T16" fmla="*/ 69 w 72"/>
                  <a:gd name="T17" fmla="*/ 59 h 105"/>
                  <a:gd name="T18" fmla="*/ 72 w 72"/>
                  <a:gd name="T19" fmla="*/ 53 h 105"/>
                  <a:gd name="T20" fmla="*/ 69 w 72"/>
                  <a:gd name="T21" fmla="*/ 47 h 105"/>
                  <a:gd name="T22" fmla="*/ 16 w 72"/>
                  <a:gd name="T23" fmla="*/ 81 h 105"/>
                  <a:gd name="T24" fmla="*/ 16 w 72"/>
                  <a:gd name="T25" fmla="*/ 25 h 105"/>
                  <a:gd name="T26" fmla="*/ 51 w 72"/>
                  <a:gd name="T27" fmla="*/ 53 h 105"/>
                  <a:gd name="T28" fmla="*/ 16 w 72"/>
                  <a:gd name="T29" fmla="*/ 81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72" h="105">
                    <a:moveTo>
                      <a:pt x="69" y="47"/>
                    </a:moveTo>
                    <a:cubicBezTo>
                      <a:pt x="13" y="3"/>
                      <a:pt x="13" y="3"/>
                      <a:pt x="13" y="3"/>
                    </a:cubicBezTo>
                    <a:cubicBezTo>
                      <a:pt x="11" y="1"/>
                      <a:pt x="7" y="0"/>
                      <a:pt x="5" y="2"/>
                    </a:cubicBezTo>
                    <a:cubicBezTo>
                      <a:pt x="2" y="3"/>
                      <a:pt x="0" y="6"/>
                      <a:pt x="0" y="9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100"/>
                      <a:pt x="2" y="103"/>
                      <a:pt x="5" y="104"/>
                    </a:cubicBezTo>
                    <a:cubicBezTo>
                      <a:pt x="6" y="105"/>
                      <a:pt x="7" y="105"/>
                      <a:pt x="8" y="105"/>
                    </a:cubicBezTo>
                    <a:cubicBezTo>
                      <a:pt x="10" y="105"/>
                      <a:pt x="12" y="104"/>
                      <a:pt x="13" y="103"/>
                    </a:cubicBezTo>
                    <a:cubicBezTo>
                      <a:pt x="69" y="59"/>
                      <a:pt x="69" y="59"/>
                      <a:pt x="69" y="59"/>
                    </a:cubicBezTo>
                    <a:cubicBezTo>
                      <a:pt x="71" y="58"/>
                      <a:pt x="72" y="55"/>
                      <a:pt x="72" y="53"/>
                    </a:cubicBezTo>
                    <a:cubicBezTo>
                      <a:pt x="72" y="51"/>
                      <a:pt x="71" y="48"/>
                      <a:pt x="69" y="47"/>
                    </a:cubicBezTo>
                    <a:close/>
                    <a:moveTo>
                      <a:pt x="16" y="81"/>
                    </a:moveTo>
                    <a:cubicBezTo>
                      <a:pt x="16" y="25"/>
                      <a:pt x="16" y="25"/>
                      <a:pt x="16" y="25"/>
                    </a:cubicBezTo>
                    <a:cubicBezTo>
                      <a:pt x="51" y="53"/>
                      <a:pt x="51" y="53"/>
                      <a:pt x="51" y="53"/>
                    </a:cubicBezTo>
                    <a:lnTo>
                      <a:pt x="16" y="8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" name="Freeform 114"/>
              <p:cNvSpPr>
                <a:spLocks noEditPoints="1"/>
              </p:cNvSpPr>
              <p:nvPr/>
            </p:nvSpPr>
            <p:spPr bwMode="auto">
              <a:xfrm>
                <a:off x="6454857" y="3847316"/>
                <a:ext cx="108754" cy="158545"/>
              </a:xfrm>
              <a:custGeom>
                <a:avLst/>
                <a:gdLst>
                  <a:gd name="T0" fmla="*/ 69 w 72"/>
                  <a:gd name="T1" fmla="*/ 47 h 105"/>
                  <a:gd name="T2" fmla="*/ 13 w 72"/>
                  <a:gd name="T3" fmla="*/ 3 h 105"/>
                  <a:gd name="T4" fmla="*/ 5 w 72"/>
                  <a:gd name="T5" fmla="*/ 2 h 105"/>
                  <a:gd name="T6" fmla="*/ 0 w 72"/>
                  <a:gd name="T7" fmla="*/ 9 h 105"/>
                  <a:gd name="T8" fmla="*/ 0 w 72"/>
                  <a:gd name="T9" fmla="*/ 97 h 105"/>
                  <a:gd name="T10" fmla="*/ 5 w 72"/>
                  <a:gd name="T11" fmla="*/ 104 h 105"/>
                  <a:gd name="T12" fmla="*/ 8 w 72"/>
                  <a:gd name="T13" fmla="*/ 105 h 105"/>
                  <a:gd name="T14" fmla="*/ 13 w 72"/>
                  <a:gd name="T15" fmla="*/ 103 h 105"/>
                  <a:gd name="T16" fmla="*/ 69 w 72"/>
                  <a:gd name="T17" fmla="*/ 59 h 105"/>
                  <a:gd name="T18" fmla="*/ 72 w 72"/>
                  <a:gd name="T19" fmla="*/ 53 h 105"/>
                  <a:gd name="T20" fmla="*/ 69 w 72"/>
                  <a:gd name="T21" fmla="*/ 47 h 105"/>
                  <a:gd name="T22" fmla="*/ 16 w 72"/>
                  <a:gd name="T23" fmla="*/ 81 h 105"/>
                  <a:gd name="T24" fmla="*/ 16 w 72"/>
                  <a:gd name="T25" fmla="*/ 25 h 105"/>
                  <a:gd name="T26" fmla="*/ 51 w 72"/>
                  <a:gd name="T27" fmla="*/ 53 h 105"/>
                  <a:gd name="T28" fmla="*/ 16 w 72"/>
                  <a:gd name="T29" fmla="*/ 81 h 1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72" h="105">
                    <a:moveTo>
                      <a:pt x="69" y="47"/>
                    </a:moveTo>
                    <a:cubicBezTo>
                      <a:pt x="13" y="3"/>
                      <a:pt x="13" y="3"/>
                      <a:pt x="13" y="3"/>
                    </a:cubicBezTo>
                    <a:cubicBezTo>
                      <a:pt x="11" y="1"/>
                      <a:pt x="7" y="0"/>
                      <a:pt x="5" y="2"/>
                    </a:cubicBezTo>
                    <a:cubicBezTo>
                      <a:pt x="2" y="3"/>
                      <a:pt x="0" y="6"/>
                      <a:pt x="0" y="9"/>
                    </a:cubicBezTo>
                    <a:cubicBezTo>
                      <a:pt x="0" y="97"/>
                      <a:pt x="0" y="97"/>
                      <a:pt x="0" y="97"/>
                    </a:cubicBezTo>
                    <a:cubicBezTo>
                      <a:pt x="0" y="100"/>
                      <a:pt x="2" y="103"/>
                      <a:pt x="5" y="104"/>
                    </a:cubicBezTo>
                    <a:cubicBezTo>
                      <a:pt x="6" y="105"/>
                      <a:pt x="7" y="105"/>
                      <a:pt x="8" y="105"/>
                    </a:cubicBezTo>
                    <a:cubicBezTo>
                      <a:pt x="10" y="105"/>
                      <a:pt x="12" y="104"/>
                      <a:pt x="13" y="103"/>
                    </a:cubicBezTo>
                    <a:cubicBezTo>
                      <a:pt x="69" y="59"/>
                      <a:pt x="69" y="59"/>
                      <a:pt x="69" y="59"/>
                    </a:cubicBezTo>
                    <a:cubicBezTo>
                      <a:pt x="71" y="58"/>
                      <a:pt x="72" y="55"/>
                      <a:pt x="72" y="53"/>
                    </a:cubicBezTo>
                    <a:cubicBezTo>
                      <a:pt x="72" y="51"/>
                      <a:pt x="71" y="48"/>
                      <a:pt x="69" y="47"/>
                    </a:cubicBezTo>
                    <a:close/>
                    <a:moveTo>
                      <a:pt x="16" y="81"/>
                    </a:moveTo>
                    <a:cubicBezTo>
                      <a:pt x="16" y="25"/>
                      <a:pt x="16" y="25"/>
                      <a:pt x="16" y="25"/>
                    </a:cubicBezTo>
                    <a:cubicBezTo>
                      <a:pt x="51" y="53"/>
                      <a:pt x="51" y="53"/>
                      <a:pt x="51" y="53"/>
                    </a:cubicBezTo>
                    <a:lnTo>
                      <a:pt x="16" y="8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</p:grpSp>
      <p:sp>
        <p:nvSpPr>
          <p:cNvPr id="26" name="Rectangle 25"/>
          <p:cNvSpPr>
            <a:spLocks noChangeArrowheads="1"/>
          </p:cNvSpPr>
          <p:nvPr/>
        </p:nvSpPr>
        <p:spPr bwMode="auto">
          <a:xfrm>
            <a:off x="5532030" y="2746291"/>
            <a:ext cx="3014315" cy="54166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09710" tIns="54855" rIns="109710" bIns="54855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2800" b="1" i="1" dirty="0" smtClean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rPr>
              <a:t>Product Name</a:t>
            </a:r>
            <a:endParaRPr lang="en-US" altLang="id-ID" sz="2800" b="1" i="1" dirty="0">
              <a:solidFill>
                <a:schemeClr val="bg1"/>
              </a:solidFill>
              <a:latin typeface="Bodoni MT Black" panose="02070A03080606020203" pitchFamily="18" charset="0"/>
              <a:ea typeface="Open Sans Light" panose="020B0306030504020204" pitchFamily="34" charset="0"/>
              <a:cs typeface="Lato Regular" panose="020F0502020204030203" pitchFamily="34" charset="0"/>
            </a:endParaRPr>
          </a:p>
        </p:txBody>
      </p:sp>
      <p:sp>
        <p:nvSpPr>
          <p:cNvPr id="47" name="Text Placeholder 5"/>
          <p:cNvSpPr txBox="1">
            <a:spLocks/>
          </p:cNvSpPr>
          <p:nvPr/>
        </p:nvSpPr>
        <p:spPr>
          <a:xfrm>
            <a:off x="526130" y="2286643"/>
            <a:ext cx="3677046" cy="1725271"/>
          </a:xfrm>
          <a:prstGeom prst="rect">
            <a:avLst/>
          </a:prstGeom>
        </p:spPr>
        <p:txBody>
          <a:bodyPr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60000"/>
              </a:lnSpc>
              <a:spcAft>
                <a:spcPts val="700"/>
              </a:spcAft>
              <a:buNone/>
            </a:pP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Lorem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ipsum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dolor sit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amet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,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consectetur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adipiscing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elit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.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Sed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efficitur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pulvinar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dolor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auctor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.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Pellentesque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vitae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nisl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varius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,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eso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pretium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eros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ac,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suscipit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dui.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Pelle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osso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ntesque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a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odio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commodo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,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porttitor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nulla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vel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,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pulvinar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purus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.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Aliquam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 era </a:t>
            </a:r>
            <a:r>
              <a:rPr lang="en-US" sz="1200" dirty="0" err="1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volutpat</a:t>
            </a:r>
            <a:r>
              <a:rPr lang="en-US" sz="1200" dirty="0" smtClean="0">
                <a:latin typeface="Lato Thin" panose="020F0302020204030203" pitchFamily="34" charset="0"/>
                <a:ea typeface="Open Sans Light" panose="020B0306030504020204" pitchFamily="34" charset="0"/>
                <a:cs typeface="Lato Thin" panose="020F0302020204030203" pitchFamily="34" charset="0"/>
              </a:rPr>
              <a:t>. </a:t>
            </a:r>
          </a:p>
          <a:p>
            <a:pPr>
              <a:lnSpc>
                <a:spcPct val="160000"/>
              </a:lnSpc>
            </a:pPr>
            <a:endParaRPr lang="id-ID" sz="1200" dirty="0">
              <a:latin typeface="Lato Thin" panose="020F0302020204030203" pitchFamily="34" charset="0"/>
              <a:cs typeface="Lato Thin" panose="020F0302020204030203" pitchFamily="34" charset="0"/>
            </a:endParaRPr>
          </a:p>
        </p:txBody>
      </p:sp>
      <p:grpSp>
        <p:nvGrpSpPr>
          <p:cNvPr id="48" name="Group 47"/>
          <p:cNvGrpSpPr/>
          <p:nvPr/>
        </p:nvGrpSpPr>
        <p:grpSpPr>
          <a:xfrm>
            <a:off x="526130" y="4261613"/>
            <a:ext cx="3677046" cy="1649523"/>
            <a:chOff x="1411940" y="4306096"/>
            <a:chExt cx="3800809" cy="1649523"/>
          </a:xfrm>
        </p:grpSpPr>
        <p:sp>
          <p:nvSpPr>
            <p:cNvPr id="49" name="Rectangle 48"/>
            <p:cNvSpPr/>
            <p:nvPr/>
          </p:nvSpPr>
          <p:spPr>
            <a:xfrm>
              <a:off x="1411940" y="4306096"/>
              <a:ext cx="1250103" cy="230732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>
                <a:lnSpc>
                  <a:spcPct val="95000"/>
                </a:lnSpc>
              </a:pPr>
              <a:r>
                <a:rPr lang="id-ID" sz="1200" smtClean="0">
                  <a:latin typeface="Lato Thin" panose="020F0302020204030203" pitchFamily="34" charset="0"/>
                  <a:cs typeface="Lato Thin" panose="020F0302020204030203" pitchFamily="34" charset="0"/>
                </a:rPr>
                <a:t>Management</a:t>
              </a:r>
              <a:endParaRPr lang="en-US" sz="1200" dirty="0"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0" name="Rounded Rectangle 49"/>
            <p:cNvSpPr/>
            <p:nvPr/>
          </p:nvSpPr>
          <p:spPr>
            <a:xfrm rot="5400000">
              <a:off x="3044851" y="3019092"/>
              <a:ext cx="72000" cy="3319010"/>
            </a:xfrm>
            <a:prstGeom prst="roundRect">
              <a:avLst>
                <a:gd name="adj" fmla="val 50000"/>
              </a:avLst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200" dirty="0">
                <a:solidFill>
                  <a:schemeClr val="tx1"/>
                </a:solidFill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1" name="Rounded Rectangle 50"/>
            <p:cNvSpPr/>
            <p:nvPr/>
          </p:nvSpPr>
          <p:spPr>
            <a:xfrm>
              <a:off x="1421345" y="4627848"/>
              <a:ext cx="2541377" cy="108000"/>
            </a:xfrm>
            <a:prstGeom prst="roundRect">
              <a:avLst>
                <a:gd name="adj" fmla="val 50000"/>
              </a:avLst>
            </a:prstGeom>
            <a:solidFill>
              <a:schemeClr val="accent1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121920" bIns="121920" rtlCol="0" anchor="ctr" anchorCtr="0"/>
            <a:lstStyle/>
            <a:p>
              <a:endParaRPr lang="en-US" sz="1200" dirty="0">
                <a:solidFill>
                  <a:schemeClr val="tx1"/>
                </a:solidFill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2" name="Rectangle 51"/>
            <p:cNvSpPr/>
            <p:nvPr/>
          </p:nvSpPr>
          <p:spPr>
            <a:xfrm>
              <a:off x="4702265" y="4570104"/>
              <a:ext cx="510484" cy="254542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>
                <a:lnSpc>
                  <a:spcPct val="95000"/>
                </a:lnSpc>
              </a:pPr>
              <a:r>
                <a:rPr lang="id-ID" sz="1200" dirty="0" smtClean="0">
                  <a:latin typeface="Bodoni MT Black" panose="02070A03080606020203" pitchFamily="18" charset="0"/>
                  <a:cs typeface="Lato Thin" panose="020F0302020204030203" pitchFamily="34" charset="0"/>
                </a:rPr>
                <a:t>70%</a:t>
              </a:r>
              <a:endParaRPr lang="en-US" sz="1200" dirty="0">
                <a:latin typeface="Bodoni MT Black" panose="02070A03080606020203" pitchFamily="18" charset="0"/>
                <a:cs typeface="Lato Thin" panose="020F0302020204030203" pitchFamily="34" charset="0"/>
              </a:endParaRPr>
            </a:p>
          </p:txBody>
        </p:sp>
        <p:sp>
          <p:nvSpPr>
            <p:cNvPr id="53" name="Rectangle 52"/>
            <p:cNvSpPr/>
            <p:nvPr/>
          </p:nvSpPr>
          <p:spPr>
            <a:xfrm>
              <a:off x="1411940" y="4871584"/>
              <a:ext cx="1250103" cy="230732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>
                <a:lnSpc>
                  <a:spcPct val="95000"/>
                </a:lnSpc>
              </a:pPr>
              <a:r>
                <a:rPr lang="id-ID" sz="1200" smtClean="0">
                  <a:latin typeface="Lato Thin" panose="020F0302020204030203" pitchFamily="34" charset="0"/>
                  <a:cs typeface="Lato Thin" panose="020F0302020204030203" pitchFamily="34" charset="0"/>
                </a:rPr>
                <a:t>Negotiation</a:t>
              </a:r>
              <a:endParaRPr lang="en-US" sz="1200" dirty="0"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4" name="Rounded Rectangle 53"/>
            <p:cNvSpPr/>
            <p:nvPr/>
          </p:nvSpPr>
          <p:spPr>
            <a:xfrm rot="5400000">
              <a:off x="3044851" y="3569832"/>
              <a:ext cx="72000" cy="3319010"/>
            </a:xfrm>
            <a:prstGeom prst="roundRect">
              <a:avLst>
                <a:gd name="adj" fmla="val 50000"/>
              </a:avLst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200" dirty="0">
                <a:solidFill>
                  <a:schemeClr val="tx1"/>
                </a:solidFill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5" name="Rounded Rectangle 54"/>
            <p:cNvSpPr/>
            <p:nvPr/>
          </p:nvSpPr>
          <p:spPr>
            <a:xfrm>
              <a:off x="1421345" y="5178587"/>
              <a:ext cx="2125319" cy="108000"/>
            </a:xfrm>
            <a:prstGeom prst="roundRect">
              <a:avLst>
                <a:gd name="adj" fmla="val 50000"/>
              </a:avLst>
            </a:prstGeom>
            <a:solidFill>
              <a:schemeClr val="accent4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121920" bIns="121920" rtlCol="0" anchor="ctr" anchorCtr="0"/>
            <a:lstStyle/>
            <a:p>
              <a:endParaRPr lang="en-US" sz="1200" dirty="0">
                <a:solidFill>
                  <a:schemeClr val="tx1"/>
                </a:solidFill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6" name="Rectangle 55"/>
            <p:cNvSpPr/>
            <p:nvPr/>
          </p:nvSpPr>
          <p:spPr>
            <a:xfrm>
              <a:off x="4702265" y="5135592"/>
              <a:ext cx="510484" cy="254542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>
                <a:lnSpc>
                  <a:spcPct val="95000"/>
                </a:lnSpc>
              </a:pPr>
              <a:r>
                <a:rPr lang="id-ID" sz="1200">
                  <a:latin typeface="Bodoni MT Black" panose="02070A03080606020203" pitchFamily="18" charset="0"/>
                  <a:cs typeface="Lato Thin" panose="020F0302020204030203" pitchFamily="34" charset="0"/>
                </a:rPr>
                <a:t>6</a:t>
              </a:r>
              <a:r>
                <a:rPr lang="id-ID" sz="1200" smtClean="0">
                  <a:latin typeface="Bodoni MT Black" panose="02070A03080606020203" pitchFamily="18" charset="0"/>
                  <a:cs typeface="Lato Thin" panose="020F0302020204030203" pitchFamily="34" charset="0"/>
                </a:rPr>
                <a:t>0%</a:t>
              </a:r>
              <a:endParaRPr lang="en-US" sz="1200" dirty="0">
                <a:latin typeface="Bodoni MT Black" panose="02070A03080606020203" pitchFamily="18" charset="0"/>
                <a:cs typeface="Lato Thin" panose="020F0302020204030203" pitchFamily="34" charset="0"/>
              </a:endParaRPr>
            </a:p>
          </p:txBody>
        </p:sp>
        <p:sp>
          <p:nvSpPr>
            <p:cNvPr id="57" name="Rectangle 56"/>
            <p:cNvSpPr/>
            <p:nvPr/>
          </p:nvSpPr>
          <p:spPr>
            <a:xfrm>
              <a:off x="1411940" y="5437069"/>
              <a:ext cx="1250103" cy="230732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>
                <a:lnSpc>
                  <a:spcPct val="95000"/>
                </a:lnSpc>
              </a:pPr>
              <a:r>
                <a:rPr lang="id-ID" sz="1200" smtClean="0">
                  <a:latin typeface="Lato Thin" panose="020F0302020204030203" pitchFamily="34" charset="0"/>
                  <a:cs typeface="Lato Thin" panose="020F0302020204030203" pitchFamily="34" charset="0"/>
                </a:rPr>
                <a:t>Presentation</a:t>
              </a:r>
              <a:endParaRPr lang="en-US" sz="1200" dirty="0"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8" name="Rounded Rectangle 57"/>
            <p:cNvSpPr/>
            <p:nvPr/>
          </p:nvSpPr>
          <p:spPr>
            <a:xfrm rot="5400000">
              <a:off x="3044851" y="4150065"/>
              <a:ext cx="72000" cy="3319010"/>
            </a:xfrm>
            <a:prstGeom prst="roundRect">
              <a:avLst>
                <a:gd name="adj" fmla="val 50000"/>
              </a:avLst>
            </a:prstGeom>
            <a:solidFill>
              <a:schemeClr val="bg1">
                <a:lumMod val="75000"/>
                <a:alpha val="50000"/>
              </a:schemeClr>
            </a:solidFill>
            <a:ln w="79375"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200" dirty="0">
                <a:solidFill>
                  <a:schemeClr val="tx1"/>
                </a:solidFill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59" name="Rounded Rectangle 58"/>
            <p:cNvSpPr/>
            <p:nvPr/>
          </p:nvSpPr>
          <p:spPr>
            <a:xfrm>
              <a:off x="1421345" y="5758820"/>
              <a:ext cx="2864063" cy="108000"/>
            </a:xfrm>
            <a:prstGeom prst="roundRect">
              <a:avLst>
                <a:gd name="adj" fmla="val 50000"/>
              </a:avLst>
            </a:prstGeom>
            <a:solidFill>
              <a:schemeClr val="accent3"/>
            </a:solidFill>
            <a:ln>
              <a:noFill/>
            </a:ln>
            <a:effectLst/>
          </p:spPr>
          <p:style>
            <a:lnRef idx="1">
              <a:schemeClr val="accent1"/>
            </a:lnRef>
            <a:fillRef idx="3">
              <a:schemeClr val="accent1"/>
            </a:fillRef>
            <a:effectRef idx="2">
              <a:schemeClr val="accent1"/>
            </a:effectRef>
            <a:fontRef idx="minor">
              <a:schemeClr val="lt1"/>
            </a:fontRef>
          </p:style>
          <p:txBody>
            <a:bodyPr wrap="none" tIns="121920" bIns="121920" rtlCol="0" anchor="ctr" anchorCtr="0"/>
            <a:lstStyle/>
            <a:p>
              <a:endParaRPr lang="en-US" sz="1200" dirty="0">
                <a:solidFill>
                  <a:schemeClr val="tx1"/>
                </a:solidFill>
                <a:latin typeface="Lato Thin" panose="020F0302020204030203" pitchFamily="34" charset="0"/>
                <a:cs typeface="Lato Thin" panose="020F0302020204030203" pitchFamily="34" charset="0"/>
              </a:endParaRPr>
            </a:p>
          </p:txBody>
        </p:sp>
        <p:sp>
          <p:nvSpPr>
            <p:cNvPr id="60" name="Rectangle 59"/>
            <p:cNvSpPr/>
            <p:nvPr/>
          </p:nvSpPr>
          <p:spPr>
            <a:xfrm>
              <a:off x="4702265" y="5701077"/>
              <a:ext cx="510484" cy="254542"/>
            </a:xfrm>
            <a:prstGeom prst="rect">
              <a:avLst/>
            </a:prstGeom>
          </p:spPr>
          <p:txBody>
            <a:bodyPr wrap="none">
              <a:noAutofit/>
            </a:bodyPr>
            <a:lstStyle/>
            <a:p>
              <a:pPr>
                <a:lnSpc>
                  <a:spcPct val="95000"/>
                </a:lnSpc>
              </a:pPr>
              <a:r>
                <a:rPr lang="id-ID" sz="1200" smtClean="0">
                  <a:latin typeface="Bodoni MT Black" panose="02070A03080606020203" pitchFamily="18" charset="0"/>
                  <a:cs typeface="Lato Thin" panose="020F0302020204030203" pitchFamily="34" charset="0"/>
                </a:rPr>
                <a:t>90%</a:t>
              </a:r>
              <a:endParaRPr lang="en-US" sz="1200" dirty="0">
                <a:latin typeface="Bodoni MT Black" panose="02070A03080606020203" pitchFamily="18" charset="0"/>
                <a:cs typeface="Lato Thin" panose="020F0302020204030203" pitchFamily="34" charset="0"/>
              </a:endParaRPr>
            </a:p>
          </p:txBody>
        </p:sp>
      </p:grpSp>
      <p:sp>
        <p:nvSpPr>
          <p:cNvPr id="63" name="Rectangle 62"/>
          <p:cNvSpPr>
            <a:spLocks noChangeArrowheads="1"/>
          </p:cNvSpPr>
          <p:nvPr/>
        </p:nvSpPr>
        <p:spPr bwMode="auto">
          <a:xfrm>
            <a:off x="575851" y="1765362"/>
            <a:ext cx="3014315" cy="541669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 lIns="109710" tIns="54855" rIns="109710" bIns="54855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2800" b="1" i="1" dirty="0" smtClean="0"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rPr>
              <a:t>Product Name</a:t>
            </a:r>
            <a:endParaRPr lang="en-US" altLang="id-ID" sz="2800" b="1" i="1" dirty="0">
              <a:latin typeface="Bodoni MT Black" panose="02070A03080606020203" pitchFamily="18" charset="0"/>
              <a:ea typeface="Open Sans Light" panose="020B0306030504020204" pitchFamily="34" charset="0"/>
              <a:cs typeface="Lato Regular" panose="020F0502020204030203" pitchFamily="34" charset="0"/>
            </a:endParaRPr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8794578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0" name="Picture 9"/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95024" y="1463928"/>
            <a:ext cx="2457236" cy="4664450"/>
          </a:xfrm>
          <a:prstGeom prst="rect">
            <a:avLst/>
          </a:prstGeom>
          <a:effectLst>
            <a:outerShdw blurRad="444500" dir="18900000" sy="23000" kx="-1200000" algn="bl" rotWithShape="0">
              <a:prstClr val="black">
                <a:alpha val="20000"/>
              </a:prstClr>
            </a:outerShdw>
          </a:effectLst>
        </p:spPr>
      </p:pic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16" name="Group 15"/>
          <p:cNvGrpSpPr/>
          <p:nvPr/>
        </p:nvGrpSpPr>
        <p:grpSpPr>
          <a:xfrm>
            <a:off x="1908557" y="3436153"/>
            <a:ext cx="720000" cy="720000"/>
            <a:chOff x="6705455" y="5478169"/>
            <a:chExt cx="385224" cy="386534"/>
          </a:xfrm>
          <a:solidFill>
            <a:schemeClr val="bg1">
              <a:alpha val="59000"/>
            </a:schemeClr>
          </a:solidFill>
        </p:grpSpPr>
        <p:sp>
          <p:nvSpPr>
            <p:cNvPr id="17" name="Freeform 105"/>
            <p:cNvSpPr>
              <a:spLocks noEditPoints="1"/>
            </p:cNvSpPr>
            <p:nvPr/>
          </p:nvSpPr>
          <p:spPr bwMode="auto">
            <a:xfrm>
              <a:off x="6705455" y="5478169"/>
              <a:ext cx="385224" cy="386534"/>
            </a:xfrm>
            <a:custGeom>
              <a:avLst/>
              <a:gdLst>
                <a:gd name="T0" fmla="*/ 128 w 256"/>
                <a:gd name="T1" fmla="*/ 0 h 256"/>
                <a:gd name="T2" fmla="*/ 37 w 256"/>
                <a:gd name="T3" fmla="*/ 37 h 256"/>
                <a:gd name="T4" fmla="*/ 0 w 256"/>
                <a:gd name="T5" fmla="*/ 128 h 256"/>
                <a:gd name="T6" fmla="*/ 37 w 256"/>
                <a:gd name="T7" fmla="*/ 219 h 256"/>
                <a:gd name="T8" fmla="*/ 128 w 256"/>
                <a:gd name="T9" fmla="*/ 256 h 256"/>
                <a:gd name="T10" fmla="*/ 219 w 256"/>
                <a:gd name="T11" fmla="*/ 219 h 256"/>
                <a:gd name="T12" fmla="*/ 256 w 256"/>
                <a:gd name="T13" fmla="*/ 128 h 256"/>
                <a:gd name="T14" fmla="*/ 219 w 256"/>
                <a:gd name="T15" fmla="*/ 37 h 256"/>
                <a:gd name="T16" fmla="*/ 128 w 256"/>
                <a:gd name="T17" fmla="*/ 0 h 256"/>
                <a:gd name="T18" fmla="*/ 207 w 256"/>
                <a:gd name="T19" fmla="*/ 207 h 256"/>
                <a:gd name="T20" fmla="*/ 128 w 256"/>
                <a:gd name="T21" fmla="*/ 240 h 256"/>
                <a:gd name="T22" fmla="*/ 49 w 256"/>
                <a:gd name="T23" fmla="*/ 207 h 256"/>
                <a:gd name="T24" fmla="*/ 16 w 256"/>
                <a:gd name="T25" fmla="*/ 128 h 256"/>
                <a:gd name="T26" fmla="*/ 49 w 256"/>
                <a:gd name="T27" fmla="*/ 49 h 256"/>
                <a:gd name="T28" fmla="*/ 128 w 256"/>
                <a:gd name="T29" fmla="*/ 16 h 256"/>
                <a:gd name="T30" fmla="*/ 207 w 256"/>
                <a:gd name="T31" fmla="*/ 49 h 256"/>
                <a:gd name="T32" fmla="*/ 240 w 256"/>
                <a:gd name="T33" fmla="*/ 128 h 256"/>
                <a:gd name="T34" fmla="*/ 207 w 256"/>
                <a:gd name="T35" fmla="*/ 207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56" h="256">
                  <a:moveTo>
                    <a:pt x="128" y="0"/>
                  </a:moveTo>
                  <a:cubicBezTo>
                    <a:pt x="94" y="0"/>
                    <a:pt x="62" y="13"/>
                    <a:pt x="37" y="37"/>
                  </a:cubicBezTo>
                  <a:cubicBezTo>
                    <a:pt x="13" y="62"/>
                    <a:pt x="0" y="94"/>
                    <a:pt x="0" y="128"/>
                  </a:cubicBezTo>
                  <a:cubicBezTo>
                    <a:pt x="0" y="162"/>
                    <a:pt x="13" y="194"/>
                    <a:pt x="37" y="219"/>
                  </a:cubicBezTo>
                  <a:cubicBezTo>
                    <a:pt x="62" y="243"/>
                    <a:pt x="94" y="256"/>
                    <a:pt x="128" y="256"/>
                  </a:cubicBezTo>
                  <a:cubicBezTo>
                    <a:pt x="162" y="256"/>
                    <a:pt x="194" y="243"/>
                    <a:pt x="219" y="219"/>
                  </a:cubicBezTo>
                  <a:cubicBezTo>
                    <a:pt x="243" y="194"/>
                    <a:pt x="256" y="162"/>
                    <a:pt x="256" y="128"/>
                  </a:cubicBezTo>
                  <a:cubicBezTo>
                    <a:pt x="256" y="94"/>
                    <a:pt x="243" y="62"/>
                    <a:pt x="219" y="37"/>
                  </a:cubicBezTo>
                  <a:cubicBezTo>
                    <a:pt x="194" y="13"/>
                    <a:pt x="162" y="0"/>
                    <a:pt x="128" y="0"/>
                  </a:cubicBezTo>
                  <a:close/>
                  <a:moveTo>
                    <a:pt x="207" y="207"/>
                  </a:moveTo>
                  <a:cubicBezTo>
                    <a:pt x="186" y="228"/>
                    <a:pt x="158" y="240"/>
                    <a:pt x="128" y="240"/>
                  </a:cubicBezTo>
                  <a:cubicBezTo>
                    <a:pt x="98" y="240"/>
                    <a:pt x="70" y="228"/>
                    <a:pt x="49" y="207"/>
                  </a:cubicBezTo>
                  <a:cubicBezTo>
                    <a:pt x="28" y="186"/>
                    <a:pt x="16" y="158"/>
                    <a:pt x="16" y="128"/>
                  </a:cubicBezTo>
                  <a:cubicBezTo>
                    <a:pt x="16" y="98"/>
                    <a:pt x="28" y="70"/>
                    <a:pt x="49" y="49"/>
                  </a:cubicBezTo>
                  <a:cubicBezTo>
                    <a:pt x="70" y="28"/>
                    <a:pt x="98" y="16"/>
                    <a:pt x="128" y="16"/>
                  </a:cubicBezTo>
                  <a:cubicBezTo>
                    <a:pt x="158" y="16"/>
                    <a:pt x="186" y="28"/>
                    <a:pt x="207" y="49"/>
                  </a:cubicBezTo>
                  <a:cubicBezTo>
                    <a:pt x="228" y="70"/>
                    <a:pt x="240" y="98"/>
                    <a:pt x="240" y="128"/>
                  </a:cubicBezTo>
                  <a:cubicBezTo>
                    <a:pt x="240" y="158"/>
                    <a:pt x="228" y="186"/>
                    <a:pt x="207" y="2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8" name="Freeform 106"/>
            <p:cNvSpPr>
              <a:spLocks noEditPoints="1"/>
            </p:cNvSpPr>
            <p:nvPr/>
          </p:nvSpPr>
          <p:spPr bwMode="auto">
            <a:xfrm>
              <a:off x="6856138" y="5590854"/>
              <a:ext cx="108754" cy="158545"/>
            </a:xfrm>
            <a:custGeom>
              <a:avLst/>
              <a:gdLst>
                <a:gd name="T0" fmla="*/ 69 w 72"/>
                <a:gd name="T1" fmla="*/ 47 h 105"/>
                <a:gd name="T2" fmla="*/ 13 w 72"/>
                <a:gd name="T3" fmla="*/ 3 h 105"/>
                <a:gd name="T4" fmla="*/ 5 w 72"/>
                <a:gd name="T5" fmla="*/ 2 h 105"/>
                <a:gd name="T6" fmla="*/ 0 w 72"/>
                <a:gd name="T7" fmla="*/ 9 h 105"/>
                <a:gd name="T8" fmla="*/ 0 w 72"/>
                <a:gd name="T9" fmla="*/ 97 h 105"/>
                <a:gd name="T10" fmla="*/ 5 w 72"/>
                <a:gd name="T11" fmla="*/ 104 h 105"/>
                <a:gd name="T12" fmla="*/ 8 w 72"/>
                <a:gd name="T13" fmla="*/ 105 h 105"/>
                <a:gd name="T14" fmla="*/ 13 w 72"/>
                <a:gd name="T15" fmla="*/ 103 h 105"/>
                <a:gd name="T16" fmla="*/ 69 w 72"/>
                <a:gd name="T17" fmla="*/ 59 h 105"/>
                <a:gd name="T18" fmla="*/ 72 w 72"/>
                <a:gd name="T19" fmla="*/ 53 h 105"/>
                <a:gd name="T20" fmla="*/ 69 w 72"/>
                <a:gd name="T21" fmla="*/ 47 h 105"/>
                <a:gd name="T22" fmla="*/ 16 w 72"/>
                <a:gd name="T23" fmla="*/ 81 h 105"/>
                <a:gd name="T24" fmla="*/ 16 w 72"/>
                <a:gd name="T25" fmla="*/ 25 h 105"/>
                <a:gd name="T26" fmla="*/ 51 w 72"/>
                <a:gd name="T27" fmla="*/ 53 h 105"/>
                <a:gd name="T28" fmla="*/ 16 w 72"/>
                <a:gd name="T29" fmla="*/ 81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2" h="105">
                  <a:moveTo>
                    <a:pt x="69" y="47"/>
                  </a:moveTo>
                  <a:cubicBezTo>
                    <a:pt x="13" y="3"/>
                    <a:pt x="13" y="3"/>
                    <a:pt x="13" y="3"/>
                  </a:cubicBezTo>
                  <a:cubicBezTo>
                    <a:pt x="11" y="1"/>
                    <a:pt x="7" y="0"/>
                    <a:pt x="5" y="2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97"/>
                    <a:pt x="0" y="97"/>
                    <a:pt x="0" y="97"/>
                  </a:cubicBezTo>
                  <a:cubicBezTo>
                    <a:pt x="0" y="100"/>
                    <a:pt x="2" y="103"/>
                    <a:pt x="5" y="104"/>
                  </a:cubicBezTo>
                  <a:cubicBezTo>
                    <a:pt x="6" y="105"/>
                    <a:pt x="7" y="105"/>
                    <a:pt x="8" y="105"/>
                  </a:cubicBezTo>
                  <a:cubicBezTo>
                    <a:pt x="10" y="105"/>
                    <a:pt x="12" y="104"/>
                    <a:pt x="13" y="103"/>
                  </a:cubicBezTo>
                  <a:cubicBezTo>
                    <a:pt x="69" y="59"/>
                    <a:pt x="69" y="59"/>
                    <a:pt x="69" y="59"/>
                  </a:cubicBezTo>
                  <a:cubicBezTo>
                    <a:pt x="71" y="58"/>
                    <a:pt x="72" y="55"/>
                    <a:pt x="72" y="53"/>
                  </a:cubicBezTo>
                  <a:cubicBezTo>
                    <a:pt x="72" y="51"/>
                    <a:pt x="71" y="48"/>
                    <a:pt x="69" y="47"/>
                  </a:cubicBezTo>
                  <a:close/>
                  <a:moveTo>
                    <a:pt x="16" y="81"/>
                  </a:moveTo>
                  <a:cubicBezTo>
                    <a:pt x="16" y="25"/>
                    <a:pt x="16" y="25"/>
                    <a:pt x="16" y="25"/>
                  </a:cubicBezTo>
                  <a:cubicBezTo>
                    <a:pt x="51" y="53"/>
                    <a:pt x="51" y="53"/>
                    <a:pt x="51" y="53"/>
                  </a:cubicBezTo>
                  <a:lnTo>
                    <a:pt x="16" y="8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22" name="Freeform 1073"/>
          <p:cNvSpPr>
            <a:spLocks noEditPoints="1"/>
          </p:cNvSpPr>
          <p:nvPr/>
        </p:nvSpPr>
        <p:spPr bwMode="auto">
          <a:xfrm>
            <a:off x="5025177" y="4883745"/>
            <a:ext cx="475278" cy="536211"/>
          </a:xfrm>
          <a:custGeom>
            <a:avLst/>
            <a:gdLst>
              <a:gd name="T0" fmla="*/ 2 w 32"/>
              <a:gd name="T1" fmla="*/ 36 h 36"/>
              <a:gd name="T2" fmla="*/ 1 w 32"/>
              <a:gd name="T3" fmla="*/ 36 h 36"/>
              <a:gd name="T4" fmla="*/ 0 w 32"/>
              <a:gd name="T5" fmla="*/ 34 h 36"/>
              <a:gd name="T6" fmla="*/ 0 w 32"/>
              <a:gd name="T7" fmla="*/ 2 h 36"/>
              <a:gd name="T8" fmla="*/ 1 w 32"/>
              <a:gd name="T9" fmla="*/ 0 h 36"/>
              <a:gd name="T10" fmla="*/ 3 w 32"/>
              <a:gd name="T11" fmla="*/ 0 h 36"/>
              <a:gd name="T12" fmla="*/ 31 w 32"/>
              <a:gd name="T13" fmla="*/ 16 h 36"/>
              <a:gd name="T14" fmla="*/ 32 w 32"/>
              <a:gd name="T15" fmla="*/ 18 h 36"/>
              <a:gd name="T16" fmla="*/ 31 w 32"/>
              <a:gd name="T17" fmla="*/ 20 h 36"/>
              <a:gd name="T18" fmla="*/ 3 w 32"/>
              <a:gd name="T19" fmla="*/ 36 h 36"/>
              <a:gd name="T20" fmla="*/ 2 w 32"/>
              <a:gd name="T21" fmla="*/ 36 h 36"/>
              <a:gd name="T22" fmla="*/ 4 w 32"/>
              <a:gd name="T23" fmla="*/ 5 h 36"/>
              <a:gd name="T24" fmla="*/ 4 w 32"/>
              <a:gd name="T25" fmla="*/ 31 h 36"/>
              <a:gd name="T26" fmla="*/ 26 w 32"/>
              <a:gd name="T27" fmla="*/ 18 h 36"/>
              <a:gd name="T28" fmla="*/ 4 w 32"/>
              <a:gd name="T29" fmla="*/ 5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32" h="36">
                <a:moveTo>
                  <a:pt x="2" y="36"/>
                </a:moveTo>
                <a:cubicBezTo>
                  <a:pt x="1" y="36"/>
                  <a:pt x="1" y="36"/>
                  <a:pt x="1" y="36"/>
                </a:cubicBezTo>
                <a:cubicBezTo>
                  <a:pt x="1" y="36"/>
                  <a:pt x="0" y="35"/>
                  <a:pt x="0" y="34"/>
                </a:cubicBezTo>
                <a:cubicBezTo>
                  <a:pt x="0" y="2"/>
                  <a:pt x="0" y="2"/>
                  <a:pt x="0" y="2"/>
                </a:cubicBezTo>
                <a:cubicBezTo>
                  <a:pt x="0" y="1"/>
                  <a:pt x="1" y="1"/>
                  <a:pt x="1" y="0"/>
                </a:cubicBezTo>
                <a:cubicBezTo>
                  <a:pt x="2" y="0"/>
                  <a:pt x="3" y="0"/>
                  <a:pt x="3" y="0"/>
                </a:cubicBezTo>
                <a:cubicBezTo>
                  <a:pt x="31" y="16"/>
                  <a:pt x="31" y="16"/>
                  <a:pt x="31" y="16"/>
                </a:cubicBezTo>
                <a:cubicBezTo>
                  <a:pt x="32" y="17"/>
                  <a:pt x="32" y="17"/>
                  <a:pt x="32" y="18"/>
                </a:cubicBezTo>
                <a:cubicBezTo>
                  <a:pt x="32" y="19"/>
                  <a:pt x="32" y="19"/>
                  <a:pt x="31" y="20"/>
                </a:cubicBezTo>
                <a:cubicBezTo>
                  <a:pt x="3" y="36"/>
                  <a:pt x="3" y="36"/>
                  <a:pt x="3" y="36"/>
                </a:cubicBezTo>
                <a:lnTo>
                  <a:pt x="2" y="36"/>
                </a:lnTo>
                <a:close/>
                <a:moveTo>
                  <a:pt x="4" y="5"/>
                </a:moveTo>
                <a:cubicBezTo>
                  <a:pt x="4" y="31"/>
                  <a:pt x="4" y="31"/>
                  <a:pt x="4" y="31"/>
                </a:cubicBezTo>
                <a:cubicBezTo>
                  <a:pt x="26" y="18"/>
                  <a:pt x="26" y="18"/>
                  <a:pt x="26" y="18"/>
                </a:cubicBezTo>
                <a:lnTo>
                  <a:pt x="4" y="5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grpSp>
        <p:nvGrpSpPr>
          <p:cNvPr id="23" name="Group 22"/>
          <p:cNvGrpSpPr/>
          <p:nvPr/>
        </p:nvGrpSpPr>
        <p:grpSpPr>
          <a:xfrm>
            <a:off x="6044344" y="4363462"/>
            <a:ext cx="2538620" cy="1056494"/>
            <a:chOff x="808410" y="4930517"/>
            <a:chExt cx="2538620" cy="1056494"/>
          </a:xfrm>
        </p:grpSpPr>
        <p:sp>
          <p:nvSpPr>
            <p:cNvPr id="24" name="TextBox 23"/>
            <p:cNvSpPr txBox="1"/>
            <p:nvPr/>
          </p:nvSpPr>
          <p:spPr>
            <a:xfrm>
              <a:off x="808410" y="4930517"/>
              <a:ext cx="2441694" cy="523220"/>
            </a:xfrm>
            <a:prstGeom prst="rect">
              <a:avLst/>
            </a:prstGeom>
            <a:solidFill>
              <a:schemeClr val="accent4"/>
            </a:solidFill>
          </p:spPr>
          <p:txBody>
            <a:bodyPr wrap="none" rtlCol="0">
              <a:spAutoFit/>
            </a:bodyPr>
            <a:lstStyle/>
            <a:p>
              <a:pPr algn="ctr"/>
              <a:r>
                <a:rPr lang="id-ID" sz="2800" dirty="0" smtClean="0">
                  <a:solidFill>
                    <a:schemeClr val="bg1"/>
                  </a:solidFill>
                  <a:latin typeface="Bodoni MT Black" panose="02070A03080606020203" pitchFamily="18" charset="0"/>
                </a:rPr>
                <a:t>Our Mission</a:t>
              </a:r>
              <a:endParaRPr lang="id-ID" sz="2800" dirty="0">
                <a:solidFill>
                  <a:schemeClr val="bg1"/>
                </a:solidFill>
                <a:latin typeface="Bodoni MT Black" panose="02070A03080606020203" pitchFamily="18" charset="0"/>
              </a:endParaRPr>
            </a:p>
          </p:txBody>
        </p:sp>
        <p:sp>
          <p:nvSpPr>
            <p:cNvPr id="25" name="Rectangle 24"/>
            <p:cNvSpPr/>
            <p:nvPr/>
          </p:nvSpPr>
          <p:spPr>
            <a:xfrm>
              <a:off x="860017" y="5494568"/>
              <a:ext cx="2487013" cy="49244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id-ID" sz="1300" dirty="0">
                  <a:latin typeface="+mj-lt"/>
                </a:rPr>
                <a:t>Suitable for all categories business and personal </a:t>
              </a:r>
              <a:r>
                <a:rPr lang="id-ID" sz="1300" dirty="0" smtClean="0">
                  <a:latin typeface="+mj-lt"/>
                </a:rPr>
                <a:t>presentation</a:t>
              </a:r>
              <a:endParaRPr lang="id-ID" sz="1300" dirty="0">
                <a:latin typeface="+mj-lt"/>
              </a:endParaRPr>
            </a:p>
          </p:txBody>
        </p:sp>
      </p:grpSp>
      <p:grpSp>
        <p:nvGrpSpPr>
          <p:cNvPr id="26" name="Group 25"/>
          <p:cNvGrpSpPr/>
          <p:nvPr/>
        </p:nvGrpSpPr>
        <p:grpSpPr>
          <a:xfrm>
            <a:off x="8964666" y="4379161"/>
            <a:ext cx="2472661" cy="1040796"/>
            <a:chOff x="859320" y="4930517"/>
            <a:chExt cx="2472661" cy="1040796"/>
          </a:xfrm>
        </p:grpSpPr>
        <p:sp>
          <p:nvSpPr>
            <p:cNvPr id="27" name="TextBox 26"/>
            <p:cNvSpPr txBox="1"/>
            <p:nvPr/>
          </p:nvSpPr>
          <p:spPr>
            <a:xfrm>
              <a:off x="859320" y="4930517"/>
              <a:ext cx="2339871" cy="523220"/>
            </a:xfrm>
            <a:prstGeom prst="rect">
              <a:avLst/>
            </a:prstGeom>
            <a:solidFill>
              <a:schemeClr val="accent2"/>
            </a:solidFill>
          </p:spPr>
          <p:txBody>
            <a:bodyPr wrap="none" rtlCol="0">
              <a:spAutoFit/>
            </a:bodyPr>
            <a:lstStyle/>
            <a:p>
              <a:pPr algn="ctr"/>
              <a:r>
                <a:rPr lang="id-ID" sz="2800" dirty="0" smtClean="0">
                  <a:solidFill>
                    <a:schemeClr val="bg1"/>
                  </a:solidFill>
                  <a:latin typeface="Bodoni MT Black" panose="02070A03080606020203" pitchFamily="18" charset="0"/>
                </a:rPr>
                <a:t>Our Vission</a:t>
              </a:r>
              <a:endParaRPr lang="id-ID" sz="2800" dirty="0">
                <a:solidFill>
                  <a:schemeClr val="bg1"/>
                </a:solidFill>
                <a:latin typeface="Bodoni MT Black" panose="02070A03080606020203" pitchFamily="18" charset="0"/>
              </a:endParaRPr>
            </a:p>
          </p:txBody>
        </p:sp>
        <p:sp>
          <p:nvSpPr>
            <p:cNvPr id="28" name="Rectangle 27"/>
            <p:cNvSpPr/>
            <p:nvPr/>
          </p:nvSpPr>
          <p:spPr>
            <a:xfrm>
              <a:off x="859320" y="5478870"/>
              <a:ext cx="2472661" cy="49244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id-ID" sz="1300" dirty="0">
                  <a:latin typeface="+mj-lt"/>
                </a:rPr>
                <a:t>Suitable for all categories business and personal </a:t>
              </a:r>
              <a:r>
                <a:rPr lang="id-ID" sz="1300" dirty="0" smtClean="0">
                  <a:latin typeface="+mj-lt"/>
                </a:rPr>
                <a:t>presentation</a:t>
              </a:r>
              <a:endParaRPr lang="id-ID" sz="1300" dirty="0">
                <a:latin typeface="+mj-lt"/>
              </a:endParaRPr>
            </a:p>
          </p:txBody>
        </p:sp>
      </p:grpSp>
      <p:sp>
        <p:nvSpPr>
          <p:cNvPr id="4" name="Picture Placeholder 3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4477203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Oval 8"/>
          <p:cNvSpPr/>
          <p:nvPr/>
        </p:nvSpPr>
        <p:spPr>
          <a:xfrm>
            <a:off x="655000" y="661012"/>
            <a:ext cx="5580000" cy="5580000"/>
          </a:xfrm>
          <a:prstGeom prst="ellipse">
            <a:avLst/>
          </a:prstGeom>
          <a:noFill/>
          <a:ln w="38100"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12" name="TextBox 36"/>
          <p:cNvSpPr txBox="1">
            <a:spLocks noChangeArrowheads="1"/>
          </p:cNvSpPr>
          <p:nvPr/>
        </p:nvSpPr>
        <p:spPr bwMode="auto">
          <a:xfrm>
            <a:off x="6583259" y="1805624"/>
            <a:ext cx="5246431" cy="707886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en-US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2000" dirty="0" err="1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ll</a:t>
            </a:r>
            <a:r>
              <a:rPr lang="en-US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 not believe all of the </a:t>
            </a:r>
            <a:r>
              <a:rPr lang="en-US" altLang="id-ID" sz="2000" dirty="0">
                <a:solidFill>
                  <a:schemeClr val="accent5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elements</a:t>
            </a:r>
            <a:r>
              <a:rPr lang="en-US" altLang="id-ID" sz="2000" dirty="0">
                <a:solidFill>
                  <a:srgbClr val="EBD506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 </a:t>
            </a:r>
            <a:r>
              <a:rPr lang="en-US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in this slide are all </a:t>
            </a:r>
            <a:r>
              <a:rPr lang="en-US" altLang="id-ID" sz="2000" dirty="0" smtClean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editable</a:t>
            </a:r>
            <a:endParaRPr lang="id-ID" altLang="id-ID" sz="2000" b="1" dirty="0">
              <a:latin typeface="Bodoni MT Black" panose="02070A03080606020203" pitchFamily="18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grpSp>
        <p:nvGrpSpPr>
          <p:cNvPr id="13" name="Group 12"/>
          <p:cNvGrpSpPr/>
          <p:nvPr/>
        </p:nvGrpSpPr>
        <p:grpSpPr>
          <a:xfrm>
            <a:off x="7499955" y="4693925"/>
            <a:ext cx="4222927" cy="752475"/>
            <a:chOff x="8246969" y="3843685"/>
            <a:chExt cx="3236913" cy="752475"/>
          </a:xfrm>
        </p:grpSpPr>
        <p:sp>
          <p:nvSpPr>
            <p:cNvPr id="14" name="Rectangle 13"/>
            <p:cNvSpPr>
              <a:spLocks noChangeArrowheads="1"/>
            </p:cNvSpPr>
            <p:nvPr/>
          </p:nvSpPr>
          <p:spPr bwMode="auto">
            <a:xfrm>
              <a:off x="8246969" y="3843685"/>
              <a:ext cx="1222841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dirty="0">
                  <a:solidFill>
                    <a:schemeClr val="accent5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Final Result</a:t>
              </a:r>
              <a:endParaRPr lang="en-US" altLang="id-ID" sz="1700" b="1" dirty="0">
                <a:solidFill>
                  <a:schemeClr val="accent5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  <p:sp>
          <p:nvSpPr>
            <p:cNvPr id="15" name="TextBox 14"/>
            <p:cNvSpPr txBox="1">
              <a:spLocks noChangeArrowheads="1"/>
            </p:cNvSpPr>
            <p:nvPr/>
          </p:nvSpPr>
          <p:spPr bwMode="auto">
            <a:xfrm>
              <a:off x="8261257" y="4113560"/>
              <a:ext cx="3222625" cy="4826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</p:grpSp>
      <p:grpSp>
        <p:nvGrpSpPr>
          <p:cNvPr id="16" name="Group 15"/>
          <p:cNvGrpSpPr/>
          <p:nvPr/>
        </p:nvGrpSpPr>
        <p:grpSpPr>
          <a:xfrm>
            <a:off x="7514243" y="2749237"/>
            <a:ext cx="4220855" cy="752475"/>
            <a:chOff x="8261257" y="1898997"/>
            <a:chExt cx="3235325" cy="752475"/>
          </a:xfrm>
        </p:grpSpPr>
        <p:sp>
          <p:nvSpPr>
            <p:cNvPr id="17" name="Rectangle 16"/>
            <p:cNvSpPr>
              <a:spLocks noChangeArrowheads="1"/>
            </p:cNvSpPr>
            <p:nvPr/>
          </p:nvSpPr>
          <p:spPr bwMode="auto">
            <a:xfrm>
              <a:off x="8261257" y="1898997"/>
              <a:ext cx="1313766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dirty="0">
                  <a:solidFill>
                    <a:schemeClr val="accent3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Globalization</a:t>
              </a:r>
              <a:endParaRPr lang="en-US" altLang="id-ID" sz="1700" b="1" dirty="0">
                <a:solidFill>
                  <a:schemeClr val="accent3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  <p:sp>
          <p:nvSpPr>
            <p:cNvPr id="18" name="TextBox 17"/>
            <p:cNvSpPr txBox="1">
              <a:spLocks noChangeArrowheads="1"/>
            </p:cNvSpPr>
            <p:nvPr/>
          </p:nvSpPr>
          <p:spPr bwMode="auto">
            <a:xfrm>
              <a:off x="8275544" y="2168872"/>
              <a:ext cx="3221038" cy="4826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 dirty="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</p:grpSp>
      <p:grpSp>
        <p:nvGrpSpPr>
          <p:cNvPr id="19" name="Group 18"/>
          <p:cNvGrpSpPr/>
          <p:nvPr/>
        </p:nvGrpSpPr>
        <p:grpSpPr>
          <a:xfrm>
            <a:off x="7512655" y="3752537"/>
            <a:ext cx="4220855" cy="752475"/>
            <a:chOff x="8259669" y="2902297"/>
            <a:chExt cx="3235325" cy="752475"/>
          </a:xfrm>
        </p:grpSpPr>
        <p:sp>
          <p:nvSpPr>
            <p:cNvPr id="20" name="Rectangle 19"/>
            <p:cNvSpPr>
              <a:spLocks noChangeArrowheads="1"/>
            </p:cNvSpPr>
            <p:nvPr/>
          </p:nvSpPr>
          <p:spPr bwMode="auto">
            <a:xfrm>
              <a:off x="8259669" y="2902297"/>
              <a:ext cx="1117761" cy="37239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700" b="1" dirty="0">
                  <a:solidFill>
                    <a:schemeClr val="accent4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Marketing </a:t>
              </a:r>
              <a:endParaRPr lang="en-US" altLang="id-ID" sz="1700" b="1" dirty="0">
                <a:solidFill>
                  <a:schemeClr val="accent4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  <p:sp>
          <p:nvSpPr>
            <p:cNvPr id="21" name="TextBox 20"/>
            <p:cNvSpPr txBox="1">
              <a:spLocks noChangeArrowheads="1"/>
            </p:cNvSpPr>
            <p:nvPr/>
          </p:nvSpPr>
          <p:spPr bwMode="auto">
            <a:xfrm>
              <a:off x="8273957" y="3172172"/>
              <a:ext cx="3221037" cy="4826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>
                <a:lnSpc>
                  <a:spcPct val="110000"/>
                </a:lnSpc>
              </a:pPr>
              <a:r>
                <a:rPr lang="id-ID" altLang="id-ID" sz="1100">
                  <a:latin typeface="Lato Light" panose="020F0402020204030203" pitchFamily="34" charset="0"/>
                  <a:cs typeface="Lato Light" panose="020F0402020204030203" pitchFamily="34" charset="0"/>
                </a:rPr>
                <a:t>Abacus</a:t>
              </a:r>
              <a:r>
                <a:rPr lang="en-US" altLang="id-ID" sz="1100">
                  <a:latin typeface="Lato Light" panose="020F0402020204030203" pitchFamily="34" charset="0"/>
                  <a:cs typeface="Lato Light" panose="020F0402020204030203" pitchFamily="34" charset="0"/>
                </a:rPr>
                <a:t> is the key to success in the future, and primary education where our teachers can bring.</a:t>
              </a:r>
            </a:p>
          </p:txBody>
        </p:sp>
      </p:grpSp>
      <p:grpSp>
        <p:nvGrpSpPr>
          <p:cNvPr id="22" name="Group 21"/>
          <p:cNvGrpSpPr/>
          <p:nvPr/>
        </p:nvGrpSpPr>
        <p:grpSpPr>
          <a:xfrm>
            <a:off x="6951123" y="4775392"/>
            <a:ext cx="338054" cy="387845"/>
            <a:chOff x="9872083" y="1995882"/>
            <a:chExt cx="338054" cy="387845"/>
          </a:xfrm>
        </p:grpSpPr>
        <p:sp>
          <p:nvSpPr>
            <p:cNvPr id="23" name="Freeform 54"/>
            <p:cNvSpPr>
              <a:spLocks noEditPoints="1"/>
            </p:cNvSpPr>
            <p:nvPr/>
          </p:nvSpPr>
          <p:spPr bwMode="auto">
            <a:xfrm>
              <a:off x="9872083" y="1995882"/>
              <a:ext cx="338054" cy="387845"/>
            </a:xfrm>
            <a:custGeom>
              <a:avLst/>
              <a:gdLst>
                <a:gd name="T0" fmla="*/ 216 w 224"/>
                <a:gd name="T1" fmla="*/ 176 h 257"/>
                <a:gd name="T2" fmla="*/ 224 w 224"/>
                <a:gd name="T3" fmla="*/ 168 h 257"/>
                <a:gd name="T4" fmla="*/ 224 w 224"/>
                <a:gd name="T5" fmla="*/ 24 h 257"/>
                <a:gd name="T6" fmla="*/ 216 w 224"/>
                <a:gd name="T7" fmla="*/ 16 h 257"/>
                <a:gd name="T8" fmla="*/ 120 w 224"/>
                <a:gd name="T9" fmla="*/ 16 h 257"/>
                <a:gd name="T10" fmla="*/ 120 w 224"/>
                <a:gd name="T11" fmla="*/ 8 h 257"/>
                <a:gd name="T12" fmla="*/ 112 w 224"/>
                <a:gd name="T13" fmla="*/ 0 h 257"/>
                <a:gd name="T14" fmla="*/ 104 w 224"/>
                <a:gd name="T15" fmla="*/ 8 h 257"/>
                <a:gd name="T16" fmla="*/ 104 w 224"/>
                <a:gd name="T17" fmla="*/ 16 h 257"/>
                <a:gd name="T18" fmla="*/ 8 w 224"/>
                <a:gd name="T19" fmla="*/ 16 h 257"/>
                <a:gd name="T20" fmla="*/ 0 w 224"/>
                <a:gd name="T21" fmla="*/ 24 h 257"/>
                <a:gd name="T22" fmla="*/ 0 w 224"/>
                <a:gd name="T23" fmla="*/ 168 h 257"/>
                <a:gd name="T24" fmla="*/ 8 w 224"/>
                <a:gd name="T25" fmla="*/ 176 h 257"/>
                <a:gd name="T26" fmla="*/ 104 w 224"/>
                <a:gd name="T27" fmla="*/ 176 h 257"/>
                <a:gd name="T28" fmla="*/ 104 w 224"/>
                <a:gd name="T29" fmla="*/ 217 h 257"/>
                <a:gd name="T30" fmla="*/ 78 w 224"/>
                <a:gd name="T31" fmla="*/ 242 h 257"/>
                <a:gd name="T32" fmla="*/ 78 w 224"/>
                <a:gd name="T33" fmla="*/ 254 h 257"/>
                <a:gd name="T34" fmla="*/ 90 w 224"/>
                <a:gd name="T35" fmla="*/ 254 h 257"/>
                <a:gd name="T36" fmla="*/ 104 w 224"/>
                <a:gd name="T37" fmla="*/ 239 h 257"/>
                <a:gd name="T38" fmla="*/ 104 w 224"/>
                <a:gd name="T39" fmla="*/ 248 h 257"/>
                <a:gd name="T40" fmla="*/ 112 w 224"/>
                <a:gd name="T41" fmla="*/ 256 h 257"/>
                <a:gd name="T42" fmla="*/ 120 w 224"/>
                <a:gd name="T43" fmla="*/ 248 h 257"/>
                <a:gd name="T44" fmla="*/ 120 w 224"/>
                <a:gd name="T45" fmla="*/ 239 h 257"/>
                <a:gd name="T46" fmla="*/ 134 w 224"/>
                <a:gd name="T47" fmla="*/ 254 h 257"/>
                <a:gd name="T48" fmla="*/ 140 w 224"/>
                <a:gd name="T49" fmla="*/ 256 h 257"/>
                <a:gd name="T50" fmla="*/ 146 w 224"/>
                <a:gd name="T51" fmla="*/ 254 h 257"/>
                <a:gd name="T52" fmla="*/ 146 w 224"/>
                <a:gd name="T53" fmla="*/ 242 h 257"/>
                <a:gd name="T54" fmla="*/ 120 w 224"/>
                <a:gd name="T55" fmla="*/ 217 h 257"/>
                <a:gd name="T56" fmla="*/ 120 w 224"/>
                <a:gd name="T57" fmla="*/ 176 h 257"/>
                <a:gd name="T58" fmla="*/ 216 w 224"/>
                <a:gd name="T59" fmla="*/ 176 h 257"/>
                <a:gd name="T60" fmla="*/ 16 w 224"/>
                <a:gd name="T61" fmla="*/ 32 h 257"/>
                <a:gd name="T62" fmla="*/ 208 w 224"/>
                <a:gd name="T63" fmla="*/ 32 h 257"/>
                <a:gd name="T64" fmla="*/ 208 w 224"/>
                <a:gd name="T65" fmla="*/ 160 h 257"/>
                <a:gd name="T66" fmla="*/ 16 w 224"/>
                <a:gd name="T67" fmla="*/ 160 h 257"/>
                <a:gd name="T68" fmla="*/ 16 w 224"/>
                <a:gd name="T69" fmla="*/ 32 h 2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4" h="257">
                  <a:moveTo>
                    <a:pt x="216" y="176"/>
                  </a:moveTo>
                  <a:cubicBezTo>
                    <a:pt x="220" y="176"/>
                    <a:pt x="224" y="172"/>
                    <a:pt x="224" y="168"/>
                  </a:cubicBezTo>
                  <a:cubicBezTo>
                    <a:pt x="224" y="24"/>
                    <a:pt x="224" y="24"/>
                    <a:pt x="224" y="24"/>
                  </a:cubicBezTo>
                  <a:cubicBezTo>
                    <a:pt x="224" y="20"/>
                    <a:pt x="220" y="16"/>
                    <a:pt x="216" y="16"/>
                  </a:cubicBezTo>
                  <a:cubicBezTo>
                    <a:pt x="120" y="16"/>
                    <a:pt x="120" y="16"/>
                    <a:pt x="120" y="16"/>
                  </a:cubicBezTo>
                  <a:cubicBezTo>
                    <a:pt x="120" y="8"/>
                    <a:pt x="120" y="8"/>
                    <a:pt x="120" y="8"/>
                  </a:cubicBezTo>
                  <a:cubicBezTo>
                    <a:pt x="120" y="4"/>
                    <a:pt x="116" y="0"/>
                    <a:pt x="112" y="0"/>
                  </a:cubicBezTo>
                  <a:cubicBezTo>
                    <a:pt x="108" y="0"/>
                    <a:pt x="104" y="4"/>
                    <a:pt x="104" y="8"/>
                  </a:cubicBezTo>
                  <a:cubicBezTo>
                    <a:pt x="104" y="16"/>
                    <a:pt x="104" y="16"/>
                    <a:pt x="104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4" y="16"/>
                    <a:pt x="0" y="20"/>
                    <a:pt x="0" y="24"/>
                  </a:cubicBezTo>
                  <a:cubicBezTo>
                    <a:pt x="0" y="168"/>
                    <a:pt x="0" y="168"/>
                    <a:pt x="0" y="168"/>
                  </a:cubicBezTo>
                  <a:cubicBezTo>
                    <a:pt x="0" y="172"/>
                    <a:pt x="4" y="176"/>
                    <a:pt x="8" y="176"/>
                  </a:cubicBezTo>
                  <a:cubicBezTo>
                    <a:pt x="104" y="176"/>
                    <a:pt x="104" y="176"/>
                    <a:pt x="104" y="176"/>
                  </a:cubicBezTo>
                  <a:cubicBezTo>
                    <a:pt x="104" y="217"/>
                    <a:pt x="104" y="217"/>
                    <a:pt x="104" y="217"/>
                  </a:cubicBezTo>
                  <a:cubicBezTo>
                    <a:pt x="78" y="242"/>
                    <a:pt x="78" y="242"/>
                    <a:pt x="78" y="242"/>
                  </a:cubicBezTo>
                  <a:cubicBezTo>
                    <a:pt x="75" y="245"/>
                    <a:pt x="75" y="251"/>
                    <a:pt x="78" y="254"/>
                  </a:cubicBezTo>
                  <a:cubicBezTo>
                    <a:pt x="81" y="257"/>
                    <a:pt x="87" y="257"/>
                    <a:pt x="90" y="254"/>
                  </a:cubicBezTo>
                  <a:cubicBezTo>
                    <a:pt x="104" y="239"/>
                    <a:pt x="104" y="239"/>
                    <a:pt x="104" y="239"/>
                  </a:cubicBezTo>
                  <a:cubicBezTo>
                    <a:pt x="104" y="248"/>
                    <a:pt x="104" y="248"/>
                    <a:pt x="104" y="248"/>
                  </a:cubicBezTo>
                  <a:cubicBezTo>
                    <a:pt x="104" y="252"/>
                    <a:pt x="108" y="256"/>
                    <a:pt x="112" y="256"/>
                  </a:cubicBezTo>
                  <a:cubicBezTo>
                    <a:pt x="116" y="256"/>
                    <a:pt x="120" y="252"/>
                    <a:pt x="120" y="248"/>
                  </a:cubicBezTo>
                  <a:cubicBezTo>
                    <a:pt x="120" y="239"/>
                    <a:pt x="120" y="239"/>
                    <a:pt x="120" y="239"/>
                  </a:cubicBezTo>
                  <a:cubicBezTo>
                    <a:pt x="134" y="254"/>
                    <a:pt x="134" y="254"/>
                    <a:pt x="134" y="254"/>
                  </a:cubicBezTo>
                  <a:cubicBezTo>
                    <a:pt x="136" y="255"/>
                    <a:pt x="138" y="256"/>
                    <a:pt x="140" y="256"/>
                  </a:cubicBezTo>
                  <a:cubicBezTo>
                    <a:pt x="142" y="256"/>
                    <a:pt x="144" y="255"/>
                    <a:pt x="146" y="254"/>
                  </a:cubicBezTo>
                  <a:cubicBezTo>
                    <a:pt x="149" y="251"/>
                    <a:pt x="149" y="245"/>
                    <a:pt x="146" y="242"/>
                  </a:cubicBezTo>
                  <a:cubicBezTo>
                    <a:pt x="120" y="217"/>
                    <a:pt x="120" y="217"/>
                    <a:pt x="120" y="217"/>
                  </a:cubicBezTo>
                  <a:cubicBezTo>
                    <a:pt x="120" y="176"/>
                    <a:pt x="120" y="176"/>
                    <a:pt x="120" y="176"/>
                  </a:cubicBezTo>
                  <a:lnTo>
                    <a:pt x="216" y="176"/>
                  </a:lnTo>
                  <a:close/>
                  <a:moveTo>
                    <a:pt x="16" y="32"/>
                  </a:moveTo>
                  <a:cubicBezTo>
                    <a:pt x="208" y="32"/>
                    <a:pt x="208" y="32"/>
                    <a:pt x="208" y="32"/>
                  </a:cubicBezTo>
                  <a:cubicBezTo>
                    <a:pt x="208" y="160"/>
                    <a:pt x="208" y="160"/>
                    <a:pt x="208" y="160"/>
                  </a:cubicBezTo>
                  <a:cubicBezTo>
                    <a:pt x="16" y="160"/>
                    <a:pt x="16" y="160"/>
                    <a:pt x="16" y="160"/>
                  </a:cubicBezTo>
                  <a:lnTo>
                    <a:pt x="16" y="32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24" name="Freeform 55"/>
            <p:cNvSpPr>
              <a:spLocks/>
            </p:cNvSpPr>
            <p:nvPr/>
          </p:nvSpPr>
          <p:spPr bwMode="auto">
            <a:xfrm>
              <a:off x="9931046" y="2067947"/>
              <a:ext cx="218818" cy="145442"/>
            </a:xfrm>
            <a:custGeom>
              <a:avLst/>
              <a:gdLst>
                <a:gd name="T0" fmla="*/ 129 w 145"/>
                <a:gd name="T1" fmla="*/ 48 h 96"/>
                <a:gd name="T2" fmla="*/ 137 w 145"/>
                <a:gd name="T3" fmla="*/ 56 h 96"/>
                <a:gd name="T4" fmla="*/ 145 w 145"/>
                <a:gd name="T5" fmla="*/ 48 h 96"/>
                <a:gd name="T6" fmla="*/ 145 w 145"/>
                <a:gd name="T7" fmla="*/ 8 h 96"/>
                <a:gd name="T8" fmla="*/ 145 w 145"/>
                <a:gd name="T9" fmla="*/ 6 h 96"/>
                <a:gd name="T10" fmla="*/ 145 w 145"/>
                <a:gd name="T11" fmla="*/ 6 h 96"/>
                <a:gd name="T12" fmla="*/ 144 w 145"/>
                <a:gd name="T13" fmla="*/ 5 h 96"/>
                <a:gd name="T14" fmla="*/ 144 w 145"/>
                <a:gd name="T15" fmla="*/ 4 h 96"/>
                <a:gd name="T16" fmla="*/ 144 w 145"/>
                <a:gd name="T17" fmla="*/ 4 h 96"/>
                <a:gd name="T18" fmla="*/ 141 w 145"/>
                <a:gd name="T19" fmla="*/ 1 h 96"/>
                <a:gd name="T20" fmla="*/ 141 w 145"/>
                <a:gd name="T21" fmla="*/ 1 h 96"/>
                <a:gd name="T22" fmla="*/ 140 w 145"/>
                <a:gd name="T23" fmla="*/ 1 h 96"/>
                <a:gd name="T24" fmla="*/ 139 w 145"/>
                <a:gd name="T25" fmla="*/ 0 h 96"/>
                <a:gd name="T26" fmla="*/ 139 w 145"/>
                <a:gd name="T27" fmla="*/ 0 h 96"/>
                <a:gd name="T28" fmla="*/ 137 w 145"/>
                <a:gd name="T29" fmla="*/ 0 h 96"/>
                <a:gd name="T30" fmla="*/ 97 w 145"/>
                <a:gd name="T31" fmla="*/ 0 h 96"/>
                <a:gd name="T32" fmla="*/ 89 w 145"/>
                <a:gd name="T33" fmla="*/ 8 h 96"/>
                <a:gd name="T34" fmla="*/ 97 w 145"/>
                <a:gd name="T35" fmla="*/ 16 h 96"/>
                <a:gd name="T36" fmla="*/ 118 w 145"/>
                <a:gd name="T37" fmla="*/ 16 h 96"/>
                <a:gd name="T38" fmla="*/ 65 w 145"/>
                <a:gd name="T39" fmla="*/ 69 h 96"/>
                <a:gd name="T40" fmla="*/ 47 w 145"/>
                <a:gd name="T41" fmla="*/ 50 h 96"/>
                <a:gd name="T42" fmla="*/ 35 w 145"/>
                <a:gd name="T43" fmla="*/ 50 h 96"/>
                <a:gd name="T44" fmla="*/ 3 w 145"/>
                <a:gd name="T45" fmla="*/ 82 h 96"/>
                <a:gd name="T46" fmla="*/ 3 w 145"/>
                <a:gd name="T47" fmla="*/ 94 h 96"/>
                <a:gd name="T48" fmla="*/ 9 w 145"/>
                <a:gd name="T49" fmla="*/ 96 h 96"/>
                <a:gd name="T50" fmla="*/ 15 w 145"/>
                <a:gd name="T51" fmla="*/ 94 h 96"/>
                <a:gd name="T52" fmla="*/ 41 w 145"/>
                <a:gd name="T53" fmla="*/ 67 h 96"/>
                <a:gd name="T54" fmla="*/ 59 w 145"/>
                <a:gd name="T55" fmla="*/ 86 h 96"/>
                <a:gd name="T56" fmla="*/ 71 w 145"/>
                <a:gd name="T57" fmla="*/ 86 h 96"/>
                <a:gd name="T58" fmla="*/ 129 w 145"/>
                <a:gd name="T59" fmla="*/ 27 h 96"/>
                <a:gd name="T60" fmla="*/ 129 w 145"/>
                <a:gd name="T61" fmla="*/ 48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45" h="96">
                  <a:moveTo>
                    <a:pt x="129" y="48"/>
                  </a:moveTo>
                  <a:cubicBezTo>
                    <a:pt x="129" y="52"/>
                    <a:pt x="133" y="56"/>
                    <a:pt x="137" y="56"/>
                  </a:cubicBezTo>
                  <a:cubicBezTo>
                    <a:pt x="141" y="56"/>
                    <a:pt x="145" y="52"/>
                    <a:pt x="145" y="48"/>
                  </a:cubicBezTo>
                  <a:cubicBezTo>
                    <a:pt x="145" y="8"/>
                    <a:pt x="145" y="8"/>
                    <a:pt x="145" y="8"/>
                  </a:cubicBezTo>
                  <a:cubicBezTo>
                    <a:pt x="145" y="7"/>
                    <a:pt x="145" y="7"/>
                    <a:pt x="145" y="6"/>
                  </a:cubicBezTo>
                  <a:cubicBezTo>
                    <a:pt x="145" y="6"/>
                    <a:pt x="145" y="6"/>
                    <a:pt x="145" y="6"/>
                  </a:cubicBezTo>
                  <a:cubicBezTo>
                    <a:pt x="145" y="5"/>
                    <a:pt x="144" y="5"/>
                    <a:pt x="144" y="5"/>
                  </a:cubicBezTo>
                  <a:cubicBezTo>
                    <a:pt x="144" y="5"/>
                    <a:pt x="144" y="4"/>
                    <a:pt x="144" y="4"/>
                  </a:cubicBezTo>
                  <a:cubicBezTo>
                    <a:pt x="144" y="4"/>
                    <a:pt x="144" y="4"/>
                    <a:pt x="144" y="4"/>
                  </a:cubicBezTo>
                  <a:cubicBezTo>
                    <a:pt x="143" y="3"/>
                    <a:pt x="142" y="2"/>
                    <a:pt x="141" y="1"/>
                  </a:cubicBezTo>
                  <a:cubicBezTo>
                    <a:pt x="141" y="1"/>
                    <a:pt x="141" y="1"/>
                    <a:pt x="141" y="1"/>
                  </a:cubicBezTo>
                  <a:cubicBezTo>
                    <a:pt x="141" y="1"/>
                    <a:pt x="140" y="1"/>
                    <a:pt x="140" y="1"/>
                  </a:cubicBezTo>
                  <a:cubicBezTo>
                    <a:pt x="140" y="1"/>
                    <a:pt x="140" y="0"/>
                    <a:pt x="139" y="0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138" y="0"/>
                    <a:pt x="138" y="0"/>
                    <a:pt x="137" y="0"/>
                  </a:cubicBezTo>
                  <a:cubicBezTo>
                    <a:pt x="97" y="0"/>
                    <a:pt x="97" y="0"/>
                    <a:pt x="97" y="0"/>
                  </a:cubicBezTo>
                  <a:cubicBezTo>
                    <a:pt x="93" y="0"/>
                    <a:pt x="89" y="4"/>
                    <a:pt x="89" y="8"/>
                  </a:cubicBezTo>
                  <a:cubicBezTo>
                    <a:pt x="89" y="12"/>
                    <a:pt x="93" y="16"/>
                    <a:pt x="97" y="16"/>
                  </a:cubicBezTo>
                  <a:cubicBezTo>
                    <a:pt x="118" y="16"/>
                    <a:pt x="118" y="16"/>
                    <a:pt x="118" y="16"/>
                  </a:cubicBezTo>
                  <a:cubicBezTo>
                    <a:pt x="65" y="69"/>
                    <a:pt x="65" y="69"/>
                    <a:pt x="65" y="69"/>
                  </a:cubicBezTo>
                  <a:cubicBezTo>
                    <a:pt x="47" y="50"/>
                    <a:pt x="47" y="50"/>
                    <a:pt x="47" y="50"/>
                  </a:cubicBezTo>
                  <a:cubicBezTo>
                    <a:pt x="44" y="47"/>
                    <a:pt x="38" y="47"/>
                    <a:pt x="35" y="50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0" y="85"/>
                    <a:pt x="0" y="91"/>
                    <a:pt x="3" y="94"/>
                  </a:cubicBezTo>
                  <a:cubicBezTo>
                    <a:pt x="5" y="95"/>
                    <a:pt x="7" y="96"/>
                    <a:pt x="9" y="96"/>
                  </a:cubicBezTo>
                  <a:cubicBezTo>
                    <a:pt x="11" y="96"/>
                    <a:pt x="13" y="95"/>
                    <a:pt x="15" y="94"/>
                  </a:cubicBezTo>
                  <a:cubicBezTo>
                    <a:pt x="41" y="67"/>
                    <a:pt x="41" y="67"/>
                    <a:pt x="41" y="67"/>
                  </a:cubicBezTo>
                  <a:cubicBezTo>
                    <a:pt x="59" y="86"/>
                    <a:pt x="59" y="86"/>
                    <a:pt x="59" y="86"/>
                  </a:cubicBezTo>
                  <a:cubicBezTo>
                    <a:pt x="62" y="89"/>
                    <a:pt x="68" y="89"/>
                    <a:pt x="71" y="86"/>
                  </a:cubicBezTo>
                  <a:cubicBezTo>
                    <a:pt x="129" y="27"/>
                    <a:pt x="129" y="27"/>
                    <a:pt x="129" y="27"/>
                  </a:cubicBezTo>
                  <a:lnTo>
                    <a:pt x="129" y="4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25" name="Group 24"/>
          <p:cNvGrpSpPr/>
          <p:nvPr/>
        </p:nvGrpSpPr>
        <p:grpSpPr>
          <a:xfrm>
            <a:off x="6948961" y="3878392"/>
            <a:ext cx="386534" cy="265988"/>
            <a:chOff x="2022160" y="2056155"/>
            <a:chExt cx="386534" cy="265988"/>
          </a:xfrm>
        </p:grpSpPr>
        <p:sp>
          <p:nvSpPr>
            <p:cNvPr id="26" name="Freeform 35"/>
            <p:cNvSpPr>
              <a:spLocks noEditPoints="1"/>
            </p:cNvSpPr>
            <p:nvPr/>
          </p:nvSpPr>
          <p:spPr bwMode="auto">
            <a:xfrm>
              <a:off x="2022160" y="2056155"/>
              <a:ext cx="386534" cy="265988"/>
            </a:xfrm>
            <a:custGeom>
              <a:avLst/>
              <a:gdLst>
                <a:gd name="T0" fmla="*/ 252 w 256"/>
                <a:gd name="T1" fmla="*/ 33 h 176"/>
                <a:gd name="T2" fmla="*/ 244 w 256"/>
                <a:gd name="T3" fmla="*/ 33 h 176"/>
                <a:gd name="T4" fmla="*/ 192 w 256"/>
                <a:gd name="T5" fmla="*/ 66 h 176"/>
                <a:gd name="T6" fmla="*/ 192 w 256"/>
                <a:gd name="T7" fmla="*/ 40 h 176"/>
                <a:gd name="T8" fmla="*/ 184 w 256"/>
                <a:gd name="T9" fmla="*/ 32 h 176"/>
                <a:gd name="T10" fmla="*/ 163 w 256"/>
                <a:gd name="T11" fmla="*/ 32 h 176"/>
                <a:gd name="T12" fmla="*/ 131 w 256"/>
                <a:gd name="T13" fmla="*/ 0 h 176"/>
                <a:gd name="T14" fmla="*/ 24 w 256"/>
                <a:gd name="T15" fmla="*/ 0 h 176"/>
                <a:gd name="T16" fmla="*/ 16 w 256"/>
                <a:gd name="T17" fmla="*/ 8 h 176"/>
                <a:gd name="T18" fmla="*/ 24 w 256"/>
                <a:gd name="T19" fmla="*/ 16 h 176"/>
                <a:gd name="T20" fmla="*/ 125 w 256"/>
                <a:gd name="T21" fmla="*/ 16 h 176"/>
                <a:gd name="T22" fmla="*/ 141 w 256"/>
                <a:gd name="T23" fmla="*/ 32 h 176"/>
                <a:gd name="T24" fmla="*/ 8 w 256"/>
                <a:gd name="T25" fmla="*/ 32 h 176"/>
                <a:gd name="T26" fmla="*/ 0 w 256"/>
                <a:gd name="T27" fmla="*/ 40 h 176"/>
                <a:gd name="T28" fmla="*/ 0 w 256"/>
                <a:gd name="T29" fmla="*/ 168 h 176"/>
                <a:gd name="T30" fmla="*/ 8 w 256"/>
                <a:gd name="T31" fmla="*/ 176 h 176"/>
                <a:gd name="T32" fmla="*/ 184 w 256"/>
                <a:gd name="T33" fmla="*/ 176 h 176"/>
                <a:gd name="T34" fmla="*/ 192 w 256"/>
                <a:gd name="T35" fmla="*/ 168 h 176"/>
                <a:gd name="T36" fmla="*/ 192 w 256"/>
                <a:gd name="T37" fmla="*/ 142 h 176"/>
                <a:gd name="T38" fmla="*/ 244 w 256"/>
                <a:gd name="T39" fmla="*/ 175 h 176"/>
                <a:gd name="T40" fmla="*/ 248 w 256"/>
                <a:gd name="T41" fmla="*/ 176 h 176"/>
                <a:gd name="T42" fmla="*/ 252 w 256"/>
                <a:gd name="T43" fmla="*/ 175 h 176"/>
                <a:gd name="T44" fmla="*/ 256 w 256"/>
                <a:gd name="T45" fmla="*/ 168 h 176"/>
                <a:gd name="T46" fmla="*/ 256 w 256"/>
                <a:gd name="T47" fmla="*/ 40 h 176"/>
                <a:gd name="T48" fmla="*/ 252 w 256"/>
                <a:gd name="T49" fmla="*/ 33 h 176"/>
                <a:gd name="T50" fmla="*/ 240 w 256"/>
                <a:gd name="T51" fmla="*/ 154 h 176"/>
                <a:gd name="T52" fmla="*/ 188 w 256"/>
                <a:gd name="T53" fmla="*/ 121 h 176"/>
                <a:gd name="T54" fmla="*/ 180 w 256"/>
                <a:gd name="T55" fmla="*/ 121 h 176"/>
                <a:gd name="T56" fmla="*/ 176 w 256"/>
                <a:gd name="T57" fmla="*/ 128 h 176"/>
                <a:gd name="T58" fmla="*/ 176 w 256"/>
                <a:gd name="T59" fmla="*/ 160 h 176"/>
                <a:gd name="T60" fmla="*/ 16 w 256"/>
                <a:gd name="T61" fmla="*/ 160 h 176"/>
                <a:gd name="T62" fmla="*/ 16 w 256"/>
                <a:gd name="T63" fmla="*/ 48 h 176"/>
                <a:gd name="T64" fmla="*/ 176 w 256"/>
                <a:gd name="T65" fmla="*/ 48 h 176"/>
                <a:gd name="T66" fmla="*/ 176 w 256"/>
                <a:gd name="T67" fmla="*/ 80 h 176"/>
                <a:gd name="T68" fmla="*/ 180 w 256"/>
                <a:gd name="T69" fmla="*/ 87 h 176"/>
                <a:gd name="T70" fmla="*/ 188 w 256"/>
                <a:gd name="T71" fmla="*/ 87 h 176"/>
                <a:gd name="T72" fmla="*/ 240 w 256"/>
                <a:gd name="T73" fmla="*/ 54 h 176"/>
                <a:gd name="T74" fmla="*/ 240 w 256"/>
                <a:gd name="T75" fmla="*/ 154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56" h="176">
                  <a:moveTo>
                    <a:pt x="252" y="33"/>
                  </a:moveTo>
                  <a:cubicBezTo>
                    <a:pt x="249" y="32"/>
                    <a:pt x="246" y="32"/>
                    <a:pt x="244" y="33"/>
                  </a:cubicBezTo>
                  <a:cubicBezTo>
                    <a:pt x="192" y="66"/>
                    <a:pt x="192" y="66"/>
                    <a:pt x="192" y="66"/>
                  </a:cubicBezTo>
                  <a:cubicBezTo>
                    <a:pt x="192" y="40"/>
                    <a:pt x="192" y="40"/>
                    <a:pt x="192" y="40"/>
                  </a:cubicBezTo>
                  <a:cubicBezTo>
                    <a:pt x="192" y="36"/>
                    <a:pt x="188" y="32"/>
                    <a:pt x="184" y="32"/>
                  </a:cubicBezTo>
                  <a:cubicBezTo>
                    <a:pt x="163" y="32"/>
                    <a:pt x="163" y="32"/>
                    <a:pt x="163" y="32"/>
                  </a:cubicBezTo>
                  <a:cubicBezTo>
                    <a:pt x="131" y="0"/>
                    <a:pt x="131" y="0"/>
                    <a:pt x="131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0" y="0"/>
                    <a:pt x="16" y="4"/>
                    <a:pt x="16" y="8"/>
                  </a:cubicBezTo>
                  <a:cubicBezTo>
                    <a:pt x="16" y="12"/>
                    <a:pt x="20" y="16"/>
                    <a:pt x="24" y="16"/>
                  </a:cubicBezTo>
                  <a:cubicBezTo>
                    <a:pt x="125" y="16"/>
                    <a:pt x="125" y="16"/>
                    <a:pt x="125" y="16"/>
                  </a:cubicBezTo>
                  <a:cubicBezTo>
                    <a:pt x="141" y="32"/>
                    <a:pt x="141" y="32"/>
                    <a:pt x="141" y="32"/>
                  </a:cubicBezTo>
                  <a:cubicBezTo>
                    <a:pt x="8" y="32"/>
                    <a:pt x="8" y="32"/>
                    <a:pt x="8" y="32"/>
                  </a:cubicBezTo>
                  <a:cubicBezTo>
                    <a:pt x="4" y="32"/>
                    <a:pt x="0" y="36"/>
                    <a:pt x="0" y="40"/>
                  </a:cubicBezTo>
                  <a:cubicBezTo>
                    <a:pt x="0" y="168"/>
                    <a:pt x="0" y="168"/>
                    <a:pt x="0" y="168"/>
                  </a:cubicBezTo>
                  <a:cubicBezTo>
                    <a:pt x="0" y="172"/>
                    <a:pt x="4" y="176"/>
                    <a:pt x="8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8" y="176"/>
                    <a:pt x="192" y="172"/>
                    <a:pt x="192" y="168"/>
                  </a:cubicBezTo>
                  <a:cubicBezTo>
                    <a:pt x="192" y="142"/>
                    <a:pt x="192" y="142"/>
                    <a:pt x="192" y="142"/>
                  </a:cubicBezTo>
                  <a:cubicBezTo>
                    <a:pt x="244" y="175"/>
                    <a:pt x="244" y="175"/>
                    <a:pt x="244" y="175"/>
                  </a:cubicBezTo>
                  <a:cubicBezTo>
                    <a:pt x="245" y="176"/>
                    <a:pt x="247" y="176"/>
                    <a:pt x="248" y="176"/>
                  </a:cubicBezTo>
                  <a:cubicBezTo>
                    <a:pt x="249" y="176"/>
                    <a:pt x="251" y="176"/>
                    <a:pt x="252" y="175"/>
                  </a:cubicBezTo>
                  <a:cubicBezTo>
                    <a:pt x="254" y="174"/>
                    <a:pt x="256" y="171"/>
                    <a:pt x="256" y="168"/>
                  </a:cubicBezTo>
                  <a:cubicBezTo>
                    <a:pt x="256" y="40"/>
                    <a:pt x="256" y="40"/>
                    <a:pt x="256" y="40"/>
                  </a:cubicBezTo>
                  <a:cubicBezTo>
                    <a:pt x="256" y="37"/>
                    <a:pt x="254" y="34"/>
                    <a:pt x="252" y="33"/>
                  </a:cubicBezTo>
                  <a:close/>
                  <a:moveTo>
                    <a:pt x="240" y="154"/>
                  </a:moveTo>
                  <a:cubicBezTo>
                    <a:pt x="188" y="121"/>
                    <a:pt x="188" y="121"/>
                    <a:pt x="188" y="121"/>
                  </a:cubicBezTo>
                  <a:cubicBezTo>
                    <a:pt x="186" y="120"/>
                    <a:pt x="183" y="120"/>
                    <a:pt x="180" y="121"/>
                  </a:cubicBezTo>
                  <a:cubicBezTo>
                    <a:pt x="178" y="122"/>
                    <a:pt x="176" y="125"/>
                    <a:pt x="176" y="128"/>
                  </a:cubicBezTo>
                  <a:cubicBezTo>
                    <a:pt x="176" y="160"/>
                    <a:pt x="176" y="160"/>
                    <a:pt x="176" y="160"/>
                  </a:cubicBezTo>
                  <a:cubicBezTo>
                    <a:pt x="16" y="160"/>
                    <a:pt x="16" y="160"/>
                    <a:pt x="16" y="160"/>
                  </a:cubicBezTo>
                  <a:cubicBezTo>
                    <a:pt x="16" y="48"/>
                    <a:pt x="16" y="48"/>
                    <a:pt x="16" y="48"/>
                  </a:cubicBezTo>
                  <a:cubicBezTo>
                    <a:pt x="176" y="48"/>
                    <a:pt x="176" y="48"/>
                    <a:pt x="176" y="48"/>
                  </a:cubicBezTo>
                  <a:cubicBezTo>
                    <a:pt x="176" y="80"/>
                    <a:pt x="176" y="80"/>
                    <a:pt x="176" y="80"/>
                  </a:cubicBezTo>
                  <a:cubicBezTo>
                    <a:pt x="176" y="83"/>
                    <a:pt x="178" y="86"/>
                    <a:pt x="180" y="87"/>
                  </a:cubicBezTo>
                  <a:cubicBezTo>
                    <a:pt x="183" y="88"/>
                    <a:pt x="186" y="88"/>
                    <a:pt x="188" y="87"/>
                  </a:cubicBezTo>
                  <a:cubicBezTo>
                    <a:pt x="240" y="54"/>
                    <a:pt x="240" y="54"/>
                    <a:pt x="240" y="54"/>
                  </a:cubicBezTo>
                  <a:lnTo>
                    <a:pt x="240" y="15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27" name="Freeform 36"/>
            <p:cNvSpPr>
              <a:spLocks/>
            </p:cNvSpPr>
            <p:nvPr/>
          </p:nvSpPr>
          <p:spPr bwMode="auto">
            <a:xfrm>
              <a:off x="2058848" y="2151806"/>
              <a:ext cx="48481" cy="24895"/>
            </a:xfrm>
            <a:custGeom>
              <a:avLst/>
              <a:gdLst>
                <a:gd name="T0" fmla="*/ 8 w 32"/>
                <a:gd name="T1" fmla="*/ 16 h 16"/>
                <a:gd name="T2" fmla="*/ 24 w 32"/>
                <a:gd name="T3" fmla="*/ 16 h 16"/>
                <a:gd name="T4" fmla="*/ 32 w 32"/>
                <a:gd name="T5" fmla="*/ 8 h 16"/>
                <a:gd name="T6" fmla="*/ 24 w 32"/>
                <a:gd name="T7" fmla="*/ 0 h 16"/>
                <a:gd name="T8" fmla="*/ 8 w 32"/>
                <a:gd name="T9" fmla="*/ 0 h 16"/>
                <a:gd name="T10" fmla="*/ 0 w 32"/>
                <a:gd name="T11" fmla="*/ 8 h 16"/>
                <a:gd name="T12" fmla="*/ 8 w 32"/>
                <a:gd name="T13" fmla="*/ 16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32" h="16">
                  <a:moveTo>
                    <a:pt x="8" y="16"/>
                  </a:moveTo>
                  <a:cubicBezTo>
                    <a:pt x="24" y="16"/>
                    <a:pt x="24" y="16"/>
                    <a:pt x="24" y="16"/>
                  </a:cubicBezTo>
                  <a:cubicBezTo>
                    <a:pt x="28" y="16"/>
                    <a:pt x="32" y="12"/>
                    <a:pt x="32" y="8"/>
                  </a:cubicBezTo>
                  <a:cubicBezTo>
                    <a:pt x="32" y="4"/>
                    <a:pt x="28" y="0"/>
                    <a:pt x="24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12"/>
                    <a:pt x="4" y="16"/>
                    <a:pt x="8" y="1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28" name="Freeform 37"/>
            <p:cNvSpPr>
              <a:spLocks noEditPoints="1"/>
            </p:cNvSpPr>
            <p:nvPr/>
          </p:nvSpPr>
          <p:spPr bwMode="auto">
            <a:xfrm>
              <a:off x="2058848" y="2200286"/>
              <a:ext cx="120546" cy="73376"/>
            </a:xfrm>
            <a:custGeom>
              <a:avLst/>
              <a:gdLst>
                <a:gd name="T0" fmla="*/ 72 w 80"/>
                <a:gd name="T1" fmla="*/ 0 h 48"/>
                <a:gd name="T2" fmla="*/ 8 w 80"/>
                <a:gd name="T3" fmla="*/ 0 h 48"/>
                <a:gd name="T4" fmla="*/ 0 w 80"/>
                <a:gd name="T5" fmla="*/ 8 h 48"/>
                <a:gd name="T6" fmla="*/ 0 w 80"/>
                <a:gd name="T7" fmla="*/ 40 h 48"/>
                <a:gd name="T8" fmla="*/ 8 w 80"/>
                <a:gd name="T9" fmla="*/ 48 h 48"/>
                <a:gd name="T10" fmla="*/ 72 w 80"/>
                <a:gd name="T11" fmla="*/ 48 h 48"/>
                <a:gd name="T12" fmla="*/ 80 w 80"/>
                <a:gd name="T13" fmla="*/ 40 h 48"/>
                <a:gd name="T14" fmla="*/ 80 w 80"/>
                <a:gd name="T15" fmla="*/ 8 h 48"/>
                <a:gd name="T16" fmla="*/ 72 w 80"/>
                <a:gd name="T17" fmla="*/ 0 h 48"/>
                <a:gd name="T18" fmla="*/ 64 w 80"/>
                <a:gd name="T19" fmla="*/ 32 h 48"/>
                <a:gd name="T20" fmla="*/ 16 w 80"/>
                <a:gd name="T21" fmla="*/ 32 h 48"/>
                <a:gd name="T22" fmla="*/ 16 w 80"/>
                <a:gd name="T23" fmla="*/ 16 h 48"/>
                <a:gd name="T24" fmla="*/ 64 w 80"/>
                <a:gd name="T25" fmla="*/ 16 h 48"/>
                <a:gd name="T26" fmla="*/ 64 w 80"/>
                <a:gd name="T27" fmla="*/ 32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80" h="48">
                  <a:moveTo>
                    <a:pt x="72" y="0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40"/>
                    <a:pt x="0" y="40"/>
                    <a:pt x="0" y="40"/>
                  </a:cubicBezTo>
                  <a:cubicBezTo>
                    <a:pt x="0" y="44"/>
                    <a:pt x="4" y="48"/>
                    <a:pt x="8" y="48"/>
                  </a:cubicBezTo>
                  <a:cubicBezTo>
                    <a:pt x="72" y="48"/>
                    <a:pt x="72" y="48"/>
                    <a:pt x="72" y="48"/>
                  </a:cubicBezTo>
                  <a:cubicBezTo>
                    <a:pt x="76" y="48"/>
                    <a:pt x="80" y="44"/>
                    <a:pt x="80" y="40"/>
                  </a:cubicBezTo>
                  <a:cubicBezTo>
                    <a:pt x="80" y="8"/>
                    <a:pt x="80" y="8"/>
                    <a:pt x="80" y="8"/>
                  </a:cubicBezTo>
                  <a:cubicBezTo>
                    <a:pt x="80" y="4"/>
                    <a:pt x="76" y="0"/>
                    <a:pt x="72" y="0"/>
                  </a:cubicBezTo>
                  <a:close/>
                  <a:moveTo>
                    <a:pt x="64" y="32"/>
                  </a:moveTo>
                  <a:cubicBezTo>
                    <a:pt x="16" y="32"/>
                    <a:pt x="16" y="32"/>
                    <a:pt x="16" y="32"/>
                  </a:cubicBezTo>
                  <a:cubicBezTo>
                    <a:pt x="16" y="16"/>
                    <a:pt x="16" y="16"/>
                    <a:pt x="16" y="16"/>
                  </a:cubicBezTo>
                  <a:cubicBezTo>
                    <a:pt x="64" y="16"/>
                    <a:pt x="64" y="16"/>
                    <a:pt x="64" y="16"/>
                  </a:cubicBezTo>
                  <a:lnTo>
                    <a:pt x="64" y="32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29" name="Freeform 5"/>
          <p:cNvSpPr>
            <a:spLocks noEditPoints="1"/>
          </p:cNvSpPr>
          <p:nvPr/>
        </p:nvSpPr>
        <p:spPr bwMode="auto">
          <a:xfrm>
            <a:off x="7005343" y="2870537"/>
            <a:ext cx="345480" cy="345480"/>
          </a:xfrm>
          <a:custGeom>
            <a:avLst/>
            <a:gdLst>
              <a:gd name="T0" fmla="*/ 0 w 124"/>
              <a:gd name="T1" fmla="*/ 62 h 124"/>
              <a:gd name="T2" fmla="*/ 124 w 124"/>
              <a:gd name="T3" fmla="*/ 62 h 124"/>
              <a:gd name="T4" fmla="*/ 116 w 124"/>
              <a:gd name="T5" fmla="*/ 60 h 124"/>
              <a:gd name="T6" fmla="*/ 87 w 124"/>
              <a:gd name="T7" fmla="*/ 35 h 124"/>
              <a:gd name="T8" fmla="*/ 116 w 124"/>
              <a:gd name="T9" fmla="*/ 60 h 124"/>
              <a:gd name="T10" fmla="*/ 43 w 124"/>
              <a:gd name="T11" fmla="*/ 95 h 124"/>
              <a:gd name="T12" fmla="*/ 60 w 124"/>
              <a:gd name="T13" fmla="*/ 116 h 124"/>
              <a:gd name="T14" fmla="*/ 64 w 124"/>
              <a:gd name="T15" fmla="*/ 8 h 124"/>
              <a:gd name="T16" fmla="*/ 64 w 124"/>
              <a:gd name="T17" fmla="*/ 36 h 124"/>
              <a:gd name="T18" fmla="*/ 64 w 124"/>
              <a:gd name="T19" fmla="*/ 8 h 124"/>
              <a:gd name="T20" fmla="*/ 100 w 124"/>
              <a:gd name="T21" fmla="*/ 23 h 124"/>
              <a:gd name="T22" fmla="*/ 71 w 124"/>
              <a:gd name="T23" fmla="*/ 9 h 124"/>
              <a:gd name="T24" fmla="*/ 60 w 124"/>
              <a:gd name="T25" fmla="*/ 36 h 124"/>
              <a:gd name="T26" fmla="*/ 60 w 124"/>
              <a:gd name="T27" fmla="*/ 8 h 124"/>
              <a:gd name="T28" fmla="*/ 38 w 124"/>
              <a:gd name="T29" fmla="*/ 31 h 124"/>
              <a:gd name="T30" fmla="*/ 53 w 124"/>
              <a:gd name="T31" fmla="*/ 9 h 124"/>
              <a:gd name="T32" fmla="*/ 40 w 124"/>
              <a:gd name="T33" fmla="*/ 36 h 124"/>
              <a:gd name="T34" fmla="*/ 60 w 124"/>
              <a:gd name="T35" fmla="*/ 60 h 124"/>
              <a:gd name="T36" fmla="*/ 40 w 124"/>
              <a:gd name="T37" fmla="*/ 36 h 124"/>
              <a:gd name="T38" fmla="*/ 60 w 124"/>
              <a:gd name="T39" fmla="*/ 88 h 124"/>
              <a:gd name="T40" fmla="*/ 36 w 124"/>
              <a:gd name="T41" fmla="*/ 64 h 124"/>
              <a:gd name="T42" fmla="*/ 53 w 124"/>
              <a:gd name="T43" fmla="*/ 115 h 124"/>
              <a:gd name="T44" fmla="*/ 40 w 124"/>
              <a:gd name="T45" fmla="*/ 96 h 124"/>
              <a:gd name="T46" fmla="*/ 64 w 124"/>
              <a:gd name="T47" fmla="*/ 116 h 124"/>
              <a:gd name="T48" fmla="*/ 81 w 124"/>
              <a:gd name="T49" fmla="*/ 95 h 124"/>
              <a:gd name="T50" fmla="*/ 64 w 124"/>
              <a:gd name="T51" fmla="*/ 116 h 124"/>
              <a:gd name="T52" fmla="*/ 97 w 124"/>
              <a:gd name="T53" fmla="*/ 103 h 124"/>
              <a:gd name="T54" fmla="*/ 84 w 124"/>
              <a:gd name="T55" fmla="*/ 96 h 124"/>
              <a:gd name="T56" fmla="*/ 64 w 124"/>
              <a:gd name="T57" fmla="*/ 88 h 124"/>
              <a:gd name="T58" fmla="*/ 88 w 124"/>
              <a:gd name="T59" fmla="*/ 64 h 124"/>
              <a:gd name="T60" fmla="*/ 64 w 124"/>
              <a:gd name="T61" fmla="*/ 60 h 124"/>
              <a:gd name="T62" fmla="*/ 84 w 124"/>
              <a:gd name="T63" fmla="*/ 36 h 124"/>
              <a:gd name="T64" fmla="*/ 64 w 124"/>
              <a:gd name="T65" fmla="*/ 60 h 124"/>
              <a:gd name="T66" fmla="*/ 37 w 124"/>
              <a:gd name="T67" fmla="*/ 35 h 124"/>
              <a:gd name="T68" fmla="*/ 8 w 124"/>
              <a:gd name="T69" fmla="*/ 60 h 124"/>
              <a:gd name="T70" fmla="*/ 8 w 124"/>
              <a:gd name="T71" fmla="*/ 64 h 124"/>
              <a:gd name="T72" fmla="*/ 38 w 124"/>
              <a:gd name="T73" fmla="*/ 93 h 124"/>
              <a:gd name="T74" fmla="*/ 8 w 124"/>
              <a:gd name="T75" fmla="*/ 64 h 124"/>
              <a:gd name="T76" fmla="*/ 86 w 124"/>
              <a:gd name="T77" fmla="*/ 93 h 124"/>
              <a:gd name="T78" fmla="*/ 116 w 124"/>
              <a:gd name="T79" fmla="*/ 64 h 1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</a:cxnLst>
            <a:rect l="0" t="0" r="r" b="b"/>
            <a:pathLst>
              <a:path w="124" h="124">
                <a:moveTo>
                  <a:pt x="62" y="0"/>
                </a:moveTo>
                <a:cubicBezTo>
                  <a:pt x="28" y="0"/>
                  <a:pt x="0" y="28"/>
                  <a:pt x="0" y="62"/>
                </a:cubicBezTo>
                <a:cubicBezTo>
                  <a:pt x="0" y="96"/>
                  <a:pt x="28" y="124"/>
                  <a:pt x="62" y="124"/>
                </a:cubicBezTo>
                <a:cubicBezTo>
                  <a:pt x="96" y="124"/>
                  <a:pt x="124" y="96"/>
                  <a:pt x="124" y="62"/>
                </a:cubicBezTo>
                <a:cubicBezTo>
                  <a:pt x="124" y="28"/>
                  <a:pt x="96" y="0"/>
                  <a:pt x="62" y="0"/>
                </a:cubicBezTo>
                <a:close/>
                <a:moveTo>
                  <a:pt x="116" y="60"/>
                </a:moveTo>
                <a:cubicBezTo>
                  <a:pt x="92" y="60"/>
                  <a:pt x="92" y="60"/>
                  <a:pt x="92" y="60"/>
                </a:cubicBezTo>
                <a:cubicBezTo>
                  <a:pt x="92" y="51"/>
                  <a:pt x="90" y="43"/>
                  <a:pt x="87" y="35"/>
                </a:cubicBezTo>
                <a:cubicBezTo>
                  <a:pt x="93" y="33"/>
                  <a:pt x="98" y="30"/>
                  <a:pt x="102" y="26"/>
                </a:cubicBezTo>
                <a:cubicBezTo>
                  <a:pt x="110" y="35"/>
                  <a:pt x="115" y="47"/>
                  <a:pt x="116" y="60"/>
                </a:cubicBezTo>
                <a:close/>
                <a:moveTo>
                  <a:pt x="60" y="116"/>
                </a:moveTo>
                <a:cubicBezTo>
                  <a:pt x="53" y="110"/>
                  <a:pt x="48" y="103"/>
                  <a:pt x="43" y="95"/>
                </a:cubicBezTo>
                <a:cubicBezTo>
                  <a:pt x="49" y="93"/>
                  <a:pt x="54" y="92"/>
                  <a:pt x="60" y="92"/>
                </a:cubicBezTo>
                <a:cubicBezTo>
                  <a:pt x="60" y="116"/>
                  <a:pt x="60" y="116"/>
                  <a:pt x="60" y="116"/>
                </a:cubicBezTo>
                <a:cubicBezTo>
                  <a:pt x="60" y="116"/>
                  <a:pt x="60" y="116"/>
                  <a:pt x="60" y="116"/>
                </a:cubicBezTo>
                <a:close/>
                <a:moveTo>
                  <a:pt x="64" y="8"/>
                </a:moveTo>
                <a:cubicBezTo>
                  <a:pt x="72" y="14"/>
                  <a:pt x="78" y="23"/>
                  <a:pt x="82" y="33"/>
                </a:cubicBezTo>
                <a:cubicBezTo>
                  <a:pt x="76" y="35"/>
                  <a:pt x="70" y="36"/>
                  <a:pt x="64" y="36"/>
                </a:cubicBezTo>
                <a:cubicBezTo>
                  <a:pt x="64" y="8"/>
                  <a:pt x="64" y="8"/>
                  <a:pt x="64" y="8"/>
                </a:cubicBezTo>
                <a:cubicBezTo>
                  <a:pt x="64" y="8"/>
                  <a:pt x="64" y="8"/>
                  <a:pt x="64" y="8"/>
                </a:cubicBezTo>
                <a:close/>
                <a:moveTo>
                  <a:pt x="71" y="9"/>
                </a:moveTo>
                <a:cubicBezTo>
                  <a:pt x="82" y="11"/>
                  <a:pt x="92" y="16"/>
                  <a:pt x="100" y="23"/>
                </a:cubicBezTo>
                <a:cubicBezTo>
                  <a:pt x="95" y="26"/>
                  <a:pt x="91" y="29"/>
                  <a:pt x="86" y="31"/>
                </a:cubicBezTo>
                <a:cubicBezTo>
                  <a:pt x="82" y="23"/>
                  <a:pt x="77" y="15"/>
                  <a:pt x="71" y="9"/>
                </a:cubicBezTo>
                <a:close/>
                <a:moveTo>
                  <a:pt x="60" y="8"/>
                </a:moveTo>
                <a:cubicBezTo>
                  <a:pt x="60" y="36"/>
                  <a:pt x="60" y="36"/>
                  <a:pt x="60" y="36"/>
                </a:cubicBezTo>
                <a:cubicBezTo>
                  <a:pt x="54" y="36"/>
                  <a:pt x="48" y="35"/>
                  <a:pt x="42" y="33"/>
                </a:cubicBezTo>
                <a:cubicBezTo>
                  <a:pt x="46" y="23"/>
                  <a:pt x="52" y="14"/>
                  <a:pt x="60" y="8"/>
                </a:cubicBezTo>
                <a:cubicBezTo>
                  <a:pt x="60" y="8"/>
                  <a:pt x="60" y="8"/>
                  <a:pt x="60" y="8"/>
                </a:cubicBezTo>
                <a:close/>
                <a:moveTo>
                  <a:pt x="38" y="31"/>
                </a:moveTo>
                <a:cubicBezTo>
                  <a:pt x="33" y="29"/>
                  <a:pt x="29" y="26"/>
                  <a:pt x="24" y="23"/>
                </a:cubicBezTo>
                <a:cubicBezTo>
                  <a:pt x="32" y="16"/>
                  <a:pt x="42" y="11"/>
                  <a:pt x="53" y="9"/>
                </a:cubicBezTo>
                <a:cubicBezTo>
                  <a:pt x="47" y="15"/>
                  <a:pt x="42" y="23"/>
                  <a:pt x="38" y="31"/>
                </a:cubicBezTo>
                <a:close/>
                <a:moveTo>
                  <a:pt x="40" y="36"/>
                </a:moveTo>
                <a:cubicBezTo>
                  <a:pt x="47" y="38"/>
                  <a:pt x="53" y="40"/>
                  <a:pt x="60" y="40"/>
                </a:cubicBezTo>
                <a:cubicBezTo>
                  <a:pt x="60" y="60"/>
                  <a:pt x="60" y="60"/>
                  <a:pt x="60" y="60"/>
                </a:cubicBezTo>
                <a:cubicBezTo>
                  <a:pt x="36" y="60"/>
                  <a:pt x="36" y="60"/>
                  <a:pt x="36" y="60"/>
                </a:cubicBezTo>
                <a:cubicBezTo>
                  <a:pt x="36" y="52"/>
                  <a:pt x="38" y="44"/>
                  <a:pt x="40" y="36"/>
                </a:cubicBezTo>
                <a:close/>
                <a:moveTo>
                  <a:pt x="60" y="64"/>
                </a:moveTo>
                <a:cubicBezTo>
                  <a:pt x="60" y="88"/>
                  <a:pt x="60" y="88"/>
                  <a:pt x="60" y="88"/>
                </a:cubicBezTo>
                <a:cubicBezTo>
                  <a:pt x="54" y="88"/>
                  <a:pt x="48" y="89"/>
                  <a:pt x="42" y="91"/>
                </a:cubicBezTo>
                <a:cubicBezTo>
                  <a:pt x="38" y="83"/>
                  <a:pt x="36" y="74"/>
                  <a:pt x="36" y="64"/>
                </a:cubicBezTo>
                <a:lnTo>
                  <a:pt x="60" y="64"/>
                </a:lnTo>
                <a:close/>
                <a:moveTo>
                  <a:pt x="53" y="115"/>
                </a:moveTo>
                <a:cubicBezTo>
                  <a:pt x="43" y="114"/>
                  <a:pt x="34" y="109"/>
                  <a:pt x="27" y="103"/>
                </a:cubicBezTo>
                <a:cubicBezTo>
                  <a:pt x="31" y="100"/>
                  <a:pt x="35" y="98"/>
                  <a:pt x="40" y="96"/>
                </a:cubicBezTo>
                <a:cubicBezTo>
                  <a:pt x="43" y="103"/>
                  <a:pt x="48" y="110"/>
                  <a:pt x="53" y="115"/>
                </a:cubicBezTo>
                <a:close/>
                <a:moveTo>
                  <a:pt x="64" y="116"/>
                </a:moveTo>
                <a:cubicBezTo>
                  <a:pt x="64" y="92"/>
                  <a:pt x="64" y="92"/>
                  <a:pt x="64" y="92"/>
                </a:cubicBezTo>
                <a:cubicBezTo>
                  <a:pt x="70" y="92"/>
                  <a:pt x="75" y="93"/>
                  <a:pt x="81" y="95"/>
                </a:cubicBezTo>
                <a:cubicBezTo>
                  <a:pt x="76" y="103"/>
                  <a:pt x="71" y="110"/>
                  <a:pt x="64" y="116"/>
                </a:cubicBezTo>
                <a:cubicBezTo>
                  <a:pt x="64" y="116"/>
                  <a:pt x="64" y="116"/>
                  <a:pt x="64" y="116"/>
                </a:cubicBezTo>
                <a:close/>
                <a:moveTo>
                  <a:pt x="84" y="96"/>
                </a:moveTo>
                <a:cubicBezTo>
                  <a:pt x="89" y="98"/>
                  <a:pt x="93" y="100"/>
                  <a:pt x="97" y="103"/>
                </a:cubicBezTo>
                <a:cubicBezTo>
                  <a:pt x="90" y="109"/>
                  <a:pt x="81" y="114"/>
                  <a:pt x="71" y="115"/>
                </a:cubicBezTo>
                <a:cubicBezTo>
                  <a:pt x="76" y="110"/>
                  <a:pt x="81" y="103"/>
                  <a:pt x="84" y="96"/>
                </a:cubicBezTo>
                <a:close/>
                <a:moveTo>
                  <a:pt x="82" y="91"/>
                </a:moveTo>
                <a:cubicBezTo>
                  <a:pt x="76" y="89"/>
                  <a:pt x="70" y="88"/>
                  <a:pt x="64" y="88"/>
                </a:cubicBezTo>
                <a:cubicBezTo>
                  <a:pt x="64" y="64"/>
                  <a:pt x="64" y="64"/>
                  <a:pt x="64" y="64"/>
                </a:cubicBezTo>
                <a:cubicBezTo>
                  <a:pt x="88" y="64"/>
                  <a:pt x="88" y="64"/>
                  <a:pt x="88" y="64"/>
                </a:cubicBezTo>
                <a:cubicBezTo>
                  <a:pt x="88" y="74"/>
                  <a:pt x="86" y="83"/>
                  <a:pt x="82" y="91"/>
                </a:cubicBezTo>
                <a:close/>
                <a:moveTo>
                  <a:pt x="64" y="60"/>
                </a:moveTo>
                <a:cubicBezTo>
                  <a:pt x="64" y="40"/>
                  <a:pt x="64" y="40"/>
                  <a:pt x="64" y="40"/>
                </a:cubicBezTo>
                <a:cubicBezTo>
                  <a:pt x="71" y="40"/>
                  <a:pt x="77" y="38"/>
                  <a:pt x="84" y="36"/>
                </a:cubicBezTo>
                <a:cubicBezTo>
                  <a:pt x="86" y="44"/>
                  <a:pt x="88" y="52"/>
                  <a:pt x="88" y="60"/>
                </a:cubicBezTo>
                <a:lnTo>
                  <a:pt x="64" y="60"/>
                </a:lnTo>
                <a:close/>
                <a:moveTo>
                  <a:pt x="22" y="26"/>
                </a:moveTo>
                <a:cubicBezTo>
                  <a:pt x="26" y="30"/>
                  <a:pt x="31" y="33"/>
                  <a:pt x="37" y="35"/>
                </a:cubicBezTo>
                <a:cubicBezTo>
                  <a:pt x="34" y="43"/>
                  <a:pt x="32" y="51"/>
                  <a:pt x="32" y="60"/>
                </a:cubicBezTo>
                <a:cubicBezTo>
                  <a:pt x="8" y="60"/>
                  <a:pt x="8" y="60"/>
                  <a:pt x="8" y="60"/>
                </a:cubicBezTo>
                <a:cubicBezTo>
                  <a:pt x="9" y="47"/>
                  <a:pt x="14" y="35"/>
                  <a:pt x="22" y="26"/>
                </a:cubicBezTo>
                <a:close/>
                <a:moveTo>
                  <a:pt x="8" y="64"/>
                </a:moveTo>
                <a:cubicBezTo>
                  <a:pt x="32" y="64"/>
                  <a:pt x="32" y="64"/>
                  <a:pt x="32" y="64"/>
                </a:cubicBezTo>
                <a:cubicBezTo>
                  <a:pt x="32" y="74"/>
                  <a:pt x="34" y="84"/>
                  <a:pt x="38" y="93"/>
                </a:cubicBezTo>
                <a:cubicBezTo>
                  <a:pt x="33" y="95"/>
                  <a:pt x="28" y="97"/>
                  <a:pt x="24" y="100"/>
                </a:cubicBezTo>
                <a:cubicBezTo>
                  <a:pt x="15" y="91"/>
                  <a:pt x="9" y="78"/>
                  <a:pt x="8" y="64"/>
                </a:cubicBezTo>
                <a:close/>
                <a:moveTo>
                  <a:pt x="100" y="100"/>
                </a:moveTo>
                <a:cubicBezTo>
                  <a:pt x="96" y="97"/>
                  <a:pt x="91" y="95"/>
                  <a:pt x="86" y="93"/>
                </a:cubicBezTo>
                <a:cubicBezTo>
                  <a:pt x="90" y="84"/>
                  <a:pt x="92" y="74"/>
                  <a:pt x="92" y="64"/>
                </a:cubicBezTo>
                <a:cubicBezTo>
                  <a:pt x="116" y="64"/>
                  <a:pt x="116" y="64"/>
                  <a:pt x="116" y="64"/>
                </a:cubicBezTo>
                <a:cubicBezTo>
                  <a:pt x="115" y="78"/>
                  <a:pt x="109" y="91"/>
                  <a:pt x="100" y="100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912949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angle 9"/>
          <p:cNvSpPr/>
          <p:nvPr/>
        </p:nvSpPr>
        <p:spPr>
          <a:xfrm>
            <a:off x="293711" y="1729647"/>
            <a:ext cx="5071232" cy="4351663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9" name="Rectangle 8"/>
          <p:cNvSpPr/>
          <p:nvPr/>
        </p:nvSpPr>
        <p:spPr>
          <a:xfrm>
            <a:off x="6793934" y="1729648"/>
            <a:ext cx="5071232" cy="4351663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15" name="Group 14"/>
          <p:cNvGrpSpPr/>
          <p:nvPr/>
        </p:nvGrpSpPr>
        <p:grpSpPr>
          <a:xfrm>
            <a:off x="8728242" y="2238656"/>
            <a:ext cx="2079818" cy="1426712"/>
            <a:chOff x="8728242" y="2238656"/>
            <a:chExt cx="2079818" cy="1426712"/>
          </a:xfrm>
        </p:grpSpPr>
        <p:grpSp>
          <p:nvGrpSpPr>
            <p:cNvPr id="17" name="Group 16"/>
            <p:cNvGrpSpPr/>
            <p:nvPr/>
          </p:nvGrpSpPr>
          <p:grpSpPr>
            <a:xfrm>
              <a:off x="8915885" y="3277524"/>
              <a:ext cx="1866004" cy="387844"/>
              <a:chOff x="1559558" y="5887942"/>
              <a:chExt cx="1866004" cy="387844"/>
            </a:xfrm>
            <a:solidFill>
              <a:schemeClr val="bg1"/>
            </a:solidFill>
          </p:grpSpPr>
          <p:grpSp>
            <p:nvGrpSpPr>
              <p:cNvPr id="18" name="Group 17"/>
              <p:cNvGrpSpPr/>
              <p:nvPr/>
            </p:nvGrpSpPr>
            <p:grpSpPr>
              <a:xfrm>
                <a:off x="1559558" y="5889252"/>
                <a:ext cx="386534" cy="386534"/>
                <a:chOff x="2892190" y="3734631"/>
                <a:chExt cx="386534" cy="386534"/>
              </a:xfrm>
              <a:grpFill/>
            </p:grpSpPr>
            <p:sp>
              <p:nvSpPr>
                <p:cNvPr id="30" name="Freeform 102"/>
                <p:cNvSpPr>
                  <a:spLocks noEditPoints="1"/>
                </p:cNvSpPr>
                <p:nvPr/>
              </p:nvSpPr>
              <p:spPr bwMode="auto">
                <a:xfrm>
                  <a:off x="2892190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31" name="Freeform 103"/>
                <p:cNvSpPr>
                  <a:spLocks noEditPoints="1"/>
                </p:cNvSpPr>
                <p:nvPr/>
              </p:nvSpPr>
              <p:spPr bwMode="auto">
                <a:xfrm>
                  <a:off x="2964256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32" name="Freeform 104"/>
                <p:cNvSpPr>
                  <a:spLocks noEditPoints="1"/>
                </p:cNvSpPr>
                <p:nvPr/>
              </p:nvSpPr>
              <p:spPr bwMode="auto">
                <a:xfrm>
                  <a:off x="3084802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19" name="Group 18"/>
              <p:cNvGrpSpPr/>
              <p:nvPr/>
            </p:nvGrpSpPr>
            <p:grpSpPr>
              <a:xfrm>
                <a:off x="2062443" y="5889252"/>
                <a:ext cx="385224" cy="386534"/>
                <a:chOff x="3762220" y="3734631"/>
                <a:chExt cx="385224" cy="386534"/>
              </a:xfrm>
              <a:grpFill/>
            </p:grpSpPr>
            <p:sp>
              <p:nvSpPr>
                <p:cNvPr id="28" name="Freeform 105"/>
                <p:cNvSpPr>
                  <a:spLocks noEditPoints="1"/>
                </p:cNvSpPr>
                <p:nvPr/>
              </p:nvSpPr>
              <p:spPr bwMode="auto">
                <a:xfrm>
                  <a:off x="3762220" y="3734631"/>
                  <a:ext cx="38522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29" name="Freeform 106"/>
                <p:cNvSpPr>
                  <a:spLocks noEditPoints="1"/>
                </p:cNvSpPr>
                <p:nvPr/>
              </p:nvSpPr>
              <p:spPr bwMode="auto">
                <a:xfrm>
                  <a:off x="3912903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20" name="Group 19"/>
              <p:cNvGrpSpPr/>
              <p:nvPr/>
            </p:nvGrpSpPr>
            <p:grpSpPr>
              <a:xfrm>
                <a:off x="2560966" y="5887942"/>
                <a:ext cx="386534" cy="386534"/>
                <a:chOff x="4630939" y="3734631"/>
                <a:chExt cx="386534" cy="386534"/>
              </a:xfrm>
              <a:grpFill/>
            </p:grpSpPr>
            <p:sp>
              <p:nvSpPr>
                <p:cNvPr id="25" name="Freeform 107"/>
                <p:cNvSpPr>
                  <a:spLocks/>
                </p:cNvSpPr>
                <p:nvPr/>
              </p:nvSpPr>
              <p:spPr bwMode="auto">
                <a:xfrm>
                  <a:off x="4763278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26" name="Freeform 108"/>
                <p:cNvSpPr>
                  <a:spLocks/>
                </p:cNvSpPr>
                <p:nvPr/>
              </p:nvSpPr>
              <p:spPr bwMode="auto">
                <a:xfrm>
                  <a:off x="4860239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27" name="Freeform 109"/>
                <p:cNvSpPr>
                  <a:spLocks noEditPoints="1"/>
                </p:cNvSpPr>
                <p:nvPr/>
              </p:nvSpPr>
              <p:spPr bwMode="auto">
                <a:xfrm>
                  <a:off x="463093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21" name="Group 20"/>
              <p:cNvGrpSpPr/>
              <p:nvPr/>
            </p:nvGrpSpPr>
            <p:grpSpPr>
              <a:xfrm>
                <a:off x="3039028" y="5887942"/>
                <a:ext cx="386534" cy="386534"/>
                <a:chOff x="6369689" y="3734631"/>
                <a:chExt cx="386534" cy="386534"/>
              </a:xfrm>
              <a:grpFill/>
            </p:grpSpPr>
            <p:sp>
              <p:nvSpPr>
                <p:cNvPr id="22" name="Freeform 112"/>
                <p:cNvSpPr>
                  <a:spLocks noEditPoints="1"/>
                </p:cNvSpPr>
                <p:nvPr/>
              </p:nvSpPr>
              <p:spPr bwMode="auto">
                <a:xfrm>
                  <a:off x="636968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23" name="Freeform 113"/>
                <p:cNvSpPr>
                  <a:spLocks noEditPoints="1"/>
                </p:cNvSpPr>
                <p:nvPr/>
              </p:nvSpPr>
              <p:spPr bwMode="auto">
                <a:xfrm>
                  <a:off x="6575404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24" name="Freeform 114"/>
                <p:cNvSpPr>
                  <a:spLocks noEditPoints="1"/>
                </p:cNvSpPr>
                <p:nvPr/>
              </p:nvSpPr>
              <p:spPr bwMode="auto">
                <a:xfrm>
                  <a:off x="6454857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</p:grpSp>
        <p:grpSp>
          <p:nvGrpSpPr>
            <p:cNvPr id="33" name="Group 32"/>
            <p:cNvGrpSpPr/>
            <p:nvPr/>
          </p:nvGrpSpPr>
          <p:grpSpPr>
            <a:xfrm>
              <a:off x="8728242" y="2238656"/>
              <a:ext cx="2079818" cy="942102"/>
              <a:chOff x="1250714" y="3218707"/>
              <a:chExt cx="2079818" cy="942102"/>
            </a:xfrm>
          </p:grpSpPr>
          <p:sp>
            <p:nvSpPr>
              <p:cNvPr id="34" name="TextBox 33"/>
              <p:cNvSpPr txBox="1"/>
              <p:nvPr/>
            </p:nvSpPr>
            <p:spPr>
              <a:xfrm>
                <a:off x="1464698" y="3218707"/>
                <a:ext cx="1651863" cy="400110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id-ID" sz="2000" dirty="0" smtClean="0">
                    <a:solidFill>
                      <a:schemeClr val="bg1"/>
                    </a:solidFill>
                    <a:latin typeface="Bodoni MT Black" panose="02070A03080606020203" pitchFamily="18" charset="0"/>
                  </a:rPr>
                  <a:t>Your Name</a:t>
                </a:r>
                <a:endParaRPr lang="id-ID" sz="2000" dirty="0">
                  <a:solidFill>
                    <a:schemeClr val="bg1"/>
                  </a:solidFill>
                  <a:latin typeface="Bodoni MT Black" panose="02070A03080606020203" pitchFamily="18" charset="0"/>
                </a:endParaRPr>
              </a:p>
            </p:txBody>
          </p:sp>
          <p:sp>
            <p:nvSpPr>
              <p:cNvPr id="35" name="Rectangle 34"/>
              <p:cNvSpPr/>
              <p:nvPr/>
            </p:nvSpPr>
            <p:spPr>
              <a:xfrm>
                <a:off x="1250714" y="3514478"/>
                <a:ext cx="2079818" cy="646331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ctr"/>
                <a:r>
                  <a:rPr lang="id-ID" sz="1200" dirty="0">
                    <a:solidFill>
                      <a:schemeClr val="bg1"/>
                    </a:solidFill>
                  </a:rPr>
                  <a:t>Suitable for all categories business and personal </a:t>
                </a:r>
                <a:r>
                  <a:rPr lang="id-ID" sz="1200" dirty="0" smtClean="0">
                    <a:solidFill>
                      <a:schemeClr val="bg1"/>
                    </a:solidFill>
                  </a:rPr>
                  <a:t>presentation</a:t>
                </a:r>
                <a:endParaRPr lang="id-ID" sz="1200" dirty="0">
                  <a:solidFill>
                    <a:schemeClr val="bg1"/>
                  </a:solidFill>
                </a:endParaRPr>
              </a:p>
            </p:txBody>
          </p:sp>
        </p:grpSp>
      </p:grpSp>
      <p:grpSp>
        <p:nvGrpSpPr>
          <p:cNvPr id="37" name="Group 36"/>
          <p:cNvGrpSpPr/>
          <p:nvPr/>
        </p:nvGrpSpPr>
        <p:grpSpPr>
          <a:xfrm>
            <a:off x="8724618" y="4144772"/>
            <a:ext cx="2079818" cy="1426712"/>
            <a:chOff x="8728242" y="2238656"/>
            <a:chExt cx="2079818" cy="1426712"/>
          </a:xfrm>
        </p:grpSpPr>
        <p:grpSp>
          <p:nvGrpSpPr>
            <p:cNvPr id="38" name="Group 37"/>
            <p:cNvGrpSpPr/>
            <p:nvPr/>
          </p:nvGrpSpPr>
          <p:grpSpPr>
            <a:xfrm>
              <a:off x="8915885" y="3277524"/>
              <a:ext cx="1866004" cy="387844"/>
              <a:chOff x="1559558" y="5887942"/>
              <a:chExt cx="1866004" cy="387844"/>
            </a:xfrm>
            <a:solidFill>
              <a:schemeClr val="bg1"/>
            </a:solidFill>
          </p:grpSpPr>
          <p:grpSp>
            <p:nvGrpSpPr>
              <p:cNvPr id="44" name="Group 43"/>
              <p:cNvGrpSpPr/>
              <p:nvPr/>
            </p:nvGrpSpPr>
            <p:grpSpPr>
              <a:xfrm>
                <a:off x="1559558" y="5889252"/>
                <a:ext cx="386534" cy="386534"/>
                <a:chOff x="2892190" y="3734631"/>
                <a:chExt cx="386534" cy="386534"/>
              </a:xfrm>
              <a:grpFill/>
            </p:grpSpPr>
            <p:sp>
              <p:nvSpPr>
                <p:cNvPr id="56" name="Freeform 102"/>
                <p:cNvSpPr>
                  <a:spLocks noEditPoints="1"/>
                </p:cNvSpPr>
                <p:nvPr/>
              </p:nvSpPr>
              <p:spPr bwMode="auto">
                <a:xfrm>
                  <a:off x="2892190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7" name="Freeform 103"/>
                <p:cNvSpPr>
                  <a:spLocks noEditPoints="1"/>
                </p:cNvSpPr>
                <p:nvPr/>
              </p:nvSpPr>
              <p:spPr bwMode="auto">
                <a:xfrm>
                  <a:off x="2964256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8" name="Freeform 104"/>
                <p:cNvSpPr>
                  <a:spLocks noEditPoints="1"/>
                </p:cNvSpPr>
                <p:nvPr/>
              </p:nvSpPr>
              <p:spPr bwMode="auto">
                <a:xfrm>
                  <a:off x="3084802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5" name="Group 44"/>
              <p:cNvGrpSpPr/>
              <p:nvPr/>
            </p:nvGrpSpPr>
            <p:grpSpPr>
              <a:xfrm>
                <a:off x="2062443" y="5889252"/>
                <a:ext cx="385224" cy="386534"/>
                <a:chOff x="3762220" y="3734631"/>
                <a:chExt cx="385224" cy="386534"/>
              </a:xfrm>
              <a:grpFill/>
            </p:grpSpPr>
            <p:sp>
              <p:nvSpPr>
                <p:cNvPr id="54" name="Freeform 105"/>
                <p:cNvSpPr>
                  <a:spLocks noEditPoints="1"/>
                </p:cNvSpPr>
                <p:nvPr/>
              </p:nvSpPr>
              <p:spPr bwMode="auto">
                <a:xfrm>
                  <a:off x="3762220" y="3734631"/>
                  <a:ext cx="38522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5" name="Freeform 106"/>
                <p:cNvSpPr>
                  <a:spLocks noEditPoints="1"/>
                </p:cNvSpPr>
                <p:nvPr/>
              </p:nvSpPr>
              <p:spPr bwMode="auto">
                <a:xfrm>
                  <a:off x="3912903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6" name="Group 45"/>
              <p:cNvGrpSpPr/>
              <p:nvPr/>
            </p:nvGrpSpPr>
            <p:grpSpPr>
              <a:xfrm>
                <a:off x="2560966" y="5887942"/>
                <a:ext cx="386534" cy="386534"/>
                <a:chOff x="4630939" y="3734631"/>
                <a:chExt cx="386534" cy="386534"/>
              </a:xfrm>
              <a:grpFill/>
            </p:grpSpPr>
            <p:sp>
              <p:nvSpPr>
                <p:cNvPr id="51" name="Freeform 107"/>
                <p:cNvSpPr>
                  <a:spLocks/>
                </p:cNvSpPr>
                <p:nvPr/>
              </p:nvSpPr>
              <p:spPr bwMode="auto">
                <a:xfrm>
                  <a:off x="4763278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2" name="Freeform 108"/>
                <p:cNvSpPr>
                  <a:spLocks/>
                </p:cNvSpPr>
                <p:nvPr/>
              </p:nvSpPr>
              <p:spPr bwMode="auto">
                <a:xfrm>
                  <a:off x="4860239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3" name="Freeform 109"/>
                <p:cNvSpPr>
                  <a:spLocks noEditPoints="1"/>
                </p:cNvSpPr>
                <p:nvPr/>
              </p:nvSpPr>
              <p:spPr bwMode="auto">
                <a:xfrm>
                  <a:off x="463093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7" name="Group 46"/>
              <p:cNvGrpSpPr/>
              <p:nvPr/>
            </p:nvGrpSpPr>
            <p:grpSpPr>
              <a:xfrm>
                <a:off x="3039028" y="5887942"/>
                <a:ext cx="386534" cy="386534"/>
                <a:chOff x="6369689" y="3734631"/>
                <a:chExt cx="386534" cy="386534"/>
              </a:xfrm>
              <a:grpFill/>
            </p:grpSpPr>
            <p:sp>
              <p:nvSpPr>
                <p:cNvPr id="48" name="Freeform 112"/>
                <p:cNvSpPr>
                  <a:spLocks noEditPoints="1"/>
                </p:cNvSpPr>
                <p:nvPr/>
              </p:nvSpPr>
              <p:spPr bwMode="auto">
                <a:xfrm>
                  <a:off x="636968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49" name="Freeform 113"/>
                <p:cNvSpPr>
                  <a:spLocks noEditPoints="1"/>
                </p:cNvSpPr>
                <p:nvPr/>
              </p:nvSpPr>
              <p:spPr bwMode="auto">
                <a:xfrm>
                  <a:off x="6575404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0" name="Freeform 114"/>
                <p:cNvSpPr>
                  <a:spLocks noEditPoints="1"/>
                </p:cNvSpPr>
                <p:nvPr/>
              </p:nvSpPr>
              <p:spPr bwMode="auto">
                <a:xfrm>
                  <a:off x="6454857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</p:grpSp>
        <p:grpSp>
          <p:nvGrpSpPr>
            <p:cNvPr id="41" name="Group 40"/>
            <p:cNvGrpSpPr/>
            <p:nvPr/>
          </p:nvGrpSpPr>
          <p:grpSpPr>
            <a:xfrm>
              <a:off x="8728242" y="2238656"/>
              <a:ext cx="2079818" cy="942102"/>
              <a:chOff x="1250714" y="3218707"/>
              <a:chExt cx="2079818" cy="942102"/>
            </a:xfrm>
          </p:grpSpPr>
          <p:sp>
            <p:nvSpPr>
              <p:cNvPr id="42" name="TextBox 41"/>
              <p:cNvSpPr txBox="1"/>
              <p:nvPr/>
            </p:nvSpPr>
            <p:spPr>
              <a:xfrm>
                <a:off x="1464698" y="3218707"/>
                <a:ext cx="1651863" cy="400110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id-ID" sz="2000" dirty="0" smtClean="0">
                    <a:solidFill>
                      <a:schemeClr val="bg1"/>
                    </a:solidFill>
                    <a:latin typeface="Bodoni MT Black" panose="02070A03080606020203" pitchFamily="18" charset="0"/>
                  </a:rPr>
                  <a:t>Your Name</a:t>
                </a:r>
                <a:endParaRPr lang="id-ID" sz="2000" dirty="0">
                  <a:solidFill>
                    <a:schemeClr val="bg1"/>
                  </a:solidFill>
                  <a:latin typeface="Bodoni MT Black" panose="02070A03080606020203" pitchFamily="18" charset="0"/>
                </a:endParaRPr>
              </a:p>
            </p:txBody>
          </p:sp>
          <p:sp>
            <p:nvSpPr>
              <p:cNvPr id="43" name="Rectangle 42"/>
              <p:cNvSpPr/>
              <p:nvPr/>
            </p:nvSpPr>
            <p:spPr>
              <a:xfrm>
                <a:off x="1250714" y="3514478"/>
                <a:ext cx="2079818" cy="646331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ctr"/>
                <a:r>
                  <a:rPr lang="id-ID" sz="1200" dirty="0">
                    <a:solidFill>
                      <a:schemeClr val="bg1"/>
                    </a:solidFill>
                  </a:rPr>
                  <a:t>Suitable for all categories business and personal </a:t>
                </a:r>
                <a:r>
                  <a:rPr lang="id-ID" sz="1200" dirty="0" smtClean="0">
                    <a:solidFill>
                      <a:schemeClr val="bg1"/>
                    </a:solidFill>
                  </a:rPr>
                  <a:t>presentation</a:t>
                </a:r>
                <a:endParaRPr lang="id-ID" sz="1200" dirty="0">
                  <a:solidFill>
                    <a:schemeClr val="bg1"/>
                  </a:solidFill>
                </a:endParaRPr>
              </a:p>
            </p:txBody>
          </p:sp>
        </p:grpSp>
      </p:grpSp>
      <p:grpSp>
        <p:nvGrpSpPr>
          <p:cNvPr id="59" name="Group 58"/>
          <p:cNvGrpSpPr/>
          <p:nvPr/>
        </p:nvGrpSpPr>
        <p:grpSpPr>
          <a:xfrm>
            <a:off x="1090488" y="2238656"/>
            <a:ext cx="2079818" cy="1426712"/>
            <a:chOff x="8728242" y="2238656"/>
            <a:chExt cx="2079818" cy="1426712"/>
          </a:xfrm>
        </p:grpSpPr>
        <p:grpSp>
          <p:nvGrpSpPr>
            <p:cNvPr id="60" name="Group 59"/>
            <p:cNvGrpSpPr/>
            <p:nvPr/>
          </p:nvGrpSpPr>
          <p:grpSpPr>
            <a:xfrm>
              <a:off x="8915885" y="3277524"/>
              <a:ext cx="1866004" cy="387844"/>
              <a:chOff x="1559558" y="5887942"/>
              <a:chExt cx="1866004" cy="387844"/>
            </a:xfrm>
            <a:solidFill>
              <a:schemeClr val="bg1"/>
            </a:solidFill>
          </p:grpSpPr>
          <p:grpSp>
            <p:nvGrpSpPr>
              <p:cNvPr id="64" name="Group 63"/>
              <p:cNvGrpSpPr/>
              <p:nvPr/>
            </p:nvGrpSpPr>
            <p:grpSpPr>
              <a:xfrm>
                <a:off x="1559558" y="5889252"/>
                <a:ext cx="386534" cy="386534"/>
                <a:chOff x="2892190" y="3734631"/>
                <a:chExt cx="386534" cy="386534"/>
              </a:xfrm>
              <a:grpFill/>
            </p:grpSpPr>
            <p:sp>
              <p:nvSpPr>
                <p:cNvPr id="76" name="Freeform 102"/>
                <p:cNvSpPr>
                  <a:spLocks noEditPoints="1"/>
                </p:cNvSpPr>
                <p:nvPr/>
              </p:nvSpPr>
              <p:spPr bwMode="auto">
                <a:xfrm>
                  <a:off x="2892190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7" name="Freeform 103"/>
                <p:cNvSpPr>
                  <a:spLocks noEditPoints="1"/>
                </p:cNvSpPr>
                <p:nvPr/>
              </p:nvSpPr>
              <p:spPr bwMode="auto">
                <a:xfrm>
                  <a:off x="2964256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8" name="Freeform 104"/>
                <p:cNvSpPr>
                  <a:spLocks noEditPoints="1"/>
                </p:cNvSpPr>
                <p:nvPr/>
              </p:nvSpPr>
              <p:spPr bwMode="auto">
                <a:xfrm>
                  <a:off x="3084802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5" name="Group 64"/>
              <p:cNvGrpSpPr/>
              <p:nvPr/>
            </p:nvGrpSpPr>
            <p:grpSpPr>
              <a:xfrm>
                <a:off x="2062443" y="5889252"/>
                <a:ext cx="385224" cy="386534"/>
                <a:chOff x="3762220" y="3734631"/>
                <a:chExt cx="385224" cy="386534"/>
              </a:xfrm>
              <a:grpFill/>
            </p:grpSpPr>
            <p:sp>
              <p:nvSpPr>
                <p:cNvPr id="74" name="Freeform 105"/>
                <p:cNvSpPr>
                  <a:spLocks noEditPoints="1"/>
                </p:cNvSpPr>
                <p:nvPr/>
              </p:nvSpPr>
              <p:spPr bwMode="auto">
                <a:xfrm>
                  <a:off x="3762220" y="3734631"/>
                  <a:ext cx="38522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5" name="Freeform 106"/>
                <p:cNvSpPr>
                  <a:spLocks noEditPoints="1"/>
                </p:cNvSpPr>
                <p:nvPr/>
              </p:nvSpPr>
              <p:spPr bwMode="auto">
                <a:xfrm>
                  <a:off x="3912903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6" name="Group 65"/>
              <p:cNvGrpSpPr/>
              <p:nvPr/>
            </p:nvGrpSpPr>
            <p:grpSpPr>
              <a:xfrm>
                <a:off x="2560966" y="5887942"/>
                <a:ext cx="386534" cy="386534"/>
                <a:chOff x="4630939" y="3734631"/>
                <a:chExt cx="386534" cy="386534"/>
              </a:xfrm>
              <a:grpFill/>
            </p:grpSpPr>
            <p:sp>
              <p:nvSpPr>
                <p:cNvPr id="71" name="Freeform 107"/>
                <p:cNvSpPr>
                  <a:spLocks/>
                </p:cNvSpPr>
                <p:nvPr/>
              </p:nvSpPr>
              <p:spPr bwMode="auto">
                <a:xfrm>
                  <a:off x="4763278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2" name="Freeform 108"/>
                <p:cNvSpPr>
                  <a:spLocks/>
                </p:cNvSpPr>
                <p:nvPr/>
              </p:nvSpPr>
              <p:spPr bwMode="auto">
                <a:xfrm>
                  <a:off x="4860239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3" name="Freeform 109"/>
                <p:cNvSpPr>
                  <a:spLocks noEditPoints="1"/>
                </p:cNvSpPr>
                <p:nvPr/>
              </p:nvSpPr>
              <p:spPr bwMode="auto">
                <a:xfrm>
                  <a:off x="463093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7" name="Group 66"/>
              <p:cNvGrpSpPr/>
              <p:nvPr/>
            </p:nvGrpSpPr>
            <p:grpSpPr>
              <a:xfrm>
                <a:off x="3039028" y="5887942"/>
                <a:ext cx="386534" cy="386534"/>
                <a:chOff x="6369689" y="3734631"/>
                <a:chExt cx="386534" cy="386534"/>
              </a:xfrm>
              <a:grpFill/>
            </p:grpSpPr>
            <p:sp>
              <p:nvSpPr>
                <p:cNvPr id="68" name="Freeform 112"/>
                <p:cNvSpPr>
                  <a:spLocks noEditPoints="1"/>
                </p:cNvSpPr>
                <p:nvPr/>
              </p:nvSpPr>
              <p:spPr bwMode="auto">
                <a:xfrm>
                  <a:off x="636968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69" name="Freeform 113"/>
                <p:cNvSpPr>
                  <a:spLocks noEditPoints="1"/>
                </p:cNvSpPr>
                <p:nvPr/>
              </p:nvSpPr>
              <p:spPr bwMode="auto">
                <a:xfrm>
                  <a:off x="6575404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0" name="Freeform 114"/>
                <p:cNvSpPr>
                  <a:spLocks noEditPoints="1"/>
                </p:cNvSpPr>
                <p:nvPr/>
              </p:nvSpPr>
              <p:spPr bwMode="auto">
                <a:xfrm>
                  <a:off x="6454857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</p:grpSp>
        <p:grpSp>
          <p:nvGrpSpPr>
            <p:cNvPr id="61" name="Group 60"/>
            <p:cNvGrpSpPr/>
            <p:nvPr/>
          </p:nvGrpSpPr>
          <p:grpSpPr>
            <a:xfrm>
              <a:off x="8728242" y="2238656"/>
              <a:ext cx="2079818" cy="942102"/>
              <a:chOff x="1250714" y="3218707"/>
              <a:chExt cx="2079818" cy="942102"/>
            </a:xfrm>
          </p:grpSpPr>
          <p:sp>
            <p:nvSpPr>
              <p:cNvPr id="62" name="TextBox 61"/>
              <p:cNvSpPr txBox="1"/>
              <p:nvPr/>
            </p:nvSpPr>
            <p:spPr>
              <a:xfrm>
                <a:off x="1464698" y="3218707"/>
                <a:ext cx="1651863" cy="400110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id-ID" sz="2000" dirty="0" smtClean="0">
                    <a:solidFill>
                      <a:schemeClr val="bg1"/>
                    </a:solidFill>
                    <a:latin typeface="Bodoni MT Black" panose="02070A03080606020203" pitchFamily="18" charset="0"/>
                  </a:rPr>
                  <a:t>Your Name</a:t>
                </a:r>
                <a:endParaRPr lang="id-ID" sz="2000" dirty="0">
                  <a:solidFill>
                    <a:schemeClr val="bg1"/>
                  </a:solidFill>
                  <a:latin typeface="Bodoni MT Black" panose="02070A03080606020203" pitchFamily="18" charset="0"/>
                </a:endParaRPr>
              </a:p>
            </p:txBody>
          </p:sp>
          <p:sp>
            <p:nvSpPr>
              <p:cNvPr id="63" name="Rectangle 62"/>
              <p:cNvSpPr/>
              <p:nvPr/>
            </p:nvSpPr>
            <p:spPr>
              <a:xfrm>
                <a:off x="1250714" y="3514478"/>
                <a:ext cx="2079818" cy="646331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ctr"/>
                <a:r>
                  <a:rPr lang="id-ID" sz="1200" dirty="0">
                    <a:solidFill>
                      <a:schemeClr val="bg1"/>
                    </a:solidFill>
                  </a:rPr>
                  <a:t>Suitable for all categories business and personal </a:t>
                </a:r>
                <a:r>
                  <a:rPr lang="id-ID" sz="1200" dirty="0" smtClean="0">
                    <a:solidFill>
                      <a:schemeClr val="bg1"/>
                    </a:solidFill>
                  </a:rPr>
                  <a:t>presentation</a:t>
                </a:r>
                <a:endParaRPr lang="id-ID" sz="1200" dirty="0">
                  <a:solidFill>
                    <a:schemeClr val="bg1"/>
                  </a:solidFill>
                </a:endParaRPr>
              </a:p>
            </p:txBody>
          </p:sp>
        </p:grpSp>
      </p:grpSp>
      <p:grpSp>
        <p:nvGrpSpPr>
          <p:cNvPr id="79" name="Group 78"/>
          <p:cNvGrpSpPr/>
          <p:nvPr/>
        </p:nvGrpSpPr>
        <p:grpSpPr>
          <a:xfrm>
            <a:off x="1086864" y="4144772"/>
            <a:ext cx="2079818" cy="1426712"/>
            <a:chOff x="8728242" y="2238656"/>
            <a:chExt cx="2079818" cy="1426712"/>
          </a:xfrm>
        </p:grpSpPr>
        <p:grpSp>
          <p:nvGrpSpPr>
            <p:cNvPr id="80" name="Group 79"/>
            <p:cNvGrpSpPr/>
            <p:nvPr/>
          </p:nvGrpSpPr>
          <p:grpSpPr>
            <a:xfrm>
              <a:off x="8915885" y="3277524"/>
              <a:ext cx="1866004" cy="387844"/>
              <a:chOff x="1559558" y="5887942"/>
              <a:chExt cx="1866004" cy="387844"/>
            </a:xfrm>
            <a:solidFill>
              <a:schemeClr val="bg1"/>
            </a:solidFill>
          </p:grpSpPr>
          <p:grpSp>
            <p:nvGrpSpPr>
              <p:cNvPr id="84" name="Group 83"/>
              <p:cNvGrpSpPr/>
              <p:nvPr/>
            </p:nvGrpSpPr>
            <p:grpSpPr>
              <a:xfrm>
                <a:off x="1559558" y="5889252"/>
                <a:ext cx="386534" cy="386534"/>
                <a:chOff x="2892190" y="3734631"/>
                <a:chExt cx="386534" cy="386534"/>
              </a:xfrm>
              <a:grpFill/>
            </p:grpSpPr>
            <p:sp>
              <p:nvSpPr>
                <p:cNvPr id="96" name="Freeform 102"/>
                <p:cNvSpPr>
                  <a:spLocks noEditPoints="1"/>
                </p:cNvSpPr>
                <p:nvPr/>
              </p:nvSpPr>
              <p:spPr bwMode="auto">
                <a:xfrm>
                  <a:off x="2892190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97" name="Freeform 103"/>
                <p:cNvSpPr>
                  <a:spLocks noEditPoints="1"/>
                </p:cNvSpPr>
                <p:nvPr/>
              </p:nvSpPr>
              <p:spPr bwMode="auto">
                <a:xfrm>
                  <a:off x="2964256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98" name="Freeform 104"/>
                <p:cNvSpPr>
                  <a:spLocks noEditPoints="1"/>
                </p:cNvSpPr>
                <p:nvPr/>
              </p:nvSpPr>
              <p:spPr bwMode="auto">
                <a:xfrm>
                  <a:off x="3084802" y="3847316"/>
                  <a:ext cx="108754" cy="158545"/>
                </a:xfrm>
                <a:custGeom>
                  <a:avLst/>
                  <a:gdLst>
                    <a:gd name="T0" fmla="*/ 67 w 72"/>
                    <a:gd name="T1" fmla="*/ 2 h 105"/>
                    <a:gd name="T2" fmla="*/ 59 w 72"/>
                    <a:gd name="T3" fmla="*/ 3 h 105"/>
                    <a:gd name="T4" fmla="*/ 3 w 72"/>
                    <a:gd name="T5" fmla="*/ 47 h 105"/>
                    <a:gd name="T6" fmla="*/ 0 w 72"/>
                    <a:gd name="T7" fmla="*/ 53 h 105"/>
                    <a:gd name="T8" fmla="*/ 3 w 72"/>
                    <a:gd name="T9" fmla="*/ 59 h 105"/>
                    <a:gd name="T10" fmla="*/ 59 w 72"/>
                    <a:gd name="T11" fmla="*/ 103 h 105"/>
                    <a:gd name="T12" fmla="*/ 64 w 72"/>
                    <a:gd name="T13" fmla="*/ 105 h 105"/>
                    <a:gd name="T14" fmla="*/ 67 w 72"/>
                    <a:gd name="T15" fmla="*/ 104 h 105"/>
                    <a:gd name="T16" fmla="*/ 72 w 72"/>
                    <a:gd name="T17" fmla="*/ 97 h 105"/>
                    <a:gd name="T18" fmla="*/ 72 w 72"/>
                    <a:gd name="T19" fmla="*/ 9 h 105"/>
                    <a:gd name="T20" fmla="*/ 67 w 72"/>
                    <a:gd name="T21" fmla="*/ 2 h 105"/>
                    <a:gd name="T22" fmla="*/ 56 w 72"/>
                    <a:gd name="T23" fmla="*/ 81 h 105"/>
                    <a:gd name="T24" fmla="*/ 21 w 72"/>
                    <a:gd name="T25" fmla="*/ 53 h 105"/>
                    <a:gd name="T26" fmla="*/ 56 w 72"/>
                    <a:gd name="T27" fmla="*/ 25 h 105"/>
                    <a:gd name="T28" fmla="*/ 5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7" y="2"/>
                      </a:moveTo>
                      <a:cubicBezTo>
                        <a:pt x="65" y="0"/>
                        <a:pt x="61" y="1"/>
                        <a:pt x="59" y="3"/>
                      </a:cubicBezTo>
                      <a:cubicBezTo>
                        <a:pt x="3" y="47"/>
                        <a:pt x="3" y="47"/>
                        <a:pt x="3" y="47"/>
                      </a:cubicBezTo>
                      <a:cubicBezTo>
                        <a:pt x="1" y="48"/>
                        <a:pt x="0" y="51"/>
                        <a:pt x="0" y="53"/>
                      </a:cubicBezTo>
                      <a:cubicBezTo>
                        <a:pt x="0" y="55"/>
                        <a:pt x="1" y="58"/>
                        <a:pt x="3" y="59"/>
                      </a:cubicBezTo>
                      <a:cubicBezTo>
                        <a:pt x="59" y="103"/>
                        <a:pt x="59" y="103"/>
                        <a:pt x="59" y="103"/>
                      </a:cubicBezTo>
                      <a:cubicBezTo>
                        <a:pt x="60" y="104"/>
                        <a:pt x="62" y="105"/>
                        <a:pt x="64" y="105"/>
                      </a:cubicBezTo>
                      <a:cubicBezTo>
                        <a:pt x="65" y="105"/>
                        <a:pt x="66" y="105"/>
                        <a:pt x="67" y="104"/>
                      </a:cubicBezTo>
                      <a:cubicBezTo>
                        <a:pt x="70" y="103"/>
                        <a:pt x="72" y="100"/>
                        <a:pt x="72" y="97"/>
                      </a:cubicBezTo>
                      <a:cubicBezTo>
                        <a:pt x="72" y="9"/>
                        <a:pt x="72" y="9"/>
                        <a:pt x="72" y="9"/>
                      </a:cubicBezTo>
                      <a:cubicBezTo>
                        <a:pt x="72" y="6"/>
                        <a:pt x="70" y="3"/>
                        <a:pt x="67" y="2"/>
                      </a:cubicBezTo>
                      <a:close/>
                      <a:moveTo>
                        <a:pt x="56" y="81"/>
                      </a:moveTo>
                      <a:cubicBezTo>
                        <a:pt x="21" y="53"/>
                        <a:pt x="21" y="53"/>
                        <a:pt x="21" y="53"/>
                      </a:cubicBezTo>
                      <a:cubicBezTo>
                        <a:pt x="56" y="25"/>
                        <a:pt x="56" y="25"/>
                        <a:pt x="56" y="25"/>
                      </a:cubicBezTo>
                      <a:lnTo>
                        <a:pt x="5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85" name="Group 84"/>
              <p:cNvGrpSpPr/>
              <p:nvPr/>
            </p:nvGrpSpPr>
            <p:grpSpPr>
              <a:xfrm>
                <a:off x="2062443" y="5889252"/>
                <a:ext cx="385224" cy="386534"/>
                <a:chOff x="3762220" y="3734631"/>
                <a:chExt cx="385224" cy="386534"/>
              </a:xfrm>
              <a:grpFill/>
            </p:grpSpPr>
            <p:sp>
              <p:nvSpPr>
                <p:cNvPr id="94" name="Freeform 105"/>
                <p:cNvSpPr>
                  <a:spLocks noEditPoints="1"/>
                </p:cNvSpPr>
                <p:nvPr/>
              </p:nvSpPr>
              <p:spPr bwMode="auto">
                <a:xfrm>
                  <a:off x="3762220" y="3734631"/>
                  <a:ext cx="38522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95" name="Freeform 106"/>
                <p:cNvSpPr>
                  <a:spLocks noEditPoints="1"/>
                </p:cNvSpPr>
                <p:nvPr/>
              </p:nvSpPr>
              <p:spPr bwMode="auto">
                <a:xfrm>
                  <a:off x="3912903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86" name="Group 85"/>
              <p:cNvGrpSpPr/>
              <p:nvPr/>
            </p:nvGrpSpPr>
            <p:grpSpPr>
              <a:xfrm>
                <a:off x="2560966" y="5887942"/>
                <a:ext cx="386534" cy="386534"/>
                <a:chOff x="4630939" y="3734631"/>
                <a:chExt cx="386534" cy="386534"/>
              </a:xfrm>
              <a:grpFill/>
            </p:grpSpPr>
            <p:sp>
              <p:nvSpPr>
                <p:cNvPr id="91" name="Freeform 107"/>
                <p:cNvSpPr>
                  <a:spLocks/>
                </p:cNvSpPr>
                <p:nvPr/>
              </p:nvSpPr>
              <p:spPr bwMode="auto">
                <a:xfrm>
                  <a:off x="4763278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92" name="Freeform 108"/>
                <p:cNvSpPr>
                  <a:spLocks/>
                </p:cNvSpPr>
                <p:nvPr/>
              </p:nvSpPr>
              <p:spPr bwMode="auto">
                <a:xfrm>
                  <a:off x="4860239" y="3861729"/>
                  <a:ext cx="24895" cy="132339"/>
                </a:xfrm>
                <a:custGeom>
                  <a:avLst/>
                  <a:gdLst>
                    <a:gd name="T0" fmla="*/ 8 w 16"/>
                    <a:gd name="T1" fmla="*/ 0 h 88"/>
                    <a:gd name="T2" fmla="*/ 0 w 16"/>
                    <a:gd name="T3" fmla="*/ 8 h 88"/>
                    <a:gd name="T4" fmla="*/ 0 w 16"/>
                    <a:gd name="T5" fmla="*/ 80 h 88"/>
                    <a:gd name="T6" fmla="*/ 8 w 16"/>
                    <a:gd name="T7" fmla="*/ 88 h 88"/>
                    <a:gd name="T8" fmla="*/ 16 w 16"/>
                    <a:gd name="T9" fmla="*/ 80 h 88"/>
                    <a:gd name="T10" fmla="*/ 16 w 16"/>
                    <a:gd name="T11" fmla="*/ 8 h 88"/>
                    <a:gd name="T12" fmla="*/ 8 w 16"/>
                    <a:gd name="T13" fmla="*/ 0 h 88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</a:cxnLst>
                  <a:rect l="0" t="0" r="r" b="b"/>
                  <a:pathLst>
                    <a:path w="16" h="88">
                      <a:moveTo>
                        <a:pt x="8" y="0"/>
                      </a:moveTo>
                      <a:cubicBezTo>
                        <a:pt x="4" y="0"/>
                        <a:pt x="0" y="4"/>
                        <a:pt x="0" y="8"/>
                      </a:cubicBezTo>
                      <a:cubicBezTo>
                        <a:pt x="0" y="80"/>
                        <a:pt x="0" y="80"/>
                        <a:pt x="0" y="80"/>
                      </a:cubicBezTo>
                      <a:cubicBezTo>
                        <a:pt x="0" y="84"/>
                        <a:pt x="4" y="88"/>
                        <a:pt x="8" y="88"/>
                      </a:cubicBezTo>
                      <a:cubicBezTo>
                        <a:pt x="12" y="88"/>
                        <a:pt x="16" y="84"/>
                        <a:pt x="16" y="80"/>
                      </a:cubicBezTo>
                      <a:cubicBezTo>
                        <a:pt x="16" y="8"/>
                        <a:pt x="16" y="8"/>
                        <a:pt x="16" y="8"/>
                      </a:cubicBezTo>
                      <a:cubicBezTo>
                        <a:pt x="16" y="4"/>
                        <a:pt x="12" y="0"/>
                        <a:pt x="8" y="0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93" name="Freeform 109"/>
                <p:cNvSpPr>
                  <a:spLocks noEditPoints="1"/>
                </p:cNvSpPr>
                <p:nvPr/>
              </p:nvSpPr>
              <p:spPr bwMode="auto">
                <a:xfrm>
                  <a:off x="463093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87" name="Group 86"/>
              <p:cNvGrpSpPr/>
              <p:nvPr/>
            </p:nvGrpSpPr>
            <p:grpSpPr>
              <a:xfrm>
                <a:off x="3039028" y="5887942"/>
                <a:ext cx="386534" cy="386534"/>
                <a:chOff x="6369689" y="3734631"/>
                <a:chExt cx="386534" cy="386534"/>
              </a:xfrm>
              <a:grpFill/>
            </p:grpSpPr>
            <p:sp>
              <p:nvSpPr>
                <p:cNvPr id="88" name="Freeform 112"/>
                <p:cNvSpPr>
                  <a:spLocks noEditPoints="1"/>
                </p:cNvSpPr>
                <p:nvPr/>
              </p:nvSpPr>
              <p:spPr bwMode="auto">
                <a:xfrm>
                  <a:off x="6369689" y="3734631"/>
                  <a:ext cx="386534" cy="386534"/>
                </a:xfrm>
                <a:custGeom>
                  <a:avLst/>
                  <a:gdLst>
                    <a:gd name="T0" fmla="*/ 128 w 256"/>
                    <a:gd name="T1" fmla="*/ 0 h 256"/>
                    <a:gd name="T2" fmla="*/ 37 w 256"/>
                    <a:gd name="T3" fmla="*/ 37 h 256"/>
                    <a:gd name="T4" fmla="*/ 0 w 256"/>
                    <a:gd name="T5" fmla="*/ 128 h 256"/>
                    <a:gd name="T6" fmla="*/ 37 w 256"/>
                    <a:gd name="T7" fmla="*/ 219 h 256"/>
                    <a:gd name="T8" fmla="*/ 128 w 256"/>
                    <a:gd name="T9" fmla="*/ 256 h 256"/>
                    <a:gd name="T10" fmla="*/ 219 w 256"/>
                    <a:gd name="T11" fmla="*/ 219 h 256"/>
                    <a:gd name="T12" fmla="*/ 256 w 256"/>
                    <a:gd name="T13" fmla="*/ 128 h 256"/>
                    <a:gd name="T14" fmla="*/ 219 w 256"/>
                    <a:gd name="T15" fmla="*/ 37 h 256"/>
                    <a:gd name="T16" fmla="*/ 128 w 256"/>
                    <a:gd name="T17" fmla="*/ 0 h 256"/>
                    <a:gd name="T18" fmla="*/ 207 w 256"/>
                    <a:gd name="T19" fmla="*/ 207 h 256"/>
                    <a:gd name="T20" fmla="*/ 128 w 256"/>
                    <a:gd name="T21" fmla="*/ 240 h 256"/>
                    <a:gd name="T22" fmla="*/ 49 w 256"/>
                    <a:gd name="T23" fmla="*/ 207 h 256"/>
                    <a:gd name="T24" fmla="*/ 16 w 256"/>
                    <a:gd name="T25" fmla="*/ 128 h 256"/>
                    <a:gd name="T26" fmla="*/ 49 w 256"/>
                    <a:gd name="T27" fmla="*/ 49 h 256"/>
                    <a:gd name="T28" fmla="*/ 128 w 256"/>
                    <a:gd name="T29" fmla="*/ 16 h 256"/>
                    <a:gd name="T30" fmla="*/ 207 w 256"/>
                    <a:gd name="T31" fmla="*/ 49 h 256"/>
                    <a:gd name="T32" fmla="*/ 240 w 256"/>
                    <a:gd name="T33" fmla="*/ 128 h 256"/>
                    <a:gd name="T34" fmla="*/ 207 w 256"/>
                    <a:gd name="T35" fmla="*/ 207 h 256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  <a:cxn ang="0">
                      <a:pos x="T30" y="T31"/>
                    </a:cxn>
                    <a:cxn ang="0">
                      <a:pos x="T32" y="T33"/>
                    </a:cxn>
                    <a:cxn ang="0">
                      <a:pos x="T34" y="T35"/>
                    </a:cxn>
                  </a:cxnLst>
                  <a:rect l="0" t="0" r="r" b="b"/>
                  <a:pathLst>
                    <a:path w="256" h="256">
                      <a:moveTo>
                        <a:pt x="128" y="0"/>
                      </a:moveTo>
                      <a:cubicBezTo>
                        <a:pt x="94" y="0"/>
                        <a:pt x="62" y="13"/>
                        <a:pt x="37" y="37"/>
                      </a:cubicBezTo>
                      <a:cubicBezTo>
                        <a:pt x="13" y="62"/>
                        <a:pt x="0" y="94"/>
                        <a:pt x="0" y="128"/>
                      </a:cubicBezTo>
                      <a:cubicBezTo>
                        <a:pt x="0" y="162"/>
                        <a:pt x="13" y="194"/>
                        <a:pt x="37" y="219"/>
                      </a:cubicBezTo>
                      <a:cubicBezTo>
                        <a:pt x="62" y="243"/>
                        <a:pt x="94" y="256"/>
                        <a:pt x="128" y="256"/>
                      </a:cubicBezTo>
                      <a:cubicBezTo>
                        <a:pt x="162" y="256"/>
                        <a:pt x="194" y="243"/>
                        <a:pt x="219" y="219"/>
                      </a:cubicBezTo>
                      <a:cubicBezTo>
                        <a:pt x="243" y="194"/>
                        <a:pt x="256" y="162"/>
                        <a:pt x="256" y="128"/>
                      </a:cubicBezTo>
                      <a:cubicBezTo>
                        <a:pt x="256" y="94"/>
                        <a:pt x="243" y="62"/>
                        <a:pt x="219" y="37"/>
                      </a:cubicBezTo>
                      <a:cubicBezTo>
                        <a:pt x="194" y="13"/>
                        <a:pt x="162" y="0"/>
                        <a:pt x="128" y="0"/>
                      </a:cubicBezTo>
                      <a:close/>
                      <a:moveTo>
                        <a:pt x="207" y="207"/>
                      </a:moveTo>
                      <a:cubicBezTo>
                        <a:pt x="186" y="228"/>
                        <a:pt x="158" y="240"/>
                        <a:pt x="128" y="240"/>
                      </a:cubicBezTo>
                      <a:cubicBezTo>
                        <a:pt x="98" y="240"/>
                        <a:pt x="70" y="228"/>
                        <a:pt x="49" y="207"/>
                      </a:cubicBezTo>
                      <a:cubicBezTo>
                        <a:pt x="28" y="186"/>
                        <a:pt x="16" y="158"/>
                        <a:pt x="16" y="128"/>
                      </a:cubicBezTo>
                      <a:cubicBezTo>
                        <a:pt x="16" y="98"/>
                        <a:pt x="28" y="70"/>
                        <a:pt x="49" y="49"/>
                      </a:cubicBezTo>
                      <a:cubicBezTo>
                        <a:pt x="70" y="28"/>
                        <a:pt x="98" y="16"/>
                        <a:pt x="128" y="16"/>
                      </a:cubicBezTo>
                      <a:cubicBezTo>
                        <a:pt x="158" y="16"/>
                        <a:pt x="186" y="28"/>
                        <a:pt x="207" y="49"/>
                      </a:cubicBezTo>
                      <a:cubicBezTo>
                        <a:pt x="228" y="70"/>
                        <a:pt x="240" y="98"/>
                        <a:pt x="240" y="128"/>
                      </a:cubicBezTo>
                      <a:cubicBezTo>
                        <a:pt x="240" y="158"/>
                        <a:pt x="228" y="186"/>
                        <a:pt x="207" y="207"/>
                      </a:cubicBez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89" name="Freeform 113"/>
                <p:cNvSpPr>
                  <a:spLocks noEditPoints="1"/>
                </p:cNvSpPr>
                <p:nvPr/>
              </p:nvSpPr>
              <p:spPr bwMode="auto">
                <a:xfrm>
                  <a:off x="6575404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90" name="Freeform 114"/>
                <p:cNvSpPr>
                  <a:spLocks noEditPoints="1"/>
                </p:cNvSpPr>
                <p:nvPr/>
              </p:nvSpPr>
              <p:spPr bwMode="auto">
                <a:xfrm>
                  <a:off x="6454857" y="3847316"/>
                  <a:ext cx="108754" cy="158545"/>
                </a:xfrm>
                <a:custGeom>
                  <a:avLst/>
                  <a:gdLst>
                    <a:gd name="T0" fmla="*/ 69 w 72"/>
                    <a:gd name="T1" fmla="*/ 47 h 105"/>
                    <a:gd name="T2" fmla="*/ 13 w 72"/>
                    <a:gd name="T3" fmla="*/ 3 h 105"/>
                    <a:gd name="T4" fmla="*/ 5 w 72"/>
                    <a:gd name="T5" fmla="*/ 2 h 105"/>
                    <a:gd name="T6" fmla="*/ 0 w 72"/>
                    <a:gd name="T7" fmla="*/ 9 h 105"/>
                    <a:gd name="T8" fmla="*/ 0 w 72"/>
                    <a:gd name="T9" fmla="*/ 97 h 105"/>
                    <a:gd name="T10" fmla="*/ 5 w 72"/>
                    <a:gd name="T11" fmla="*/ 104 h 105"/>
                    <a:gd name="T12" fmla="*/ 8 w 72"/>
                    <a:gd name="T13" fmla="*/ 105 h 105"/>
                    <a:gd name="T14" fmla="*/ 13 w 72"/>
                    <a:gd name="T15" fmla="*/ 103 h 105"/>
                    <a:gd name="T16" fmla="*/ 69 w 72"/>
                    <a:gd name="T17" fmla="*/ 59 h 105"/>
                    <a:gd name="T18" fmla="*/ 72 w 72"/>
                    <a:gd name="T19" fmla="*/ 53 h 105"/>
                    <a:gd name="T20" fmla="*/ 69 w 72"/>
                    <a:gd name="T21" fmla="*/ 47 h 105"/>
                    <a:gd name="T22" fmla="*/ 16 w 72"/>
                    <a:gd name="T23" fmla="*/ 81 h 105"/>
                    <a:gd name="T24" fmla="*/ 16 w 72"/>
                    <a:gd name="T25" fmla="*/ 25 h 105"/>
                    <a:gd name="T26" fmla="*/ 51 w 72"/>
                    <a:gd name="T27" fmla="*/ 53 h 105"/>
                    <a:gd name="T28" fmla="*/ 16 w 72"/>
                    <a:gd name="T29" fmla="*/ 81 h 105"/>
                  </a:gdLst>
                  <a:ahLst/>
                  <a:cxnLst>
                    <a:cxn ang="0">
                      <a:pos x="T0" y="T1"/>
                    </a:cxn>
                    <a:cxn ang="0">
                      <a:pos x="T2" y="T3"/>
                    </a:cxn>
                    <a:cxn ang="0">
                      <a:pos x="T4" y="T5"/>
                    </a:cxn>
                    <a:cxn ang="0">
                      <a:pos x="T6" y="T7"/>
                    </a:cxn>
                    <a:cxn ang="0">
                      <a:pos x="T8" y="T9"/>
                    </a:cxn>
                    <a:cxn ang="0">
                      <a:pos x="T10" y="T11"/>
                    </a:cxn>
                    <a:cxn ang="0">
                      <a:pos x="T12" y="T13"/>
                    </a:cxn>
                    <a:cxn ang="0">
                      <a:pos x="T14" y="T15"/>
                    </a:cxn>
                    <a:cxn ang="0">
                      <a:pos x="T16" y="T17"/>
                    </a:cxn>
                    <a:cxn ang="0">
                      <a:pos x="T18" y="T19"/>
                    </a:cxn>
                    <a:cxn ang="0">
                      <a:pos x="T20" y="T21"/>
                    </a:cxn>
                    <a:cxn ang="0">
                      <a:pos x="T22" y="T23"/>
                    </a:cxn>
                    <a:cxn ang="0">
                      <a:pos x="T24" y="T25"/>
                    </a:cxn>
                    <a:cxn ang="0">
                      <a:pos x="T26" y="T27"/>
                    </a:cxn>
                    <a:cxn ang="0">
                      <a:pos x="T28" y="T29"/>
                    </a:cxn>
                  </a:cxnLst>
                  <a:rect l="0" t="0" r="r" b="b"/>
                  <a:pathLst>
                    <a:path w="72" h="105">
                      <a:moveTo>
                        <a:pt x="69" y="47"/>
                      </a:moveTo>
                      <a:cubicBezTo>
                        <a:pt x="13" y="3"/>
                        <a:pt x="13" y="3"/>
                        <a:pt x="13" y="3"/>
                      </a:cubicBezTo>
                      <a:cubicBezTo>
                        <a:pt x="11" y="1"/>
                        <a:pt x="7" y="0"/>
                        <a:pt x="5" y="2"/>
                      </a:cubicBezTo>
                      <a:cubicBezTo>
                        <a:pt x="2" y="3"/>
                        <a:pt x="0" y="6"/>
                        <a:pt x="0" y="9"/>
                      </a:cubicBezTo>
                      <a:cubicBezTo>
                        <a:pt x="0" y="97"/>
                        <a:pt x="0" y="97"/>
                        <a:pt x="0" y="97"/>
                      </a:cubicBezTo>
                      <a:cubicBezTo>
                        <a:pt x="0" y="100"/>
                        <a:pt x="2" y="103"/>
                        <a:pt x="5" y="104"/>
                      </a:cubicBezTo>
                      <a:cubicBezTo>
                        <a:pt x="6" y="105"/>
                        <a:pt x="7" y="105"/>
                        <a:pt x="8" y="105"/>
                      </a:cubicBezTo>
                      <a:cubicBezTo>
                        <a:pt x="10" y="105"/>
                        <a:pt x="12" y="104"/>
                        <a:pt x="13" y="103"/>
                      </a:cubicBezTo>
                      <a:cubicBezTo>
                        <a:pt x="69" y="59"/>
                        <a:pt x="69" y="59"/>
                        <a:pt x="69" y="59"/>
                      </a:cubicBezTo>
                      <a:cubicBezTo>
                        <a:pt x="71" y="58"/>
                        <a:pt x="72" y="55"/>
                        <a:pt x="72" y="53"/>
                      </a:cubicBezTo>
                      <a:cubicBezTo>
                        <a:pt x="72" y="51"/>
                        <a:pt x="71" y="48"/>
                        <a:pt x="69" y="47"/>
                      </a:cubicBezTo>
                      <a:close/>
                      <a:moveTo>
                        <a:pt x="16" y="81"/>
                      </a:moveTo>
                      <a:cubicBezTo>
                        <a:pt x="16" y="25"/>
                        <a:pt x="16" y="25"/>
                        <a:pt x="16" y="25"/>
                      </a:cubicBezTo>
                      <a:cubicBezTo>
                        <a:pt x="51" y="53"/>
                        <a:pt x="51" y="53"/>
                        <a:pt x="51" y="53"/>
                      </a:cubicBezTo>
                      <a:lnTo>
                        <a:pt x="16" y="81"/>
                      </a:lnTo>
                      <a:close/>
                    </a:path>
                  </a:pathLst>
                </a:custGeom>
                <a:grpFill/>
                <a:ln>
                  <a:noFill/>
                </a:ln>
                <a:extLst>
                  <a:ext uri="{91240B29-F687-4F45-9708-019B960494DF}">
                    <a14:hiddenLine xmlns:a14="http://schemas.microsoft.com/office/drawing/2010/main" w="9525">
                      <a:solidFill>
                        <a:srgbClr val="000000"/>
                      </a:solidFill>
                      <a:round/>
                      <a:headEnd/>
                      <a:tailEnd/>
                    </a14:hiddenLine>
                  </a:ext>
                </a:extLst>
              </p:spPr>
              <p:txBody>
                <a:bodyPr vert="horz" wrap="square" lIns="91440" tIns="45720" rIns="91440" bIns="45720" numCol="1" anchor="t" anchorCtr="0" compatLnSpc="1">
                  <a:prstTxWarp prst="textNoShape">
                    <a:avLst/>
                  </a:prstTxWarp>
                </a:bodyPr>
                <a:lstStyle/>
                <a:p>
                  <a:endParaRPr lang="en-US">
                    <a:solidFill>
                      <a:schemeClr val="bg1"/>
                    </a:solidFill>
                  </a:endParaRPr>
                </a:p>
              </p:txBody>
            </p:sp>
          </p:grpSp>
        </p:grpSp>
        <p:grpSp>
          <p:nvGrpSpPr>
            <p:cNvPr id="81" name="Group 80"/>
            <p:cNvGrpSpPr/>
            <p:nvPr/>
          </p:nvGrpSpPr>
          <p:grpSpPr>
            <a:xfrm>
              <a:off x="8728242" y="2238656"/>
              <a:ext cx="2079818" cy="942102"/>
              <a:chOff x="1250714" y="3218707"/>
              <a:chExt cx="2079818" cy="942102"/>
            </a:xfrm>
          </p:grpSpPr>
          <p:sp>
            <p:nvSpPr>
              <p:cNvPr id="82" name="TextBox 81"/>
              <p:cNvSpPr txBox="1"/>
              <p:nvPr/>
            </p:nvSpPr>
            <p:spPr>
              <a:xfrm>
                <a:off x="1464698" y="3218707"/>
                <a:ext cx="1651863" cy="400110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pPr algn="ctr"/>
                <a:r>
                  <a:rPr lang="id-ID" sz="2000" dirty="0" smtClean="0">
                    <a:solidFill>
                      <a:schemeClr val="bg1"/>
                    </a:solidFill>
                    <a:latin typeface="Bodoni MT Black" panose="02070A03080606020203" pitchFamily="18" charset="0"/>
                  </a:rPr>
                  <a:t>Your Name</a:t>
                </a:r>
                <a:endParaRPr lang="id-ID" sz="2000" dirty="0">
                  <a:solidFill>
                    <a:schemeClr val="bg1"/>
                  </a:solidFill>
                  <a:latin typeface="Bodoni MT Black" panose="02070A03080606020203" pitchFamily="18" charset="0"/>
                </a:endParaRPr>
              </a:p>
            </p:txBody>
          </p:sp>
          <p:sp>
            <p:nvSpPr>
              <p:cNvPr id="83" name="Rectangle 82"/>
              <p:cNvSpPr/>
              <p:nvPr/>
            </p:nvSpPr>
            <p:spPr>
              <a:xfrm>
                <a:off x="1250714" y="3514478"/>
                <a:ext cx="2079818" cy="646331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ctr"/>
                <a:r>
                  <a:rPr lang="id-ID" sz="1200" dirty="0">
                    <a:solidFill>
                      <a:schemeClr val="bg1"/>
                    </a:solidFill>
                  </a:rPr>
                  <a:t>Suitable for all categories business and personal </a:t>
                </a:r>
                <a:r>
                  <a:rPr lang="id-ID" sz="1200" dirty="0" smtClean="0">
                    <a:solidFill>
                      <a:schemeClr val="bg1"/>
                    </a:solidFill>
                  </a:rPr>
                  <a:t>presentation</a:t>
                </a:r>
                <a:endParaRPr lang="id-ID" sz="1200" dirty="0">
                  <a:solidFill>
                    <a:schemeClr val="bg1"/>
                  </a:solidFill>
                </a:endParaRPr>
              </a:p>
            </p:txBody>
          </p:sp>
        </p:grpSp>
      </p:grpSp>
      <p:sp>
        <p:nvSpPr>
          <p:cNvPr id="99" name="Title 1"/>
          <p:cNvSpPr txBox="1">
            <a:spLocks/>
          </p:cNvSpPr>
          <p:nvPr/>
        </p:nvSpPr>
        <p:spPr>
          <a:xfrm>
            <a:off x="4339451" y="371574"/>
            <a:ext cx="4959344" cy="56252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id-ID" dirty="0" smtClean="0">
                <a:latin typeface="Bodoni MT Black" panose="02070A03080606020203" pitchFamily="18" charset="0"/>
              </a:rPr>
              <a:t>Our Director</a:t>
            </a:r>
            <a:endParaRPr lang="id-ID" dirty="0">
              <a:latin typeface="Bodoni MT Black" panose="02070A03080606020203" pitchFamily="18" charset="0"/>
            </a:endParaRPr>
          </a:p>
        </p:txBody>
      </p:sp>
      <p:sp>
        <p:nvSpPr>
          <p:cNvPr id="100" name="Text Placeholder 6"/>
          <p:cNvSpPr txBox="1">
            <a:spLocks/>
          </p:cNvSpPr>
          <p:nvPr/>
        </p:nvSpPr>
        <p:spPr bwMode="auto">
          <a:xfrm>
            <a:off x="4427237" y="861938"/>
            <a:ext cx="3869019" cy="35184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</a:t>
            </a:r>
            <a:r>
              <a:rPr lang="en-US" altLang="id-ID" sz="1200" dirty="0" smtClean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individuals</a:t>
            </a:r>
            <a:r>
              <a:rPr lang="id-ID" altLang="id-ID" sz="1200" dirty="0" smtClean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.</a:t>
            </a:r>
            <a:endParaRPr lang="en-US" altLang="id-ID" sz="1200" dirty="0">
              <a:latin typeface="Lato Light" panose="020F0402020204030203" pitchFamily="34" charset="0"/>
              <a:ea typeface="Open Sans" panose="020B0606030504020204" pitchFamily="34" charset="0"/>
              <a:cs typeface="Lato Light" panose="020F0402020204030203" pitchFamily="34" charset="0"/>
            </a:endParaRPr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13232313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5" name="Oval 4"/>
          <p:cNvSpPr>
            <a:spLocks noChangeAspect="1"/>
          </p:cNvSpPr>
          <p:nvPr/>
        </p:nvSpPr>
        <p:spPr>
          <a:xfrm>
            <a:off x="1788151" y="2172461"/>
            <a:ext cx="2340000" cy="2340000"/>
          </a:xfrm>
          <a:prstGeom prst="ellipse">
            <a:avLst/>
          </a:prstGeom>
          <a:noFill/>
          <a:ln>
            <a:solidFill>
              <a:schemeClr val="accent3"/>
            </a:solidFill>
            <a:prstDash val="dash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6" name="Oval 5"/>
          <p:cNvSpPr>
            <a:spLocks noChangeAspect="1"/>
          </p:cNvSpPr>
          <p:nvPr/>
        </p:nvSpPr>
        <p:spPr>
          <a:xfrm>
            <a:off x="1788151" y="2406461"/>
            <a:ext cx="1872000" cy="18720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7" name="Oval 6"/>
          <p:cNvSpPr>
            <a:spLocks noChangeAspect="1"/>
          </p:cNvSpPr>
          <p:nvPr/>
        </p:nvSpPr>
        <p:spPr>
          <a:xfrm>
            <a:off x="3903822" y="2170805"/>
            <a:ext cx="2340000" cy="2340000"/>
          </a:xfrm>
          <a:prstGeom prst="ellipse">
            <a:avLst/>
          </a:prstGeom>
          <a:noFill/>
          <a:ln>
            <a:solidFill>
              <a:schemeClr val="accent2"/>
            </a:solidFill>
            <a:prstDash val="dash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8" name="Oval 7"/>
          <p:cNvSpPr>
            <a:spLocks noChangeAspect="1"/>
          </p:cNvSpPr>
          <p:nvPr/>
        </p:nvSpPr>
        <p:spPr>
          <a:xfrm>
            <a:off x="3903822" y="2404805"/>
            <a:ext cx="1872000" cy="18720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9" name="Oval 8"/>
          <p:cNvSpPr>
            <a:spLocks noChangeAspect="1"/>
          </p:cNvSpPr>
          <p:nvPr/>
        </p:nvSpPr>
        <p:spPr>
          <a:xfrm>
            <a:off x="6019493" y="2170805"/>
            <a:ext cx="2340000" cy="2340000"/>
          </a:xfrm>
          <a:prstGeom prst="ellipse">
            <a:avLst/>
          </a:prstGeom>
          <a:noFill/>
          <a:ln>
            <a:solidFill>
              <a:schemeClr val="accent1"/>
            </a:solidFill>
            <a:prstDash val="dash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0" name="Oval 9"/>
          <p:cNvSpPr>
            <a:spLocks noChangeAspect="1"/>
          </p:cNvSpPr>
          <p:nvPr/>
        </p:nvSpPr>
        <p:spPr>
          <a:xfrm>
            <a:off x="6019493" y="2404805"/>
            <a:ext cx="1872000" cy="18720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1" name="Oval 10"/>
          <p:cNvSpPr>
            <a:spLocks noChangeAspect="1"/>
          </p:cNvSpPr>
          <p:nvPr/>
        </p:nvSpPr>
        <p:spPr>
          <a:xfrm>
            <a:off x="8135881" y="2170805"/>
            <a:ext cx="2340000" cy="2340000"/>
          </a:xfrm>
          <a:prstGeom prst="ellipse">
            <a:avLst/>
          </a:prstGeom>
          <a:noFill/>
          <a:ln>
            <a:solidFill>
              <a:schemeClr val="accent5"/>
            </a:solidFill>
            <a:prstDash val="dash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2" name="Oval 11"/>
          <p:cNvSpPr>
            <a:spLocks noChangeAspect="1"/>
          </p:cNvSpPr>
          <p:nvPr/>
        </p:nvSpPr>
        <p:spPr>
          <a:xfrm>
            <a:off x="8135881" y="2404805"/>
            <a:ext cx="1872000" cy="18720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grpSp>
        <p:nvGrpSpPr>
          <p:cNvPr id="13" name="Group 12"/>
          <p:cNvGrpSpPr/>
          <p:nvPr/>
        </p:nvGrpSpPr>
        <p:grpSpPr>
          <a:xfrm>
            <a:off x="2470230" y="2749330"/>
            <a:ext cx="506730" cy="510064"/>
            <a:chOff x="2370156" y="2276103"/>
            <a:chExt cx="506730" cy="510064"/>
          </a:xfrm>
        </p:grpSpPr>
        <p:sp>
          <p:nvSpPr>
            <p:cNvPr id="14" name="Freeform 65"/>
            <p:cNvSpPr>
              <a:spLocks noEditPoints="1"/>
            </p:cNvSpPr>
            <p:nvPr/>
          </p:nvSpPr>
          <p:spPr bwMode="auto">
            <a:xfrm>
              <a:off x="2432386" y="2276103"/>
              <a:ext cx="96679" cy="96679"/>
            </a:xfrm>
            <a:custGeom>
              <a:avLst/>
              <a:gdLst>
                <a:gd name="T0" fmla="*/ 64 w 129"/>
                <a:gd name="T1" fmla="*/ 128 h 128"/>
                <a:gd name="T2" fmla="*/ 129 w 129"/>
                <a:gd name="T3" fmla="*/ 64 h 128"/>
                <a:gd name="T4" fmla="*/ 64 w 129"/>
                <a:gd name="T5" fmla="*/ 0 h 128"/>
                <a:gd name="T6" fmla="*/ 0 w 129"/>
                <a:gd name="T7" fmla="*/ 64 h 128"/>
                <a:gd name="T8" fmla="*/ 64 w 129"/>
                <a:gd name="T9" fmla="*/ 128 h 128"/>
                <a:gd name="T10" fmla="*/ 64 w 129"/>
                <a:gd name="T11" fmla="*/ 14 h 128"/>
                <a:gd name="T12" fmla="*/ 115 w 129"/>
                <a:gd name="T13" fmla="*/ 64 h 128"/>
                <a:gd name="T14" fmla="*/ 64 w 129"/>
                <a:gd name="T15" fmla="*/ 114 h 128"/>
                <a:gd name="T16" fmla="*/ 14 w 129"/>
                <a:gd name="T17" fmla="*/ 64 h 128"/>
                <a:gd name="T18" fmla="*/ 64 w 129"/>
                <a:gd name="T19" fmla="*/ 14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8">
                  <a:moveTo>
                    <a:pt x="64" y="128"/>
                  </a:moveTo>
                  <a:cubicBezTo>
                    <a:pt x="100" y="128"/>
                    <a:pt x="129" y="100"/>
                    <a:pt x="129" y="64"/>
                  </a:cubicBezTo>
                  <a:cubicBezTo>
                    <a:pt x="129" y="28"/>
                    <a:pt x="100" y="0"/>
                    <a:pt x="64" y="0"/>
                  </a:cubicBezTo>
                  <a:cubicBezTo>
                    <a:pt x="29" y="0"/>
                    <a:pt x="0" y="28"/>
                    <a:pt x="0" y="64"/>
                  </a:cubicBezTo>
                  <a:cubicBezTo>
                    <a:pt x="0" y="100"/>
                    <a:pt x="29" y="128"/>
                    <a:pt x="64" y="128"/>
                  </a:cubicBezTo>
                  <a:moveTo>
                    <a:pt x="64" y="14"/>
                  </a:moveTo>
                  <a:cubicBezTo>
                    <a:pt x="92" y="14"/>
                    <a:pt x="115" y="36"/>
                    <a:pt x="115" y="64"/>
                  </a:cubicBezTo>
                  <a:cubicBezTo>
                    <a:pt x="115" y="92"/>
                    <a:pt x="92" y="114"/>
                    <a:pt x="64" y="114"/>
                  </a:cubicBezTo>
                  <a:cubicBezTo>
                    <a:pt x="37" y="114"/>
                    <a:pt x="14" y="92"/>
                    <a:pt x="14" y="64"/>
                  </a:cubicBezTo>
                  <a:cubicBezTo>
                    <a:pt x="14" y="36"/>
                    <a:pt x="37" y="14"/>
                    <a:pt x="64" y="14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" name="Freeform 66"/>
            <p:cNvSpPr>
              <a:spLocks noEditPoints="1"/>
            </p:cNvSpPr>
            <p:nvPr/>
          </p:nvSpPr>
          <p:spPr bwMode="auto">
            <a:xfrm>
              <a:off x="2719088" y="2276103"/>
              <a:ext cx="96679" cy="96679"/>
            </a:xfrm>
            <a:custGeom>
              <a:avLst/>
              <a:gdLst>
                <a:gd name="T0" fmla="*/ 64 w 129"/>
                <a:gd name="T1" fmla="*/ 128 h 128"/>
                <a:gd name="T2" fmla="*/ 129 w 129"/>
                <a:gd name="T3" fmla="*/ 64 h 128"/>
                <a:gd name="T4" fmla="*/ 64 w 129"/>
                <a:gd name="T5" fmla="*/ 0 h 128"/>
                <a:gd name="T6" fmla="*/ 0 w 129"/>
                <a:gd name="T7" fmla="*/ 64 h 128"/>
                <a:gd name="T8" fmla="*/ 64 w 129"/>
                <a:gd name="T9" fmla="*/ 128 h 128"/>
                <a:gd name="T10" fmla="*/ 64 w 129"/>
                <a:gd name="T11" fmla="*/ 14 h 128"/>
                <a:gd name="T12" fmla="*/ 115 w 129"/>
                <a:gd name="T13" fmla="*/ 64 h 128"/>
                <a:gd name="T14" fmla="*/ 64 w 129"/>
                <a:gd name="T15" fmla="*/ 114 h 128"/>
                <a:gd name="T16" fmla="*/ 14 w 129"/>
                <a:gd name="T17" fmla="*/ 64 h 128"/>
                <a:gd name="T18" fmla="*/ 64 w 129"/>
                <a:gd name="T19" fmla="*/ 14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9" h="128">
                  <a:moveTo>
                    <a:pt x="64" y="128"/>
                  </a:moveTo>
                  <a:cubicBezTo>
                    <a:pt x="100" y="128"/>
                    <a:pt x="129" y="100"/>
                    <a:pt x="129" y="64"/>
                  </a:cubicBezTo>
                  <a:cubicBezTo>
                    <a:pt x="129" y="28"/>
                    <a:pt x="100" y="0"/>
                    <a:pt x="64" y="0"/>
                  </a:cubicBezTo>
                  <a:cubicBezTo>
                    <a:pt x="29" y="0"/>
                    <a:pt x="0" y="28"/>
                    <a:pt x="0" y="64"/>
                  </a:cubicBezTo>
                  <a:cubicBezTo>
                    <a:pt x="0" y="100"/>
                    <a:pt x="29" y="128"/>
                    <a:pt x="64" y="128"/>
                  </a:cubicBezTo>
                  <a:moveTo>
                    <a:pt x="64" y="14"/>
                  </a:moveTo>
                  <a:cubicBezTo>
                    <a:pt x="92" y="14"/>
                    <a:pt x="115" y="36"/>
                    <a:pt x="115" y="64"/>
                  </a:cubicBezTo>
                  <a:cubicBezTo>
                    <a:pt x="115" y="92"/>
                    <a:pt x="92" y="114"/>
                    <a:pt x="64" y="114"/>
                  </a:cubicBezTo>
                  <a:cubicBezTo>
                    <a:pt x="37" y="114"/>
                    <a:pt x="14" y="92"/>
                    <a:pt x="14" y="64"/>
                  </a:cubicBezTo>
                  <a:cubicBezTo>
                    <a:pt x="14" y="36"/>
                    <a:pt x="37" y="14"/>
                    <a:pt x="64" y="14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" name="Freeform 67"/>
            <p:cNvSpPr>
              <a:spLocks noEditPoints="1"/>
            </p:cNvSpPr>
            <p:nvPr/>
          </p:nvSpPr>
          <p:spPr bwMode="auto">
            <a:xfrm>
              <a:off x="2370156" y="2383894"/>
              <a:ext cx="506730" cy="402273"/>
            </a:xfrm>
            <a:custGeom>
              <a:avLst/>
              <a:gdLst>
                <a:gd name="T0" fmla="*/ 617 w 675"/>
                <a:gd name="T1" fmla="*/ 40 h 534"/>
                <a:gd name="T2" fmla="*/ 454 w 675"/>
                <a:gd name="T3" fmla="*/ 39 h 534"/>
                <a:gd name="T4" fmla="*/ 338 w 675"/>
                <a:gd name="T5" fmla="*/ 180 h 534"/>
                <a:gd name="T6" fmla="*/ 222 w 675"/>
                <a:gd name="T7" fmla="*/ 39 h 534"/>
                <a:gd name="T8" fmla="*/ 59 w 675"/>
                <a:gd name="T9" fmla="*/ 40 h 534"/>
                <a:gd name="T10" fmla="*/ 6 w 675"/>
                <a:gd name="T11" fmla="*/ 161 h 534"/>
                <a:gd name="T12" fmla="*/ 79 w 675"/>
                <a:gd name="T13" fmla="*/ 283 h 534"/>
                <a:gd name="T14" fmla="*/ 108 w 675"/>
                <a:gd name="T15" fmla="*/ 533 h 534"/>
                <a:gd name="T16" fmla="*/ 161 w 675"/>
                <a:gd name="T17" fmla="*/ 506 h 534"/>
                <a:gd name="T18" fmla="*/ 223 w 675"/>
                <a:gd name="T19" fmla="*/ 508 h 534"/>
                <a:gd name="T20" fmla="*/ 233 w 675"/>
                <a:gd name="T21" fmla="*/ 181 h 534"/>
                <a:gd name="T22" fmla="*/ 338 w 675"/>
                <a:gd name="T23" fmla="*/ 235 h 534"/>
                <a:gd name="T24" fmla="*/ 441 w 675"/>
                <a:gd name="T25" fmla="*/ 183 h 534"/>
                <a:gd name="T26" fmla="*/ 453 w 675"/>
                <a:gd name="T27" fmla="*/ 506 h 534"/>
                <a:gd name="T28" fmla="*/ 515 w 675"/>
                <a:gd name="T29" fmla="*/ 507 h 534"/>
                <a:gd name="T30" fmla="*/ 567 w 675"/>
                <a:gd name="T31" fmla="*/ 533 h 534"/>
                <a:gd name="T32" fmla="*/ 599 w 675"/>
                <a:gd name="T33" fmla="*/ 506 h 534"/>
                <a:gd name="T34" fmla="*/ 623 w 675"/>
                <a:gd name="T35" fmla="*/ 269 h 534"/>
                <a:gd name="T36" fmla="*/ 243 w 675"/>
                <a:gd name="T37" fmla="*/ 172 h 534"/>
                <a:gd name="T38" fmla="*/ 205 w 675"/>
                <a:gd name="T39" fmla="*/ 74 h 534"/>
                <a:gd name="T40" fmla="*/ 199 w 675"/>
                <a:gd name="T41" fmla="*/ 133 h 534"/>
                <a:gd name="T42" fmla="*/ 207 w 675"/>
                <a:gd name="T43" fmla="*/ 441 h 534"/>
                <a:gd name="T44" fmla="*/ 209 w 675"/>
                <a:gd name="T45" fmla="*/ 506 h 534"/>
                <a:gd name="T46" fmla="*/ 157 w 675"/>
                <a:gd name="T47" fmla="*/ 276 h 534"/>
                <a:gd name="T48" fmla="*/ 125 w 675"/>
                <a:gd name="T49" fmla="*/ 506 h 534"/>
                <a:gd name="T50" fmla="*/ 90 w 675"/>
                <a:gd name="T51" fmla="*/ 506 h 534"/>
                <a:gd name="T52" fmla="*/ 93 w 675"/>
                <a:gd name="T53" fmla="*/ 276 h 534"/>
                <a:gd name="T54" fmla="*/ 93 w 675"/>
                <a:gd name="T55" fmla="*/ 229 h 534"/>
                <a:gd name="T56" fmla="*/ 81 w 675"/>
                <a:gd name="T57" fmla="*/ 105 h 534"/>
                <a:gd name="T58" fmla="*/ 69 w 675"/>
                <a:gd name="T59" fmla="*/ 203 h 534"/>
                <a:gd name="T60" fmla="*/ 82 w 675"/>
                <a:gd name="T61" fmla="*/ 240 h 534"/>
                <a:gd name="T62" fmla="*/ 80 w 675"/>
                <a:gd name="T63" fmla="*/ 268 h 534"/>
                <a:gd name="T64" fmla="*/ 20 w 675"/>
                <a:gd name="T65" fmla="*/ 128 h 534"/>
                <a:gd name="T66" fmla="*/ 145 w 675"/>
                <a:gd name="T67" fmla="*/ 14 h 534"/>
                <a:gd name="T68" fmla="*/ 265 w 675"/>
                <a:gd name="T69" fmla="*/ 141 h 534"/>
                <a:gd name="T70" fmla="*/ 331 w 675"/>
                <a:gd name="T71" fmla="*/ 193 h 534"/>
                <a:gd name="T72" fmla="*/ 343 w 675"/>
                <a:gd name="T73" fmla="*/ 216 h 534"/>
                <a:gd name="T74" fmla="*/ 80 w 675"/>
                <a:gd name="T75" fmla="*/ 131 h 534"/>
                <a:gd name="T76" fmla="*/ 80 w 675"/>
                <a:gd name="T77" fmla="*/ 131 h 534"/>
                <a:gd name="T78" fmla="*/ 596 w 675"/>
                <a:gd name="T79" fmla="*/ 268 h 534"/>
                <a:gd name="T80" fmla="*/ 594 w 675"/>
                <a:gd name="T81" fmla="*/ 240 h 534"/>
                <a:gd name="T82" fmla="*/ 606 w 675"/>
                <a:gd name="T83" fmla="*/ 203 h 534"/>
                <a:gd name="T84" fmla="*/ 595 w 675"/>
                <a:gd name="T85" fmla="*/ 105 h 534"/>
                <a:gd name="T86" fmla="*/ 583 w 675"/>
                <a:gd name="T87" fmla="*/ 229 h 534"/>
                <a:gd name="T88" fmla="*/ 583 w 675"/>
                <a:gd name="T89" fmla="*/ 276 h 534"/>
                <a:gd name="T90" fmla="*/ 585 w 675"/>
                <a:gd name="T91" fmla="*/ 506 h 534"/>
                <a:gd name="T92" fmla="*/ 551 w 675"/>
                <a:gd name="T93" fmla="*/ 505 h 534"/>
                <a:gd name="T94" fmla="*/ 519 w 675"/>
                <a:gd name="T95" fmla="*/ 276 h 534"/>
                <a:gd name="T96" fmla="*/ 467 w 675"/>
                <a:gd name="T97" fmla="*/ 506 h 534"/>
                <a:gd name="T98" fmla="*/ 469 w 675"/>
                <a:gd name="T99" fmla="*/ 441 h 534"/>
                <a:gd name="T100" fmla="*/ 477 w 675"/>
                <a:gd name="T101" fmla="*/ 133 h 534"/>
                <a:gd name="T102" fmla="*/ 471 w 675"/>
                <a:gd name="T103" fmla="*/ 74 h 534"/>
                <a:gd name="T104" fmla="*/ 433 w 675"/>
                <a:gd name="T105" fmla="*/ 172 h 534"/>
                <a:gd name="T106" fmla="*/ 351 w 675"/>
                <a:gd name="T107" fmla="*/ 190 h 534"/>
                <a:gd name="T108" fmla="*/ 411 w 675"/>
                <a:gd name="T109" fmla="*/ 141 h 534"/>
                <a:gd name="T110" fmla="*/ 531 w 675"/>
                <a:gd name="T111" fmla="*/ 14 h 534"/>
                <a:gd name="T112" fmla="*/ 656 w 675"/>
                <a:gd name="T113" fmla="*/ 128 h 534"/>
                <a:gd name="T114" fmla="*/ 610 w 675"/>
                <a:gd name="T115" fmla="*/ 149 h 5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675" h="534">
                  <a:moveTo>
                    <a:pt x="668" y="121"/>
                  </a:moveTo>
                  <a:cubicBezTo>
                    <a:pt x="668" y="121"/>
                    <a:pt x="668" y="121"/>
                    <a:pt x="668" y="121"/>
                  </a:cubicBezTo>
                  <a:cubicBezTo>
                    <a:pt x="617" y="40"/>
                    <a:pt x="617" y="40"/>
                    <a:pt x="617" y="40"/>
                  </a:cubicBezTo>
                  <a:cubicBezTo>
                    <a:pt x="598" y="13"/>
                    <a:pt x="587" y="0"/>
                    <a:pt x="531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476" y="0"/>
                    <a:pt x="462" y="25"/>
                    <a:pt x="454" y="39"/>
                  </a:cubicBezTo>
                  <a:cubicBezTo>
                    <a:pt x="454" y="40"/>
                    <a:pt x="454" y="40"/>
                    <a:pt x="454" y="40"/>
                  </a:cubicBezTo>
                  <a:cubicBezTo>
                    <a:pt x="443" y="59"/>
                    <a:pt x="405" y="123"/>
                    <a:pt x="400" y="133"/>
                  </a:cubicBezTo>
                  <a:cubicBezTo>
                    <a:pt x="393" y="138"/>
                    <a:pt x="358" y="165"/>
                    <a:pt x="338" y="180"/>
                  </a:cubicBezTo>
                  <a:cubicBezTo>
                    <a:pt x="322" y="168"/>
                    <a:pt x="296" y="148"/>
                    <a:pt x="276" y="133"/>
                  </a:cubicBezTo>
                  <a:cubicBezTo>
                    <a:pt x="270" y="123"/>
                    <a:pt x="233" y="59"/>
                    <a:pt x="222" y="40"/>
                  </a:cubicBezTo>
                  <a:cubicBezTo>
                    <a:pt x="222" y="39"/>
                    <a:pt x="222" y="39"/>
                    <a:pt x="222" y="39"/>
                  </a:cubicBezTo>
                  <a:cubicBezTo>
                    <a:pt x="214" y="25"/>
                    <a:pt x="200" y="0"/>
                    <a:pt x="145" y="0"/>
                  </a:cubicBezTo>
                  <a:cubicBezTo>
                    <a:pt x="145" y="0"/>
                    <a:pt x="145" y="0"/>
                    <a:pt x="145" y="0"/>
                  </a:cubicBezTo>
                  <a:cubicBezTo>
                    <a:pt x="89" y="0"/>
                    <a:pt x="78" y="13"/>
                    <a:pt x="59" y="40"/>
                  </a:cubicBezTo>
                  <a:cubicBezTo>
                    <a:pt x="8" y="121"/>
                    <a:pt x="8" y="121"/>
                    <a:pt x="8" y="121"/>
                  </a:cubicBezTo>
                  <a:cubicBezTo>
                    <a:pt x="8" y="121"/>
                    <a:pt x="8" y="121"/>
                    <a:pt x="8" y="121"/>
                  </a:cubicBezTo>
                  <a:cubicBezTo>
                    <a:pt x="1" y="134"/>
                    <a:pt x="0" y="148"/>
                    <a:pt x="6" y="161"/>
                  </a:cubicBezTo>
                  <a:cubicBezTo>
                    <a:pt x="53" y="270"/>
                    <a:pt x="53" y="270"/>
                    <a:pt x="53" y="270"/>
                  </a:cubicBezTo>
                  <a:cubicBezTo>
                    <a:pt x="57" y="278"/>
                    <a:pt x="65" y="283"/>
                    <a:pt x="75" y="283"/>
                  </a:cubicBezTo>
                  <a:cubicBezTo>
                    <a:pt x="76" y="283"/>
                    <a:pt x="77" y="283"/>
                    <a:pt x="79" y="283"/>
                  </a:cubicBezTo>
                  <a:cubicBezTo>
                    <a:pt x="77" y="459"/>
                    <a:pt x="77" y="503"/>
                    <a:pt x="77" y="506"/>
                  </a:cubicBezTo>
                  <a:cubicBezTo>
                    <a:pt x="77" y="507"/>
                    <a:pt x="77" y="507"/>
                    <a:pt x="77" y="508"/>
                  </a:cubicBezTo>
                  <a:cubicBezTo>
                    <a:pt x="78" y="523"/>
                    <a:pt x="92" y="534"/>
                    <a:pt x="108" y="533"/>
                  </a:cubicBezTo>
                  <a:cubicBezTo>
                    <a:pt x="125" y="533"/>
                    <a:pt x="138" y="521"/>
                    <a:pt x="139" y="507"/>
                  </a:cubicBezTo>
                  <a:cubicBezTo>
                    <a:pt x="150" y="367"/>
                    <a:pt x="150" y="367"/>
                    <a:pt x="150" y="367"/>
                  </a:cubicBezTo>
                  <a:cubicBezTo>
                    <a:pt x="161" y="506"/>
                    <a:pt x="161" y="506"/>
                    <a:pt x="161" y="506"/>
                  </a:cubicBezTo>
                  <a:cubicBezTo>
                    <a:pt x="162" y="521"/>
                    <a:pt x="175" y="533"/>
                    <a:pt x="191" y="533"/>
                  </a:cubicBezTo>
                  <a:cubicBezTo>
                    <a:pt x="192" y="533"/>
                    <a:pt x="192" y="534"/>
                    <a:pt x="192" y="534"/>
                  </a:cubicBezTo>
                  <a:cubicBezTo>
                    <a:pt x="208" y="534"/>
                    <a:pt x="222" y="522"/>
                    <a:pt x="223" y="508"/>
                  </a:cubicBezTo>
                  <a:cubicBezTo>
                    <a:pt x="223" y="507"/>
                    <a:pt x="223" y="507"/>
                    <a:pt x="223" y="506"/>
                  </a:cubicBezTo>
                  <a:cubicBezTo>
                    <a:pt x="223" y="497"/>
                    <a:pt x="218" y="302"/>
                    <a:pt x="214" y="155"/>
                  </a:cubicBezTo>
                  <a:cubicBezTo>
                    <a:pt x="233" y="181"/>
                    <a:pt x="233" y="181"/>
                    <a:pt x="233" y="181"/>
                  </a:cubicBezTo>
                  <a:cubicBezTo>
                    <a:pt x="233" y="182"/>
                    <a:pt x="234" y="183"/>
                    <a:pt x="235" y="183"/>
                  </a:cubicBezTo>
                  <a:cubicBezTo>
                    <a:pt x="321" y="232"/>
                    <a:pt x="321" y="232"/>
                    <a:pt x="321" y="232"/>
                  </a:cubicBezTo>
                  <a:cubicBezTo>
                    <a:pt x="326" y="235"/>
                    <a:pt x="332" y="236"/>
                    <a:pt x="338" y="235"/>
                  </a:cubicBezTo>
                  <a:cubicBezTo>
                    <a:pt x="339" y="235"/>
                    <a:pt x="341" y="235"/>
                    <a:pt x="343" y="235"/>
                  </a:cubicBezTo>
                  <a:cubicBezTo>
                    <a:pt x="347" y="235"/>
                    <a:pt x="351" y="234"/>
                    <a:pt x="354" y="232"/>
                  </a:cubicBezTo>
                  <a:cubicBezTo>
                    <a:pt x="441" y="183"/>
                    <a:pt x="441" y="183"/>
                    <a:pt x="441" y="183"/>
                  </a:cubicBezTo>
                  <a:cubicBezTo>
                    <a:pt x="442" y="183"/>
                    <a:pt x="442" y="182"/>
                    <a:pt x="443" y="181"/>
                  </a:cubicBezTo>
                  <a:cubicBezTo>
                    <a:pt x="462" y="155"/>
                    <a:pt x="462" y="155"/>
                    <a:pt x="462" y="155"/>
                  </a:cubicBezTo>
                  <a:cubicBezTo>
                    <a:pt x="458" y="302"/>
                    <a:pt x="453" y="497"/>
                    <a:pt x="453" y="506"/>
                  </a:cubicBezTo>
                  <a:cubicBezTo>
                    <a:pt x="453" y="507"/>
                    <a:pt x="453" y="507"/>
                    <a:pt x="453" y="508"/>
                  </a:cubicBezTo>
                  <a:cubicBezTo>
                    <a:pt x="454" y="523"/>
                    <a:pt x="468" y="534"/>
                    <a:pt x="485" y="533"/>
                  </a:cubicBezTo>
                  <a:cubicBezTo>
                    <a:pt x="501" y="533"/>
                    <a:pt x="514" y="521"/>
                    <a:pt x="515" y="507"/>
                  </a:cubicBezTo>
                  <a:cubicBezTo>
                    <a:pt x="526" y="367"/>
                    <a:pt x="526" y="367"/>
                    <a:pt x="526" y="367"/>
                  </a:cubicBezTo>
                  <a:cubicBezTo>
                    <a:pt x="537" y="506"/>
                    <a:pt x="537" y="506"/>
                    <a:pt x="537" y="506"/>
                  </a:cubicBezTo>
                  <a:cubicBezTo>
                    <a:pt x="538" y="521"/>
                    <a:pt x="551" y="533"/>
                    <a:pt x="567" y="533"/>
                  </a:cubicBezTo>
                  <a:cubicBezTo>
                    <a:pt x="568" y="533"/>
                    <a:pt x="568" y="534"/>
                    <a:pt x="568" y="534"/>
                  </a:cubicBezTo>
                  <a:cubicBezTo>
                    <a:pt x="584" y="534"/>
                    <a:pt x="598" y="522"/>
                    <a:pt x="599" y="508"/>
                  </a:cubicBezTo>
                  <a:cubicBezTo>
                    <a:pt x="599" y="507"/>
                    <a:pt x="599" y="507"/>
                    <a:pt x="599" y="506"/>
                  </a:cubicBezTo>
                  <a:cubicBezTo>
                    <a:pt x="599" y="503"/>
                    <a:pt x="599" y="459"/>
                    <a:pt x="597" y="283"/>
                  </a:cubicBezTo>
                  <a:cubicBezTo>
                    <a:pt x="598" y="283"/>
                    <a:pt x="600" y="283"/>
                    <a:pt x="601" y="283"/>
                  </a:cubicBezTo>
                  <a:cubicBezTo>
                    <a:pt x="610" y="283"/>
                    <a:pt x="619" y="278"/>
                    <a:pt x="623" y="269"/>
                  </a:cubicBezTo>
                  <a:cubicBezTo>
                    <a:pt x="670" y="161"/>
                    <a:pt x="670" y="161"/>
                    <a:pt x="670" y="161"/>
                  </a:cubicBezTo>
                  <a:cubicBezTo>
                    <a:pt x="675" y="148"/>
                    <a:pt x="675" y="134"/>
                    <a:pt x="668" y="121"/>
                  </a:cubicBezTo>
                  <a:moveTo>
                    <a:pt x="243" y="172"/>
                  </a:moveTo>
                  <a:cubicBezTo>
                    <a:pt x="213" y="130"/>
                    <a:pt x="213" y="130"/>
                    <a:pt x="213" y="130"/>
                  </a:cubicBezTo>
                  <a:cubicBezTo>
                    <a:pt x="213" y="113"/>
                    <a:pt x="212" y="96"/>
                    <a:pt x="212" y="81"/>
                  </a:cubicBezTo>
                  <a:cubicBezTo>
                    <a:pt x="212" y="77"/>
                    <a:pt x="209" y="74"/>
                    <a:pt x="205" y="74"/>
                  </a:cubicBezTo>
                  <a:cubicBezTo>
                    <a:pt x="205" y="74"/>
                    <a:pt x="205" y="74"/>
                    <a:pt x="205" y="74"/>
                  </a:cubicBezTo>
                  <a:cubicBezTo>
                    <a:pt x="201" y="74"/>
                    <a:pt x="198" y="77"/>
                    <a:pt x="198" y="81"/>
                  </a:cubicBezTo>
                  <a:cubicBezTo>
                    <a:pt x="198" y="81"/>
                    <a:pt x="198" y="101"/>
                    <a:pt x="199" y="133"/>
                  </a:cubicBezTo>
                  <a:cubicBezTo>
                    <a:pt x="199" y="133"/>
                    <a:pt x="199" y="133"/>
                    <a:pt x="199" y="133"/>
                  </a:cubicBezTo>
                  <a:cubicBezTo>
                    <a:pt x="200" y="174"/>
                    <a:pt x="202" y="234"/>
                    <a:pt x="203" y="294"/>
                  </a:cubicBezTo>
                  <a:cubicBezTo>
                    <a:pt x="205" y="347"/>
                    <a:pt x="206" y="401"/>
                    <a:pt x="207" y="441"/>
                  </a:cubicBezTo>
                  <a:cubicBezTo>
                    <a:pt x="208" y="461"/>
                    <a:pt x="208" y="477"/>
                    <a:pt x="209" y="489"/>
                  </a:cubicBezTo>
                  <a:cubicBezTo>
                    <a:pt x="209" y="498"/>
                    <a:pt x="209" y="503"/>
                    <a:pt x="209" y="506"/>
                  </a:cubicBezTo>
                  <a:cubicBezTo>
                    <a:pt x="209" y="506"/>
                    <a:pt x="209" y="506"/>
                    <a:pt x="209" y="506"/>
                  </a:cubicBezTo>
                  <a:cubicBezTo>
                    <a:pt x="208" y="514"/>
                    <a:pt x="201" y="520"/>
                    <a:pt x="192" y="519"/>
                  </a:cubicBezTo>
                  <a:cubicBezTo>
                    <a:pt x="183" y="519"/>
                    <a:pt x="175" y="513"/>
                    <a:pt x="175" y="505"/>
                  </a:cubicBezTo>
                  <a:cubicBezTo>
                    <a:pt x="157" y="276"/>
                    <a:pt x="157" y="276"/>
                    <a:pt x="157" y="276"/>
                  </a:cubicBezTo>
                  <a:cubicBezTo>
                    <a:pt x="157" y="273"/>
                    <a:pt x="154" y="270"/>
                    <a:pt x="150" y="270"/>
                  </a:cubicBezTo>
                  <a:cubicBezTo>
                    <a:pt x="146" y="270"/>
                    <a:pt x="143" y="273"/>
                    <a:pt x="143" y="276"/>
                  </a:cubicBezTo>
                  <a:cubicBezTo>
                    <a:pt x="125" y="506"/>
                    <a:pt x="125" y="506"/>
                    <a:pt x="125" y="506"/>
                  </a:cubicBezTo>
                  <a:cubicBezTo>
                    <a:pt x="125" y="513"/>
                    <a:pt x="117" y="519"/>
                    <a:pt x="108" y="519"/>
                  </a:cubicBezTo>
                  <a:cubicBezTo>
                    <a:pt x="99" y="520"/>
                    <a:pt x="91" y="514"/>
                    <a:pt x="91" y="506"/>
                  </a:cubicBezTo>
                  <a:cubicBezTo>
                    <a:pt x="90" y="506"/>
                    <a:pt x="90" y="506"/>
                    <a:pt x="90" y="506"/>
                  </a:cubicBezTo>
                  <a:cubicBezTo>
                    <a:pt x="91" y="503"/>
                    <a:pt x="91" y="497"/>
                    <a:pt x="91" y="486"/>
                  </a:cubicBezTo>
                  <a:cubicBezTo>
                    <a:pt x="91" y="473"/>
                    <a:pt x="91" y="454"/>
                    <a:pt x="91" y="432"/>
                  </a:cubicBezTo>
                  <a:cubicBezTo>
                    <a:pt x="92" y="389"/>
                    <a:pt x="92" y="332"/>
                    <a:pt x="93" y="276"/>
                  </a:cubicBezTo>
                  <a:cubicBezTo>
                    <a:pt x="100" y="270"/>
                    <a:pt x="103" y="261"/>
                    <a:pt x="101" y="252"/>
                  </a:cubicBezTo>
                  <a:cubicBezTo>
                    <a:pt x="101" y="252"/>
                    <a:pt x="101" y="251"/>
                    <a:pt x="101" y="251"/>
                  </a:cubicBezTo>
                  <a:cubicBezTo>
                    <a:pt x="100" y="250"/>
                    <a:pt x="97" y="241"/>
                    <a:pt x="93" y="229"/>
                  </a:cubicBezTo>
                  <a:cubicBezTo>
                    <a:pt x="94" y="150"/>
                    <a:pt x="94" y="109"/>
                    <a:pt x="94" y="109"/>
                  </a:cubicBezTo>
                  <a:cubicBezTo>
                    <a:pt x="94" y="106"/>
                    <a:pt x="92" y="103"/>
                    <a:pt x="89" y="102"/>
                  </a:cubicBezTo>
                  <a:cubicBezTo>
                    <a:pt x="86" y="101"/>
                    <a:pt x="83" y="102"/>
                    <a:pt x="81" y="105"/>
                  </a:cubicBezTo>
                  <a:cubicBezTo>
                    <a:pt x="52" y="144"/>
                    <a:pt x="52" y="144"/>
                    <a:pt x="52" y="144"/>
                  </a:cubicBezTo>
                  <a:cubicBezTo>
                    <a:pt x="51" y="146"/>
                    <a:pt x="51" y="148"/>
                    <a:pt x="51" y="150"/>
                  </a:cubicBezTo>
                  <a:cubicBezTo>
                    <a:pt x="51" y="150"/>
                    <a:pt x="60" y="177"/>
                    <a:pt x="69" y="203"/>
                  </a:cubicBezTo>
                  <a:cubicBezTo>
                    <a:pt x="73" y="213"/>
                    <a:pt x="76" y="223"/>
                    <a:pt x="79" y="232"/>
                  </a:cubicBezTo>
                  <a:cubicBezTo>
                    <a:pt x="79" y="232"/>
                    <a:pt x="79" y="232"/>
                    <a:pt x="79" y="232"/>
                  </a:cubicBezTo>
                  <a:cubicBezTo>
                    <a:pt x="80" y="235"/>
                    <a:pt x="81" y="237"/>
                    <a:pt x="82" y="240"/>
                  </a:cubicBezTo>
                  <a:cubicBezTo>
                    <a:pt x="85" y="248"/>
                    <a:pt x="86" y="252"/>
                    <a:pt x="88" y="256"/>
                  </a:cubicBezTo>
                  <a:cubicBezTo>
                    <a:pt x="88" y="256"/>
                    <a:pt x="88" y="256"/>
                    <a:pt x="88" y="256"/>
                  </a:cubicBezTo>
                  <a:cubicBezTo>
                    <a:pt x="89" y="260"/>
                    <a:pt x="85" y="266"/>
                    <a:pt x="80" y="268"/>
                  </a:cubicBezTo>
                  <a:cubicBezTo>
                    <a:pt x="74" y="270"/>
                    <a:pt x="68" y="268"/>
                    <a:pt x="66" y="264"/>
                  </a:cubicBezTo>
                  <a:cubicBezTo>
                    <a:pt x="19" y="156"/>
                    <a:pt x="19" y="156"/>
                    <a:pt x="19" y="156"/>
                  </a:cubicBezTo>
                  <a:cubicBezTo>
                    <a:pt x="15" y="147"/>
                    <a:pt x="15" y="137"/>
                    <a:pt x="20" y="128"/>
                  </a:cubicBezTo>
                  <a:cubicBezTo>
                    <a:pt x="70" y="48"/>
                    <a:pt x="70" y="48"/>
                    <a:pt x="70" y="48"/>
                  </a:cubicBezTo>
                  <a:cubicBezTo>
                    <a:pt x="87" y="24"/>
                    <a:pt x="94" y="14"/>
                    <a:pt x="145" y="14"/>
                  </a:cubicBezTo>
                  <a:cubicBezTo>
                    <a:pt x="145" y="14"/>
                    <a:pt x="145" y="14"/>
                    <a:pt x="145" y="14"/>
                  </a:cubicBezTo>
                  <a:cubicBezTo>
                    <a:pt x="192" y="14"/>
                    <a:pt x="203" y="33"/>
                    <a:pt x="210" y="45"/>
                  </a:cubicBezTo>
                  <a:cubicBezTo>
                    <a:pt x="210" y="46"/>
                    <a:pt x="210" y="46"/>
                    <a:pt x="210" y="46"/>
                  </a:cubicBezTo>
                  <a:cubicBezTo>
                    <a:pt x="222" y="68"/>
                    <a:pt x="264" y="140"/>
                    <a:pt x="265" y="141"/>
                  </a:cubicBezTo>
                  <a:cubicBezTo>
                    <a:pt x="265" y="142"/>
                    <a:pt x="266" y="143"/>
                    <a:pt x="266" y="143"/>
                  </a:cubicBezTo>
                  <a:cubicBezTo>
                    <a:pt x="266" y="143"/>
                    <a:pt x="286" y="158"/>
                    <a:pt x="305" y="172"/>
                  </a:cubicBezTo>
                  <a:cubicBezTo>
                    <a:pt x="315" y="180"/>
                    <a:pt x="324" y="187"/>
                    <a:pt x="331" y="193"/>
                  </a:cubicBezTo>
                  <a:cubicBezTo>
                    <a:pt x="337" y="197"/>
                    <a:pt x="341" y="199"/>
                    <a:pt x="343" y="201"/>
                  </a:cubicBezTo>
                  <a:cubicBezTo>
                    <a:pt x="343" y="201"/>
                    <a:pt x="343" y="201"/>
                    <a:pt x="343" y="201"/>
                  </a:cubicBezTo>
                  <a:cubicBezTo>
                    <a:pt x="347" y="205"/>
                    <a:pt x="347" y="211"/>
                    <a:pt x="343" y="216"/>
                  </a:cubicBezTo>
                  <a:cubicBezTo>
                    <a:pt x="340" y="221"/>
                    <a:pt x="333" y="223"/>
                    <a:pt x="329" y="220"/>
                  </a:cubicBezTo>
                  <a:lnTo>
                    <a:pt x="243" y="172"/>
                  </a:lnTo>
                  <a:close/>
                  <a:moveTo>
                    <a:pt x="80" y="131"/>
                  </a:moveTo>
                  <a:cubicBezTo>
                    <a:pt x="80" y="144"/>
                    <a:pt x="80" y="163"/>
                    <a:pt x="79" y="189"/>
                  </a:cubicBezTo>
                  <a:cubicBezTo>
                    <a:pt x="75" y="175"/>
                    <a:pt x="70" y="162"/>
                    <a:pt x="66" y="149"/>
                  </a:cubicBezTo>
                  <a:lnTo>
                    <a:pt x="80" y="131"/>
                  </a:lnTo>
                  <a:close/>
                  <a:moveTo>
                    <a:pt x="657" y="156"/>
                  </a:moveTo>
                  <a:cubicBezTo>
                    <a:pt x="610" y="264"/>
                    <a:pt x="610" y="264"/>
                    <a:pt x="610" y="264"/>
                  </a:cubicBezTo>
                  <a:cubicBezTo>
                    <a:pt x="608" y="268"/>
                    <a:pt x="602" y="270"/>
                    <a:pt x="596" y="268"/>
                  </a:cubicBezTo>
                  <a:cubicBezTo>
                    <a:pt x="591" y="266"/>
                    <a:pt x="587" y="260"/>
                    <a:pt x="588" y="256"/>
                  </a:cubicBezTo>
                  <a:cubicBezTo>
                    <a:pt x="588" y="256"/>
                    <a:pt x="588" y="256"/>
                    <a:pt x="588" y="256"/>
                  </a:cubicBezTo>
                  <a:cubicBezTo>
                    <a:pt x="590" y="252"/>
                    <a:pt x="591" y="248"/>
                    <a:pt x="594" y="240"/>
                  </a:cubicBezTo>
                  <a:cubicBezTo>
                    <a:pt x="595" y="237"/>
                    <a:pt x="596" y="235"/>
                    <a:pt x="596" y="232"/>
                  </a:cubicBezTo>
                  <a:cubicBezTo>
                    <a:pt x="596" y="232"/>
                    <a:pt x="596" y="232"/>
                    <a:pt x="597" y="232"/>
                  </a:cubicBezTo>
                  <a:cubicBezTo>
                    <a:pt x="599" y="223"/>
                    <a:pt x="603" y="213"/>
                    <a:pt x="606" y="203"/>
                  </a:cubicBezTo>
                  <a:cubicBezTo>
                    <a:pt x="615" y="177"/>
                    <a:pt x="624" y="150"/>
                    <a:pt x="624" y="150"/>
                  </a:cubicBezTo>
                  <a:cubicBezTo>
                    <a:pt x="625" y="148"/>
                    <a:pt x="625" y="146"/>
                    <a:pt x="623" y="144"/>
                  </a:cubicBezTo>
                  <a:cubicBezTo>
                    <a:pt x="595" y="105"/>
                    <a:pt x="595" y="105"/>
                    <a:pt x="595" y="105"/>
                  </a:cubicBezTo>
                  <a:cubicBezTo>
                    <a:pt x="593" y="102"/>
                    <a:pt x="590" y="101"/>
                    <a:pt x="587" y="102"/>
                  </a:cubicBezTo>
                  <a:cubicBezTo>
                    <a:pt x="584" y="103"/>
                    <a:pt x="582" y="106"/>
                    <a:pt x="582" y="109"/>
                  </a:cubicBezTo>
                  <a:cubicBezTo>
                    <a:pt x="582" y="109"/>
                    <a:pt x="582" y="150"/>
                    <a:pt x="583" y="229"/>
                  </a:cubicBezTo>
                  <a:cubicBezTo>
                    <a:pt x="579" y="241"/>
                    <a:pt x="576" y="250"/>
                    <a:pt x="575" y="251"/>
                  </a:cubicBezTo>
                  <a:cubicBezTo>
                    <a:pt x="575" y="251"/>
                    <a:pt x="575" y="252"/>
                    <a:pt x="575" y="252"/>
                  </a:cubicBezTo>
                  <a:cubicBezTo>
                    <a:pt x="572" y="261"/>
                    <a:pt x="576" y="270"/>
                    <a:pt x="583" y="276"/>
                  </a:cubicBezTo>
                  <a:cubicBezTo>
                    <a:pt x="584" y="332"/>
                    <a:pt x="584" y="389"/>
                    <a:pt x="584" y="432"/>
                  </a:cubicBezTo>
                  <a:cubicBezTo>
                    <a:pt x="585" y="454"/>
                    <a:pt x="585" y="473"/>
                    <a:pt x="585" y="486"/>
                  </a:cubicBezTo>
                  <a:cubicBezTo>
                    <a:pt x="585" y="497"/>
                    <a:pt x="585" y="503"/>
                    <a:pt x="585" y="506"/>
                  </a:cubicBezTo>
                  <a:cubicBezTo>
                    <a:pt x="585" y="506"/>
                    <a:pt x="585" y="506"/>
                    <a:pt x="585" y="506"/>
                  </a:cubicBezTo>
                  <a:cubicBezTo>
                    <a:pt x="584" y="514"/>
                    <a:pt x="577" y="520"/>
                    <a:pt x="568" y="519"/>
                  </a:cubicBezTo>
                  <a:cubicBezTo>
                    <a:pt x="559" y="519"/>
                    <a:pt x="551" y="513"/>
                    <a:pt x="551" y="505"/>
                  </a:cubicBezTo>
                  <a:cubicBezTo>
                    <a:pt x="533" y="276"/>
                    <a:pt x="533" y="276"/>
                    <a:pt x="533" y="276"/>
                  </a:cubicBezTo>
                  <a:cubicBezTo>
                    <a:pt x="533" y="273"/>
                    <a:pt x="530" y="270"/>
                    <a:pt x="526" y="270"/>
                  </a:cubicBezTo>
                  <a:cubicBezTo>
                    <a:pt x="522" y="270"/>
                    <a:pt x="519" y="273"/>
                    <a:pt x="519" y="276"/>
                  </a:cubicBezTo>
                  <a:cubicBezTo>
                    <a:pt x="501" y="506"/>
                    <a:pt x="501" y="506"/>
                    <a:pt x="501" y="506"/>
                  </a:cubicBezTo>
                  <a:cubicBezTo>
                    <a:pt x="501" y="513"/>
                    <a:pt x="493" y="519"/>
                    <a:pt x="484" y="519"/>
                  </a:cubicBezTo>
                  <a:cubicBezTo>
                    <a:pt x="475" y="520"/>
                    <a:pt x="467" y="514"/>
                    <a:pt x="467" y="506"/>
                  </a:cubicBezTo>
                  <a:cubicBezTo>
                    <a:pt x="467" y="506"/>
                    <a:pt x="467" y="506"/>
                    <a:pt x="467" y="506"/>
                  </a:cubicBezTo>
                  <a:cubicBezTo>
                    <a:pt x="467" y="503"/>
                    <a:pt x="467" y="498"/>
                    <a:pt x="467" y="489"/>
                  </a:cubicBezTo>
                  <a:cubicBezTo>
                    <a:pt x="468" y="477"/>
                    <a:pt x="468" y="461"/>
                    <a:pt x="469" y="441"/>
                  </a:cubicBezTo>
                  <a:cubicBezTo>
                    <a:pt x="470" y="401"/>
                    <a:pt x="471" y="347"/>
                    <a:pt x="473" y="294"/>
                  </a:cubicBezTo>
                  <a:cubicBezTo>
                    <a:pt x="474" y="234"/>
                    <a:pt x="476" y="174"/>
                    <a:pt x="477" y="133"/>
                  </a:cubicBezTo>
                  <a:cubicBezTo>
                    <a:pt x="477" y="133"/>
                    <a:pt x="477" y="133"/>
                    <a:pt x="477" y="133"/>
                  </a:cubicBezTo>
                  <a:cubicBezTo>
                    <a:pt x="477" y="101"/>
                    <a:pt x="478" y="81"/>
                    <a:pt x="478" y="81"/>
                  </a:cubicBezTo>
                  <a:cubicBezTo>
                    <a:pt x="478" y="77"/>
                    <a:pt x="475" y="74"/>
                    <a:pt x="471" y="74"/>
                  </a:cubicBezTo>
                  <a:cubicBezTo>
                    <a:pt x="471" y="74"/>
                    <a:pt x="471" y="74"/>
                    <a:pt x="471" y="74"/>
                  </a:cubicBezTo>
                  <a:cubicBezTo>
                    <a:pt x="467" y="74"/>
                    <a:pt x="464" y="77"/>
                    <a:pt x="464" y="81"/>
                  </a:cubicBezTo>
                  <a:cubicBezTo>
                    <a:pt x="464" y="96"/>
                    <a:pt x="463" y="113"/>
                    <a:pt x="463" y="130"/>
                  </a:cubicBezTo>
                  <a:cubicBezTo>
                    <a:pt x="433" y="172"/>
                    <a:pt x="433" y="172"/>
                    <a:pt x="433" y="172"/>
                  </a:cubicBezTo>
                  <a:cubicBezTo>
                    <a:pt x="359" y="213"/>
                    <a:pt x="359" y="213"/>
                    <a:pt x="359" y="213"/>
                  </a:cubicBezTo>
                  <a:cubicBezTo>
                    <a:pt x="361" y="205"/>
                    <a:pt x="359" y="196"/>
                    <a:pt x="352" y="191"/>
                  </a:cubicBezTo>
                  <a:cubicBezTo>
                    <a:pt x="352" y="191"/>
                    <a:pt x="352" y="190"/>
                    <a:pt x="351" y="190"/>
                  </a:cubicBezTo>
                  <a:cubicBezTo>
                    <a:pt x="351" y="190"/>
                    <a:pt x="351" y="189"/>
                    <a:pt x="350" y="189"/>
                  </a:cubicBezTo>
                  <a:cubicBezTo>
                    <a:pt x="372" y="171"/>
                    <a:pt x="409" y="143"/>
                    <a:pt x="409" y="143"/>
                  </a:cubicBezTo>
                  <a:cubicBezTo>
                    <a:pt x="410" y="143"/>
                    <a:pt x="411" y="142"/>
                    <a:pt x="411" y="141"/>
                  </a:cubicBezTo>
                  <a:cubicBezTo>
                    <a:pt x="412" y="140"/>
                    <a:pt x="454" y="68"/>
                    <a:pt x="466" y="46"/>
                  </a:cubicBezTo>
                  <a:cubicBezTo>
                    <a:pt x="466" y="45"/>
                    <a:pt x="466" y="45"/>
                    <a:pt x="466" y="45"/>
                  </a:cubicBezTo>
                  <a:cubicBezTo>
                    <a:pt x="473" y="33"/>
                    <a:pt x="484" y="14"/>
                    <a:pt x="531" y="14"/>
                  </a:cubicBezTo>
                  <a:cubicBezTo>
                    <a:pt x="531" y="14"/>
                    <a:pt x="531" y="14"/>
                    <a:pt x="531" y="14"/>
                  </a:cubicBezTo>
                  <a:cubicBezTo>
                    <a:pt x="582" y="14"/>
                    <a:pt x="589" y="24"/>
                    <a:pt x="605" y="48"/>
                  </a:cubicBezTo>
                  <a:cubicBezTo>
                    <a:pt x="656" y="128"/>
                    <a:pt x="656" y="128"/>
                    <a:pt x="656" y="128"/>
                  </a:cubicBezTo>
                  <a:cubicBezTo>
                    <a:pt x="660" y="137"/>
                    <a:pt x="661" y="147"/>
                    <a:pt x="657" y="156"/>
                  </a:cubicBezTo>
                  <a:moveTo>
                    <a:pt x="596" y="131"/>
                  </a:moveTo>
                  <a:cubicBezTo>
                    <a:pt x="610" y="149"/>
                    <a:pt x="610" y="149"/>
                    <a:pt x="610" y="149"/>
                  </a:cubicBezTo>
                  <a:cubicBezTo>
                    <a:pt x="606" y="162"/>
                    <a:pt x="601" y="175"/>
                    <a:pt x="597" y="189"/>
                  </a:cubicBezTo>
                  <a:cubicBezTo>
                    <a:pt x="596" y="163"/>
                    <a:pt x="596" y="144"/>
                    <a:pt x="596" y="131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17" name="Text Placeholder 5"/>
          <p:cNvSpPr txBox="1">
            <a:spLocks/>
          </p:cNvSpPr>
          <p:nvPr/>
        </p:nvSpPr>
        <p:spPr>
          <a:xfrm>
            <a:off x="1899759" y="3304469"/>
            <a:ext cx="1647671" cy="894630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00000"/>
              </a:lnSpc>
              <a:spcAft>
                <a:spcPts val="700"/>
              </a:spcAft>
              <a:buNone/>
            </a:pPr>
            <a:r>
              <a:rPr lang="en-US" sz="1200" smtClean="0">
                <a:solidFill>
                  <a:schemeClr val="bg1"/>
                </a:solidFill>
                <a:latin typeface="Roboto Condensed" panose="02000000000000000000" pitchFamily="2" charset="0"/>
                <a:ea typeface="Roboto Condensed" panose="02000000000000000000" pitchFamily="2" charset="0"/>
                <a:cs typeface="Open Sans Light" panose="020B0306030504020204" pitchFamily="34" charset="0"/>
              </a:rPr>
              <a:t>Lorem ipsum dolor sit amet, consectetur adipiscing elit. Sed efficitur</a:t>
            </a:r>
            <a:endParaRPr lang="id-ID" sz="1200">
              <a:solidFill>
                <a:schemeClr val="bg1"/>
              </a:solidFill>
              <a:latin typeface="Roboto Condensed" panose="02000000000000000000" pitchFamily="2" charset="0"/>
              <a:ea typeface="Roboto Condensed" panose="02000000000000000000" pitchFamily="2" charset="0"/>
            </a:endParaRPr>
          </a:p>
        </p:txBody>
      </p:sp>
      <p:sp>
        <p:nvSpPr>
          <p:cNvPr id="18" name="Freeform 137"/>
          <p:cNvSpPr>
            <a:spLocks noEditPoints="1"/>
          </p:cNvSpPr>
          <p:nvPr/>
        </p:nvSpPr>
        <p:spPr bwMode="auto">
          <a:xfrm>
            <a:off x="4535815" y="2643839"/>
            <a:ext cx="608013" cy="622300"/>
          </a:xfrm>
          <a:custGeom>
            <a:avLst/>
            <a:gdLst>
              <a:gd name="T0" fmla="*/ 136 w 183"/>
              <a:gd name="T1" fmla="*/ 187 h 187"/>
              <a:gd name="T2" fmla="*/ 134 w 183"/>
              <a:gd name="T3" fmla="*/ 186 h 187"/>
              <a:gd name="T4" fmla="*/ 105 w 183"/>
              <a:gd name="T5" fmla="*/ 156 h 187"/>
              <a:gd name="T6" fmla="*/ 25 w 183"/>
              <a:gd name="T7" fmla="*/ 137 h 187"/>
              <a:gd name="T8" fmla="*/ 2 w 183"/>
              <a:gd name="T9" fmla="*/ 75 h 187"/>
              <a:gd name="T10" fmla="*/ 2 w 183"/>
              <a:gd name="T11" fmla="*/ 74 h 187"/>
              <a:gd name="T12" fmla="*/ 8 w 183"/>
              <a:gd name="T13" fmla="*/ 68 h 187"/>
              <a:gd name="T14" fmla="*/ 11 w 183"/>
              <a:gd name="T15" fmla="*/ 68 h 187"/>
              <a:gd name="T16" fmla="*/ 39 w 183"/>
              <a:gd name="T17" fmla="*/ 95 h 187"/>
              <a:gd name="T18" fmla="*/ 84 w 183"/>
              <a:gd name="T19" fmla="*/ 83 h 187"/>
              <a:gd name="T20" fmla="*/ 96 w 183"/>
              <a:gd name="T21" fmla="*/ 39 h 187"/>
              <a:gd name="T22" fmla="*/ 68 w 183"/>
              <a:gd name="T23" fmla="*/ 11 h 187"/>
              <a:gd name="T24" fmla="*/ 67 w 183"/>
              <a:gd name="T25" fmla="*/ 10 h 187"/>
              <a:gd name="T26" fmla="*/ 68 w 183"/>
              <a:gd name="T27" fmla="*/ 8 h 187"/>
              <a:gd name="T28" fmla="*/ 74 w 183"/>
              <a:gd name="T29" fmla="*/ 2 h 187"/>
              <a:gd name="T30" fmla="*/ 75 w 183"/>
              <a:gd name="T31" fmla="*/ 2 h 187"/>
              <a:gd name="T32" fmla="*/ 137 w 183"/>
              <a:gd name="T33" fmla="*/ 25 h 187"/>
              <a:gd name="T34" fmla="*/ 157 w 183"/>
              <a:gd name="T35" fmla="*/ 105 h 187"/>
              <a:gd name="T36" fmla="*/ 183 w 183"/>
              <a:gd name="T37" fmla="*/ 131 h 187"/>
              <a:gd name="T38" fmla="*/ 183 w 183"/>
              <a:gd name="T39" fmla="*/ 133 h 187"/>
              <a:gd name="T40" fmla="*/ 180 w 183"/>
              <a:gd name="T41" fmla="*/ 133 h 187"/>
              <a:gd name="T42" fmla="*/ 153 w 183"/>
              <a:gd name="T43" fmla="*/ 107 h 187"/>
              <a:gd name="T44" fmla="*/ 153 w 183"/>
              <a:gd name="T45" fmla="*/ 105 h 187"/>
              <a:gd name="T46" fmla="*/ 134 w 183"/>
              <a:gd name="T47" fmla="*/ 27 h 187"/>
              <a:gd name="T48" fmla="*/ 76 w 183"/>
              <a:gd name="T49" fmla="*/ 5 h 187"/>
              <a:gd name="T50" fmla="*/ 72 w 183"/>
              <a:gd name="T51" fmla="*/ 10 h 187"/>
              <a:gd name="T52" fmla="*/ 99 w 183"/>
              <a:gd name="T53" fmla="*/ 37 h 187"/>
              <a:gd name="T54" fmla="*/ 99 w 183"/>
              <a:gd name="T55" fmla="*/ 38 h 187"/>
              <a:gd name="T56" fmla="*/ 87 w 183"/>
              <a:gd name="T57" fmla="*/ 85 h 187"/>
              <a:gd name="T58" fmla="*/ 86 w 183"/>
              <a:gd name="T59" fmla="*/ 87 h 187"/>
              <a:gd name="T60" fmla="*/ 39 w 183"/>
              <a:gd name="T61" fmla="*/ 99 h 187"/>
              <a:gd name="T62" fmla="*/ 37 w 183"/>
              <a:gd name="T63" fmla="*/ 99 h 187"/>
              <a:gd name="T64" fmla="*/ 10 w 183"/>
              <a:gd name="T65" fmla="*/ 72 h 187"/>
              <a:gd name="T66" fmla="*/ 5 w 183"/>
              <a:gd name="T67" fmla="*/ 76 h 187"/>
              <a:gd name="T68" fmla="*/ 27 w 183"/>
              <a:gd name="T69" fmla="*/ 134 h 187"/>
              <a:gd name="T70" fmla="*/ 105 w 183"/>
              <a:gd name="T71" fmla="*/ 153 h 187"/>
              <a:gd name="T72" fmla="*/ 107 w 183"/>
              <a:gd name="T73" fmla="*/ 153 h 187"/>
              <a:gd name="T74" fmla="*/ 137 w 183"/>
              <a:gd name="T75" fmla="*/ 183 h 187"/>
              <a:gd name="T76" fmla="*/ 137 w 183"/>
              <a:gd name="T77" fmla="*/ 186 h 187"/>
              <a:gd name="T78" fmla="*/ 136 w 183"/>
              <a:gd name="T79" fmla="*/ 187 h 187"/>
              <a:gd name="T80" fmla="*/ 42 w 183"/>
              <a:gd name="T81" fmla="*/ 85 h 187"/>
              <a:gd name="T82" fmla="*/ 41 w 183"/>
              <a:gd name="T83" fmla="*/ 84 h 187"/>
              <a:gd name="T84" fmla="*/ 17 w 183"/>
              <a:gd name="T85" fmla="*/ 61 h 187"/>
              <a:gd name="T86" fmla="*/ 17 w 183"/>
              <a:gd name="T87" fmla="*/ 59 h 187"/>
              <a:gd name="T88" fmla="*/ 25 w 183"/>
              <a:gd name="T89" fmla="*/ 27 h 187"/>
              <a:gd name="T90" fmla="*/ 27 w 183"/>
              <a:gd name="T91" fmla="*/ 25 h 187"/>
              <a:gd name="T92" fmla="*/ 59 w 183"/>
              <a:gd name="T93" fmla="*/ 17 h 187"/>
              <a:gd name="T94" fmla="*/ 61 w 183"/>
              <a:gd name="T95" fmla="*/ 17 h 187"/>
              <a:gd name="T96" fmla="*/ 84 w 183"/>
              <a:gd name="T97" fmla="*/ 41 h 187"/>
              <a:gd name="T98" fmla="*/ 85 w 183"/>
              <a:gd name="T99" fmla="*/ 42 h 187"/>
              <a:gd name="T100" fmla="*/ 76 w 183"/>
              <a:gd name="T101" fmla="*/ 75 h 187"/>
              <a:gd name="T102" fmla="*/ 75 w 183"/>
              <a:gd name="T103" fmla="*/ 76 h 187"/>
              <a:gd name="T104" fmla="*/ 43 w 183"/>
              <a:gd name="T105" fmla="*/ 84 h 187"/>
              <a:gd name="T106" fmla="*/ 42 w 183"/>
              <a:gd name="T107" fmla="*/ 85 h 187"/>
              <a:gd name="T108" fmla="*/ 21 w 183"/>
              <a:gd name="T109" fmla="*/ 59 h 187"/>
              <a:gd name="T110" fmla="*/ 43 w 183"/>
              <a:gd name="T111" fmla="*/ 81 h 187"/>
              <a:gd name="T112" fmla="*/ 73 w 183"/>
              <a:gd name="T113" fmla="*/ 73 h 187"/>
              <a:gd name="T114" fmla="*/ 81 w 183"/>
              <a:gd name="T115" fmla="*/ 43 h 187"/>
              <a:gd name="T116" fmla="*/ 59 w 183"/>
              <a:gd name="T117" fmla="*/ 21 h 187"/>
              <a:gd name="T118" fmla="*/ 29 w 183"/>
              <a:gd name="T119" fmla="*/ 29 h 187"/>
              <a:gd name="T120" fmla="*/ 21 w 183"/>
              <a:gd name="T121" fmla="*/ 59 h 1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83" h="187">
                <a:moveTo>
                  <a:pt x="136" y="187"/>
                </a:moveTo>
                <a:cubicBezTo>
                  <a:pt x="135" y="187"/>
                  <a:pt x="135" y="186"/>
                  <a:pt x="134" y="186"/>
                </a:cubicBezTo>
                <a:cubicBezTo>
                  <a:pt x="105" y="156"/>
                  <a:pt x="105" y="156"/>
                  <a:pt x="105" y="156"/>
                </a:cubicBezTo>
                <a:cubicBezTo>
                  <a:pt x="76" y="165"/>
                  <a:pt x="46" y="158"/>
                  <a:pt x="25" y="137"/>
                </a:cubicBezTo>
                <a:cubicBezTo>
                  <a:pt x="8" y="121"/>
                  <a:pt x="0" y="98"/>
                  <a:pt x="2" y="75"/>
                </a:cubicBezTo>
                <a:cubicBezTo>
                  <a:pt x="2" y="74"/>
                  <a:pt x="2" y="74"/>
                  <a:pt x="2" y="74"/>
                </a:cubicBezTo>
                <a:cubicBezTo>
                  <a:pt x="8" y="68"/>
                  <a:pt x="8" y="68"/>
                  <a:pt x="8" y="68"/>
                </a:cubicBezTo>
                <a:cubicBezTo>
                  <a:pt x="9" y="67"/>
                  <a:pt x="10" y="67"/>
                  <a:pt x="11" y="68"/>
                </a:cubicBezTo>
                <a:cubicBezTo>
                  <a:pt x="39" y="95"/>
                  <a:pt x="39" y="95"/>
                  <a:pt x="39" y="95"/>
                </a:cubicBezTo>
                <a:cubicBezTo>
                  <a:pt x="84" y="83"/>
                  <a:pt x="84" y="83"/>
                  <a:pt x="84" y="83"/>
                </a:cubicBezTo>
                <a:cubicBezTo>
                  <a:pt x="96" y="39"/>
                  <a:pt x="96" y="39"/>
                  <a:pt x="96" y="39"/>
                </a:cubicBezTo>
                <a:cubicBezTo>
                  <a:pt x="68" y="11"/>
                  <a:pt x="68" y="11"/>
                  <a:pt x="68" y="11"/>
                </a:cubicBezTo>
                <a:cubicBezTo>
                  <a:pt x="67" y="11"/>
                  <a:pt x="67" y="10"/>
                  <a:pt x="67" y="10"/>
                </a:cubicBezTo>
                <a:cubicBezTo>
                  <a:pt x="67" y="9"/>
                  <a:pt x="67" y="9"/>
                  <a:pt x="68" y="8"/>
                </a:cubicBezTo>
                <a:cubicBezTo>
                  <a:pt x="74" y="2"/>
                  <a:pt x="74" y="2"/>
                  <a:pt x="74" y="2"/>
                </a:cubicBezTo>
                <a:cubicBezTo>
                  <a:pt x="74" y="2"/>
                  <a:pt x="75" y="2"/>
                  <a:pt x="75" y="2"/>
                </a:cubicBezTo>
                <a:cubicBezTo>
                  <a:pt x="98" y="0"/>
                  <a:pt x="121" y="8"/>
                  <a:pt x="137" y="25"/>
                </a:cubicBezTo>
                <a:cubicBezTo>
                  <a:pt x="158" y="46"/>
                  <a:pt x="166" y="76"/>
                  <a:pt x="157" y="105"/>
                </a:cubicBezTo>
                <a:cubicBezTo>
                  <a:pt x="183" y="131"/>
                  <a:pt x="183" y="131"/>
                  <a:pt x="183" y="131"/>
                </a:cubicBezTo>
                <a:cubicBezTo>
                  <a:pt x="183" y="131"/>
                  <a:pt x="183" y="133"/>
                  <a:pt x="183" y="133"/>
                </a:cubicBezTo>
                <a:cubicBezTo>
                  <a:pt x="182" y="134"/>
                  <a:pt x="181" y="134"/>
                  <a:pt x="180" y="133"/>
                </a:cubicBezTo>
                <a:cubicBezTo>
                  <a:pt x="153" y="107"/>
                  <a:pt x="153" y="107"/>
                  <a:pt x="153" y="107"/>
                </a:cubicBezTo>
                <a:cubicBezTo>
                  <a:pt x="153" y="106"/>
                  <a:pt x="152" y="105"/>
                  <a:pt x="153" y="105"/>
                </a:cubicBezTo>
                <a:cubicBezTo>
                  <a:pt x="162" y="77"/>
                  <a:pt x="155" y="48"/>
                  <a:pt x="134" y="27"/>
                </a:cubicBezTo>
                <a:cubicBezTo>
                  <a:pt x="119" y="12"/>
                  <a:pt x="98" y="4"/>
                  <a:pt x="76" y="5"/>
                </a:cubicBezTo>
                <a:cubicBezTo>
                  <a:pt x="72" y="10"/>
                  <a:pt x="72" y="10"/>
                  <a:pt x="72" y="10"/>
                </a:cubicBezTo>
                <a:cubicBezTo>
                  <a:pt x="99" y="37"/>
                  <a:pt x="99" y="37"/>
                  <a:pt x="99" y="37"/>
                </a:cubicBezTo>
                <a:cubicBezTo>
                  <a:pt x="99" y="37"/>
                  <a:pt x="100" y="38"/>
                  <a:pt x="99" y="38"/>
                </a:cubicBezTo>
                <a:cubicBezTo>
                  <a:pt x="87" y="85"/>
                  <a:pt x="87" y="85"/>
                  <a:pt x="87" y="85"/>
                </a:cubicBezTo>
                <a:cubicBezTo>
                  <a:pt x="87" y="86"/>
                  <a:pt x="86" y="87"/>
                  <a:pt x="86" y="87"/>
                </a:cubicBezTo>
                <a:cubicBezTo>
                  <a:pt x="39" y="99"/>
                  <a:pt x="39" y="99"/>
                  <a:pt x="39" y="99"/>
                </a:cubicBezTo>
                <a:cubicBezTo>
                  <a:pt x="38" y="100"/>
                  <a:pt x="37" y="99"/>
                  <a:pt x="37" y="99"/>
                </a:cubicBezTo>
                <a:cubicBezTo>
                  <a:pt x="10" y="72"/>
                  <a:pt x="10" y="72"/>
                  <a:pt x="10" y="72"/>
                </a:cubicBezTo>
                <a:cubicBezTo>
                  <a:pt x="5" y="76"/>
                  <a:pt x="5" y="76"/>
                  <a:pt x="5" y="76"/>
                </a:cubicBezTo>
                <a:cubicBezTo>
                  <a:pt x="4" y="98"/>
                  <a:pt x="12" y="119"/>
                  <a:pt x="27" y="134"/>
                </a:cubicBezTo>
                <a:cubicBezTo>
                  <a:pt x="48" y="155"/>
                  <a:pt x="77" y="162"/>
                  <a:pt x="105" y="153"/>
                </a:cubicBezTo>
                <a:cubicBezTo>
                  <a:pt x="105" y="152"/>
                  <a:pt x="106" y="152"/>
                  <a:pt x="107" y="153"/>
                </a:cubicBezTo>
                <a:cubicBezTo>
                  <a:pt x="137" y="183"/>
                  <a:pt x="137" y="183"/>
                  <a:pt x="137" y="183"/>
                </a:cubicBezTo>
                <a:cubicBezTo>
                  <a:pt x="138" y="184"/>
                  <a:pt x="138" y="185"/>
                  <a:pt x="137" y="186"/>
                </a:cubicBezTo>
                <a:cubicBezTo>
                  <a:pt x="137" y="186"/>
                  <a:pt x="136" y="187"/>
                  <a:pt x="136" y="187"/>
                </a:cubicBezTo>
                <a:moveTo>
                  <a:pt x="42" y="85"/>
                </a:moveTo>
                <a:cubicBezTo>
                  <a:pt x="42" y="85"/>
                  <a:pt x="41" y="84"/>
                  <a:pt x="41" y="84"/>
                </a:cubicBezTo>
                <a:cubicBezTo>
                  <a:pt x="17" y="61"/>
                  <a:pt x="17" y="61"/>
                  <a:pt x="17" y="61"/>
                </a:cubicBezTo>
                <a:cubicBezTo>
                  <a:pt x="17" y="60"/>
                  <a:pt x="17" y="59"/>
                  <a:pt x="17" y="59"/>
                </a:cubicBezTo>
                <a:cubicBezTo>
                  <a:pt x="25" y="27"/>
                  <a:pt x="25" y="27"/>
                  <a:pt x="25" y="27"/>
                </a:cubicBezTo>
                <a:cubicBezTo>
                  <a:pt x="25" y="26"/>
                  <a:pt x="26" y="25"/>
                  <a:pt x="27" y="25"/>
                </a:cubicBezTo>
                <a:cubicBezTo>
                  <a:pt x="59" y="17"/>
                  <a:pt x="59" y="17"/>
                  <a:pt x="59" y="17"/>
                </a:cubicBezTo>
                <a:cubicBezTo>
                  <a:pt x="59" y="17"/>
                  <a:pt x="60" y="17"/>
                  <a:pt x="61" y="17"/>
                </a:cubicBezTo>
                <a:cubicBezTo>
                  <a:pt x="84" y="41"/>
                  <a:pt x="84" y="41"/>
                  <a:pt x="84" y="41"/>
                </a:cubicBezTo>
                <a:cubicBezTo>
                  <a:pt x="85" y="41"/>
                  <a:pt x="85" y="42"/>
                  <a:pt x="85" y="42"/>
                </a:cubicBezTo>
                <a:cubicBezTo>
                  <a:pt x="76" y="75"/>
                  <a:pt x="76" y="75"/>
                  <a:pt x="76" y="75"/>
                </a:cubicBezTo>
                <a:cubicBezTo>
                  <a:pt x="76" y="75"/>
                  <a:pt x="75" y="76"/>
                  <a:pt x="75" y="76"/>
                </a:cubicBezTo>
                <a:cubicBezTo>
                  <a:pt x="43" y="84"/>
                  <a:pt x="43" y="84"/>
                  <a:pt x="43" y="84"/>
                </a:cubicBezTo>
                <a:cubicBezTo>
                  <a:pt x="42" y="85"/>
                  <a:pt x="42" y="85"/>
                  <a:pt x="42" y="85"/>
                </a:cubicBezTo>
                <a:moveTo>
                  <a:pt x="21" y="59"/>
                </a:moveTo>
                <a:cubicBezTo>
                  <a:pt x="43" y="81"/>
                  <a:pt x="43" y="81"/>
                  <a:pt x="43" y="81"/>
                </a:cubicBezTo>
                <a:cubicBezTo>
                  <a:pt x="73" y="73"/>
                  <a:pt x="73" y="73"/>
                  <a:pt x="73" y="73"/>
                </a:cubicBezTo>
                <a:cubicBezTo>
                  <a:pt x="81" y="43"/>
                  <a:pt x="81" y="43"/>
                  <a:pt x="81" y="43"/>
                </a:cubicBezTo>
                <a:cubicBezTo>
                  <a:pt x="59" y="21"/>
                  <a:pt x="59" y="21"/>
                  <a:pt x="59" y="21"/>
                </a:cubicBezTo>
                <a:cubicBezTo>
                  <a:pt x="29" y="29"/>
                  <a:pt x="29" y="29"/>
                  <a:pt x="29" y="29"/>
                </a:cubicBezTo>
                <a:lnTo>
                  <a:pt x="21" y="59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19" name="Text Placeholder 5"/>
          <p:cNvSpPr txBox="1">
            <a:spLocks/>
          </p:cNvSpPr>
          <p:nvPr/>
        </p:nvSpPr>
        <p:spPr>
          <a:xfrm>
            <a:off x="4015985" y="3324157"/>
            <a:ext cx="1647671" cy="894630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00000"/>
              </a:lnSpc>
              <a:spcAft>
                <a:spcPts val="700"/>
              </a:spcAft>
              <a:buNone/>
            </a:pPr>
            <a:r>
              <a:rPr lang="en-US" sz="1200" smtClean="0">
                <a:solidFill>
                  <a:schemeClr val="bg1"/>
                </a:solidFill>
                <a:latin typeface="Roboto Condensed" panose="02000000000000000000" pitchFamily="2" charset="0"/>
                <a:ea typeface="Roboto Condensed" panose="02000000000000000000" pitchFamily="2" charset="0"/>
                <a:cs typeface="Open Sans Light" panose="020B0306030504020204" pitchFamily="34" charset="0"/>
              </a:rPr>
              <a:t>Lorem ipsum dolor sit amet, consectetur adipiscing elit. Sed efficitur</a:t>
            </a:r>
            <a:endParaRPr lang="id-ID" sz="1200">
              <a:solidFill>
                <a:schemeClr val="bg1"/>
              </a:solidFill>
              <a:latin typeface="Roboto Condensed" panose="02000000000000000000" pitchFamily="2" charset="0"/>
              <a:ea typeface="Roboto Condensed" panose="02000000000000000000" pitchFamily="2" charset="0"/>
            </a:endParaRPr>
          </a:p>
        </p:txBody>
      </p:sp>
      <p:sp>
        <p:nvSpPr>
          <p:cNvPr id="20" name="Text Placeholder 5"/>
          <p:cNvSpPr txBox="1">
            <a:spLocks/>
          </p:cNvSpPr>
          <p:nvPr/>
        </p:nvSpPr>
        <p:spPr>
          <a:xfrm>
            <a:off x="6131657" y="3321131"/>
            <a:ext cx="1647671" cy="894630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00000"/>
              </a:lnSpc>
              <a:spcAft>
                <a:spcPts val="700"/>
              </a:spcAft>
              <a:buNone/>
            </a:pPr>
            <a:r>
              <a:rPr lang="en-US" sz="1200" smtClean="0">
                <a:solidFill>
                  <a:schemeClr val="bg1"/>
                </a:solidFill>
                <a:latin typeface="Roboto Condensed" panose="02000000000000000000" pitchFamily="2" charset="0"/>
                <a:ea typeface="Roboto Condensed" panose="02000000000000000000" pitchFamily="2" charset="0"/>
                <a:cs typeface="Open Sans Light" panose="020B0306030504020204" pitchFamily="34" charset="0"/>
              </a:rPr>
              <a:t>Lorem ipsum dolor sit amet, consectetur adipiscing elit. Sed efficitur</a:t>
            </a:r>
            <a:endParaRPr lang="id-ID" sz="1200">
              <a:solidFill>
                <a:schemeClr val="bg1"/>
              </a:solidFill>
              <a:latin typeface="Roboto Condensed" panose="02000000000000000000" pitchFamily="2" charset="0"/>
              <a:ea typeface="Roboto Condensed" panose="02000000000000000000" pitchFamily="2" charset="0"/>
            </a:endParaRPr>
          </a:p>
        </p:txBody>
      </p:sp>
      <p:sp>
        <p:nvSpPr>
          <p:cNvPr id="21" name="Text Placeholder 5"/>
          <p:cNvSpPr txBox="1">
            <a:spLocks/>
          </p:cNvSpPr>
          <p:nvPr/>
        </p:nvSpPr>
        <p:spPr>
          <a:xfrm>
            <a:off x="8248045" y="3326293"/>
            <a:ext cx="1647671" cy="894630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00000"/>
              </a:lnSpc>
              <a:spcAft>
                <a:spcPts val="700"/>
              </a:spcAft>
              <a:buNone/>
            </a:pPr>
            <a:r>
              <a:rPr lang="en-US" sz="1200" smtClean="0">
                <a:solidFill>
                  <a:schemeClr val="bg1"/>
                </a:solidFill>
                <a:latin typeface="Roboto Condensed" panose="02000000000000000000" pitchFamily="2" charset="0"/>
                <a:ea typeface="Roboto Condensed" panose="02000000000000000000" pitchFamily="2" charset="0"/>
                <a:cs typeface="Open Sans Light" panose="020B0306030504020204" pitchFamily="34" charset="0"/>
              </a:rPr>
              <a:t>Lorem ipsum dolor sit amet, consectetur adipiscing elit. Sed efficitur</a:t>
            </a:r>
            <a:endParaRPr lang="id-ID" sz="1200">
              <a:solidFill>
                <a:schemeClr val="bg1"/>
              </a:solidFill>
              <a:latin typeface="Roboto Condensed" panose="02000000000000000000" pitchFamily="2" charset="0"/>
              <a:ea typeface="Roboto Condensed" panose="02000000000000000000" pitchFamily="2" charset="0"/>
            </a:endParaRPr>
          </a:p>
        </p:txBody>
      </p:sp>
      <p:sp>
        <p:nvSpPr>
          <p:cNvPr id="22" name="Freeform 134"/>
          <p:cNvSpPr>
            <a:spLocks noEditPoints="1"/>
          </p:cNvSpPr>
          <p:nvPr/>
        </p:nvSpPr>
        <p:spPr bwMode="auto">
          <a:xfrm>
            <a:off x="6543957" y="2762777"/>
            <a:ext cx="811632" cy="474822"/>
          </a:xfrm>
          <a:custGeom>
            <a:avLst/>
            <a:gdLst>
              <a:gd name="T0" fmla="*/ 731 w 788"/>
              <a:gd name="T1" fmla="*/ 0 h 407"/>
              <a:gd name="T2" fmla="*/ 683 w 788"/>
              <a:gd name="T3" fmla="*/ 67 h 407"/>
              <a:gd name="T4" fmla="*/ 642 w 788"/>
              <a:gd name="T5" fmla="*/ 227 h 407"/>
              <a:gd name="T6" fmla="*/ 588 w 788"/>
              <a:gd name="T7" fmla="*/ 245 h 407"/>
              <a:gd name="T8" fmla="*/ 489 w 788"/>
              <a:gd name="T9" fmla="*/ 157 h 407"/>
              <a:gd name="T10" fmla="*/ 442 w 788"/>
              <a:gd name="T11" fmla="*/ 123 h 407"/>
              <a:gd name="T12" fmla="*/ 394 w 788"/>
              <a:gd name="T13" fmla="*/ 190 h 407"/>
              <a:gd name="T14" fmla="*/ 326 w 788"/>
              <a:gd name="T15" fmla="*/ 311 h 407"/>
              <a:gd name="T16" fmla="*/ 300 w 788"/>
              <a:gd name="T17" fmla="*/ 304 h 407"/>
              <a:gd name="T18" fmla="*/ 254 w 788"/>
              <a:gd name="T19" fmla="*/ 334 h 407"/>
              <a:gd name="T20" fmla="*/ 148 w 788"/>
              <a:gd name="T21" fmla="*/ 281 h 407"/>
              <a:gd name="T22" fmla="*/ 100 w 788"/>
              <a:gd name="T23" fmla="*/ 247 h 407"/>
              <a:gd name="T24" fmla="*/ 52 w 788"/>
              <a:gd name="T25" fmla="*/ 314 h 407"/>
              <a:gd name="T26" fmla="*/ 3 w 788"/>
              <a:gd name="T27" fmla="*/ 396 h 407"/>
              <a:gd name="T28" fmla="*/ 8 w 788"/>
              <a:gd name="T29" fmla="*/ 407 h 407"/>
              <a:gd name="T30" fmla="*/ 72 w 788"/>
              <a:gd name="T31" fmla="*/ 339 h 407"/>
              <a:gd name="T32" fmla="*/ 100 w 788"/>
              <a:gd name="T33" fmla="*/ 348 h 407"/>
              <a:gd name="T34" fmla="*/ 146 w 788"/>
              <a:gd name="T35" fmla="*/ 318 h 407"/>
              <a:gd name="T36" fmla="*/ 252 w 788"/>
              <a:gd name="T37" fmla="*/ 371 h 407"/>
              <a:gd name="T38" fmla="*/ 300 w 788"/>
              <a:gd name="T39" fmla="*/ 405 h 407"/>
              <a:gd name="T40" fmla="*/ 348 w 788"/>
              <a:gd name="T41" fmla="*/ 338 h 407"/>
              <a:gd name="T42" fmla="*/ 417 w 788"/>
              <a:gd name="T43" fmla="*/ 218 h 407"/>
              <a:gd name="T44" fmla="*/ 442 w 788"/>
              <a:gd name="T45" fmla="*/ 224 h 407"/>
              <a:gd name="T46" fmla="*/ 581 w 788"/>
              <a:gd name="T47" fmla="*/ 258 h 407"/>
              <a:gd name="T48" fmla="*/ 628 w 788"/>
              <a:gd name="T49" fmla="*/ 326 h 407"/>
              <a:gd name="T50" fmla="*/ 655 w 788"/>
              <a:gd name="T51" fmla="*/ 233 h 407"/>
              <a:gd name="T52" fmla="*/ 731 w 788"/>
              <a:gd name="T53" fmla="*/ 101 h 407"/>
              <a:gd name="T54" fmla="*/ 753 w 788"/>
              <a:gd name="T55" fmla="*/ 5 h 407"/>
              <a:gd name="T56" fmla="*/ 84 w 788"/>
              <a:gd name="T57" fmla="*/ 330 h 407"/>
              <a:gd name="T58" fmla="*/ 75 w 788"/>
              <a:gd name="T59" fmla="*/ 325 h 407"/>
              <a:gd name="T60" fmla="*/ 65 w 788"/>
              <a:gd name="T61" fmla="*/ 309 h 407"/>
              <a:gd name="T62" fmla="*/ 100 w 788"/>
              <a:gd name="T63" fmla="*/ 261 h 407"/>
              <a:gd name="T64" fmla="*/ 134 w 788"/>
              <a:gd name="T65" fmla="*/ 286 h 407"/>
              <a:gd name="T66" fmla="*/ 100 w 788"/>
              <a:gd name="T67" fmla="*/ 334 h 407"/>
              <a:gd name="T68" fmla="*/ 300 w 788"/>
              <a:gd name="T69" fmla="*/ 391 h 407"/>
              <a:gd name="T70" fmla="*/ 266 w 788"/>
              <a:gd name="T71" fmla="*/ 367 h 407"/>
              <a:gd name="T72" fmla="*/ 300 w 788"/>
              <a:gd name="T73" fmla="*/ 318 h 407"/>
              <a:gd name="T74" fmla="*/ 335 w 788"/>
              <a:gd name="T75" fmla="*/ 343 h 407"/>
              <a:gd name="T76" fmla="*/ 442 w 788"/>
              <a:gd name="T77" fmla="*/ 210 h 407"/>
              <a:gd name="T78" fmla="*/ 407 w 788"/>
              <a:gd name="T79" fmla="*/ 186 h 407"/>
              <a:gd name="T80" fmla="*/ 442 w 788"/>
              <a:gd name="T81" fmla="*/ 137 h 407"/>
              <a:gd name="T82" fmla="*/ 476 w 788"/>
              <a:gd name="T83" fmla="*/ 162 h 407"/>
              <a:gd name="T84" fmla="*/ 442 w 788"/>
              <a:gd name="T85" fmla="*/ 210 h 407"/>
              <a:gd name="T86" fmla="*/ 628 w 788"/>
              <a:gd name="T87" fmla="*/ 312 h 407"/>
              <a:gd name="T88" fmla="*/ 595 w 788"/>
              <a:gd name="T89" fmla="*/ 260 h 407"/>
              <a:gd name="T90" fmla="*/ 644 w 788"/>
              <a:gd name="T91" fmla="*/ 243 h 407"/>
              <a:gd name="T92" fmla="*/ 764 w 788"/>
              <a:gd name="T93" fmla="*/ 67 h 407"/>
              <a:gd name="T94" fmla="*/ 715 w 788"/>
              <a:gd name="T95" fmla="*/ 83 h 407"/>
              <a:gd name="T96" fmla="*/ 698 w 788"/>
              <a:gd name="T97" fmla="*/ 35 h 407"/>
              <a:gd name="T98" fmla="*/ 747 w 788"/>
              <a:gd name="T99" fmla="*/ 18 h 4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</a:cxnLst>
            <a:rect l="0" t="0" r="r" b="b"/>
            <a:pathLst>
              <a:path w="788" h="407">
                <a:moveTo>
                  <a:pt x="753" y="5"/>
                </a:moveTo>
                <a:cubicBezTo>
                  <a:pt x="746" y="2"/>
                  <a:pt x="738" y="0"/>
                  <a:pt x="731" y="0"/>
                </a:cubicBezTo>
                <a:cubicBezTo>
                  <a:pt x="711" y="0"/>
                  <a:pt x="694" y="11"/>
                  <a:pt x="685" y="29"/>
                </a:cubicBezTo>
                <a:cubicBezTo>
                  <a:pt x="679" y="41"/>
                  <a:pt x="679" y="54"/>
                  <a:pt x="683" y="67"/>
                </a:cubicBezTo>
                <a:cubicBezTo>
                  <a:pt x="687" y="78"/>
                  <a:pt x="694" y="86"/>
                  <a:pt x="703" y="93"/>
                </a:cubicBezTo>
                <a:cubicBezTo>
                  <a:pt x="642" y="227"/>
                  <a:pt x="642" y="227"/>
                  <a:pt x="642" y="227"/>
                </a:cubicBezTo>
                <a:cubicBezTo>
                  <a:pt x="638" y="226"/>
                  <a:pt x="633" y="225"/>
                  <a:pt x="628" y="225"/>
                </a:cubicBezTo>
                <a:cubicBezTo>
                  <a:pt x="612" y="225"/>
                  <a:pt x="597" y="233"/>
                  <a:pt x="588" y="245"/>
                </a:cubicBezTo>
                <a:cubicBezTo>
                  <a:pt x="489" y="192"/>
                  <a:pt x="489" y="192"/>
                  <a:pt x="489" y="192"/>
                </a:cubicBezTo>
                <a:cubicBezTo>
                  <a:pt x="493" y="181"/>
                  <a:pt x="493" y="169"/>
                  <a:pt x="489" y="157"/>
                </a:cubicBezTo>
                <a:cubicBezTo>
                  <a:pt x="484" y="142"/>
                  <a:pt x="472" y="130"/>
                  <a:pt x="456" y="125"/>
                </a:cubicBezTo>
                <a:cubicBezTo>
                  <a:pt x="451" y="124"/>
                  <a:pt x="447" y="123"/>
                  <a:pt x="442" y="123"/>
                </a:cubicBezTo>
                <a:cubicBezTo>
                  <a:pt x="425" y="123"/>
                  <a:pt x="410" y="131"/>
                  <a:pt x="401" y="144"/>
                </a:cubicBezTo>
                <a:cubicBezTo>
                  <a:pt x="391" y="158"/>
                  <a:pt x="389" y="175"/>
                  <a:pt x="394" y="190"/>
                </a:cubicBezTo>
                <a:cubicBezTo>
                  <a:pt x="396" y="198"/>
                  <a:pt x="401" y="204"/>
                  <a:pt x="406" y="209"/>
                </a:cubicBezTo>
                <a:cubicBezTo>
                  <a:pt x="326" y="311"/>
                  <a:pt x="326" y="311"/>
                  <a:pt x="326" y="311"/>
                </a:cubicBezTo>
                <a:cubicBezTo>
                  <a:pt x="322" y="309"/>
                  <a:pt x="318" y="308"/>
                  <a:pt x="314" y="306"/>
                </a:cubicBezTo>
                <a:cubicBezTo>
                  <a:pt x="310" y="305"/>
                  <a:pt x="305" y="304"/>
                  <a:pt x="300" y="304"/>
                </a:cubicBezTo>
                <a:cubicBezTo>
                  <a:pt x="284" y="304"/>
                  <a:pt x="268" y="312"/>
                  <a:pt x="259" y="325"/>
                </a:cubicBezTo>
                <a:cubicBezTo>
                  <a:pt x="257" y="328"/>
                  <a:pt x="255" y="331"/>
                  <a:pt x="254" y="334"/>
                </a:cubicBezTo>
                <a:cubicBezTo>
                  <a:pt x="150" y="305"/>
                  <a:pt x="150" y="305"/>
                  <a:pt x="150" y="305"/>
                </a:cubicBezTo>
                <a:cubicBezTo>
                  <a:pt x="151" y="297"/>
                  <a:pt x="150" y="289"/>
                  <a:pt x="148" y="281"/>
                </a:cubicBezTo>
                <a:cubicBezTo>
                  <a:pt x="143" y="268"/>
                  <a:pt x="134" y="258"/>
                  <a:pt x="122" y="252"/>
                </a:cubicBezTo>
                <a:cubicBezTo>
                  <a:pt x="115" y="249"/>
                  <a:pt x="108" y="247"/>
                  <a:pt x="100" y="247"/>
                </a:cubicBezTo>
                <a:cubicBezTo>
                  <a:pt x="80" y="247"/>
                  <a:pt x="63" y="258"/>
                  <a:pt x="54" y="275"/>
                </a:cubicBezTo>
                <a:cubicBezTo>
                  <a:pt x="48" y="288"/>
                  <a:pt x="48" y="301"/>
                  <a:pt x="52" y="314"/>
                </a:cubicBezTo>
                <a:cubicBezTo>
                  <a:pt x="54" y="320"/>
                  <a:pt x="57" y="325"/>
                  <a:pt x="61" y="330"/>
                </a:cubicBezTo>
                <a:cubicBezTo>
                  <a:pt x="3" y="396"/>
                  <a:pt x="3" y="396"/>
                  <a:pt x="3" y="396"/>
                </a:cubicBezTo>
                <a:cubicBezTo>
                  <a:pt x="0" y="398"/>
                  <a:pt x="0" y="403"/>
                  <a:pt x="3" y="405"/>
                </a:cubicBezTo>
                <a:cubicBezTo>
                  <a:pt x="5" y="407"/>
                  <a:pt x="6" y="407"/>
                  <a:pt x="8" y="407"/>
                </a:cubicBezTo>
                <a:cubicBezTo>
                  <a:pt x="10" y="407"/>
                  <a:pt x="12" y="406"/>
                  <a:pt x="13" y="405"/>
                </a:cubicBezTo>
                <a:cubicBezTo>
                  <a:pt x="72" y="339"/>
                  <a:pt x="72" y="339"/>
                  <a:pt x="72" y="339"/>
                </a:cubicBezTo>
                <a:cubicBezTo>
                  <a:pt x="74" y="341"/>
                  <a:pt x="76" y="342"/>
                  <a:pt x="78" y="343"/>
                </a:cubicBezTo>
                <a:cubicBezTo>
                  <a:pt x="85" y="346"/>
                  <a:pt x="92" y="348"/>
                  <a:pt x="100" y="348"/>
                </a:cubicBezTo>
                <a:cubicBezTo>
                  <a:pt x="119" y="348"/>
                  <a:pt x="137" y="337"/>
                  <a:pt x="145" y="320"/>
                </a:cubicBezTo>
                <a:cubicBezTo>
                  <a:pt x="145" y="319"/>
                  <a:pt x="146" y="319"/>
                  <a:pt x="146" y="318"/>
                </a:cubicBezTo>
                <a:cubicBezTo>
                  <a:pt x="250" y="348"/>
                  <a:pt x="250" y="348"/>
                  <a:pt x="250" y="348"/>
                </a:cubicBezTo>
                <a:cubicBezTo>
                  <a:pt x="249" y="356"/>
                  <a:pt x="250" y="364"/>
                  <a:pt x="252" y="371"/>
                </a:cubicBezTo>
                <a:cubicBezTo>
                  <a:pt x="258" y="387"/>
                  <a:pt x="270" y="399"/>
                  <a:pt x="286" y="403"/>
                </a:cubicBezTo>
                <a:cubicBezTo>
                  <a:pt x="291" y="405"/>
                  <a:pt x="295" y="405"/>
                  <a:pt x="300" y="405"/>
                </a:cubicBezTo>
                <a:cubicBezTo>
                  <a:pt x="316" y="405"/>
                  <a:pt x="332" y="397"/>
                  <a:pt x="341" y="384"/>
                </a:cubicBezTo>
                <a:cubicBezTo>
                  <a:pt x="351" y="371"/>
                  <a:pt x="353" y="354"/>
                  <a:pt x="348" y="338"/>
                </a:cubicBezTo>
                <a:cubicBezTo>
                  <a:pt x="345" y="331"/>
                  <a:pt x="342" y="325"/>
                  <a:pt x="337" y="320"/>
                </a:cubicBezTo>
                <a:cubicBezTo>
                  <a:pt x="417" y="218"/>
                  <a:pt x="417" y="218"/>
                  <a:pt x="417" y="218"/>
                </a:cubicBezTo>
                <a:cubicBezTo>
                  <a:pt x="420" y="220"/>
                  <a:pt x="424" y="221"/>
                  <a:pt x="428" y="222"/>
                </a:cubicBezTo>
                <a:cubicBezTo>
                  <a:pt x="432" y="224"/>
                  <a:pt x="437" y="224"/>
                  <a:pt x="442" y="224"/>
                </a:cubicBezTo>
                <a:cubicBezTo>
                  <a:pt x="458" y="224"/>
                  <a:pt x="473" y="217"/>
                  <a:pt x="482" y="204"/>
                </a:cubicBezTo>
                <a:cubicBezTo>
                  <a:pt x="581" y="258"/>
                  <a:pt x="581" y="258"/>
                  <a:pt x="581" y="258"/>
                </a:cubicBezTo>
                <a:cubicBezTo>
                  <a:pt x="572" y="282"/>
                  <a:pt x="582" y="309"/>
                  <a:pt x="606" y="321"/>
                </a:cubicBezTo>
                <a:cubicBezTo>
                  <a:pt x="613" y="324"/>
                  <a:pt x="620" y="326"/>
                  <a:pt x="628" y="326"/>
                </a:cubicBezTo>
                <a:cubicBezTo>
                  <a:pt x="647" y="326"/>
                  <a:pt x="665" y="315"/>
                  <a:pt x="673" y="298"/>
                </a:cubicBezTo>
                <a:cubicBezTo>
                  <a:pt x="685" y="274"/>
                  <a:pt x="677" y="247"/>
                  <a:pt x="655" y="233"/>
                </a:cubicBezTo>
                <a:cubicBezTo>
                  <a:pt x="715" y="99"/>
                  <a:pt x="715" y="99"/>
                  <a:pt x="715" y="99"/>
                </a:cubicBezTo>
                <a:cubicBezTo>
                  <a:pt x="720" y="100"/>
                  <a:pt x="725" y="101"/>
                  <a:pt x="731" y="101"/>
                </a:cubicBezTo>
                <a:cubicBezTo>
                  <a:pt x="750" y="101"/>
                  <a:pt x="768" y="90"/>
                  <a:pt x="776" y="73"/>
                </a:cubicBezTo>
                <a:cubicBezTo>
                  <a:pt x="788" y="48"/>
                  <a:pt x="778" y="17"/>
                  <a:pt x="753" y="5"/>
                </a:cubicBezTo>
                <a:moveTo>
                  <a:pt x="100" y="334"/>
                </a:moveTo>
                <a:cubicBezTo>
                  <a:pt x="94" y="334"/>
                  <a:pt x="89" y="333"/>
                  <a:pt x="84" y="330"/>
                </a:cubicBezTo>
                <a:cubicBezTo>
                  <a:pt x="81" y="329"/>
                  <a:pt x="78" y="327"/>
                  <a:pt x="75" y="325"/>
                </a:cubicBezTo>
                <a:cubicBezTo>
                  <a:pt x="75" y="325"/>
                  <a:pt x="75" y="325"/>
                  <a:pt x="75" y="325"/>
                </a:cubicBezTo>
                <a:cubicBezTo>
                  <a:pt x="75" y="325"/>
                  <a:pt x="75" y="325"/>
                  <a:pt x="75" y="325"/>
                </a:cubicBezTo>
                <a:cubicBezTo>
                  <a:pt x="71" y="321"/>
                  <a:pt x="67" y="315"/>
                  <a:pt x="65" y="309"/>
                </a:cubicBezTo>
                <a:cubicBezTo>
                  <a:pt x="62" y="300"/>
                  <a:pt x="63" y="290"/>
                  <a:pt x="67" y="282"/>
                </a:cubicBezTo>
                <a:cubicBezTo>
                  <a:pt x="73" y="269"/>
                  <a:pt x="86" y="261"/>
                  <a:pt x="100" y="261"/>
                </a:cubicBezTo>
                <a:cubicBezTo>
                  <a:pt x="105" y="261"/>
                  <a:pt x="111" y="262"/>
                  <a:pt x="116" y="265"/>
                </a:cubicBezTo>
                <a:cubicBezTo>
                  <a:pt x="125" y="269"/>
                  <a:pt x="131" y="276"/>
                  <a:pt x="134" y="286"/>
                </a:cubicBezTo>
                <a:cubicBezTo>
                  <a:pt x="137" y="295"/>
                  <a:pt x="137" y="305"/>
                  <a:pt x="133" y="314"/>
                </a:cubicBezTo>
                <a:cubicBezTo>
                  <a:pt x="126" y="326"/>
                  <a:pt x="114" y="334"/>
                  <a:pt x="100" y="334"/>
                </a:cubicBezTo>
                <a:moveTo>
                  <a:pt x="330" y="376"/>
                </a:moveTo>
                <a:cubicBezTo>
                  <a:pt x="323" y="386"/>
                  <a:pt x="312" y="391"/>
                  <a:pt x="300" y="391"/>
                </a:cubicBezTo>
                <a:cubicBezTo>
                  <a:pt x="297" y="391"/>
                  <a:pt x="293" y="391"/>
                  <a:pt x="290" y="390"/>
                </a:cubicBezTo>
                <a:cubicBezTo>
                  <a:pt x="278" y="386"/>
                  <a:pt x="270" y="378"/>
                  <a:pt x="266" y="367"/>
                </a:cubicBezTo>
                <a:cubicBezTo>
                  <a:pt x="262" y="355"/>
                  <a:pt x="264" y="343"/>
                  <a:pt x="271" y="333"/>
                </a:cubicBezTo>
                <a:cubicBezTo>
                  <a:pt x="277" y="324"/>
                  <a:pt x="288" y="318"/>
                  <a:pt x="300" y="318"/>
                </a:cubicBezTo>
                <a:cubicBezTo>
                  <a:pt x="304" y="318"/>
                  <a:pt x="307" y="319"/>
                  <a:pt x="310" y="320"/>
                </a:cubicBezTo>
                <a:cubicBezTo>
                  <a:pt x="322" y="323"/>
                  <a:pt x="331" y="332"/>
                  <a:pt x="335" y="343"/>
                </a:cubicBezTo>
                <a:cubicBezTo>
                  <a:pt x="339" y="354"/>
                  <a:pt x="337" y="366"/>
                  <a:pt x="330" y="376"/>
                </a:cubicBezTo>
                <a:moveTo>
                  <a:pt x="442" y="210"/>
                </a:moveTo>
                <a:cubicBezTo>
                  <a:pt x="438" y="210"/>
                  <a:pt x="435" y="210"/>
                  <a:pt x="432" y="209"/>
                </a:cubicBezTo>
                <a:cubicBezTo>
                  <a:pt x="420" y="205"/>
                  <a:pt x="411" y="197"/>
                  <a:pt x="407" y="186"/>
                </a:cubicBezTo>
                <a:cubicBezTo>
                  <a:pt x="403" y="174"/>
                  <a:pt x="405" y="162"/>
                  <a:pt x="412" y="152"/>
                </a:cubicBezTo>
                <a:cubicBezTo>
                  <a:pt x="419" y="143"/>
                  <a:pt x="430" y="137"/>
                  <a:pt x="442" y="137"/>
                </a:cubicBezTo>
                <a:cubicBezTo>
                  <a:pt x="445" y="137"/>
                  <a:pt x="449" y="138"/>
                  <a:pt x="452" y="139"/>
                </a:cubicBezTo>
                <a:cubicBezTo>
                  <a:pt x="463" y="142"/>
                  <a:pt x="472" y="151"/>
                  <a:pt x="476" y="162"/>
                </a:cubicBezTo>
                <a:cubicBezTo>
                  <a:pt x="480" y="173"/>
                  <a:pt x="478" y="185"/>
                  <a:pt x="471" y="195"/>
                </a:cubicBezTo>
                <a:cubicBezTo>
                  <a:pt x="465" y="205"/>
                  <a:pt x="454" y="210"/>
                  <a:pt x="442" y="210"/>
                </a:cubicBezTo>
                <a:moveTo>
                  <a:pt x="661" y="292"/>
                </a:moveTo>
                <a:cubicBezTo>
                  <a:pt x="655" y="304"/>
                  <a:pt x="642" y="312"/>
                  <a:pt x="628" y="312"/>
                </a:cubicBezTo>
                <a:cubicBezTo>
                  <a:pt x="622" y="312"/>
                  <a:pt x="617" y="311"/>
                  <a:pt x="612" y="308"/>
                </a:cubicBezTo>
                <a:cubicBezTo>
                  <a:pt x="594" y="299"/>
                  <a:pt x="586" y="278"/>
                  <a:pt x="595" y="260"/>
                </a:cubicBezTo>
                <a:cubicBezTo>
                  <a:pt x="601" y="247"/>
                  <a:pt x="614" y="239"/>
                  <a:pt x="628" y="239"/>
                </a:cubicBezTo>
                <a:cubicBezTo>
                  <a:pt x="634" y="239"/>
                  <a:pt x="639" y="240"/>
                  <a:pt x="644" y="243"/>
                </a:cubicBezTo>
                <a:cubicBezTo>
                  <a:pt x="662" y="252"/>
                  <a:pt x="670" y="273"/>
                  <a:pt x="661" y="292"/>
                </a:cubicBezTo>
                <a:moveTo>
                  <a:pt x="764" y="67"/>
                </a:moveTo>
                <a:cubicBezTo>
                  <a:pt x="757" y="79"/>
                  <a:pt x="745" y="87"/>
                  <a:pt x="731" y="87"/>
                </a:cubicBezTo>
                <a:cubicBezTo>
                  <a:pt x="725" y="87"/>
                  <a:pt x="720" y="86"/>
                  <a:pt x="715" y="83"/>
                </a:cubicBezTo>
                <a:cubicBezTo>
                  <a:pt x="706" y="79"/>
                  <a:pt x="699" y="72"/>
                  <a:pt x="696" y="63"/>
                </a:cubicBezTo>
                <a:cubicBezTo>
                  <a:pt x="693" y="53"/>
                  <a:pt x="694" y="43"/>
                  <a:pt x="698" y="35"/>
                </a:cubicBezTo>
                <a:cubicBezTo>
                  <a:pt x="704" y="22"/>
                  <a:pt x="717" y="14"/>
                  <a:pt x="731" y="14"/>
                </a:cubicBezTo>
                <a:cubicBezTo>
                  <a:pt x="736" y="14"/>
                  <a:pt x="742" y="15"/>
                  <a:pt x="747" y="18"/>
                </a:cubicBezTo>
                <a:cubicBezTo>
                  <a:pt x="765" y="27"/>
                  <a:pt x="772" y="49"/>
                  <a:pt x="764" y="67"/>
                </a:cubicBez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23" name="Freeform 227"/>
          <p:cNvSpPr>
            <a:spLocks noEditPoints="1"/>
          </p:cNvSpPr>
          <p:nvPr/>
        </p:nvSpPr>
        <p:spPr bwMode="auto">
          <a:xfrm>
            <a:off x="8784845" y="2685171"/>
            <a:ext cx="574069" cy="590551"/>
          </a:xfrm>
          <a:custGeom>
            <a:avLst/>
            <a:gdLst>
              <a:gd name="T0" fmla="*/ 778 w 793"/>
              <a:gd name="T1" fmla="*/ 287 h 792"/>
              <a:gd name="T2" fmla="*/ 451 w 793"/>
              <a:gd name="T3" fmla="*/ 4 h 792"/>
              <a:gd name="T4" fmla="*/ 381 w 793"/>
              <a:gd name="T5" fmla="*/ 1 h 792"/>
              <a:gd name="T6" fmla="*/ 175 w 793"/>
              <a:gd name="T7" fmla="*/ 69 h 792"/>
              <a:gd name="T8" fmla="*/ 14 w 793"/>
              <a:gd name="T9" fmla="*/ 296 h 792"/>
              <a:gd name="T10" fmla="*/ 98 w 793"/>
              <a:gd name="T11" fmla="*/ 655 h 792"/>
              <a:gd name="T12" fmla="*/ 559 w 793"/>
              <a:gd name="T13" fmla="*/ 632 h 792"/>
              <a:gd name="T14" fmla="*/ 689 w 793"/>
              <a:gd name="T15" fmla="*/ 598 h 792"/>
              <a:gd name="T16" fmla="*/ 248 w 793"/>
              <a:gd name="T17" fmla="*/ 721 h 792"/>
              <a:gd name="T18" fmla="*/ 185 w 793"/>
              <a:gd name="T19" fmla="*/ 559 h 792"/>
              <a:gd name="T20" fmla="*/ 74 w 793"/>
              <a:gd name="T21" fmla="*/ 389 h 792"/>
              <a:gd name="T22" fmla="*/ 150 w 793"/>
              <a:gd name="T23" fmla="*/ 519 h 792"/>
              <a:gd name="T24" fmla="*/ 162 w 793"/>
              <a:gd name="T25" fmla="*/ 436 h 792"/>
              <a:gd name="T26" fmla="*/ 30 w 793"/>
              <a:gd name="T27" fmla="*/ 293 h 792"/>
              <a:gd name="T28" fmla="*/ 247 w 793"/>
              <a:gd name="T29" fmla="*/ 144 h 792"/>
              <a:gd name="T30" fmla="*/ 71 w 793"/>
              <a:gd name="T31" fmla="*/ 334 h 792"/>
              <a:gd name="T32" fmla="*/ 351 w 793"/>
              <a:gd name="T33" fmla="*/ 539 h 792"/>
              <a:gd name="T34" fmla="*/ 249 w 793"/>
              <a:gd name="T35" fmla="*/ 127 h 792"/>
              <a:gd name="T36" fmla="*/ 431 w 793"/>
              <a:gd name="T37" fmla="*/ 16 h 792"/>
              <a:gd name="T38" fmla="*/ 378 w 793"/>
              <a:gd name="T39" fmla="*/ 91 h 792"/>
              <a:gd name="T40" fmla="*/ 397 w 793"/>
              <a:gd name="T41" fmla="*/ 14 h 792"/>
              <a:gd name="T42" fmla="*/ 681 w 793"/>
              <a:gd name="T43" fmla="*/ 497 h 792"/>
              <a:gd name="T44" fmla="*/ 570 w 793"/>
              <a:gd name="T45" fmla="*/ 554 h 792"/>
              <a:gd name="T46" fmla="*/ 478 w 793"/>
              <a:gd name="T47" fmla="*/ 273 h 792"/>
              <a:gd name="T48" fmla="*/ 553 w 793"/>
              <a:gd name="T49" fmla="*/ 263 h 792"/>
              <a:gd name="T50" fmla="*/ 658 w 793"/>
              <a:gd name="T51" fmla="*/ 302 h 792"/>
              <a:gd name="T52" fmla="*/ 568 w 793"/>
              <a:gd name="T53" fmla="*/ 203 h 792"/>
              <a:gd name="T54" fmla="*/ 502 w 793"/>
              <a:gd name="T55" fmla="*/ 234 h 792"/>
              <a:gd name="T56" fmla="*/ 486 w 793"/>
              <a:gd name="T57" fmla="*/ 198 h 792"/>
              <a:gd name="T58" fmla="*/ 779 w 793"/>
              <a:gd name="T59" fmla="*/ 389 h 792"/>
              <a:gd name="T60" fmla="*/ 272 w 793"/>
              <a:gd name="T61" fmla="*/ 648 h 792"/>
              <a:gd name="T62" fmla="*/ 368 w 793"/>
              <a:gd name="T63" fmla="*/ 519 h 792"/>
              <a:gd name="T64" fmla="*/ 266 w 793"/>
              <a:gd name="T65" fmla="*/ 144 h 792"/>
              <a:gd name="T66" fmla="*/ 516 w 793"/>
              <a:gd name="T67" fmla="*/ 107 h 792"/>
              <a:gd name="T68" fmla="*/ 404 w 793"/>
              <a:gd name="T69" fmla="*/ 99 h 792"/>
              <a:gd name="T70" fmla="*/ 458 w 793"/>
              <a:gd name="T71" fmla="*/ 252 h 792"/>
              <a:gd name="T72" fmla="*/ 476 w 793"/>
              <a:gd name="T73" fmla="*/ 160 h 792"/>
              <a:gd name="T74" fmla="*/ 424 w 793"/>
              <a:gd name="T75" fmla="*/ 389 h 792"/>
              <a:gd name="T76" fmla="*/ 220 w 793"/>
              <a:gd name="T77" fmla="*/ 273 h 792"/>
              <a:gd name="T78" fmla="*/ 488 w 793"/>
              <a:gd name="T79" fmla="*/ 175 h 792"/>
              <a:gd name="T80" fmla="*/ 458 w 793"/>
              <a:gd name="T81" fmla="*/ 159 h 792"/>
              <a:gd name="T82" fmla="*/ 532 w 793"/>
              <a:gd name="T83" fmla="*/ 164 h 792"/>
              <a:gd name="T84" fmla="*/ 390 w 793"/>
              <a:gd name="T85" fmla="*/ 103 h 792"/>
              <a:gd name="T86" fmla="*/ 169 w 793"/>
              <a:gd name="T87" fmla="*/ 273 h 792"/>
              <a:gd name="T88" fmla="*/ 137 w 793"/>
              <a:gd name="T89" fmla="*/ 314 h 792"/>
              <a:gd name="T90" fmla="*/ 404 w 793"/>
              <a:gd name="T91" fmla="*/ 403 h 792"/>
              <a:gd name="T92" fmla="*/ 404 w 793"/>
              <a:gd name="T93" fmla="*/ 519 h 792"/>
              <a:gd name="T94" fmla="*/ 562 w 793"/>
              <a:gd name="T95" fmla="*/ 247 h 792"/>
              <a:gd name="T96" fmla="*/ 571 w 793"/>
              <a:gd name="T97" fmla="*/ 255 h 792"/>
              <a:gd name="T98" fmla="*/ 596 w 793"/>
              <a:gd name="T99" fmla="*/ 253 h 792"/>
              <a:gd name="T100" fmla="*/ 661 w 793"/>
              <a:gd name="T101" fmla="*/ 287 h 792"/>
              <a:gd name="T102" fmla="*/ 529 w 793"/>
              <a:gd name="T103" fmla="*/ 96 h 792"/>
              <a:gd name="T104" fmla="*/ 404 w 793"/>
              <a:gd name="T105" fmla="*/ 662 h 792"/>
              <a:gd name="T106" fmla="*/ 556 w 793"/>
              <a:gd name="T107" fmla="*/ 570 h 792"/>
              <a:gd name="T108" fmla="*/ 712 w 793"/>
              <a:gd name="T109" fmla="*/ 533 h 792"/>
              <a:gd name="T110" fmla="*/ 697 w 793"/>
              <a:gd name="T111" fmla="*/ 486 h 792"/>
              <a:gd name="T112" fmla="*/ 222 w 793"/>
              <a:gd name="T113" fmla="*/ 723 h 792"/>
              <a:gd name="T114" fmla="*/ 547 w 793"/>
              <a:gd name="T115" fmla="*/ 662 h 79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</a:cxnLst>
            <a:rect l="0" t="0" r="r" b="b"/>
            <a:pathLst>
              <a:path w="793" h="792">
                <a:moveTo>
                  <a:pt x="771" y="527"/>
                </a:moveTo>
                <a:cubicBezTo>
                  <a:pt x="785" y="486"/>
                  <a:pt x="793" y="442"/>
                  <a:pt x="793" y="396"/>
                </a:cubicBezTo>
                <a:cubicBezTo>
                  <a:pt x="793" y="371"/>
                  <a:pt x="790" y="346"/>
                  <a:pt x="786" y="321"/>
                </a:cubicBezTo>
                <a:cubicBezTo>
                  <a:pt x="786" y="321"/>
                  <a:pt x="786" y="321"/>
                  <a:pt x="786" y="321"/>
                </a:cubicBezTo>
                <a:cubicBezTo>
                  <a:pt x="786" y="321"/>
                  <a:pt x="786" y="320"/>
                  <a:pt x="786" y="320"/>
                </a:cubicBezTo>
                <a:cubicBezTo>
                  <a:pt x="785" y="315"/>
                  <a:pt x="783" y="310"/>
                  <a:pt x="782" y="305"/>
                </a:cubicBezTo>
                <a:cubicBezTo>
                  <a:pt x="782" y="303"/>
                  <a:pt x="782" y="302"/>
                  <a:pt x="781" y="301"/>
                </a:cubicBezTo>
                <a:cubicBezTo>
                  <a:pt x="780" y="296"/>
                  <a:pt x="779" y="292"/>
                  <a:pt x="778" y="287"/>
                </a:cubicBezTo>
                <a:cubicBezTo>
                  <a:pt x="777" y="285"/>
                  <a:pt x="777" y="283"/>
                  <a:pt x="776" y="281"/>
                </a:cubicBezTo>
                <a:cubicBezTo>
                  <a:pt x="775" y="278"/>
                  <a:pt x="774" y="275"/>
                  <a:pt x="773" y="273"/>
                </a:cubicBezTo>
                <a:cubicBezTo>
                  <a:pt x="772" y="269"/>
                  <a:pt x="771" y="265"/>
                  <a:pt x="769" y="261"/>
                </a:cubicBezTo>
                <a:cubicBezTo>
                  <a:pt x="769" y="260"/>
                  <a:pt x="769" y="259"/>
                  <a:pt x="768" y="258"/>
                </a:cubicBezTo>
                <a:cubicBezTo>
                  <a:pt x="742" y="186"/>
                  <a:pt x="694" y="123"/>
                  <a:pt x="631" y="77"/>
                </a:cubicBezTo>
                <a:cubicBezTo>
                  <a:pt x="631" y="77"/>
                  <a:pt x="630" y="76"/>
                  <a:pt x="630" y="76"/>
                </a:cubicBezTo>
                <a:cubicBezTo>
                  <a:pt x="578" y="38"/>
                  <a:pt x="517" y="13"/>
                  <a:pt x="451" y="4"/>
                </a:cubicBezTo>
                <a:cubicBezTo>
                  <a:pt x="451" y="4"/>
                  <a:pt x="451" y="4"/>
                  <a:pt x="451" y="4"/>
                </a:cubicBezTo>
                <a:cubicBezTo>
                  <a:pt x="450" y="4"/>
                  <a:pt x="450" y="4"/>
                  <a:pt x="450" y="4"/>
                </a:cubicBezTo>
                <a:cubicBezTo>
                  <a:pt x="442" y="3"/>
                  <a:pt x="433" y="2"/>
                  <a:pt x="425" y="1"/>
                </a:cubicBezTo>
                <a:cubicBezTo>
                  <a:pt x="424" y="1"/>
                  <a:pt x="423" y="1"/>
                  <a:pt x="423" y="1"/>
                </a:cubicBezTo>
                <a:cubicBezTo>
                  <a:pt x="419" y="1"/>
                  <a:pt x="416" y="1"/>
                  <a:pt x="412" y="1"/>
                </a:cubicBezTo>
                <a:cubicBezTo>
                  <a:pt x="411" y="1"/>
                  <a:pt x="410" y="1"/>
                  <a:pt x="410" y="1"/>
                </a:cubicBezTo>
                <a:cubicBezTo>
                  <a:pt x="405" y="0"/>
                  <a:pt x="401" y="0"/>
                  <a:pt x="397" y="0"/>
                </a:cubicBezTo>
                <a:cubicBezTo>
                  <a:pt x="394" y="0"/>
                  <a:pt x="390" y="0"/>
                  <a:pt x="387" y="0"/>
                </a:cubicBezTo>
                <a:cubicBezTo>
                  <a:pt x="385" y="1"/>
                  <a:pt x="383" y="1"/>
                  <a:pt x="381" y="1"/>
                </a:cubicBezTo>
                <a:cubicBezTo>
                  <a:pt x="380" y="1"/>
                  <a:pt x="378" y="1"/>
                  <a:pt x="376" y="1"/>
                </a:cubicBezTo>
                <a:cubicBezTo>
                  <a:pt x="374" y="1"/>
                  <a:pt x="371" y="1"/>
                  <a:pt x="369" y="1"/>
                </a:cubicBezTo>
                <a:cubicBezTo>
                  <a:pt x="368" y="1"/>
                  <a:pt x="367" y="1"/>
                  <a:pt x="366" y="2"/>
                </a:cubicBezTo>
                <a:cubicBezTo>
                  <a:pt x="363" y="2"/>
                  <a:pt x="360" y="2"/>
                  <a:pt x="357" y="2"/>
                </a:cubicBezTo>
                <a:cubicBezTo>
                  <a:pt x="357" y="2"/>
                  <a:pt x="357" y="2"/>
                  <a:pt x="357" y="2"/>
                </a:cubicBezTo>
                <a:cubicBezTo>
                  <a:pt x="310" y="7"/>
                  <a:pt x="265" y="20"/>
                  <a:pt x="223" y="41"/>
                </a:cubicBezTo>
                <a:cubicBezTo>
                  <a:pt x="223" y="41"/>
                  <a:pt x="222" y="41"/>
                  <a:pt x="222" y="41"/>
                </a:cubicBezTo>
                <a:cubicBezTo>
                  <a:pt x="206" y="49"/>
                  <a:pt x="190" y="58"/>
                  <a:pt x="175" y="69"/>
                </a:cubicBezTo>
                <a:cubicBezTo>
                  <a:pt x="175" y="69"/>
                  <a:pt x="175" y="69"/>
                  <a:pt x="175" y="69"/>
                </a:cubicBezTo>
                <a:cubicBezTo>
                  <a:pt x="109" y="114"/>
                  <a:pt x="58" y="177"/>
                  <a:pt x="29" y="251"/>
                </a:cubicBezTo>
                <a:cubicBezTo>
                  <a:pt x="29" y="251"/>
                  <a:pt x="29" y="252"/>
                  <a:pt x="28" y="253"/>
                </a:cubicBezTo>
                <a:cubicBezTo>
                  <a:pt x="27" y="258"/>
                  <a:pt x="25" y="262"/>
                  <a:pt x="23" y="267"/>
                </a:cubicBezTo>
                <a:cubicBezTo>
                  <a:pt x="22" y="269"/>
                  <a:pt x="22" y="271"/>
                  <a:pt x="21" y="273"/>
                </a:cubicBezTo>
                <a:cubicBezTo>
                  <a:pt x="20" y="277"/>
                  <a:pt x="19" y="280"/>
                  <a:pt x="18" y="283"/>
                </a:cubicBezTo>
                <a:cubicBezTo>
                  <a:pt x="17" y="286"/>
                  <a:pt x="16" y="289"/>
                  <a:pt x="15" y="292"/>
                </a:cubicBezTo>
                <a:cubicBezTo>
                  <a:pt x="15" y="293"/>
                  <a:pt x="15" y="295"/>
                  <a:pt x="14" y="296"/>
                </a:cubicBezTo>
                <a:cubicBezTo>
                  <a:pt x="14" y="296"/>
                  <a:pt x="14" y="296"/>
                  <a:pt x="14" y="296"/>
                </a:cubicBezTo>
                <a:cubicBezTo>
                  <a:pt x="6" y="327"/>
                  <a:pt x="2" y="359"/>
                  <a:pt x="2" y="392"/>
                </a:cubicBezTo>
                <a:cubicBezTo>
                  <a:pt x="1" y="393"/>
                  <a:pt x="0" y="394"/>
                  <a:pt x="0" y="396"/>
                </a:cubicBezTo>
                <a:cubicBezTo>
                  <a:pt x="0" y="397"/>
                  <a:pt x="1" y="399"/>
                  <a:pt x="2" y="400"/>
                </a:cubicBezTo>
                <a:cubicBezTo>
                  <a:pt x="2" y="444"/>
                  <a:pt x="10" y="486"/>
                  <a:pt x="23" y="525"/>
                </a:cubicBezTo>
                <a:cubicBezTo>
                  <a:pt x="23" y="525"/>
                  <a:pt x="23" y="525"/>
                  <a:pt x="23" y="526"/>
                </a:cubicBezTo>
                <a:cubicBezTo>
                  <a:pt x="23" y="528"/>
                  <a:pt x="24" y="529"/>
                  <a:pt x="25" y="531"/>
                </a:cubicBezTo>
                <a:cubicBezTo>
                  <a:pt x="42" y="577"/>
                  <a:pt x="67" y="619"/>
                  <a:pt x="98" y="655"/>
                </a:cubicBezTo>
                <a:cubicBezTo>
                  <a:pt x="98" y="655"/>
                  <a:pt x="98" y="655"/>
                  <a:pt x="98" y="655"/>
                </a:cubicBezTo>
                <a:cubicBezTo>
                  <a:pt x="98" y="659"/>
                  <a:pt x="101" y="662"/>
                  <a:pt x="105" y="662"/>
                </a:cubicBezTo>
                <a:cubicBezTo>
                  <a:pt x="177" y="742"/>
                  <a:pt x="281" y="792"/>
                  <a:pt x="397" y="792"/>
                </a:cubicBezTo>
                <a:cubicBezTo>
                  <a:pt x="569" y="792"/>
                  <a:pt x="715" y="682"/>
                  <a:pt x="770" y="529"/>
                </a:cubicBezTo>
                <a:cubicBezTo>
                  <a:pt x="770" y="528"/>
                  <a:pt x="771" y="527"/>
                  <a:pt x="771" y="527"/>
                </a:cubicBezTo>
                <a:moveTo>
                  <a:pt x="684" y="648"/>
                </a:moveTo>
                <a:cubicBezTo>
                  <a:pt x="553" y="648"/>
                  <a:pt x="553" y="648"/>
                  <a:pt x="553" y="648"/>
                </a:cubicBezTo>
                <a:cubicBezTo>
                  <a:pt x="555" y="643"/>
                  <a:pt x="557" y="637"/>
                  <a:pt x="559" y="632"/>
                </a:cubicBezTo>
                <a:cubicBezTo>
                  <a:pt x="560" y="634"/>
                  <a:pt x="562" y="636"/>
                  <a:pt x="563" y="638"/>
                </a:cubicBezTo>
                <a:cubicBezTo>
                  <a:pt x="569" y="644"/>
                  <a:pt x="577" y="647"/>
                  <a:pt x="587" y="647"/>
                </a:cubicBezTo>
                <a:cubicBezTo>
                  <a:pt x="587" y="647"/>
                  <a:pt x="587" y="647"/>
                  <a:pt x="587" y="647"/>
                </a:cubicBezTo>
                <a:cubicBezTo>
                  <a:pt x="594" y="647"/>
                  <a:pt x="600" y="646"/>
                  <a:pt x="608" y="644"/>
                </a:cubicBezTo>
                <a:cubicBezTo>
                  <a:pt x="661" y="630"/>
                  <a:pt x="680" y="578"/>
                  <a:pt x="689" y="533"/>
                </a:cubicBezTo>
                <a:cubicBezTo>
                  <a:pt x="695" y="533"/>
                  <a:pt x="695" y="533"/>
                  <a:pt x="695" y="533"/>
                </a:cubicBezTo>
                <a:cubicBezTo>
                  <a:pt x="688" y="546"/>
                  <a:pt x="684" y="564"/>
                  <a:pt x="683" y="564"/>
                </a:cubicBezTo>
                <a:cubicBezTo>
                  <a:pt x="679" y="583"/>
                  <a:pt x="681" y="594"/>
                  <a:pt x="689" y="598"/>
                </a:cubicBezTo>
                <a:cubicBezTo>
                  <a:pt x="691" y="599"/>
                  <a:pt x="693" y="600"/>
                  <a:pt x="695" y="600"/>
                </a:cubicBezTo>
                <a:cubicBezTo>
                  <a:pt x="695" y="600"/>
                  <a:pt x="695" y="600"/>
                  <a:pt x="695" y="600"/>
                </a:cubicBezTo>
                <a:cubicBezTo>
                  <a:pt x="713" y="600"/>
                  <a:pt x="723" y="562"/>
                  <a:pt x="725" y="544"/>
                </a:cubicBezTo>
                <a:cubicBezTo>
                  <a:pt x="726" y="540"/>
                  <a:pt x="726" y="536"/>
                  <a:pt x="726" y="533"/>
                </a:cubicBezTo>
                <a:cubicBezTo>
                  <a:pt x="754" y="533"/>
                  <a:pt x="754" y="533"/>
                  <a:pt x="754" y="533"/>
                </a:cubicBezTo>
                <a:cubicBezTo>
                  <a:pt x="737" y="575"/>
                  <a:pt x="713" y="614"/>
                  <a:pt x="684" y="648"/>
                </a:cubicBezTo>
                <a:moveTo>
                  <a:pt x="244" y="710"/>
                </a:moveTo>
                <a:cubicBezTo>
                  <a:pt x="248" y="717"/>
                  <a:pt x="248" y="720"/>
                  <a:pt x="248" y="721"/>
                </a:cubicBezTo>
                <a:cubicBezTo>
                  <a:pt x="248" y="721"/>
                  <a:pt x="247" y="721"/>
                  <a:pt x="246" y="721"/>
                </a:cubicBezTo>
                <a:cubicBezTo>
                  <a:pt x="242" y="721"/>
                  <a:pt x="236" y="718"/>
                  <a:pt x="233" y="714"/>
                </a:cubicBezTo>
                <a:cubicBezTo>
                  <a:pt x="224" y="704"/>
                  <a:pt x="221" y="684"/>
                  <a:pt x="221" y="662"/>
                </a:cubicBezTo>
                <a:cubicBezTo>
                  <a:pt x="245" y="662"/>
                  <a:pt x="245" y="662"/>
                  <a:pt x="245" y="662"/>
                </a:cubicBezTo>
                <a:cubicBezTo>
                  <a:pt x="237" y="678"/>
                  <a:pt x="234" y="694"/>
                  <a:pt x="244" y="710"/>
                </a:cubicBezTo>
                <a:moveTo>
                  <a:pt x="41" y="533"/>
                </a:moveTo>
                <a:cubicBezTo>
                  <a:pt x="159" y="533"/>
                  <a:pt x="159" y="533"/>
                  <a:pt x="159" y="533"/>
                </a:cubicBezTo>
                <a:cubicBezTo>
                  <a:pt x="166" y="543"/>
                  <a:pt x="176" y="552"/>
                  <a:pt x="185" y="559"/>
                </a:cubicBezTo>
                <a:cubicBezTo>
                  <a:pt x="190" y="564"/>
                  <a:pt x="196" y="569"/>
                  <a:pt x="199" y="573"/>
                </a:cubicBezTo>
                <a:cubicBezTo>
                  <a:pt x="206" y="582"/>
                  <a:pt x="206" y="608"/>
                  <a:pt x="206" y="634"/>
                </a:cubicBezTo>
                <a:cubicBezTo>
                  <a:pt x="206" y="638"/>
                  <a:pt x="206" y="643"/>
                  <a:pt x="206" y="648"/>
                </a:cubicBezTo>
                <a:cubicBezTo>
                  <a:pt x="111" y="648"/>
                  <a:pt x="111" y="648"/>
                  <a:pt x="111" y="648"/>
                </a:cubicBezTo>
                <a:cubicBezTo>
                  <a:pt x="81" y="614"/>
                  <a:pt x="57" y="575"/>
                  <a:pt x="41" y="533"/>
                </a:cubicBezTo>
                <a:moveTo>
                  <a:pt x="23" y="319"/>
                </a:moveTo>
                <a:cubicBezTo>
                  <a:pt x="30" y="332"/>
                  <a:pt x="34" y="343"/>
                  <a:pt x="35" y="351"/>
                </a:cubicBezTo>
                <a:cubicBezTo>
                  <a:pt x="38" y="365"/>
                  <a:pt x="55" y="377"/>
                  <a:pt x="74" y="389"/>
                </a:cubicBezTo>
                <a:cubicBezTo>
                  <a:pt x="16" y="389"/>
                  <a:pt x="16" y="389"/>
                  <a:pt x="16" y="389"/>
                </a:cubicBezTo>
                <a:cubicBezTo>
                  <a:pt x="16" y="365"/>
                  <a:pt x="19" y="341"/>
                  <a:pt x="23" y="319"/>
                </a:cubicBezTo>
                <a:moveTo>
                  <a:pt x="97" y="403"/>
                </a:moveTo>
                <a:cubicBezTo>
                  <a:pt x="109" y="411"/>
                  <a:pt x="119" y="419"/>
                  <a:pt x="120" y="425"/>
                </a:cubicBezTo>
                <a:cubicBezTo>
                  <a:pt x="120" y="443"/>
                  <a:pt x="136" y="444"/>
                  <a:pt x="144" y="444"/>
                </a:cubicBezTo>
                <a:cubicBezTo>
                  <a:pt x="146" y="444"/>
                  <a:pt x="149" y="444"/>
                  <a:pt x="151" y="444"/>
                </a:cubicBezTo>
                <a:cubicBezTo>
                  <a:pt x="151" y="445"/>
                  <a:pt x="151" y="447"/>
                  <a:pt x="150" y="450"/>
                </a:cubicBezTo>
                <a:cubicBezTo>
                  <a:pt x="140" y="480"/>
                  <a:pt x="142" y="502"/>
                  <a:pt x="150" y="519"/>
                </a:cubicBezTo>
                <a:cubicBezTo>
                  <a:pt x="36" y="519"/>
                  <a:pt x="36" y="519"/>
                  <a:pt x="36" y="519"/>
                </a:cubicBezTo>
                <a:cubicBezTo>
                  <a:pt x="23" y="482"/>
                  <a:pt x="16" y="443"/>
                  <a:pt x="16" y="403"/>
                </a:cubicBezTo>
                <a:lnTo>
                  <a:pt x="97" y="403"/>
                </a:lnTo>
                <a:close/>
                <a:moveTo>
                  <a:pt x="220" y="634"/>
                </a:moveTo>
                <a:cubicBezTo>
                  <a:pt x="220" y="603"/>
                  <a:pt x="220" y="577"/>
                  <a:pt x="210" y="564"/>
                </a:cubicBezTo>
                <a:cubicBezTo>
                  <a:pt x="206" y="559"/>
                  <a:pt x="200" y="554"/>
                  <a:pt x="194" y="549"/>
                </a:cubicBezTo>
                <a:cubicBezTo>
                  <a:pt x="171" y="529"/>
                  <a:pt x="146" y="507"/>
                  <a:pt x="163" y="454"/>
                </a:cubicBezTo>
                <a:cubicBezTo>
                  <a:pt x="165" y="449"/>
                  <a:pt x="167" y="442"/>
                  <a:pt x="162" y="436"/>
                </a:cubicBezTo>
                <a:cubicBezTo>
                  <a:pt x="158" y="430"/>
                  <a:pt x="150" y="430"/>
                  <a:pt x="144" y="430"/>
                </a:cubicBezTo>
                <a:cubicBezTo>
                  <a:pt x="134" y="429"/>
                  <a:pt x="134" y="428"/>
                  <a:pt x="134" y="425"/>
                </a:cubicBezTo>
                <a:cubicBezTo>
                  <a:pt x="133" y="412"/>
                  <a:pt x="120" y="401"/>
                  <a:pt x="103" y="390"/>
                </a:cubicBezTo>
                <a:cubicBezTo>
                  <a:pt x="103" y="390"/>
                  <a:pt x="103" y="390"/>
                  <a:pt x="103" y="390"/>
                </a:cubicBezTo>
                <a:cubicBezTo>
                  <a:pt x="98" y="387"/>
                  <a:pt x="94" y="384"/>
                  <a:pt x="89" y="382"/>
                </a:cubicBezTo>
                <a:cubicBezTo>
                  <a:pt x="72" y="371"/>
                  <a:pt x="51" y="358"/>
                  <a:pt x="49" y="349"/>
                </a:cubicBezTo>
                <a:cubicBezTo>
                  <a:pt x="47" y="336"/>
                  <a:pt x="40" y="319"/>
                  <a:pt x="29" y="297"/>
                </a:cubicBezTo>
                <a:cubicBezTo>
                  <a:pt x="29" y="296"/>
                  <a:pt x="29" y="295"/>
                  <a:pt x="30" y="293"/>
                </a:cubicBezTo>
                <a:cubicBezTo>
                  <a:pt x="30" y="291"/>
                  <a:pt x="31" y="288"/>
                  <a:pt x="32" y="285"/>
                </a:cubicBezTo>
                <a:cubicBezTo>
                  <a:pt x="33" y="282"/>
                  <a:pt x="34" y="279"/>
                  <a:pt x="35" y="276"/>
                </a:cubicBezTo>
                <a:cubicBezTo>
                  <a:pt x="36" y="274"/>
                  <a:pt x="36" y="273"/>
                  <a:pt x="37" y="271"/>
                </a:cubicBezTo>
                <a:cubicBezTo>
                  <a:pt x="38" y="266"/>
                  <a:pt x="40" y="262"/>
                  <a:pt x="42" y="257"/>
                </a:cubicBezTo>
                <a:cubicBezTo>
                  <a:pt x="42" y="257"/>
                  <a:pt x="42" y="256"/>
                  <a:pt x="42" y="256"/>
                </a:cubicBezTo>
                <a:cubicBezTo>
                  <a:pt x="70" y="186"/>
                  <a:pt x="118" y="126"/>
                  <a:pt x="178" y="84"/>
                </a:cubicBezTo>
                <a:cubicBezTo>
                  <a:pt x="208" y="107"/>
                  <a:pt x="230" y="127"/>
                  <a:pt x="246" y="144"/>
                </a:cubicBezTo>
                <a:cubicBezTo>
                  <a:pt x="246" y="144"/>
                  <a:pt x="247" y="144"/>
                  <a:pt x="247" y="144"/>
                </a:cubicBezTo>
                <a:cubicBezTo>
                  <a:pt x="271" y="168"/>
                  <a:pt x="281" y="184"/>
                  <a:pt x="279" y="191"/>
                </a:cubicBezTo>
                <a:cubicBezTo>
                  <a:pt x="279" y="193"/>
                  <a:pt x="276" y="194"/>
                  <a:pt x="273" y="195"/>
                </a:cubicBezTo>
                <a:cubicBezTo>
                  <a:pt x="212" y="206"/>
                  <a:pt x="173" y="230"/>
                  <a:pt x="158" y="263"/>
                </a:cubicBezTo>
                <a:cubicBezTo>
                  <a:pt x="150" y="280"/>
                  <a:pt x="152" y="297"/>
                  <a:pt x="154" y="309"/>
                </a:cubicBezTo>
                <a:cubicBezTo>
                  <a:pt x="154" y="312"/>
                  <a:pt x="155" y="317"/>
                  <a:pt x="154" y="319"/>
                </a:cubicBezTo>
                <a:cubicBezTo>
                  <a:pt x="153" y="319"/>
                  <a:pt x="152" y="319"/>
                  <a:pt x="150" y="311"/>
                </a:cubicBezTo>
                <a:cubicBezTo>
                  <a:pt x="148" y="300"/>
                  <a:pt x="143" y="282"/>
                  <a:pt x="117" y="282"/>
                </a:cubicBezTo>
                <a:cubicBezTo>
                  <a:pt x="83" y="282"/>
                  <a:pt x="71" y="310"/>
                  <a:pt x="71" y="334"/>
                </a:cubicBezTo>
                <a:cubicBezTo>
                  <a:pt x="71" y="344"/>
                  <a:pt x="75" y="354"/>
                  <a:pt x="83" y="361"/>
                </a:cubicBezTo>
                <a:cubicBezTo>
                  <a:pt x="91" y="369"/>
                  <a:pt x="103" y="374"/>
                  <a:pt x="116" y="374"/>
                </a:cubicBezTo>
                <a:cubicBezTo>
                  <a:pt x="124" y="374"/>
                  <a:pt x="127" y="384"/>
                  <a:pt x="131" y="399"/>
                </a:cubicBezTo>
                <a:cubicBezTo>
                  <a:pt x="134" y="411"/>
                  <a:pt x="138" y="424"/>
                  <a:pt x="150" y="424"/>
                </a:cubicBezTo>
                <a:cubicBezTo>
                  <a:pt x="154" y="424"/>
                  <a:pt x="160" y="422"/>
                  <a:pt x="168" y="421"/>
                </a:cubicBezTo>
                <a:cubicBezTo>
                  <a:pt x="179" y="418"/>
                  <a:pt x="192" y="415"/>
                  <a:pt x="207" y="415"/>
                </a:cubicBezTo>
                <a:cubicBezTo>
                  <a:pt x="219" y="415"/>
                  <a:pt x="229" y="417"/>
                  <a:pt x="239" y="422"/>
                </a:cubicBezTo>
                <a:cubicBezTo>
                  <a:pt x="290" y="444"/>
                  <a:pt x="370" y="494"/>
                  <a:pt x="351" y="539"/>
                </a:cubicBezTo>
                <a:cubicBezTo>
                  <a:pt x="342" y="559"/>
                  <a:pt x="320" y="581"/>
                  <a:pt x="298" y="602"/>
                </a:cubicBezTo>
                <a:cubicBezTo>
                  <a:pt x="282" y="617"/>
                  <a:pt x="266" y="633"/>
                  <a:pt x="254" y="648"/>
                </a:cubicBezTo>
                <a:cubicBezTo>
                  <a:pt x="220" y="648"/>
                  <a:pt x="220" y="648"/>
                  <a:pt x="220" y="648"/>
                </a:cubicBezTo>
                <a:cubicBezTo>
                  <a:pt x="220" y="643"/>
                  <a:pt x="220" y="638"/>
                  <a:pt x="220" y="634"/>
                </a:cubicBezTo>
                <a:moveTo>
                  <a:pt x="226" y="55"/>
                </a:moveTo>
                <a:cubicBezTo>
                  <a:pt x="261" y="68"/>
                  <a:pt x="262" y="75"/>
                  <a:pt x="262" y="75"/>
                </a:cubicBezTo>
                <a:cubicBezTo>
                  <a:pt x="262" y="80"/>
                  <a:pt x="264" y="87"/>
                  <a:pt x="267" y="94"/>
                </a:cubicBezTo>
                <a:cubicBezTo>
                  <a:pt x="261" y="104"/>
                  <a:pt x="255" y="115"/>
                  <a:pt x="249" y="127"/>
                </a:cubicBezTo>
                <a:cubicBezTo>
                  <a:pt x="234" y="112"/>
                  <a:pt x="214" y="94"/>
                  <a:pt x="190" y="75"/>
                </a:cubicBezTo>
                <a:cubicBezTo>
                  <a:pt x="202" y="68"/>
                  <a:pt x="214" y="61"/>
                  <a:pt x="226" y="55"/>
                </a:cubicBezTo>
                <a:moveTo>
                  <a:pt x="397" y="14"/>
                </a:moveTo>
                <a:cubicBezTo>
                  <a:pt x="401" y="14"/>
                  <a:pt x="405" y="14"/>
                  <a:pt x="408" y="14"/>
                </a:cubicBezTo>
                <a:cubicBezTo>
                  <a:pt x="409" y="15"/>
                  <a:pt x="410" y="15"/>
                  <a:pt x="411" y="15"/>
                </a:cubicBezTo>
                <a:cubicBezTo>
                  <a:pt x="414" y="15"/>
                  <a:pt x="417" y="15"/>
                  <a:pt x="419" y="15"/>
                </a:cubicBezTo>
                <a:cubicBezTo>
                  <a:pt x="420" y="15"/>
                  <a:pt x="421" y="15"/>
                  <a:pt x="422" y="15"/>
                </a:cubicBezTo>
                <a:cubicBezTo>
                  <a:pt x="425" y="15"/>
                  <a:pt x="428" y="16"/>
                  <a:pt x="431" y="16"/>
                </a:cubicBezTo>
                <a:cubicBezTo>
                  <a:pt x="432" y="16"/>
                  <a:pt x="432" y="16"/>
                  <a:pt x="433" y="16"/>
                </a:cubicBezTo>
                <a:cubicBezTo>
                  <a:pt x="436" y="16"/>
                  <a:pt x="439" y="17"/>
                  <a:pt x="443" y="17"/>
                </a:cubicBezTo>
                <a:cubicBezTo>
                  <a:pt x="443" y="17"/>
                  <a:pt x="443" y="17"/>
                  <a:pt x="444" y="17"/>
                </a:cubicBezTo>
                <a:cubicBezTo>
                  <a:pt x="444" y="19"/>
                  <a:pt x="444" y="20"/>
                  <a:pt x="444" y="21"/>
                </a:cubicBezTo>
                <a:cubicBezTo>
                  <a:pt x="444" y="21"/>
                  <a:pt x="444" y="21"/>
                  <a:pt x="444" y="21"/>
                </a:cubicBezTo>
                <a:cubicBezTo>
                  <a:pt x="443" y="25"/>
                  <a:pt x="442" y="27"/>
                  <a:pt x="441" y="27"/>
                </a:cubicBezTo>
                <a:cubicBezTo>
                  <a:pt x="432" y="31"/>
                  <a:pt x="413" y="40"/>
                  <a:pt x="412" y="71"/>
                </a:cubicBezTo>
                <a:cubicBezTo>
                  <a:pt x="411" y="84"/>
                  <a:pt x="399" y="87"/>
                  <a:pt x="378" y="91"/>
                </a:cubicBezTo>
                <a:cubicBezTo>
                  <a:pt x="371" y="92"/>
                  <a:pt x="364" y="93"/>
                  <a:pt x="358" y="95"/>
                </a:cubicBezTo>
                <a:cubicBezTo>
                  <a:pt x="345" y="99"/>
                  <a:pt x="340" y="108"/>
                  <a:pt x="335" y="115"/>
                </a:cubicBezTo>
                <a:cubicBezTo>
                  <a:pt x="331" y="122"/>
                  <a:pt x="328" y="127"/>
                  <a:pt x="319" y="127"/>
                </a:cubicBezTo>
                <a:cubicBezTo>
                  <a:pt x="318" y="127"/>
                  <a:pt x="318" y="127"/>
                  <a:pt x="318" y="127"/>
                </a:cubicBezTo>
                <a:cubicBezTo>
                  <a:pt x="318" y="127"/>
                  <a:pt x="318" y="127"/>
                  <a:pt x="318" y="127"/>
                </a:cubicBezTo>
                <a:cubicBezTo>
                  <a:pt x="299" y="127"/>
                  <a:pt x="276" y="90"/>
                  <a:pt x="276" y="75"/>
                </a:cubicBezTo>
                <a:cubicBezTo>
                  <a:pt x="276" y="68"/>
                  <a:pt x="272" y="59"/>
                  <a:pt x="244" y="47"/>
                </a:cubicBezTo>
                <a:cubicBezTo>
                  <a:pt x="291" y="26"/>
                  <a:pt x="343" y="14"/>
                  <a:pt x="397" y="14"/>
                </a:cubicBezTo>
                <a:moveTo>
                  <a:pt x="761" y="281"/>
                </a:moveTo>
                <a:cubicBezTo>
                  <a:pt x="762" y="283"/>
                  <a:pt x="763" y="286"/>
                  <a:pt x="764" y="289"/>
                </a:cubicBezTo>
                <a:cubicBezTo>
                  <a:pt x="765" y="293"/>
                  <a:pt x="766" y="297"/>
                  <a:pt x="767" y="301"/>
                </a:cubicBezTo>
                <a:cubicBezTo>
                  <a:pt x="767" y="302"/>
                  <a:pt x="767" y="303"/>
                  <a:pt x="768" y="304"/>
                </a:cubicBezTo>
                <a:cubicBezTo>
                  <a:pt x="769" y="309"/>
                  <a:pt x="770" y="314"/>
                  <a:pt x="771" y="318"/>
                </a:cubicBezTo>
                <a:cubicBezTo>
                  <a:pt x="771" y="319"/>
                  <a:pt x="771" y="319"/>
                  <a:pt x="771" y="319"/>
                </a:cubicBezTo>
                <a:cubicBezTo>
                  <a:pt x="709" y="355"/>
                  <a:pt x="688" y="454"/>
                  <a:pt x="683" y="484"/>
                </a:cubicBezTo>
                <a:cubicBezTo>
                  <a:pt x="682" y="488"/>
                  <a:pt x="681" y="492"/>
                  <a:pt x="681" y="497"/>
                </a:cubicBezTo>
                <a:cubicBezTo>
                  <a:pt x="679" y="505"/>
                  <a:pt x="678" y="514"/>
                  <a:pt x="676" y="524"/>
                </a:cubicBezTo>
                <a:cubicBezTo>
                  <a:pt x="676" y="524"/>
                  <a:pt x="676" y="524"/>
                  <a:pt x="676" y="524"/>
                </a:cubicBezTo>
                <a:cubicBezTo>
                  <a:pt x="668" y="567"/>
                  <a:pt x="652" y="618"/>
                  <a:pt x="605" y="631"/>
                </a:cubicBezTo>
                <a:cubicBezTo>
                  <a:pt x="598" y="632"/>
                  <a:pt x="592" y="633"/>
                  <a:pt x="587" y="633"/>
                </a:cubicBezTo>
                <a:cubicBezTo>
                  <a:pt x="581" y="633"/>
                  <a:pt x="577" y="632"/>
                  <a:pt x="574" y="629"/>
                </a:cubicBezTo>
                <a:cubicBezTo>
                  <a:pt x="567" y="621"/>
                  <a:pt x="568" y="604"/>
                  <a:pt x="569" y="589"/>
                </a:cubicBezTo>
                <a:cubicBezTo>
                  <a:pt x="570" y="582"/>
                  <a:pt x="570" y="576"/>
                  <a:pt x="570" y="570"/>
                </a:cubicBezTo>
                <a:cubicBezTo>
                  <a:pt x="570" y="565"/>
                  <a:pt x="570" y="560"/>
                  <a:pt x="570" y="554"/>
                </a:cubicBezTo>
                <a:cubicBezTo>
                  <a:pt x="569" y="517"/>
                  <a:pt x="569" y="463"/>
                  <a:pt x="547" y="438"/>
                </a:cubicBezTo>
                <a:cubicBezTo>
                  <a:pt x="541" y="431"/>
                  <a:pt x="533" y="428"/>
                  <a:pt x="524" y="428"/>
                </a:cubicBezTo>
                <a:cubicBezTo>
                  <a:pt x="517" y="428"/>
                  <a:pt x="511" y="429"/>
                  <a:pt x="504" y="431"/>
                </a:cubicBezTo>
                <a:cubicBezTo>
                  <a:pt x="498" y="433"/>
                  <a:pt x="491" y="435"/>
                  <a:pt x="485" y="435"/>
                </a:cubicBezTo>
                <a:cubicBezTo>
                  <a:pt x="478" y="435"/>
                  <a:pt x="469" y="433"/>
                  <a:pt x="458" y="420"/>
                </a:cubicBezTo>
                <a:cubicBezTo>
                  <a:pt x="437" y="395"/>
                  <a:pt x="429" y="369"/>
                  <a:pt x="432" y="345"/>
                </a:cubicBezTo>
                <a:cubicBezTo>
                  <a:pt x="438" y="305"/>
                  <a:pt x="474" y="279"/>
                  <a:pt x="474" y="279"/>
                </a:cubicBezTo>
                <a:cubicBezTo>
                  <a:pt x="477" y="278"/>
                  <a:pt x="478" y="275"/>
                  <a:pt x="478" y="273"/>
                </a:cubicBezTo>
                <a:cubicBezTo>
                  <a:pt x="477" y="271"/>
                  <a:pt x="477" y="269"/>
                  <a:pt x="477" y="266"/>
                </a:cubicBezTo>
                <a:cubicBezTo>
                  <a:pt x="477" y="266"/>
                  <a:pt x="477" y="266"/>
                  <a:pt x="477" y="266"/>
                </a:cubicBezTo>
                <a:cubicBezTo>
                  <a:pt x="478" y="266"/>
                  <a:pt x="493" y="268"/>
                  <a:pt x="506" y="268"/>
                </a:cubicBezTo>
                <a:cubicBezTo>
                  <a:pt x="506" y="268"/>
                  <a:pt x="506" y="268"/>
                  <a:pt x="506" y="268"/>
                </a:cubicBezTo>
                <a:cubicBezTo>
                  <a:pt x="514" y="268"/>
                  <a:pt x="520" y="267"/>
                  <a:pt x="524" y="265"/>
                </a:cubicBezTo>
                <a:cubicBezTo>
                  <a:pt x="529" y="262"/>
                  <a:pt x="542" y="258"/>
                  <a:pt x="550" y="258"/>
                </a:cubicBezTo>
                <a:cubicBezTo>
                  <a:pt x="552" y="258"/>
                  <a:pt x="553" y="258"/>
                  <a:pt x="554" y="258"/>
                </a:cubicBezTo>
                <a:cubicBezTo>
                  <a:pt x="554" y="259"/>
                  <a:pt x="553" y="261"/>
                  <a:pt x="553" y="263"/>
                </a:cubicBezTo>
                <a:cubicBezTo>
                  <a:pt x="552" y="271"/>
                  <a:pt x="549" y="288"/>
                  <a:pt x="573" y="295"/>
                </a:cubicBezTo>
                <a:cubicBezTo>
                  <a:pt x="577" y="296"/>
                  <a:pt x="580" y="297"/>
                  <a:pt x="583" y="297"/>
                </a:cubicBezTo>
                <a:cubicBezTo>
                  <a:pt x="583" y="297"/>
                  <a:pt x="583" y="297"/>
                  <a:pt x="583" y="297"/>
                </a:cubicBezTo>
                <a:cubicBezTo>
                  <a:pt x="587" y="298"/>
                  <a:pt x="590" y="298"/>
                  <a:pt x="594" y="298"/>
                </a:cubicBezTo>
                <a:cubicBezTo>
                  <a:pt x="601" y="298"/>
                  <a:pt x="607" y="297"/>
                  <a:pt x="612" y="296"/>
                </a:cubicBezTo>
                <a:cubicBezTo>
                  <a:pt x="616" y="295"/>
                  <a:pt x="620" y="294"/>
                  <a:pt x="624" y="294"/>
                </a:cubicBezTo>
                <a:cubicBezTo>
                  <a:pt x="627" y="295"/>
                  <a:pt x="631" y="296"/>
                  <a:pt x="636" y="297"/>
                </a:cubicBezTo>
                <a:cubicBezTo>
                  <a:pt x="643" y="299"/>
                  <a:pt x="651" y="302"/>
                  <a:pt x="658" y="302"/>
                </a:cubicBezTo>
                <a:cubicBezTo>
                  <a:pt x="664" y="302"/>
                  <a:pt x="668" y="300"/>
                  <a:pt x="671" y="297"/>
                </a:cubicBezTo>
                <a:cubicBezTo>
                  <a:pt x="675" y="293"/>
                  <a:pt x="676" y="288"/>
                  <a:pt x="676" y="281"/>
                </a:cubicBezTo>
                <a:cubicBezTo>
                  <a:pt x="675" y="260"/>
                  <a:pt x="658" y="258"/>
                  <a:pt x="648" y="256"/>
                </a:cubicBezTo>
                <a:cubicBezTo>
                  <a:pt x="643" y="255"/>
                  <a:pt x="638" y="255"/>
                  <a:pt x="636" y="252"/>
                </a:cubicBezTo>
                <a:cubicBezTo>
                  <a:pt x="633" y="249"/>
                  <a:pt x="630" y="247"/>
                  <a:pt x="626" y="247"/>
                </a:cubicBezTo>
                <a:cubicBezTo>
                  <a:pt x="620" y="247"/>
                  <a:pt x="617" y="252"/>
                  <a:pt x="614" y="256"/>
                </a:cubicBezTo>
                <a:cubicBezTo>
                  <a:pt x="612" y="253"/>
                  <a:pt x="610" y="249"/>
                  <a:pt x="608" y="246"/>
                </a:cubicBezTo>
                <a:cubicBezTo>
                  <a:pt x="594" y="223"/>
                  <a:pt x="582" y="204"/>
                  <a:pt x="568" y="203"/>
                </a:cubicBezTo>
                <a:cubicBezTo>
                  <a:pt x="568" y="203"/>
                  <a:pt x="567" y="202"/>
                  <a:pt x="567" y="202"/>
                </a:cubicBezTo>
                <a:cubicBezTo>
                  <a:pt x="563" y="202"/>
                  <a:pt x="560" y="204"/>
                  <a:pt x="558" y="207"/>
                </a:cubicBezTo>
                <a:cubicBezTo>
                  <a:pt x="556" y="210"/>
                  <a:pt x="556" y="214"/>
                  <a:pt x="557" y="218"/>
                </a:cubicBezTo>
                <a:cubicBezTo>
                  <a:pt x="554" y="216"/>
                  <a:pt x="551" y="215"/>
                  <a:pt x="547" y="215"/>
                </a:cubicBezTo>
                <a:cubicBezTo>
                  <a:pt x="541" y="214"/>
                  <a:pt x="536" y="214"/>
                  <a:pt x="533" y="214"/>
                </a:cubicBezTo>
                <a:cubicBezTo>
                  <a:pt x="526" y="214"/>
                  <a:pt x="522" y="215"/>
                  <a:pt x="516" y="217"/>
                </a:cubicBezTo>
                <a:cubicBezTo>
                  <a:pt x="513" y="218"/>
                  <a:pt x="513" y="218"/>
                  <a:pt x="513" y="218"/>
                </a:cubicBezTo>
                <a:cubicBezTo>
                  <a:pt x="501" y="221"/>
                  <a:pt x="502" y="230"/>
                  <a:pt x="502" y="234"/>
                </a:cubicBezTo>
                <a:cubicBezTo>
                  <a:pt x="503" y="236"/>
                  <a:pt x="503" y="237"/>
                  <a:pt x="502" y="240"/>
                </a:cubicBezTo>
                <a:cubicBezTo>
                  <a:pt x="501" y="242"/>
                  <a:pt x="494" y="244"/>
                  <a:pt x="490" y="245"/>
                </a:cubicBezTo>
                <a:cubicBezTo>
                  <a:pt x="484" y="246"/>
                  <a:pt x="477" y="248"/>
                  <a:pt x="473" y="253"/>
                </a:cubicBezTo>
                <a:cubicBezTo>
                  <a:pt x="472" y="249"/>
                  <a:pt x="471" y="246"/>
                  <a:pt x="469" y="244"/>
                </a:cubicBezTo>
                <a:cubicBezTo>
                  <a:pt x="469" y="242"/>
                  <a:pt x="470" y="239"/>
                  <a:pt x="473" y="235"/>
                </a:cubicBezTo>
                <a:cubicBezTo>
                  <a:pt x="477" y="231"/>
                  <a:pt x="481" y="229"/>
                  <a:pt x="484" y="229"/>
                </a:cubicBezTo>
                <a:cubicBezTo>
                  <a:pt x="492" y="229"/>
                  <a:pt x="498" y="223"/>
                  <a:pt x="499" y="216"/>
                </a:cubicBezTo>
                <a:cubicBezTo>
                  <a:pt x="499" y="209"/>
                  <a:pt x="495" y="201"/>
                  <a:pt x="486" y="198"/>
                </a:cubicBezTo>
                <a:cubicBezTo>
                  <a:pt x="495" y="192"/>
                  <a:pt x="511" y="184"/>
                  <a:pt x="526" y="182"/>
                </a:cubicBezTo>
                <a:cubicBezTo>
                  <a:pt x="535" y="180"/>
                  <a:pt x="541" y="176"/>
                  <a:pt x="545" y="169"/>
                </a:cubicBezTo>
                <a:cubicBezTo>
                  <a:pt x="551" y="156"/>
                  <a:pt x="541" y="136"/>
                  <a:pt x="529" y="116"/>
                </a:cubicBezTo>
                <a:cubicBezTo>
                  <a:pt x="528" y="114"/>
                  <a:pt x="528" y="114"/>
                  <a:pt x="528" y="113"/>
                </a:cubicBezTo>
                <a:cubicBezTo>
                  <a:pt x="531" y="108"/>
                  <a:pt x="547" y="99"/>
                  <a:pt x="625" y="90"/>
                </a:cubicBezTo>
                <a:cubicBezTo>
                  <a:pt x="686" y="135"/>
                  <a:pt x="733" y="199"/>
                  <a:pt x="759" y="273"/>
                </a:cubicBezTo>
                <a:cubicBezTo>
                  <a:pt x="759" y="276"/>
                  <a:pt x="760" y="278"/>
                  <a:pt x="761" y="281"/>
                </a:cubicBezTo>
                <a:moveTo>
                  <a:pt x="779" y="389"/>
                </a:moveTo>
                <a:cubicBezTo>
                  <a:pt x="728" y="389"/>
                  <a:pt x="728" y="389"/>
                  <a:pt x="728" y="389"/>
                </a:cubicBezTo>
                <a:cubicBezTo>
                  <a:pt x="741" y="364"/>
                  <a:pt x="756" y="345"/>
                  <a:pt x="774" y="334"/>
                </a:cubicBezTo>
                <a:cubicBezTo>
                  <a:pt x="777" y="352"/>
                  <a:pt x="779" y="370"/>
                  <a:pt x="779" y="389"/>
                </a:cubicBezTo>
                <a:moveTo>
                  <a:pt x="364" y="544"/>
                </a:moveTo>
                <a:cubicBezTo>
                  <a:pt x="366" y="540"/>
                  <a:pt x="367" y="536"/>
                  <a:pt x="367" y="533"/>
                </a:cubicBezTo>
                <a:cubicBezTo>
                  <a:pt x="390" y="533"/>
                  <a:pt x="390" y="533"/>
                  <a:pt x="390" y="533"/>
                </a:cubicBezTo>
                <a:cubicBezTo>
                  <a:pt x="390" y="648"/>
                  <a:pt x="390" y="648"/>
                  <a:pt x="390" y="648"/>
                </a:cubicBezTo>
                <a:cubicBezTo>
                  <a:pt x="272" y="648"/>
                  <a:pt x="272" y="648"/>
                  <a:pt x="272" y="648"/>
                </a:cubicBezTo>
                <a:cubicBezTo>
                  <a:pt x="282" y="636"/>
                  <a:pt x="295" y="624"/>
                  <a:pt x="308" y="612"/>
                </a:cubicBezTo>
                <a:cubicBezTo>
                  <a:pt x="331" y="590"/>
                  <a:pt x="354" y="567"/>
                  <a:pt x="364" y="544"/>
                </a:cubicBezTo>
                <a:moveTo>
                  <a:pt x="368" y="519"/>
                </a:moveTo>
                <a:cubicBezTo>
                  <a:pt x="360" y="462"/>
                  <a:pt x="258" y="415"/>
                  <a:pt x="245" y="409"/>
                </a:cubicBezTo>
                <a:cubicBezTo>
                  <a:pt x="239" y="406"/>
                  <a:pt x="232" y="404"/>
                  <a:pt x="225" y="403"/>
                </a:cubicBezTo>
                <a:cubicBezTo>
                  <a:pt x="390" y="403"/>
                  <a:pt x="390" y="403"/>
                  <a:pt x="390" y="403"/>
                </a:cubicBezTo>
                <a:cubicBezTo>
                  <a:pt x="390" y="519"/>
                  <a:pt x="390" y="519"/>
                  <a:pt x="390" y="519"/>
                </a:cubicBezTo>
                <a:lnTo>
                  <a:pt x="368" y="519"/>
                </a:lnTo>
                <a:close/>
                <a:moveTo>
                  <a:pt x="266" y="144"/>
                </a:moveTo>
                <a:cubicBezTo>
                  <a:pt x="390" y="144"/>
                  <a:pt x="390" y="144"/>
                  <a:pt x="390" y="144"/>
                </a:cubicBezTo>
                <a:cubicBezTo>
                  <a:pt x="390" y="259"/>
                  <a:pt x="390" y="259"/>
                  <a:pt x="390" y="259"/>
                </a:cubicBezTo>
                <a:cubicBezTo>
                  <a:pt x="222" y="259"/>
                  <a:pt x="222" y="259"/>
                  <a:pt x="222" y="259"/>
                </a:cubicBezTo>
                <a:cubicBezTo>
                  <a:pt x="225" y="246"/>
                  <a:pt x="228" y="233"/>
                  <a:pt x="231" y="221"/>
                </a:cubicBezTo>
                <a:cubicBezTo>
                  <a:pt x="244" y="216"/>
                  <a:pt x="259" y="212"/>
                  <a:pt x="276" y="208"/>
                </a:cubicBezTo>
                <a:cubicBezTo>
                  <a:pt x="288" y="206"/>
                  <a:pt x="292" y="200"/>
                  <a:pt x="293" y="194"/>
                </a:cubicBezTo>
                <a:cubicBezTo>
                  <a:pt x="296" y="183"/>
                  <a:pt x="287" y="167"/>
                  <a:pt x="266" y="144"/>
                </a:cubicBezTo>
                <a:moveTo>
                  <a:pt x="292" y="130"/>
                </a:moveTo>
                <a:cubicBezTo>
                  <a:pt x="263" y="130"/>
                  <a:pt x="263" y="130"/>
                  <a:pt x="263" y="130"/>
                </a:cubicBezTo>
                <a:cubicBezTo>
                  <a:pt x="267" y="122"/>
                  <a:pt x="271" y="115"/>
                  <a:pt x="274" y="109"/>
                </a:cubicBezTo>
                <a:cubicBezTo>
                  <a:pt x="279" y="116"/>
                  <a:pt x="285" y="124"/>
                  <a:pt x="292" y="130"/>
                </a:cubicBezTo>
                <a:moveTo>
                  <a:pt x="447" y="40"/>
                </a:moveTo>
                <a:cubicBezTo>
                  <a:pt x="450" y="38"/>
                  <a:pt x="453" y="36"/>
                  <a:pt x="454" y="33"/>
                </a:cubicBezTo>
                <a:cubicBezTo>
                  <a:pt x="477" y="48"/>
                  <a:pt x="499" y="72"/>
                  <a:pt x="518" y="104"/>
                </a:cubicBezTo>
                <a:cubicBezTo>
                  <a:pt x="517" y="105"/>
                  <a:pt x="516" y="106"/>
                  <a:pt x="516" y="107"/>
                </a:cubicBezTo>
                <a:cubicBezTo>
                  <a:pt x="514" y="111"/>
                  <a:pt x="513" y="116"/>
                  <a:pt x="517" y="123"/>
                </a:cubicBezTo>
                <a:cubicBezTo>
                  <a:pt x="518" y="125"/>
                  <a:pt x="519" y="127"/>
                  <a:pt x="520" y="130"/>
                </a:cubicBezTo>
                <a:cubicBezTo>
                  <a:pt x="496" y="130"/>
                  <a:pt x="496" y="130"/>
                  <a:pt x="496" y="130"/>
                </a:cubicBezTo>
                <a:cubicBezTo>
                  <a:pt x="492" y="129"/>
                  <a:pt x="488" y="128"/>
                  <a:pt x="483" y="127"/>
                </a:cubicBezTo>
                <a:cubicBezTo>
                  <a:pt x="482" y="127"/>
                  <a:pt x="482" y="127"/>
                  <a:pt x="481" y="127"/>
                </a:cubicBezTo>
                <a:cubicBezTo>
                  <a:pt x="477" y="127"/>
                  <a:pt x="475" y="128"/>
                  <a:pt x="473" y="130"/>
                </a:cubicBezTo>
                <a:cubicBezTo>
                  <a:pt x="404" y="130"/>
                  <a:pt x="404" y="130"/>
                  <a:pt x="404" y="130"/>
                </a:cubicBezTo>
                <a:cubicBezTo>
                  <a:pt x="404" y="99"/>
                  <a:pt x="404" y="99"/>
                  <a:pt x="404" y="99"/>
                </a:cubicBezTo>
                <a:cubicBezTo>
                  <a:pt x="416" y="94"/>
                  <a:pt x="425" y="87"/>
                  <a:pt x="426" y="72"/>
                </a:cubicBezTo>
                <a:cubicBezTo>
                  <a:pt x="426" y="49"/>
                  <a:pt x="438" y="44"/>
                  <a:pt x="447" y="40"/>
                </a:cubicBezTo>
                <a:moveTo>
                  <a:pt x="477" y="210"/>
                </a:moveTo>
                <a:cubicBezTo>
                  <a:pt x="482" y="211"/>
                  <a:pt x="484" y="212"/>
                  <a:pt x="484" y="213"/>
                </a:cubicBezTo>
                <a:cubicBezTo>
                  <a:pt x="485" y="214"/>
                  <a:pt x="485" y="214"/>
                  <a:pt x="485" y="214"/>
                </a:cubicBezTo>
                <a:cubicBezTo>
                  <a:pt x="485" y="215"/>
                  <a:pt x="485" y="215"/>
                  <a:pt x="484" y="215"/>
                </a:cubicBezTo>
                <a:cubicBezTo>
                  <a:pt x="473" y="215"/>
                  <a:pt x="462" y="225"/>
                  <a:pt x="457" y="234"/>
                </a:cubicBezTo>
                <a:cubicBezTo>
                  <a:pt x="453" y="244"/>
                  <a:pt x="455" y="249"/>
                  <a:pt x="458" y="252"/>
                </a:cubicBezTo>
                <a:cubicBezTo>
                  <a:pt x="459" y="253"/>
                  <a:pt x="460" y="256"/>
                  <a:pt x="461" y="259"/>
                </a:cubicBezTo>
                <a:cubicBezTo>
                  <a:pt x="404" y="259"/>
                  <a:pt x="404" y="259"/>
                  <a:pt x="404" y="259"/>
                </a:cubicBezTo>
                <a:cubicBezTo>
                  <a:pt x="404" y="144"/>
                  <a:pt x="404" y="144"/>
                  <a:pt x="404" y="144"/>
                </a:cubicBezTo>
                <a:cubicBezTo>
                  <a:pt x="447" y="144"/>
                  <a:pt x="447" y="144"/>
                  <a:pt x="447" y="144"/>
                </a:cubicBezTo>
                <a:cubicBezTo>
                  <a:pt x="445" y="147"/>
                  <a:pt x="444" y="151"/>
                  <a:pt x="444" y="154"/>
                </a:cubicBezTo>
                <a:cubicBezTo>
                  <a:pt x="443" y="165"/>
                  <a:pt x="448" y="174"/>
                  <a:pt x="457" y="176"/>
                </a:cubicBezTo>
                <a:cubicBezTo>
                  <a:pt x="458" y="176"/>
                  <a:pt x="459" y="176"/>
                  <a:pt x="460" y="176"/>
                </a:cubicBezTo>
                <a:cubicBezTo>
                  <a:pt x="468" y="176"/>
                  <a:pt x="475" y="170"/>
                  <a:pt x="476" y="160"/>
                </a:cubicBezTo>
                <a:cubicBezTo>
                  <a:pt x="477" y="158"/>
                  <a:pt x="477" y="155"/>
                  <a:pt x="477" y="153"/>
                </a:cubicBezTo>
                <a:cubicBezTo>
                  <a:pt x="478" y="155"/>
                  <a:pt x="480" y="156"/>
                  <a:pt x="482" y="158"/>
                </a:cubicBezTo>
                <a:cubicBezTo>
                  <a:pt x="482" y="159"/>
                  <a:pt x="481" y="159"/>
                  <a:pt x="481" y="160"/>
                </a:cubicBezTo>
                <a:cubicBezTo>
                  <a:pt x="476" y="167"/>
                  <a:pt x="470" y="176"/>
                  <a:pt x="474" y="183"/>
                </a:cubicBezTo>
                <a:cubicBezTo>
                  <a:pt x="475" y="184"/>
                  <a:pt x="476" y="185"/>
                  <a:pt x="478" y="187"/>
                </a:cubicBezTo>
                <a:cubicBezTo>
                  <a:pt x="471" y="191"/>
                  <a:pt x="467" y="196"/>
                  <a:pt x="467" y="201"/>
                </a:cubicBezTo>
                <a:cubicBezTo>
                  <a:pt x="467" y="202"/>
                  <a:pt x="468" y="209"/>
                  <a:pt x="477" y="210"/>
                </a:cubicBezTo>
                <a:moveTo>
                  <a:pt x="424" y="389"/>
                </a:moveTo>
                <a:cubicBezTo>
                  <a:pt x="404" y="389"/>
                  <a:pt x="404" y="389"/>
                  <a:pt x="404" y="389"/>
                </a:cubicBezTo>
                <a:cubicBezTo>
                  <a:pt x="404" y="273"/>
                  <a:pt x="404" y="273"/>
                  <a:pt x="404" y="273"/>
                </a:cubicBezTo>
                <a:cubicBezTo>
                  <a:pt x="459" y="273"/>
                  <a:pt x="459" y="273"/>
                  <a:pt x="459" y="273"/>
                </a:cubicBezTo>
                <a:cubicBezTo>
                  <a:pt x="447" y="284"/>
                  <a:pt x="423" y="308"/>
                  <a:pt x="418" y="343"/>
                </a:cubicBezTo>
                <a:cubicBezTo>
                  <a:pt x="416" y="358"/>
                  <a:pt x="418" y="374"/>
                  <a:pt x="424" y="389"/>
                </a:cubicBezTo>
                <a:moveTo>
                  <a:pt x="390" y="389"/>
                </a:moveTo>
                <a:cubicBezTo>
                  <a:pt x="210" y="389"/>
                  <a:pt x="210" y="389"/>
                  <a:pt x="210" y="389"/>
                </a:cubicBezTo>
                <a:cubicBezTo>
                  <a:pt x="210" y="350"/>
                  <a:pt x="214" y="311"/>
                  <a:pt x="220" y="273"/>
                </a:cubicBezTo>
                <a:cubicBezTo>
                  <a:pt x="390" y="273"/>
                  <a:pt x="390" y="273"/>
                  <a:pt x="390" y="273"/>
                </a:cubicBezTo>
                <a:lnTo>
                  <a:pt x="390" y="389"/>
                </a:lnTo>
                <a:close/>
                <a:moveTo>
                  <a:pt x="494" y="144"/>
                </a:moveTo>
                <a:cubicBezTo>
                  <a:pt x="493" y="145"/>
                  <a:pt x="493" y="146"/>
                  <a:pt x="493" y="147"/>
                </a:cubicBezTo>
                <a:cubicBezTo>
                  <a:pt x="492" y="147"/>
                  <a:pt x="492" y="147"/>
                  <a:pt x="491" y="147"/>
                </a:cubicBezTo>
                <a:cubicBezTo>
                  <a:pt x="490" y="147"/>
                  <a:pt x="489" y="145"/>
                  <a:pt x="487" y="144"/>
                </a:cubicBezTo>
                <a:lnTo>
                  <a:pt x="494" y="144"/>
                </a:lnTo>
                <a:close/>
                <a:moveTo>
                  <a:pt x="488" y="175"/>
                </a:moveTo>
                <a:cubicBezTo>
                  <a:pt x="489" y="172"/>
                  <a:pt x="491" y="170"/>
                  <a:pt x="492" y="168"/>
                </a:cubicBezTo>
                <a:cubicBezTo>
                  <a:pt x="493" y="167"/>
                  <a:pt x="494" y="166"/>
                  <a:pt x="494" y="165"/>
                </a:cubicBezTo>
                <a:cubicBezTo>
                  <a:pt x="496" y="168"/>
                  <a:pt x="498" y="170"/>
                  <a:pt x="500" y="172"/>
                </a:cubicBezTo>
                <a:cubicBezTo>
                  <a:pt x="498" y="173"/>
                  <a:pt x="494" y="174"/>
                  <a:pt x="488" y="175"/>
                </a:cubicBezTo>
                <a:moveTo>
                  <a:pt x="463" y="158"/>
                </a:moveTo>
                <a:cubicBezTo>
                  <a:pt x="462" y="160"/>
                  <a:pt x="461" y="162"/>
                  <a:pt x="460" y="162"/>
                </a:cubicBezTo>
                <a:cubicBezTo>
                  <a:pt x="460" y="162"/>
                  <a:pt x="460" y="162"/>
                  <a:pt x="460" y="162"/>
                </a:cubicBezTo>
                <a:cubicBezTo>
                  <a:pt x="459" y="162"/>
                  <a:pt x="458" y="160"/>
                  <a:pt x="458" y="159"/>
                </a:cubicBezTo>
                <a:cubicBezTo>
                  <a:pt x="457" y="154"/>
                  <a:pt x="459" y="149"/>
                  <a:pt x="460" y="149"/>
                </a:cubicBezTo>
                <a:cubicBezTo>
                  <a:pt x="462" y="149"/>
                  <a:pt x="463" y="153"/>
                  <a:pt x="463" y="158"/>
                </a:cubicBezTo>
                <a:moveTo>
                  <a:pt x="516" y="170"/>
                </a:moveTo>
                <a:cubicBezTo>
                  <a:pt x="515" y="165"/>
                  <a:pt x="512" y="161"/>
                  <a:pt x="508" y="160"/>
                </a:cubicBezTo>
                <a:cubicBezTo>
                  <a:pt x="506" y="158"/>
                  <a:pt x="506" y="152"/>
                  <a:pt x="507" y="150"/>
                </a:cubicBezTo>
                <a:cubicBezTo>
                  <a:pt x="508" y="148"/>
                  <a:pt x="509" y="146"/>
                  <a:pt x="509" y="144"/>
                </a:cubicBezTo>
                <a:cubicBezTo>
                  <a:pt x="528" y="144"/>
                  <a:pt x="528" y="144"/>
                  <a:pt x="528" y="144"/>
                </a:cubicBezTo>
                <a:cubicBezTo>
                  <a:pt x="531" y="152"/>
                  <a:pt x="534" y="159"/>
                  <a:pt x="532" y="164"/>
                </a:cubicBezTo>
                <a:cubicBezTo>
                  <a:pt x="531" y="166"/>
                  <a:pt x="528" y="167"/>
                  <a:pt x="523" y="168"/>
                </a:cubicBezTo>
                <a:cubicBezTo>
                  <a:pt x="521" y="168"/>
                  <a:pt x="519" y="169"/>
                  <a:pt x="516" y="170"/>
                </a:cubicBezTo>
                <a:moveTo>
                  <a:pt x="390" y="130"/>
                </a:moveTo>
                <a:cubicBezTo>
                  <a:pt x="342" y="130"/>
                  <a:pt x="342" y="130"/>
                  <a:pt x="342" y="130"/>
                </a:cubicBezTo>
                <a:cubicBezTo>
                  <a:pt x="344" y="127"/>
                  <a:pt x="346" y="125"/>
                  <a:pt x="347" y="122"/>
                </a:cubicBezTo>
                <a:cubicBezTo>
                  <a:pt x="351" y="116"/>
                  <a:pt x="354" y="111"/>
                  <a:pt x="362" y="108"/>
                </a:cubicBezTo>
                <a:cubicBezTo>
                  <a:pt x="367" y="107"/>
                  <a:pt x="374" y="105"/>
                  <a:pt x="380" y="104"/>
                </a:cubicBezTo>
                <a:cubicBezTo>
                  <a:pt x="383" y="104"/>
                  <a:pt x="387" y="103"/>
                  <a:pt x="390" y="103"/>
                </a:cubicBezTo>
                <a:lnTo>
                  <a:pt x="390" y="130"/>
                </a:lnTo>
                <a:close/>
                <a:moveTo>
                  <a:pt x="208" y="259"/>
                </a:moveTo>
                <a:cubicBezTo>
                  <a:pt x="176" y="259"/>
                  <a:pt x="176" y="259"/>
                  <a:pt x="176" y="259"/>
                </a:cubicBezTo>
                <a:cubicBezTo>
                  <a:pt x="184" y="247"/>
                  <a:pt x="197" y="237"/>
                  <a:pt x="215" y="228"/>
                </a:cubicBezTo>
                <a:cubicBezTo>
                  <a:pt x="212" y="238"/>
                  <a:pt x="210" y="249"/>
                  <a:pt x="208" y="259"/>
                </a:cubicBezTo>
                <a:moveTo>
                  <a:pt x="165" y="328"/>
                </a:moveTo>
                <a:cubicBezTo>
                  <a:pt x="170" y="323"/>
                  <a:pt x="169" y="316"/>
                  <a:pt x="167" y="307"/>
                </a:cubicBezTo>
                <a:cubicBezTo>
                  <a:pt x="166" y="297"/>
                  <a:pt x="165" y="286"/>
                  <a:pt x="169" y="273"/>
                </a:cubicBezTo>
                <a:cubicBezTo>
                  <a:pt x="206" y="273"/>
                  <a:pt x="206" y="273"/>
                  <a:pt x="206" y="273"/>
                </a:cubicBezTo>
                <a:cubicBezTo>
                  <a:pt x="200" y="311"/>
                  <a:pt x="196" y="350"/>
                  <a:pt x="196" y="389"/>
                </a:cubicBezTo>
                <a:cubicBezTo>
                  <a:pt x="143" y="389"/>
                  <a:pt x="143" y="389"/>
                  <a:pt x="143" y="389"/>
                </a:cubicBezTo>
                <a:cubicBezTo>
                  <a:pt x="139" y="375"/>
                  <a:pt x="133" y="360"/>
                  <a:pt x="116" y="360"/>
                </a:cubicBezTo>
                <a:cubicBezTo>
                  <a:pt x="107" y="360"/>
                  <a:pt x="98" y="357"/>
                  <a:pt x="92" y="351"/>
                </a:cubicBezTo>
                <a:cubicBezTo>
                  <a:pt x="89" y="348"/>
                  <a:pt x="85" y="342"/>
                  <a:pt x="85" y="335"/>
                </a:cubicBezTo>
                <a:cubicBezTo>
                  <a:pt x="85" y="325"/>
                  <a:pt x="88" y="296"/>
                  <a:pt x="117" y="296"/>
                </a:cubicBezTo>
                <a:cubicBezTo>
                  <a:pt x="132" y="296"/>
                  <a:pt x="134" y="303"/>
                  <a:pt x="137" y="314"/>
                </a:cubicBezTo>
                <a:cubicBezTo>
                  <a:pt x="139" y="321"/>
                  <a:pt x="142" y="333"/>
                  <a:pt x="154" y="333"/>
                </a:cubicBezTo>
                <a:cubicBezTo>
                  <a:pt x="159" y="333"/>
                  <a:pt x="162" y="331"/>
                  <a:pt x="165" y="328"/>
                </a:cubicBezTo>
                <a:moveTo>
                  <a:pt x="186" y="403"/>
                </a:moveTo>
                <a:cubicBezTo>
                  <a:pt x="178" y="404"/>
                  <a:pt x="171" y="406"/>
                  <a:pt x="165" y="407"/>
                </a:cubicBezTo>
                <a:cubicBezTo>
                  <a:pt x="159" y="409"/>
                  <a:pt x="153" y="410"/>
                  <a:pt x="150" y="410"/>
                </a:cubicBezTo>
                <a:cubicBezTo>
                  <a:pt x="149" y="409"/>
                  <a:pt x="148" y="406"/>
                  <a:pt x="147" y="403"/>
                </a:cubicBezTo>
                <a:lnTo>
                  <a:pt x="186" y="403"/>
                </a:lnTo>
                <a:close/>
                <a:moveTo>
                  <a:pt x="404" y="403"/>
                </a:moveTo>
                <a:cubicBezTo>
                  <a:pt x="430" y="403"/>
                  <a:pt x="430" y="403"/>
                  <a:pt x="430" y="403"/>
                </a:cubicBezTo>
                <a:cubicBezTo>
                  <a:pt x="434" y="412"/>
                  <a:pt x="440" y="420"/>
                  <a:pt x="447" y="429"/>
                </a:cubicBezTo>
                <a:cubicBezTo>
                  <a:pt x="458" y="442"/>
                  <a:pt x="470" y="449"/>
                  <a:pt x="485" y="449"/>
                </a:cubicBezTo>
                <a:cubicBezTo>
                  <a:pt x="493" y="449"/>
                  <a:pt x="501" y="446"/>
                  <a:pt x="508" y="445"/>
                </a:cubicBezTo>
                <a:cubicBezTo>
                  <a:pt x="514" y="443"/>
                  <a:pt x="519" y="442"/>
                  <a:pt x="524" y="442"/>
                </a:cubicBezTo>
                <a:cubicBezTo>
                  <a:pt x="529" y="442"/>
                  <a:pt x="533" y="443"/>
                  <a:pt x="537" y="448"/>
                </a:cubicBezTo>
                <a:cubicBezTo>
                  <a:pt x="549" y="462"/>
                  <a:pt x="553" y="491"/>
                  <a:pt x="555" y="519"/>
                </a:cubicBezTo>
                <a:cubicBezTo>
                  <a:pt x="404" y="519"/>
                  <a:pt x="404" y="519"/>
                  <a:pt x="404" y="519"/>
                </a:cubicBezTo>
                <a:lnTo>
                  <a:pt x="404" y="403"/>
                </a:lnTo>
                <a:close/>
                <a:moveTo>
                  <a:pt x="516" y="232"/>
                </a:moveTo>
                <a:cubicBezTo>
                  <a:pt x="516" y="232"/>
                  <a:pt x="516" y="231"/>
                  <a:pt x="516" y="231"/>
                </a:cubicBezTo>
                <a:cubicBezTo>
                  <a:pt x="516" y="231"/>
                  <a:pt x="517" y="231"/>
                  <a:pt x="517" y="231"/>
                </a:cubicBezTo>
                <a:cubicBezTo>
                  <a:pt x="520" y="230"/>
                  <a:pt x="520" y="230"/>
                  <a:pt x="520" y="230"/>
                </a:cubicBezTo>
                <a:cubicBezTo>
                  <a:pt x="529" y="227"/>
                  <a:pt x="530" y="227"/>
                  <a:pt x="546" y="228"/>
                </a:cubicBezTo>
                <a:cubicBezTo>
                  <a:pt x="552" y="229"/>
                  <a:pt x="555" y="234"/>
                  <a:pt x="559" y="241"/>
                </a:cubicBezTo>
                <a:cubicBezTo>
                  <a:pt x="560" y="243"/>
                  <a:pt x="561" y="245"/>
                  <a:pt x="562" y="247"/>
                </a:cubicBezTo>
                <a:cubicBezTo>
                  <a:pt x="559" y="245"/>
                  <a:pt x="555" y="244"/>
                  <a:pt x="550" y="244"/>
                </a:cubicBezTo>
                <a:cubicBezTo>
                  <a:pt x="539" y="244"/>
                  <a:pt x="523" y="249"/>
                  <a:pt x="517" y="253"/>
                </a:cubicBezTo>
                <a:cubicBezTo>
                  <a:pt x="517" y="253"/>
                  <a:pt x="515" y="254"/>
                  <a:pt x="506" y="254"/>
                </a:cubicBezTo>
                <a:cubicBezTo>
                  <a:pt x="505" y="254"/>
                  <a:pt x="505" y="254"/>
                  <a:pt x="505" y="254"/>
                </a:cubicBezTo>
                <a:cubicBezTo>
                  <a:pt x="509" y="252"/>
                  <a:pt x="512" y="250"/>
                  <a:pt x="514" y="246"/>
                </a:cubicBezTo>
                <a:cubicBezTo>
                  <a:pt x="517" y="240"/>
                  <a:pt x="517" y="235"/>
                  <a:pt x="516" y="232"/>
                </a:cubicBezTo>
                <a:moveTo>
                  <a:pt x="567" y="252"/>
                </a:moveTo>
                <a:cubicBezTo>
                  <a:pt x="568" y="254"/>
                  <a:pt x="569" y="255"/>
                  <a:pt x="571" y="255"/>
                </a:cubicBezTo>
                <a:cubicBezTo>
                  <a:pt x="573" y="264"/>
                  <a:pt x="574" y="272"/>
                  <a:pt x="576" y="281"/>
                </a:cubicBezTo>
                <a:cubicBezTo>
                  <a:pt x="565" y="278"/>
                  <a:pt x="566" y="273"/>
                  <a:pt x="567" y="265"/>
                </a:cubicBezTo>
                <a:cubicBezTo>
                  <a:pt x="568" y="261"/>
                  <a:pt x="568" y="256"/>
                  <a:pt x="567" y="252"/>
                </a:cubicBezTo>
                <a:moveTo>
                  <a:pt x="590" y="284"/>
                </a:moveTo>
                <a:cubicBezTo>
                  <a:pt x="589" y="273"/>
                  <a:pt x="587" y="262"/>
                  <a:pt x="585" y="251"/>
                </a:cubicBezTo>
                <a:cubicBezTo>
                  <a:pt x="587" y="245"/>
                  <a:pt x="583" y="239"/>
                  <a:pt x="578" y="228"/>
                </a:cubicBezTo>
                <a:cubicBezTo>
                  <a:pt x="577" y="226"/>
                  <a:pt x="575" y="224"/>
                  <a:pt x="574" y="221"/>
                </a:cubicBezTo>
                <a:cubicBezTo>
                  <a:pt x="582" y="229"/>
                  <a:pt x="591" y="245"/>
                  <a:pt x="596" y="253"/>
                </a:cubicBezTo>
                <a:cubicBezTo>
                  <a:pt x="601" y="261"/>
                  <a:pt x="604" y="266"/>
                  <a:pt x="607" y="269"/>
                </a:cubicBezTo>
                <a:cubicBezTo>
                  <a:pt x="609" y="272"/>
                  <a:pt x="612" y="272"/>
                  <a:pt x="614" y="272"/>
                </a:cubicBezTo>
                <a:cubicBezTo>
                  <a:pt x="614" y="272"/>
                  <a:pt x="614" y="272"/>
                  <a:pt x="614" y="272"/>
                </a:cubicBezTo>
                <a:cubicBezTo>
                  <a:pt x="620" y="272"/>
                  <a:pt x="623" y="267"/>
                  <a:pt x="625" y="264"/>
                </a:cubicBezTo>
                <a:cubicBezTo>
                  <a:pt x="626" y="263"/>
                  <a:pt x="626" y="263"/>
                  <a:pt x="626" y="262"/>
                </a:cubicBezTo>
                <a:cubicBezTo>
                  <a:pt x="632" y="268"/>
                  <a:pt x="639" y="269"/>
                  <a:pt x="646" y="270"/>
                </a:cubicBezTo>
                <a:cubicBezTo>
                  <a:pt x="658" y="272"/>
                  <a:pt x="662" y="273"/>
                  <a:pt x="662" y="282"/>
                </a:cubicBezTo>
                <a:cubicBezTo>
                  <a:pt x="662" y="285"/>
                  <a:pt x="662" y="286"/>
                  <a:pt x="661" y="287"/>
                </a:cubicBezTo>
                <a:cubicBezTo>
                  <a:pt x="661" y="288"/>
                  <a:pt x="660" y="288"/>
                  <a:pt x="658" y="288"/>
                </a:cubicBezTo>
                <a:cubicBezTo>
                  <a:pt x="653" y="288"/>
                  <a:pt x="646" y="286"/>
                  <a:pt x="640" y="284"/>
                </a:cubicBezTo>
                <a:cubicBezTo>
                  <a:pt x="635" y="282"/>
                  <a:pt x="630" y="281"/>
                  <a:pt x="626" y="280"/>
                </a:cubicBezTo>
                <a:cubicBezTo>
                  <a:pt x="625" y="280"/>
                  <a:pt x="623" y="280"/>
                  <a:pt x="622" y="280"/>
                </a:cubicBezTo>
                <a:cubicBezTo>
                  <a:pt x="617" y="280"/>
                  <a:pt x="612" y="281"/>
                  <a:pt x="608" y="282"/>
                </a:cubicBezTo>
                <a:cubicBezTo>
                  <a:pt x="604" y="283"/>
                  <a:pt x="599" y="284"/>
                  <a:pt x="594" y="284"/>
                </a:cubicBezTo>
                <a:cubicBezTo>
                  <a:pt x="593" y="284"/>
                  <a:pt x="592" y="284"/>
                  <a:pt x="590" y="284"/>
                </a:cubicBezTo>
                <a:moveTo>
                  <a:pt x="529" y="96"/>
                </a:moveTo>
                <a:cubicBezTo>
                  <a:pt x="509" y="62"/>
                  <a:pt x="485" y="35"/>
                  <a:pt x="460" y="19"/>
                </a:cubicBezTo>
                <a:cubicBezTo>
                  <a:pt x="514" y="28"/>
                  <a:pt x="564" y="49"/>
                  <a:pt x="608" y="78"/>
                </a:cubicBezTo>
                <a:cubicBezTo>
                  <a:pt x="568" y="83"/>
                  <a:pt x="543" y="88"/>
                  <a:pt x="529" y="96"/>
                </a:cubicBezTo>
                <a:moveTo>
                  <a:pt x="390" y="662"/>
                </a:moveTo>
                <a:cubicBezTo>
                  <a:pt x="390" y="777"/>
                  <a:pt x="390" y="777"/>
                  <a:pt x="390" y="777"/>
                </a:cubicBezTo>
                <a:cubicBezTo>
                  <a:pt x="343" y="774"/>
                  <a:pt x="297" y="732"/>
                  <a:pt x="263" y="662"/>
                </a:cubicBezTo>
                <a:lnTo>
                  <a:pt x="390" y="662"/>
                </a:lnTo>
                <a:close/>
                <a:moveTo>
                  <a:pt x="404" y="662"/>
                </a:moveTo>
                <a:cubicBezTo>
                  <a:pt x="531" y="662"/>
                  <a:pt x="531" y="662"/>
                  <a:pt x="531" y="662"/>
                </a:cubicBezTo>
                <a:cubicBezTo>
                  <a:pt x="498" y="732"/>
                  <a:pt x="453" y="774"/>
                  <a:pt x="404" y="777"/>
                </a:cubicBezTo>
                <a:lnTo>
                  <a:pt x="404" y="662"/>
                </a:lnTo>
                <a:close/>
                <a:moveTo>
                  <a:pt x="404" y="648"/>
                </a:moveTo>
                <a:cubicBezTo>
                  <a:pt x="404" y="533"/>
                  <a:pt x="404" y="533"/>
                  <a:pt x="404" y="533"/>
                </a:cubicBezTo>
                <a:cubicBezTo>
                  <a:pt x="555" y="533"/>
                  <a:pt x="555" y="533"/>
                  <a:pt x="555" y="533"/>
                </a:cubicBezTo>
                <a:cubicBezTo>
                  <a:pt x="555" y="540"/>
                  <a:pt x="556" y="547"/>
                  <a:pt x="556" y="554"/>
                </a:cubicBezTo>
                <a:cubicBezTo>
                  <a:pt x="556" y="560"/>
                  <a:pt x="556" y="566"/>
                  <a:pt x="556" y="570"/>
                </a:cubicBezTo>
                <a:cubicBezTo>
                  <a:pt x="556" y="575"/>
                  <a:pt x="556" y="582"/>
                  <a:pt x="555" y="588"/>
                </a:cubicBezTo>
                <a:cubicBezTo>
                  <a:pt x="555" y="593"/>
                  <a:pt x="554" y="598"/>
                  <a:pt x="554" y="603"/>
                </a:cubicBezTo>
                <a:cubicBezTo>
                  <a:pt x="549" y="619"/>
                  <a:pt x="544" y="634"/>
                  <a:pt x="538" y="648"/>
                </a:cubicBezTo>
                <a:lnTo>
                  <a:pt x="404" y="648"/>
                </a:lnTo>
                <a:close/>
                <a:moveTo>
                  <a:pt x="704" y="572"/>
                </a:moveTo>
                <a:cubicBezTo>
                  <a:pt x="700" y="580"/>
                  <a:pt x="697" y="584"/>
                  <a:pt x="695" y="585"/>
                </a:cubicBezTo>
                <a:cubicBezTo>
                  <a:pt x="695" y="582"/>
                  <a:pt x="695" y="574"/>
                  <a:pt x="699" y="561"/>
                </a:cubicBezTo>
                <a:cubicBezTo>
                  <a:pt x="703" y="547"/>
                  <a:pt x="708" y="537"/>
                  <a:pt x="712" y="533"/>
                </a:cubicBezTo>
                <a:cubicBezTo>
                  <a:pt x="712" y="540"/>
                  <a:pt x="710" y="557"/>
                  <a:pt x="704" y="572"/>
                </a:cubicBezTo>
                <a:moveTo>
                  <a:pt x="720" y="519"/>
                </a:moveTo>
                <a:cubicBezTo>
                  <a:pt x="719" y="518"/>
                  <a:pt x="718" y="517"/>
                  <a:pt x="716" y="517"/>
                </a:cubicBezTo>
                <a:cubicBezTo>
                  <a:pt x="715" y="517"/>
                  <a:pt x="715" y="517"/>
                  <a:pt x="714" y="517"/>
                </a:cubicBezTo>
                <a:cubicBezTo>
                  <a:pt x="711" y="517"/>
                  <a:pt x="709" y="517"/>
                  <a:pt x="707" y="519"/>
                </a:cubicBezTo>
                <a:cubicBezTo>
                  <a:pt x="691" y="519"/>
                  <a:pt x="691" y="519"/>
                  <a:pt x="691" y="519"/>
                </a:cubicBezTo>
                <a:cubicBezTo>
                  <a:pt x="693" y="512"/>
                  <a:pt x="694" y="505"/>
                  <a:pt x="695" y="499"/>
                </a:cubicBezTo>
                <a:cubicBezTo>
                  <a:pt x="695" y="494"/>
                  <a:pt x="696" y="490"/>
                  <a:pt x="697" y="486"/>
                </a:cubicBezTo>
                <a:cubicBezTo>
                  <a:pt x="699" y="473"/>
                  <a:pt x="706" y="438"/>
                  <a:pt x="721" y="404"/>
                </a:cubicBezTo>
                <a:cubicBezTo>
                  <a:pt x="721" y="404"/>
                  <a:pt x="721" y="403"/>
                  <a:pt x="721" y="403"/>
                </a:cubicBezTo>
                <a:cubicBezTo>
                  <a:pt x="779" y="403"/>
                  <a:pt x="779" y="403"/>
                  <a:pt x="779" y="403"/>
                </a:cubicBezTo>
                <a:cubicBezTo>
                  <a:pt x="778" y="443"/>
                  <a:pt x="771" y="482"/>
                  <a:pt x="759" y="519"/>
                </a:cubicBezTo>
                <a:lnTo>
                  <a:pt x="720" y="519"/>
                </a:lnTo>
                <a:close/>
                <a:moveTo>
                  <a:pt x="124" y="662"/>
                </a:moveTo>
                <a:cubicBezTo>
                  <a:pt x="207" y="662"/>
                  <a:pt x="207" y="662"/>
                  <a:pt x="207" y="662"/>
                </a:cubicBezTo>
                <a:cubicBezTo>
                  <a:pt x="207" y="687"/>
                  <a:pt x="210" y="710"/>
                  <a:pt x="222" y="723"/>
                </a:cubicBezTo>
                <a:cubicBezTo>
                  <a:pt x="228" y="730"/>
                  <a:pt x="237" y="735"/>
                  <a:pt x="246" y="735"/>
                </a:cubicBezTo>
                <a:cubicBezTo>
                  <a:pt x="252" y="735"/>
                  <a:pt x="257" y="732"/>
                  <a:pt x="260" y="728"/>
                </a:cubicBezTo>
                <a:cubicBezTo>
                  <a:pt x="263" y="722"/>
                  <a:pt x="262" y="713"/>
                  <a:pt x="256" y="703"/>
                </a:cubicBezTo>
                <a:cubicBezTo>
                  <a:pt x="251" y="695"/>
                  <a:pt x="251" y="685"/>
                  <a:pt x="254" y="676"/>
                </a:cubicBezTo>
                <a:cubicBezTo>
                  <a:pt x="277" y="721"/>
                  <a:pt x="304" y="753"/>
                  <a:pt x="334" y="772"/>
                </a:cubicBezTo>
                <a:cubicBezTo>
                  <a:pt x="253" y="759"/>
                  <a:pt x="179" y="719"/>
                  <a:pt x="124" y="662"/>
                </a:cubicBezTo>
                <a:moveTo>
                  <a:pt x="460" y="773"/>
                </a:moveTo>
                <a:cubicBezTo>
                  <a:pt x="493" y="751"/>
                  <a:pt x="523" y="714"/>
                  <a:pt x="547" y="662"/>
                </a:cubicBezTo>
                <a:cubicBezTo>
                  <a:pt x="671" y="662"/>
                  <a:pt x="671" y="662"/>
                  <a:pt x="671" y="662"/>
                </a:cubicBezTo>
                <a:cubicBezTo>
                  <a:pt x="615" y="719"/>
                  <a:pt x="542" y="759"/>
                  <a:pt x="460" y="773"/>
                </a:cubicBezTo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24" name="Rectangle 23"/>
          <p:cNvSpPr/>
          <p:nvPr/>
        </p:nvSpPr>
        <p:spPr>
          <a:xfrm>
            <a:off x="1734504" y="5193131"/>
            <a:ext cx="2219670" cy="710579"/>
          </a:xfrm>
          <a:prstGeom prst="rect">
            <a:avLst/>
          </a:prstGeom>
        </p:spPr>
        <p:txBody>
          <a:bodyPr wrap="square" lIns="243840" rIns="243840" bIns="60960">
            <a:spAutoFit/>
          </a:bodyPr>
          <a:lstStyle/>
          <a:p>
            <a:pPr algn="ctr">
              <a:lnSpc>
                <a:spcPct val="89000"/>
              </a:lnSpc>
            </a:pPr>
            <a:r>
              <a:rPr lang="en-US" sz="1467" dirty="0"/>
              <a:t>Lorem ipsum dolor sit amet, </a:t>
            </a:r>
            <a:r>
              <a:rPr lang="en-US" sz="1467" dirty="0" err="1"/>
              <a:t>consectetur</a:t>
            </a:r>
            <a:r>
              <a:rPr lang="en-US" sz="1467" dirty="0"/>
              <a:t> </a:t>
            </a:r>
            <a:r>
              <a:rPr lang="en-US" sz="1467" dirty="0" err="1"/>
              <a:t>adipiscing</a:t>
            </a:r>
            <a:r>
              <a:rPr lang="en-US" sz="1467" dirty="0"/>
              <a:t> </a:t>
            </a:r>
            <a:r>
              <a:rPr lang="en-US" sz="1467" dirty="0" err="1"/>
              <a:t>elit</a:t>
            </a:r>
            <a:endParaRPr lang="en-US" sz="1467" dirty="0"/>
          </a:p>
        </p:txBody>
      </p:sp>
      <p:sp>
        <p:nvSpPr>
          <p:cNvPr id="25" name="TextBox 24"/>
          <p:cNvSpPr txBox="1"/>
          <p:nvPr/>
        </p:nvSpPr>
        <p:spPr>
          <a:xfrm>
            <a:off x="2150219" y="4823799"/>
            <a:ext cx="137409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b="1" dirty="0" smtClean="0">
                <a:solidFill>
                  <a:schemeClr val="accent1"/>
                </a:solidFill>
                <a:latin typeface="Bodoni MT Black" panose="02070A03080606020203" pitchFamily="18" charset="0"/>
              </a:rPr>
              <a:t>Document</a:t>
            </a:r>
            <a:endParaRPr lang="id-ID" b="1" dirty="0">
              <a:solidFill>
                <a:schemeClr val="accent1"/>
              </a:solidFill>
              <a:latin typeface="Bodoni MT Black" panose="02070A03080606020203" pitchFamily="18" charset="0"/>
            </a:endParaRPr>
          </a:p>
        </p:txBody>
      </p:sp>
      <p:sp>
        <p:nvSpPr>
          <p:cNvPr id="26" name="Rectangle 25"/>
          <p:cNvSpPr/>
          <p:nvPr/>
        </p:nvSpPr>
        <p:spPr>
          <a:xfrm>
            <a:off x="3739121" y="5193131"/>
            <a:ext cx="2467865" cy="710579"/>
          </a:xfrm>
          <a:prstGeom prst="rect">
            <a:avLst/>
          </a:prstGeom>
        </p:spPr>
        <p:txBody>
          <a:bodyPr wrap="square" lIns="243840" rIns="243840" bIns="60960">
            <a:spAutoFit/>
          </a:bodyPr>
          <a:lstStyle/>
          <a:p>
            <a:pPr algn="ctr">
              <a:lnSpc>
                <a:spcPct val="89000"/>
              </a:lnSpc>
            </a:pPr>
            <a:r>
              <a:rPr lang="en-US" sz="1467" dirty="0"/>
              <a:t>Lorem ipsum dolor sit amet, </a:t>
            </a:r>
            <a:r>
              <a:rPr lang="en-US" sz="1467" dirty="0" err="1"/>
              <a:t>consectetur</a:t>
            </a:r>
            <a:r>
              <a:rPr lang="en-US" sz="1467" dirty="0"/>
              <a:t> </a:t>
            </a:r>
            <a:r>
              <a:rPr lang="en-US" sz="1467" dirty="0" err="1"/>
              <a:t>adipiscing</a:t>
            </a:r>
            <a:r>
              <a:rPr lang="en-US" sz="1467" dirty="0"/>
              <a:t> </a:t>
            </a:r>
            <a:r>
              <a:rPr lang="en-US" sz="1467" dirty="0" err="1"/>
              <a:t>elit</a:t>
            </a:r>
            <a:endParaRPr lang="en-US" sz="1467" dirty="0"/>
          </a:p>
        </p:txBody>
      </p:sp>
      <p:sp>
        <p:nvSpPr>
          <p:cNvPr id="27" name="TextBox 26"/>
          <p:cNvSpPr txBox="1"/>
          <p:nvPr/>
        </p:nvSpPr>
        <p:spPr>
          <a:xfrm>
            <a:off x="4432742" y="4823799"/>
            <a:ext cx="1067280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b="1" smtClean="0">
                <a:solidFill>
                  <a:schemeClr val="accent2"/>
                </a:solidFill>
                <a:latin typeface="Bodoni MT Black" panose="02070A03080606020203" pitchFamily="18" charset="0"/>
              </a:rPr>
              <a:t>Storage</a:t>
            </a:r>
            <a:endParaRPr lang="id-ID" b="1" dirty="0">
              <a:solidFill>
                <a:schemeClr val="accent2"/>
              </a:solidFill>
              <a:latin typeface="Bodoni MT Black" panose="02070A03080606020203" pitchFamily="18" charset="0"/>
            </a:endParaRPr>
          </a:p>
        </p:txBody>
      </p:sp>
      <p:sp>
        <p:nvSpPr>
          <p:cNvPr id="28" name="Rectangle 27"/>
          <p:cNvSpPr/>
          <p:nvPr/>
        </p:nvSpPr>
        <p:spPr>
          <a:xfrm>
            <a:off x="5916057" y="5193131"/>
            <a:ext cx="2481726" cy="710579"/>
          </a:xfrm>
          <a:prstGeom prst="rect">
            <a:avLst/>
          </a:prstGeom>
        </p:spPr>
        <p:txBody>
          <a:bodyPr wrap="square" lIns="243840" rIns="243840" bIns="60960">
            <a:spAutoFit/>
          </a:bodyPr>
          <a:lstStyle/>
          <a:p>
            <a:pPr algn="ctr">
              <a:lnSpc>
                <a:spcPct val="89000"/>
              </a:lnSpc>
            </a:pPr>
            <a:r>
              <a:rPr lang="en-US" sz="1467" dirty="0"/>
              <a:t>Lorem ipsum dolor sit amet, </a:t>
            </a:r>
            <a:r>
              <a:rPr lang="en-US" sz="1467" dirty="0" err="1"/>
              <a:t>consectetur</a:t>
            </a:r>
            <a:r>
              <a:rPr lang="en-US" sz="1467" dirty="0"/>
              <a:t> </a:t>
            </a:r>
            <a:r>
              <a:rPr lang="en-US" sz="1467" dirty="0" err="1"/>
              <a:t>adipiscing</a:t>
            </a:r>
            <a:r>
              <a:rPr lang="en-US" sz="1467" dirty="0"/>
              <a:t> </a:t>
            </a:r>
            <a:r>
              <a:rPr lang="en-US" sz="1467" dirty="0" err="1"/>
              <a:t>elit</a:t>
            </a:r>
            <a:endParaRPr lang="en-US" sz="1467" dirty="0"/>
          </a:p>
        </p:txBody>
      </p:sp>
      <p:sp>
        <p:nvSpPr>
          <p:cNvPr id="29" name="TextBox 28"/>
          <p:cNvSpPr txBox="1"/>
          <p:nvPr/>
        </p:nvSpPr>
        <p:spPr>
          <a:xfrm>
            <a:off x="6447810" y="4823799"/>
            <a:ext cx="1335622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b="1" smtClean="0">
                <a:solidFill>
                  <a:schemeClr val="accent3"/>
                </a:solidFill>
                <a:latin typeface="Bodoni MT Black" panose="02070A03080606020203" pitchFamily="18" charset="0"/>
              </a:rPr>
              <a:t>Multitask</a:t>
            </a:r>
            <a:endParaRPr lang="id-ID" b="1" dirty="0">
              <a:solidFill>
                <a:schemeClr val="accent3"/>
              </a:solidFill>
              <a:latin typeface="Bodoni MT Black" panose="02070A03080606020203" pitchFamily="18" charset="0"/>
            </a:endParaRPr>
          </a:p>
        </p:txBody>
      </p:sp>
      <p:sp>
        <p:nvSpPr>
          <p:cNvPr id="30" name="Rectangle 29"/>
          <p:cNvSpPr/>
          <p:nvPr/>
        </p:nvSpPr>
        <p:spPr>
          <a:xfrm>
            <a:off x="8377742" y="5193131"/>
            <a:ext cx="2252716" cy="710579"/>
          </a:xfrm>
          <a:prstGeom prst="rect">
            <a:avLst/>
          </a:prstGeom>
        </p:spPr>
        <p:txBody>
          <a:bodyPr wrap="square" lIns="243840" rIns="243840" bIns="60960">
            <a:spAutoFit/>
          </a:bodyPr>
          <a:lstStyle/>
          <a:p>
            <a:pPr algn="ctr">
              <a:lnSpc>
                <a:spcPct val="89000"/>
              </a:lnSpc>
            </a:pPr>
            <a:r>
              <a:rPr lang="en-US" sz="1467" dirty="0"/>
              <a:t>Lorem ipsum dolor sit amet, </a:t>
            </a:r>
            <a:r>
              <a:rPr lang="en-US" sz="1467" dirty="0" err="1"/>
              <a:t>consectetur</a:t>
            </a:r>
            <a:r>
              <a:rPr lang="en-US" sz="1467" dirty="0"/>
              <a:t> </a:t>
            </a:r>
            <a:r>
              <a:rPr lang="en-US" sz="1467" dirty="0" err="1"/>
              <a:t>adipiscing</a:t>
            </a:r>
            <a:r>
              <a:rPr lang="en-US" sz="1467" dirty="0"/>
              <a:t> </a:t>
            </a:r>
            <a:r>
              <a:rPr lang="en-US" sz="1467" dirty="0" err="1"/>
              <a:t>elit</a:t>
            </a:r>
            <a:endParaRPr lang="en-US" sz="1467" dirty="0"/>
          </a:p>
        </p:txBody>
      </p:sp>
      <p:sp>
        <p:nvSpPr>
          <p:cNvPr id="31" name="TextBox 30"/>
          <p:cNvSpPr txBox="1"/>
          <p:nvPr/>
        </p:nvSpPr>
        <p:spPr>
          <a:xfrm>
            <a:off x="8653013" y="4823799"/>
            <a:ext cx="1500732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b="1" smtClean="0">
                <a:solidFill>
                  <a:schemeClr val="accent4"/>
                </a:solidFill>
                <a:latin typeface="Bodoni MT Black" panose="02070A03080606020203" pitchFamily="18" charset="0"/>
              </a:rPr>
              <a:t>Technology</a:t>
            </a:r>
            <a:endParaRPr lang="id-ID" b="1" dirty="0">
              <a:solidFill>
                <a:schemeClr val="accent4"/>
              </a:solidFill>
              <a:latin typeface="Bodoni MT Black" panose="02070A03080606020203" pitchFamily="18" charset="0"/>
            </a:endParaRPr>
          </a:p>
        </p:txBody>
      </p:sp>
      <p:sp>
        <p:nvSpPr>
          <p:cNvPr id="32" name="Text Placeholder 6"/>
          <p:cNvSpPr txBox="1">
            <a:spLocks/>
          </p:cNvSpPr>
          <p:nvPr/>
        </p:nvSpPr>
        <p:spPr bwMode="auto">
          <a:xfrm>
            <a:off x="570873" y="421961"/>
            <a:ext cx="5448620" cy="12696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</p:spTree>
    <p:extLst>
      <p:ext uri="{BB962C8B-B14F-4D97-AF65-F5344CB8AC3E}">
        <p14:creationId xmlns:p14="http://schemas.microsoft.com/office/powerpoint/2010/main" val="41195257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1500"/>
                            </p:stCondLst>
                            <p:childTnLst>
                              <p:par>
                                <p:cTn id="1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0" fill="hold">
                            <p:stCondLst>
                              <p:cond delay="2000"/>
                            </p:stCondLst>
                            <p:childTnLst>
                              <p:par>
                                <p:cTn id="2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2500"/>
                            </p:stCondLst>
                            <p:childTnLst>
                              <p:par>
                                <p:cTn id="2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3000"/>
                            </p:stCondLst>
                            <p:childTnLst>
                              <p:par>
                                <p:cTn id="2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3500"/>
                            </p:stCondLst>
                            <p:childTnLst>
                              <p:par>
                                <p:cTn id="33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9" fill="hold">
                            <p:stCondLst>
                              <p:cond delay="4600"/>
                            </p:stCondLst>
                            <p:childTnLst>
                              <p:par>
                                <p:cTn id="4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10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5700"/>
                            </p:stCondLst>
                            <p:childTnLst>
                              <p:par>
                                <p:cTn id="47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10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3" fill="hold">
                            <p:stCondLst>
                              <p:cond delay="6800"/>
                            </p:stCondLst>
                            <p:childTnLst>
                              <p:par>
                                <p:cTn id="54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6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7900"/>
                            </p:stCondLst>
                            <p:childTnLst>
                              <p:par>
                                <p:cTn id="6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7" grpId="0" animBg="1"/>
      <p:bldP spid="8" grpId="0" animBg="1"/>
      <p:bldP spid="9" grpId="0" animBg="1"/>
      <p:bldP spid="10" grpId="0" animBg="1"/>
      <p:bldP spid="11" grpId="0" animBg="1"/>
      <p:bldP spid="12" grpId="0" animBg="1"/>
      <p:bldP spid="24" grpId="0"/>
      <p:bldP spid="25" grpId="0"/>
      <p:bldP spid="26" grpId="0"/>
      <p:bldP spid="27" grpId="0"/>
      <p:bldP spid="28" grpId="0"/>
      <p:bldP spid="29" grpId="0"/>
      <p:bldP spid="30" grpId="0"/>
      <p:bldP spid="31" grpId="0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5" name="Group 4"/>
          <p:cNvGrpSpPr/>
          <p:nvPr/>
        </p:nvGrpSpPr>
        <p:grpSpPr>
          <a:xfrm>
            <a:off x="7787724" y="2187905"/>
            <a:ext cx="3439350" cy="3383896"/>
            <a:chOff x="6713180" y="1670050"/>
            <a:chExt cx="3959226" cy="4268788"/>
          </a:xfrm>
        </p:grpSpPr>
        <p:sp>
          <p:nvSpPr>
            <p:cNvPr id="6" name="Freeform 5"/>
            <p:cNvSpPr>
              <a:spLocks/>
            </p:cNvSpPr>
            <p:nvPr/>
          </p:nvSpPr>
          <p:spPr bwMode="auto">
            <a:xfrm>
              <a:off x="9894530" y="1730375"/>
              <a:ext cx="354013" cy="3211513"/>
            </a:xfrm>
            <a:custGeom>
              <a:avLst/>
              <a:gdLst>
                <a:gd name="T0" fmla="*/ 223 w 223"/>
                <a:gd name="T1" fmla="*/ 2023 h 2023"/>
                <a:gd name="T2" fmla="*/ 0 w 223"/>
                <a:gd name="T3" fmla="*/ 1996 h 2023"/>
                <a:gd name="T4" fmla="*/ 0 w 223"/>
                <a:gd name="T5" fmla="*/ 0 h 2023"/>
                <a:gd name="T6" fmla="*/ 221 w 223"/>
                <a:gd name="T7" fmla="*/ 27 h 2023"/>
                <a:gd name="T8" fmla="*/ 223 w 223"/>
                <a:gd name="T9" fmla="*/ 2023 h 20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3" h="2023">
                  <a:moveTo>
                    <a:pt x="223" y="2023"/>
                  </a:moveTo>
                  <a:lnTo>
                    <a:pt x="0" y="1996"/>
                  </a:lnTo>
                  <a:lnTo>
                    <a:pt x="0" y="0"/>
                  </a:lnTo>
                  <a:lnTo>
                    <a:pt x="221" y="27"/>
                  </a:lnTo>
                  <a:lnTo>
                    <a:pt x="223" y="2023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6">
                    <a:shade val="30000"/>
                    <a:satMod val="115000"/>
                  </a:schemeClr>
                </a:gs>
                <a:gs pos="50000">
                  <a:schemeClr val="accent6">
                    <a:shade val="67500"/>
                    <a:satMod val="115000"/>
                  </a:schemeClr>
                </a:gs>
                <a:gs pos="100000">
                  <a:schemeClr val="accent6">
                    <a:shade val="100000"/>
                    <a:satMod val="115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" name="Freeform 6"/>
            <p:cNvSpPr>
              <a:spLocks/>
            </p:cNvSpPr>
            <p:nvPr/>
          </p:nvSpPr>
          <p:spPr bwMode="auto">
            <a:xfrm>
              <a:off x="9894530" y="1730375"/>
              <a:ext cx="354013" cy="3211513"/>
            </a:xfrm>
            <a:custGeom>
              <a:avLst/>
              <a:gdLst>
                <a:gd name="T0" fmla="*/ 223 w 223"/>
                <a:gd name="T1" fmla="*/ 2023 h 2023"/>
                <a:gd name="T2" fmla="*/ 0 w 223"/>
                <a:gd name="T3" fmla="*/ 1996 h 2023"/>
                <a:gd name="T4" fmla="*/ 0 w 223"/>
                <a:gd name="T5" fmla="*/ 0 h 2023"/>
                <a:gd name="T6" fmla="*/ 221 w 223"/>
                <a:gd name="T7" fmla="*/ 27 h 2023"/>
                <a:gd name="T8" fmla="*/ 223 w 223"/>
                <a:gd name="T9" fmla="*/ 2023 h 20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3" h="2023">
                  <a:moveTo>
                    <a:pt x="223" y="2023"/>
                  </a:moveTo>
                  <a:lnTo>
                    <a:pt x="0" y="1996"/>
                  </a:lnTo>
                  <a:lnTo>
                    <a:pt x="0" y="0"/>
                  </a:lnTo>
                  <a:lnTo>
                    <a:pt x="221" y="27"/>
                  </a:lnTo>
                  <a:lnTo>
                    <a:pt x="223" y="2023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" name="Freeform 8"/>
            <p:cNvSpPr>
              <a:spLocks/>
            </p:cNvSpPr>
            <p:nvPr/>
          </p:nvSpPr>
          <p:spPr bwMode="auto">
            <a:xfrm>
              <a:off x="9894530" y="1670050"/>
              <a:ext cx="777875" cy="103188"/>
            </a:xfrm>
            <a:custGeom>
              <a:avLst/>
              <a:gdLst>
                <a:gd name="T0" fmla="*/ 221 w 490"/>
                <a:gd name="T1" fmla="*/ 65 h 65"/>
                <a:gd name="T2" fmla="*/ 0 w 490"/>
                <a:gd name="T3" fmla="*/ 38 h 65"/>
                <a:gd name="T4" fmla="*/ 266 w 490"/>
                <a:gd name="T5" fmla="*/ 0 h 65"/>
                <a:gd name="T6" fmla="*/ 490 w 490"/>
                <a:gd name="T7" fmla="*/ 29 h 65"/>
                <a:gd name="T8" fmla="*/ 221 w 490"/>
                <a:gd name="T9" fmla="*/ 6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5">
                  <a:moveTo>
                    <a:pt x="221" y="65"/>
                  </a:moveTo>
                  <a:lnTo>
                    <a:pt x="0" y="38"/>
                  </a:lnTo>
                  <a:lnTo>
                    <a:pt x="266" y="0"/>
                  </a:lnTo>
                  <a:lnTo>
                    <a:pt x="490" y="29"/>
                  </a:lnTo>
                  <a:lnTo>
                    <a:pt x="221" y="65"/>
                  </a:lnTo>
                </a:path>
              </a:pathLst>
            </a:cu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" name="Freeform 9"/>
            <p:cNvSpPr>
              <a:spLocks/>
            </p:cNvSpPr>
            <p:nvPr/>
          </p:nvSpPr>
          <p:spPr bwMode="auto">
            <a:xfrm>
              <a:off x="10245368" y="1716088"/>
              <a:ext cx="427038" cy="3225800"/>
            </a:xfrm>
            <a:custGeom>
              <a:avLst/>
              <a:gdLst>
                <a:gd name="T0" fmla="*/ 269 w 269"/>
                <a:gd name="T1" fmla="*/ 0 h 2032"/>
                <a:gd name="T2" fmla="*/ 269 w 269"/>
                <a:gd name="T3" fmla="*/ 1994 h 2032"/>
                <a:gd name="T4" fmla="*/ 2 w 269"/>
                <a:gd name="T5" fmla="*/ 2032 h 2032"/>
                <a:gd name="T6" fmla="*/ 0 w 269"/>
                <a:gd name="T7" fmla="*/ 36 h 2032"/>
                <a:gd name="T8" fmla="*/ 269 w 269"/>
                <a:gd name="T9" fmla="*/ 0 h 20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9" h="2032">
                  <a:moveTo>
                    <a:pt x="269" y="0"/>
                  </a:moveTo>
                  <a:lnTo>
                    <a:pt x="269" y="1994"/>
                  </a:lnTo>
                  <a:lnTo>
                    <a:pt x="2" y="2032"/>
                  </a:lnTo>
                  <a:lnTo>
                    <a:pt x="0" y="36"/>
                  </a:lnTo>
                  <a:lnTo>
                    <a:pt x="269" y="0"/>
                  </a:lnTo>
                  <a:close/>
                </a:path>
              </a:pathLst>
            </a:custGeom>
            <a:solidFill>
              <a:schemeClr val="accent6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" name="Freeform 10"/>
            <p:cNvSpPr>
              <a:spLocks/>
            </p:cNvSpPr>
            <p:nvPr/>
          </p:nvSpPr>
          <p:spPr bwMode="auto">
            <a:xfrm>
              <a:off x="10245368" y="1716088"/>
              <a:ext cx="427038" cy="3225800"/>
            </a:xfrm>
            <a:custGeom>
              <a:avLst/>
              <a:gdLst>
                <a:gd name="T0" fmla="*/ 269 w 269"/>
                <a:gd name="T1" fmla="*/ 0 h 2032"/>
                <a:gd name="T2" fmla="*/ 269 w 269"/>
                <a:gd name="T3" fmla="*/ 1994 h 2032"/>
                <a:gd name="T4" fmla="*/ 2 w 269"/>
                <a:gd name="T5" fmla="*/ 2032 h 2032"/>
                <a:gd name="T6" fmla="*/ 0 w 269"/>
                <a:gd name="T7" fmla="*/ 36 h 2032"/>
                <a:gd name="T8" fmla="*/ 269 w 269"/>
                <a:gd name="T9" fmla="*/ 0 h 20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9" h="2032">
                  <a:moveTo>
                    <a:pt x="269" y="0"/>
                  </a:moveTo>
                  <a:lnTo>
                    <a:pt x="269" y="1994"/>
                  </a:lnTo>
                  <a:lnTo>
                    <a:pt x="2" y="2032"/>
                  </a:lnTo>
                  <a:lnTo>
                    <a:pt x="0" y="36"/>
                  </a:lnTo>
                  <a:lnTo>
                    <a:pt x="269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" name="Freeform 15"/>
            <p:cNvSpPr>
              <a:spLocks/>
            </p:cNvSpPr>
            <p:nvPr/>
          </p:nvSpPr>
          <p:spPr bwMode="auto">
            <a:xfrm>
              <a:off x="9270643" y="2470150"/>
              <a:ext cx="355600" cy="2665413"/>
            </a:xfrm>
            <a:custGeom>
              <a:avLst/>
              <a:gdLst>
                <a:gd name="T0" fmla="*/ 224 w 224"/>
                <a:gd name="T1" fmla="*/ 1679 h 1679"/>
                <a:gd name="T2" fmla="*/ 2 w 224"/>
                <a:gd name="T3" fmla="*/ 1652 h 1679"/>
                <a:gd name="T4" fmla="*/ 0 w 224"/>
                <a:gd name="T5" fmla="*/ 0 h 1679"/>
                <a:gd name="T6" fmla="*/ 224 w 224"/>
                <a:gd name="T7" fmla="*/ 27 h 1679"/>
                <a:gd name="T8" fmla="*/ 224 w 224"/>
                <a:gd name="T9" fmla="*/ 1679 h 16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1679">
                  <a:moveTo>
                    <a:pt x="224" y="1679"/>
                  </a:moveTo>
                  <a:lnTo>
                    <a:pt x="2" y="1652"/>
                  </a:lnTo>
                  <a:lnTo>
                    <a:pt x="0" y="0"/>
                  </a:lnTo>
                  <a:lnTo>
                    <a:pt x="224" y="27"/>
                  </a:lnTo>
                  <a:lnTo>
                    <a:pt x="224" y="1679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5">
                    <a:shade val="30000"/>
                    <a:satMod val="115000"/>
                  </a:schemeClr>
                </a:gs>
                <a:gs pos="50000">
                  <a:schemeClr val="accent5">
                    <a:shade val="67500"/>
                    <a:satMod val="115000"/>
                  </a:schemeClr>
                </a:gs>
                <a:gs pos="100000">
                  <a:schemeClr val="accent5">
                    <a:shade val="100000"/>
                    <a:satMod val="115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2" name="Freeform 16"/>
            <p:cNvSpPr>
              <a:spLocks/>
            </p:cNvSpPr>
            <p:nvPr/>
          </p:nvSpPr>
          <p:spPr bwMode="auto">
            <a:xfrm>
              <a:off x="9270643" y="2470150"/>
              <a:ext cx="355600" cy="2665413"/>
            </a:xfrm>
            <a:custGeom>
              <a:avLst/>
              <a:gdLst>
                <a:gd name="T0" fmla="*/ 224 w 224"/>
                <a:gd name="T1" fmla="*/ 1679 h 1679"/>
                <a:gd name="T2" fmla="*/ 2 w 224"/>
                <a:gd name="T3" fmla="*/ 1652 h 1679"/>
                <a:gd name="T4" fmla="*/ 0 w 224"/>
                <a:gd name="T5" fmla="*/ 0 h 1679"/>
                <a:gd name="T6" fmla="*/ 224 w 224"/>
                <a:gd name="T7" fmla="*/ 27 h 1679"/>
                <a:gd name="T8" fmla="*/ 224 w 224"/>
                <a:gd name="T9" fmla="*/ 1679 h 16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1679">
                  <a:moveTo>
                    <a:pt x="224" y="1679"/>
                  </a:moveTo>
                  <a:lnTo>
                    <a:pt x="2" y="1652"/>
                  </a:lnTo>
                  <a:lnTo>
                    <a:pt x="0" y="0"/>
                  </a:lnTo>
                  <a:lnTo>
                    <a:pt x="224" y="27"/>
                  </a:lnTo>
                  <a:lnTo>
                    <a:pt x="224" y="1679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3" name="Freeform 17"/>
            <p:cNvSpPr>
              <a:spLocks/>
            </p:cNvSpPr>
            <p:nvPr/>
          </p:nvSpPr>
          <p:spPr bwMode="auto">
            <a:xfrm>
              <a:off x="9270643" y="2409825"/>
              <a:ext cx="779463" cy="103188"/>
            </a:xfrm>
            <a:custGeom>
              <a:avLst/>
              <a:gdLst>
                <a:gd name="T0" fmla="*/ 224 w 491"/>
                <a:gd name="T1" fmla="*/ 65 h 65"/>
                <a:gd name="T2" fmla="*/ 0 w 491"/>
                <a:gd name="T3" fmla="*/ 38 h 65"/>
                <a:gd name="T4" fmla="*/ 267 w 491"/>
                <a:gd name="T5" fmla="*/ 0 h 65"/>
                <a:gd name="T6" fmla="*/ 491 w 491"/>
                <a:gd name="T7" fmla="*/ 27 h 65"/>
                <a:gd name="T8" fmla="*/ 224 w 491"/>
                <a:gd name="T9" fmla="*/ 6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1" h="65">
                  <a:moveTo>
                    <a:pt x="224" y="65"/>
                  </a:moveTo>
                  <a:lnTo>
                    <a:pt x="0" y="38"/>
                  </a:lnTo>
                  <a:lnTo>
                    <a:pt x="267" y="0"/>
                  </a:lnTo>
                  <a:lnTo>
                    <a:pt x="491" y="27"/>
                  </a:lnTo>
                  <a:lnTo>
                    <a:pt x="224" y="65"/>
                  </a:lnTo>
                  <a:close/>
                </a:path>
              </a:pathLst>
            </a:cu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" name="Freeform 18"/>
            <p:cNvSpPr>
              <a:spLocks/>
            </p:cNvSpPr>
            <p:nvPr/>
          </p:nvSpPr>
          <p:spPr bwMode="auto">
            <a:xfrm>
              <a:off x="9270643" y="2409825"/>
              <a:ext cx="779463" cy="103188"/>
            </a:xfrm>
            <a:custGeom>
              <a:avLst/>
              <a:gdLst>
                <a:gd name="T0" fmla="*/ 224 w 491"/>
                <a:gd name="T1" fmla="*/ 65 h 65"/>
                <a:gd name="T2" fmla="*/ 0 w 491"/>
                <a:gd name="T3" fmla="*/ 38 h 65"/>
                <a:gd name="T4" fmla="*/ 267 w 491"/>
                <a:gd name="T5" fmla="*/ 0 h 65"/>
                <a:gd name="T6" fmla="*/ 491 w 491"/>
                <a:gd name="T7" fmla="*/ 27 h 65"/>
                <a:gd name="T8" fmla="*/ 224 w 491"/>
                <a:gd name="T9" fmla="*/ 6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1" h="65">
                  <a:moveTo>
                    <a:pt x="224" y="65"/>
                  </a:moveTo>
                  <a:lnTo>
                    <a:pt x="0" y="38"/>
                  </a:lnTo>
                  <a:lnTo>
                    <a:pt x="267" y="0"/>
                  </a:lnTo>
                  <a:lnTo>
                    <a:pt x="491" y="27"/>
                  </a:lnTo>
                  <a:lnTo>
                    <a:pt x="224" y="65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" name="Freeform 19"/>
            <p:cNvSpPr>
              <a:spLocks/>
            </p:cNvSpPr>
            <p:nvPr/>
          </p:nvSpPr>
          <p:spPr bwMode="auto">
            <a:xfrm>
              <a:off x="9626243" y="2452688"/>
              <a:ext cx="423863" cy="2682875"/>
            </a:xfrm>
            <a:custGeom>
              <a:avLst/>
              <a:gdLst>
                <a:gd name="T0" fmla="*/ 267 w 267"/>
                <a:gd name="T1" fmla="*/ 0 h 1690"/>
                <a:gd name="T2" fmla="*/ 267 w 267"/>
                <a:gd name="T3" fmla="*/ 1652 h 1690"/>
                <a:gd name="T4" fmla="*/ 0 w 267"/>
                <a:gd name="T5" fmla="*/ 1690 h 1690"/>
                <a:gd name="T6" fmla="*/ 0 w 267"/>
                <a:gd name="T7" fmla="*/ 38 h 1690"/>
                <a:gd name="T8" fmla="*/ 267 w 267"/>
                <a:gd name="T9" fmla="*/ 0 h 16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7" h="1690">
                  <a:moveTo>
                    <a:pt x="267" y="0"/>
                  </a:moveTo>
                  <a:lnTo>
                    <a:pt x="267" y="1652"/>
                  </a:lnTo>
                  <a:lnTo>
                    <a:pt x="0" y="1690"/>
                  </a:lnTo>
                  <a:lnTo>
                    <a:pt x="0" y="38"/>
                  </a:lnTo>
                  <a:lnTo>
                    <a:pt x="267" y="0"/>
                  </a:lnTo>
                  <a:close/>
                </a:path>
              </a:pathLst>
            </a:custGeom>
            <a:solidFill>
              <a:schemeClr val="accent5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" name="Freeform 20"/>
            <p:cNvSpPr>
              <a:spLocks/>
            </p:cNvSpPr>
            <p:nvPr/>
          </p:nvSpPr>
          <p:spPr bwMode="auto">
            <a:xfrm>
              <a:off x="9626243" y="2452688"/>
              <a:ext cx="423863" cy="2682875"/>
            </a:xfrm>
            <a:custGeom>
              <a:avLst/>
              <a:gdLst>
                <a:gd name="T0" fmla="*/ 267 w 267"/>
                <a:gd name="T1" fmla="*/ 0 h 1690"/>
                <a:gd name="T2" fmla="*/ 267 w 267"/>
                <a:gd name="T3" fmla="*/ 1652 h 1690"/>
                <a:gd name="T4" fmla="*/ 0 w 267"/>
                <a:gd name="T5" fmla="*/ 1690 h 1690"/>
                <a:gd name="T6" fmla="*/ 0 w 267"/>
                <a:gd name="T7" fmla="*/ 38 h 1690"/>
                <a:gd name="T8" fmla="*/ 267 w 267"/>
                <a:gd name="T9" fmla="*/ 0 h 16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7" h="1690">
                  <a:moveTo>
                    <a:pt x="267" y="0"/>
                  </a:moveTo>
                  <a:lnTo>
                    <a:pt x="267" y="1652"/>
                  </a:lnTo>
                  <a:lnTo>
                    <a:pt x="0" y="1690"/>
                  </a:lnTo>
                  <a:lnTo>
                    <a:pt x="0" y="38"/>
                  </a:lnTo>
                  <a:lnTo>
                    <a:pt x="267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pic>
          <p:nvPicPr>
            <p:cNvPr id="17" name="Picture 21"/>
            <p:cNvPicPr>
              <a:picLocks noChangeAspect="1" noChangeArrowheads="1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rcRect/>
            <a:stretch>
              <a:fillRect/>
            </a:stretch>
          </p:blipFill>
          <p:spPr bwMode="auto">
            <a:xfrm>
              <a:off x="9259530" y="2454275"/>
              <a:ext cx="23813" cy="317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</p:pic>
        <p:sp>
          <p:nvSpPr>
            <p:cNvPr id="18" name="Freeform 25"/>
            <p:cNvSpPr>
              <a:spLocks/>
            </p:cNvSpPr>
            <p:nvPr/>
          </p:nvSpPr>
          <p:spPr bwMode="auto">
            <a:xfrm>
              <a:off x="8635643" y="3346450"/>
              <a:ext cx="354013" cy="1990725"/>
            </a:xfrm>
            <a:custGeom>
              <a:avLst/>
              <a:gdLst>
                <a:gd name="T0" fmla="*/ 223 w 223"/>
                <a:gd name="T1" fmla="*/ 1254 h 1254"/>
                <a:gd name="T2" fmla="*/ 0 w 223"/>
                <a:gd name="T3" fmla="*/ 1227 h 1254"/>
                <a:gd name="T4" fmla="*/ 0 w 223"/>
                <a:gd name="T5" fmla="*/ 0 h 1254"/>
                <a:gd name="T6" fmla="*/ 223 w 223"/>
                <a:gd name="T7" fmla="*/ 29 h 1254"/>
                <a:gd name="T8" fmla="*/ 223 w 223"/>
                <a:gd name="T9" fmla="*/ 1254 h 1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3" h="1254">
                  <a:moveTo>
                    <a:pt x="223" y="1254"/>
                  </a:moveTo>
                  <a:lnTo>
                    <a:pt x="0" y="1227"/>
                  </a:lnTo>
                  <a:lnTo>
                    <a:pt x="0" y="0"/>
                  </a:lnTo>
                  <a:lnTo>
                    <a:pt x="223" y="29"/>
                  </a:lnTo>
                  <a:lnTo>
                    <a:pt x="223" y="1254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4">
                    <a:shade val="30000"/>
                    <a:satMod val="115000"/>
                  </a:schemeClr>
                </a:gs>
                <a:gs pos="50000">
                  <a:schemeClr val="accent4">
                    <a:shade val="67500"/>
                    <a:satMod val="115000"/>
                  </a:schemeClr>
                </a:gs>
                <a:gs pos="100000">
                  <a:schemeClr val="accent4">
                    <a:shade val="100000"/>
                    <a:satMod val="115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9" name="Freeform 26"/>
            <p:cNvSpPr>
              <a:spLocks/>
            </p:cNvSpPr>
            <p:nvPr/>
          </p:nvSpPr>
          <p:spPr bwMode="auto">
            <a:xfrm>
              <a:off x="8635643" y="3346450"/>
              <a:ext cx="354013" cy="1990725"/>
            </a:xfrm>
            <a:custGeom>
              <a:avLst/>
              <a:gdLst>
                <a:gd name="T0" fmla="*/ 223 w 223"/>
                <a:gd name="T1" fmla="*/ 1254 h 1254"/>
                <a:gd name="T2" fmla="*/ 0 w 223"/>
                <a:gd name="T3" fmla="*/ 1227 h 1254"/>
                <a:gd name="T4" fmla="*/ 0 w 223"/>
                <a:gd name="T5" fmla="*/ 0 h 1254"/>
                <a:gd name="T6" fmla="*/ 223 w 223"/>
                <a:gd name="T7" fmla="*/ 29 h 1254"/>
                <a:gd name="T8" fmla="*/ 223 w 223"/>
                <a:gd name="T9" fmla="*/ 1254 h 1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3" h="1254">
                  <a:moveTo>
                    <a:pt x="223" y="1254"/>
                  </a:moveTo>
                  <a:lnTo>
                    <a:pt x="0" y="1227"/>
                  </a:lnTo>
                  <a:lnTo>
                    <a:pt x="0" y="0"/>
                  </a:lnTo>
                  <a:lnTo>
                    <a:pt x="223" y="29"/>
                  </a:lnTo>
                  <a:lnTo>
                    <a:pt x="223" y="1254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0" name="Freeform 27"/>
            <p:cNvSpPr>
              <a:spLocks/>
            </p:cNvSpPr>
            <p:nvPr/>
          </p:nvSpPr>
          <p:spPr bwMode="auto">
            <a:xfrm>
              <a:off x="8635643" y="3298731"/>
              <a:ext cx="777875" cy="104775"/>
            </a:xfrm>
            <a:custGeom>
              <a:avLst/>
              <a:gdLst>
                <a:gd name="T0" fmla="*/ 223 w 490"/>
                <a:gd name="T1" fmla="*/ 66 h 66"/>
                <a:gd name="T2" fmla="*/ 0 w 490"/>
                <a:gd name="T3" fmla="*/ 37 h 66"/>
                <a:gd name="T4" fmla="*/ 266 w 490"/>
                <a:gd name="T5" fmla="*/ 0 h 66"/>
                <a:gd name="T6" fmla="*/ 490 w 490"/>
                <a:gd name="T7" fmla="*/ 28 h 66"/>
                <a:gd name="T8" fmla="*/ 223 w 490"/>
                <a:gd name="T9" fmla="*/ 6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6">
                  <a:moveTo>
                    <a:pt x="223" y="66"/>
                  </a:moveTo>
                  <a:lnTo>
                    <a:pt x="0" y="37"/>
                  </a:lnTo>
                  <a:lnTo>
                    <a:pt x="266" y="0"/>
                  </a:lnTo>
                  <a:lnTo>
                    <a:pt x="490" y="28"/>
                  </a:lnTo>
                  <a:lnTo>
                    <a:pt x="223" y="66"/>
                  </a:lnTo>
                  <a:close/>
                </a:path>
              </a:pathLst>
            </a:cu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1" name="Freeform 29"/>
            <p:cNvSpPr>
              <a:spLocks/>
            </p:cNvSpPr>
            <p:nvPr/>
          </p:nvSpPr>
          <p:spPr bwMode="auto">
            <a:xfrm>
              <a:off x="8989655" y="3332163"/>
              <a:ext cx="423863" cy="2005013"/>
            </a:xfrm>
            <a:custGeom>
              <a:avLst/>
              <a:gdLst>
                <a:gd name="T0" fmla="*/ 267 w 267"/>
                <a:gd name="T1" fmla="*/ 0 h 1263"/>
                <a:gd name="T2" fmla="*/ 267 w 267"/>
                <a:gd name="T3" fmla="*/ 1227 h 1263"/>
                <a:gd name="T4" fmla="*/ 0 w 267"/>
                <a:gd name="T5" fmla="*/ 1263 h 1263"/>
                <a:gd name="T6" fmla="*/ 0 w 267"/>
                <a:gd name="T7" fmla="*/ 38 h 1263"/>
                <a:gd name="T8" fmla="*/ 267 w 267"/>
                <a:gd name="T9" fmla="*/ 0 h 12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7" h="1263">
                  <a:moveTo>
                    <a:pt x="267" y="0"/>
                  </a:moveTo>
                  <a:lnTo>
                    <a:pt x="267" y="1227"/>
                  </a:lnTo>
                  <a:lnTo>
                    <a:pt x="0" y="1263"/>
                  </a:lnTo>
                  <a:lnTo>
                    <a:pt x="0" y="38"/>
                  </a:lnTo>
                  <a:lnTo>
                    <a:pt x="267" y="0"/>
                  </a:ln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2" name="Freeform 30"/>
            <p:cNvSpPr>
              <a:spLocks/>
            </p:cNvSpPr>
            <p:nvPr/>
          </p:nvSpPr>
          <p:spPr bwMode="auto">
            <a:xfrm>
              <a:off x="8989655" y="3332163"/>
              <a:ext cx="423863" cy="2005013"/>
            </a:xfrm>
            <a:custGeom>
              <a:avLst/>
              <a:gdLst>
                <a:gd name="T0" fmla="*/ 267 w 267"/>
                <a:gd name="T1" fmla="*/ 0 h 1263"/>
                <a:gd name="T2" fmla="*/ 267 w 267"/>
                <a:gd name="T3" fmla="*/ 1227 h 1263"/>
                <a:gd name="T4" fmla="*/ 0 w 267"/>
                <a:gd name="T5" fmla="*/ 1263 h 1263"/>
                <a:gd name="T6" fmla="*/ 0 w 267"/>
                <a:gd name="T7" fmla="*/ 38 h 1263"/>
                <a:gd name="T8" fmla="*/ 267 w 267"/>
                <a:gd name="T9" fmla="*/ 0 h 12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7" h="1263">
                  <a:moveTo>
                    <a:pt x="267" y="0"/>
                  </a:moveTo>
                  <a:lnTo>
                    <a:pt x="267" y="1227"/>
                  </a:lnTo>
                  <a:lnTo>
                    <a:pt x="0" y="1263"/>
                  </a:lnTo>
                  <a:lnTo>
                    <a:pt x="0" y="38"/>
                  </a:lnTo>
                  <a:lnTo>
                    <a:pt x="267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3" name="Freeform 32"/>
            <p:cNvSpPr>
              <a:spLocks/>
            </p:cNvSpPr>
            <p:nvPr/>
          </p:nvSpPr>
          <p:spPr bwMode="auto">
            <a:xfrm>
              <a:off x="8635643" y="3346450"/>
              <a:ext cx="354013" cy="50800"/>
            </a:xfrm>
            <a:custGeom>
              <a:avLst/>
              <a:gdLst>
                <a:gd name="T0" fmla="*/ 0 w 223"/>
                <a:gd name="T1" fmla="*/ 0 h 32"/>
                <a:gd name="T2" fmla="*/ 0 w 223"/>
                <a:gd name="T3" fmla="*/ 5 h 32"/>
                <a:gd name="T4" fmla="*/ 222 w 223"/>
                <a:gd name="T5" fmla="*/ 32 h 32"/>
                <a:gd name="T6" fmla="*/ 223 w 223"/>
                <a:gd name="T7" fmla="*/ 32 h 32"/>
                <a:gd name="T8" fmla="*/ 223 w 223"/>
                <a:gd name="T9" fmla="*/ 29 h 32"/>
                <a:gd name="T10" fmla="*/ 0 w 223"/>
                <a:gd name="T11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23" h="32">
                  <a:moveTo>
                    <a:pt x="0" y="0"/>
                  </a:moveTo>
                  <a:lnTo>
                    <a:pt x="0" y="5"/>
                  </a:lnTo>
                  <a:lnTo>
                    <a:pt x="222" y="32"/>
                  </a:lnTo>
                  <a:lnTo>
                    <a:pt x="223" y="32"/>
                  </a:lnTo>
                  <a:lnTo>
                    <a:pt x="223" y="29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4" name="Freeform 33"/>
            <p:cNvSpPr>
              <a:spLocks/>
            </p:cNvSpPr>
            <p:nvPr/>
          </p:nvSpPr>
          <p:spPr bwMode="auto">
            <a:xfrm>
              <a:off x="8635643" y="3332163"/>
              <a:ext cx="777875" cy="60325"/>
            </a:xfrm>
            <a:custGeom>
              <a:avLst/>
              <a:gdLst>
                <a:gd name="T0" fmla="*/ 490 w 490"/>
                <a:gd name="T1" fmla="*/ 0 h 38"/>
                <a:gd name="T2" fmla="*/ 223 w 490"/>
                <a:gd name="T3" fmla="*/ 38 h 38"/>
                <a:gd name="T4" fmla="*/ 0 w 490"/>
                <a:gd name="T5" fmla="*/ 9 h 38"/>
                <a:gd name="T6" fmla="*/ 0 w 490"/>
                <a:gd name="T7" fmla="*/ 9 h 38"/>
                <a:gd name="T8" fmla="*/ 223 w 490"/>
                <a:gd name="T9" fmla="*/ 38 h 38"/>
                <a:gd name="T10" fmla="*/ 490 w 490"/>
                <a:gd name="T11" fmla="*/ 0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90" h="38">
                  <a:moveTo>
                    <a:pt x="490" y="0"/>
                  </a:moveTo>
                  <a:lnTo>
                    <a:pt x="223" y="38"/>
                  </a:lnTo>
                  <a:lnTo>
                    <a:pt x="0" y="9"/>
                  </a:lnTo>
                  <a:lnTo>
                    <a:pt x="0" y="9"/>
                  </a:lnTo>
                  <a:lnTo>
                    <a:pt x="223" y="38"/>
                  </a:lnTo>
                  <a:lnTo>
                    <a:pt x="490" y="0"/>
                  </a:lnTo>
                  <a:close/>
                </a:path>
              </a:pathLst>
            </a:custGeom>
            <a:solidFill>
              <a:srgbClr val="00FF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5" name="Freeform 34"/>
            <p:cNvSpPr>
              <a:spLocks/>
            </p:cNvSpPr>
            <p:nvPr/>
          </p:nvSpPr>
          <p:spPr bwMode="auto">
            <a:xfrm>
              <a:off x="8635643" y="3332163"/>
              <a:ext cx="777875" cy="60325"/>
            </a:xfrm>
            <a:custGeom>
              <a:avLst/>
              <a:gdLst>
                <a:gd name="T0" fmla="*/ 490 w 490"/>
                <a:gd name="T1" fmla="*/ 0 h 38"/>
                <a:gd name="T2" fmla="*/ 223 w 490"/>
                <a:gd name="T3" fmla="*/ 38 h 38"/>
                <a:gd name="T4" fmla="*/ 0 w 490"/>
                <a:gd name="T5" fmla="*/ 9 h 38"/>
                <a:gd name="T6" fmla="*/ 0 w 490"/>
                <a:gd name="T7" fmla="*/ 9 h 38"/>
                <a:gd name="T8" fmla="*/ 223 w 490"/>
                <a:gd name="T9" fmla="*/ 38 h 38"/>
                <a:gd name="T10" fmla="*/ 490 w 490"/>
                <a:gd name="T11" fmla="*/ 0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90" h="38">
                  <a:moveTo>
                    <a:pt x="490" y="0"/>
                  </a:moveTo>
                  <a:lnTo>
                    <a:pt x="223" y="38"/>
                  </a:lnTo>
                  <a:lnTo>
                    <a:pt x="0" y="9"/>
                  </a:lnTo>
                  <a:lnTo>
                    <a:pt x="0" y="9"/>
                  </a:lnTo>
                  <a:lnTo>
                    <a:pt x="223" y="38"/>
                  </a:lnTo>
                  <a:lnTo>
                    <a:pt x="49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6" name="Freeform 36"/>
            <p:cNvSpPr>
              <a:spLocks/>
            </p:cNvSpPr>
            <p:nvPr/>
          </p:nvSpPr>
          <p:spPr bwMode="auto">
            <a:xfrm>
              <a:off x="8989655" y="3332163"/>
              <a:ext cx="423863" cy="65088"/>
            </a:xfrm>
            <a:custGeom>
              <a:avLst/>
              <a:gdLst>
                <a:gd name="T0" fmla="*/ 267 w 267"/>
                <a:gd name="T1" fmla="*/ 0 h 41"/>
                <a:gd name="T2" fmla="*/ 267 w 267"/>
                <a:gd name="T3" fmla="*/ 0 h 41"/>
                <a:gd name="T4" fmla="*/ 0 w 267"/>
                <a:gd name="T5" fmla="*/ 38 h 41"/>
                <a:gd name="T6" fmla="*/ 0 w 267"/>
                <a:gd name="T7" fmla="*/ 41 h 41"/>
                <a:gd name="T8" fmla="*/ 0 w 267"/>
                <a:gd name="T9" fmla="*/ 41 h 41"/>
                <a:gd name="T10" fmla="*/ 267 w 267"/>
                <a:gd name="T11" fmla="*/ 5 h 41"/>
                <a:gd name="T12" fmla="*/ 267 w 267"/>
                <a:gd name="T13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67" h="41">
                  <a:moveTo>
                    <a:pt x="267" y="0"/>
                  </a:moveTo>
                  <a:lnTo>
                    <a:pt x="267" y="0"/>
                  </a:lnTo>
                  <a:lnTo>
                    <a:pt x="0" y="38"/>
                  </a:lnTo>
                  <a:lnTo>
                    <a:pt x="0" y="41"/>
                  </a:lnTo>
                  <a:lnTo>
                    <a:pt x="0" y="41"/>
                  </a:lnTo>
                  <a:lnTo>
                    <a:pt x="267" y="5"/>
                  </a:lnTo>
                  <a:lnTo>
                    <a:pt x="267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7" name="Freeform 37"/>
            <p:cNvSpPr>
              <a:spLocks/>
            </p:cNvSpPr>
            <p:nvPr/>
          </p:nvSpPr>
          <p:spPr bwMode="auto">
            <a:xfrm>
              <a:off x="8029218" y="4011613"/>
              <a:ext cx="355600" cy="1514475"/>
            </a:xfrm>
            <a:custGeom>
              <a:avLst/>
              <a:gdLst>
                <a:gd name="T0" fmla="*/ 224 w 224"/>
                <a:gd name="T1" fmla="*/ 954 h 954"/>
                <a:gd name="T2" fmla="*/ 0 w 224"/>
                <a:gd name="T3" fmla="*/ 927 h 954"/>
                <a:gd name="T4" fmla="*/ 0 w 224"/>
                <a:gd name="T5" fmla="*/ 0 h 954"/>
                <a:gd name="T6" fmla="*/ 224 w 224"/>
                <a:gd name="T7" fmla="*/ 28 h 954"/>
                <a:gd name="T8" fmla="*/ 224 w 224"/>
                <a:gd name="T9" fmla="*/ 954 h 9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954">
                  <a:moveTo>
                    <a:pt x="224" y="954"/>
                  </a:moveTo>
                  <a:lnTo>
                    <a:pt x="0" y="927"/>
                  </a:lnTo>
                  <a:lnTo>
                    <a:pt x="0" y="0"/>
                  </a:lnTo>
                  <a:lnTo>
                    <a:pt x="224" y="28"/>
                  </a:lnTo>
                  <a:lnTo>
                    <a:pt x="224" y="954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2">
                    <a:shade val="30000"/>
                    <a:satMod val="115000"/>
                  </a:schemeClr>
                </a:gs>
                <a:gs pos="50000">
                  <a:schemeClr val="accent2">
                    <a:shade val="67500"/>
                    <a:satMod val="115000"/>
                  </a:schemeClr>
                </a:gs>
                <a:gs pos="100000">
                  <a:schemeClr val="accent2">
                    <a:shade val="100000"/>
                    <a:satMod val="115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8" name="Freeform 38"/>
            <p:cNvSpPr>
              <a:spLocks/>
            </p:cNvSpPr>
            <p:nvPr/>
          </p:nvSpPr>
          <p:spPr bwMode="auto">
            <a:xfrm>
              <a:off x="8029218" y="4011613"/>
              <a:ext cx="355600" cy="1514475"/>
            </a:xfrm>
            <a:custGeom>
              <a:avLst/>
              <a:gdLst>
                <a:gd name="T0" fmla="*/ 224 w 224"/>
                <a:gd name="T1" fmla="*/ 954 h 954"/>
                <a:gd name="T2" fmla="*/ 0 w 224"/>
                <a:gd name="T3" fmla="*/ 927 h 954"/>
                <a:gd name="T4" fmla="*/ 0 w 224"/>
                <a:gd name="T5" fmla="*/ 0 h 954"/>
                <a:gd name="T6" fmla="*/ 224 w 224"/>
                <a:gd name="T7" fmla="*/ 28 h 954"/>
                <a:gd name="T8" fmla="*/ 224 w 224"/>
                <a:gd name="T9" fmla="*/ 954 h 9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954">
                  <a:moveTo>
                    <a:pt x="224" y="954"/>
                  </a:moveTo>
                  <a:lnTo>
                    <a:pt x="0" y="927"/>
                  </a:lnTo>
                  <a:lnTo>
                    <a:pt x="0" y="0"/>
                  </a:lnTo>
                  <a:lnTo>
                    <a:pt x="224" y="28"/>
                  </a:lnTo>
                  <a:lnTo>
                    <a:pt x="224" y="954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29" name="Freeform 39"/>
            <p:cNvSpPr>
              <a:spLocks/>
            </p:cNvSpPr>
            <p:nvPr/>
          </p:nvSpPr>
          <p:spPr bwMode="auto">
            <a:xfrm>
              <a:off x="8029218" y="3951288"/>
              <a:ext cx="777875" cy="104775"/>
            </a:xfrm>
            <a:custGeom>
              <a:avLst/>
              <a:gdLst>
                <a:gd name="T0" fmla="*/ 224 w 490"/>
                <a:gd name="T1" fmla="*/ 66 h 66"/>
                <a:gd name="T2" fmla="*/ 0 w 490"/>
                <a:gd name="T3" fmla="*/ 38 h 66"/>
                <a:gd name="T4" fmla="*/ 267 w 490"/>
                <a:gd name="T5" fmla="*/ 0 h 66"/>
                <a:gd name="T6" fmla="*/ 490 w 490"/>
                <a:gd name="T7" fmla="*/ 29 h 66"/>
                <a:gd name="T8" fmla="*/ 224 w 490"/>
                <a:gd name="T9" fmla="*/ 6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6">
                  <a:moveTo>
                    <a:pt x="224" y="66"/>
                  </a:moveTo>
                  <a:lnTo>
                    <a:pt x="0" y="38"/>
                  </a:lnTo>
                  <a:lnTo>
                    <a:pt x="267" y="0"/>
                  </a:lnTo>
                  <a:lnTo>
                    <a:pt x="490" y="29"/>
                  </a:lnTo>
                  <a:lnTo>
                    <a:pt x="224" y="66"/>
                  </a:lnTo>
                  <a:close/>
                </a:path>
              </a:pathLst>
            </a:cu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0" name="Freeform 40"/>
            <p:cNvSpPr>
              <a:spLocks/>
            </p:cNvSpPr>
            <p:nvPr/>
          </p:nvSpPr>
          <p:spPr bwMode="auto">
            <a:xfrm>
              <a:off x="8029218" y="3951288"/>
              <a:ext cx="777875" cy="104775"/>
            </a:xfrm>
            <a:custGeom>
              <a:avLst/>
              <a:gdLst>
                <a:gd name="T0" fmla="*/ 224 w 490"/>
                <a:gd name="T1" fmla="*/ 66 h 66"/>
                <a:gd name="T2" fmla="*/ 0 w 490"/>
                <a:gd name="T3" fmla="*/ 38 h 66"/>
                <a:gd name="T4" fmla="*/ 267 w 490"/>
                <a:gd name="T5" fmla="*/ 0 h 66"/>
                <a:gd name="T6" fmla="*/ 490 w 490"/>
                <a:gd name="T7" fmla="*/ 29 h 66"/>
                <a:gd name="T8" fmla="*/ 224 w 490"/>
                <a:gd name="T9" fmla="*/ 6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6">
                  <a:moveTo>
                    <a:pt x="224" y="66"/>
                  </a:moveTo>
                  <a:lnTo>
                    <a:pt x="0" y="38"/>
                  </a:lnTo>
                  <a:lnTo>
                    <a:pt x="267" y="0"/>
                  </a:lnTo>
                  <a:lnTo>
                    <a:pt x="490" y="29"/>
                  </a:lnTo>
                  <a:lnTo>
                    <a:pt x="224" y="66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1" name="Freeform 41"/>
            <p:cNvSpPr>
              <a:spLocks/>
            </p:cNvSpPr>
            <p:nvPr/>
          </p:nvSpPr>
          <p:spPr bwMode="auto">
            <a:xfrm>
              <a:off x="8384818" y="3997325"/>
              <a:ext cx="422275" cy="1528763"/>
            </a:xfrm>
            <a:custGeom>
              <a:avLst/>
              <a:gdLst>
                <a:gd name="T0" fmla="*/ 266 w 266"/>
                <a:gd name="T1" fmla="*/ 0 h 963"/>
                <a:gd name="T2" fmla="*/ 266 w 266"/>
                <a:gd name="T3" fmla="*/ 925 h 963"/>
                <a:gd name="T4" fmla="*/ 0 w 266"/>
                <a:gd name="T5" fmla="*/ 963 h 963"/>
                <a:gd name="T6" fmla="*/ 0 w 266"/>
                <a:gd name="T7" fmla="*/ 37 h 963"/>
                <a:gd name="T8" fmla="*/ 266 w 266"/>
                <a:gd name="T9" fmla="*/ 0 h 9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6" h="963">
                  <a:moveTo>
                    <a:pt x="266" y="0"/>
                  </a:moveTo>
                  <a:lnTo>
                    <a:pt x="266" y="925"/>
                  </a:lnTo>
                  <a:lnTo>
                    <a:pt x="0" y="963"/>
                  </a:lnTo>
                  <a:lnTo>
                    <a:pt x="0" y="37"/>
                  </a:lnTo>
                  <a:lnTo>
                    <a:pt x="266" y="0"/>
                  </a:ln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2" name="Freeform 42"/>
            <p:cNvSpPr>
              <a:spLocks/>
            </p:cNvSpPr>
            <p:nvPr/>
          </p:nvSpPr>
          <p:spPr bwMode="auto">
            <a:xfrm>
              <a:off x="8384818" y="3997325"/>
              <a:ext cx="422275" cy="1528763"/>
            </a:xfrm>
            <a:custGeom>
              <a:avLst/>
              <a:gdLst>
                <a:gd name="T0" fmla="*/ 266 w 266"/>
                <a:gd name="T1" fmla="*/ 0 h 963"/>
                <a:gd name="T2" fmla="*/ 266 w 266"/>
                <a:gd name="T3" fmla="*/ 925 h 963"/>
                <a:gd name="T4" fmla="*/ 0 w 266"/>
                <a:gd name="T5" fmla="*/ 963 h 963"/>
                <a:gd name="T6" fmla="*/ 0 w 266"/>
                <a:gd name="T7" fmla="*/ 37 h 963"/>
                <a:gd name="T8" fmla="*/ 266 w 266"/>
                <a:gd name="T9" fmla="*/ 0 h 9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6" h="963">
                  <a:moveTo>
                    <a:pt x="266" y="0"/>
                  </a:moveTo>
                  <a:lnTo>
                    <a:pt x="266" y="925"/>
                  </a:lnTo>
                  <a:lnTo>
                    <a:pt x="0" y="963"/>
                  </a:lnTo>
                  <a:lnTo>
                    <a:pt x="0" y="37"/>
                  </a:lnTo>
                  <a:lnTo>
                    <a:pt x="266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3" name="Rectangle 43"/>
            <p:cNvSpPr>
              <a:spLocks noChangeArrowheads="1"/>
            </p:cNvSpPr>
            <p:nvPr/>
          </p:nvSpPr>
          <p:spPr bwMode="auto">
            <a:xfrm>
              <a:off x="8807093" y="3997325"/>
              <a:ext cx="1588" cy="9525"/>
            </a:xfrm>
            <a:prstGeom prst="rect">
              <a:avLst/>
            </a:prstGeom>
            <a:solidFill>
              <a:srgbClr val="8CFF3F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4" name="Rectangle 44"/>
            <p:cNvSpPr>
              <a:spLocks noChangeArrowheads="1"/>
            </p:cNvSpPr>
            <p:nvPr/>
          </p:nvSpPr>
          <p:spPr bwMode="auto">
            <a:xfrm>
              <a:off x="8807093" y="3997325"/>
              <a:ext cx="1588" cy="952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5" name="Freeform 45"/>
            <p:cNvSpPr>
              <a:spLocks/>
            </p:cNvSpPr>
            <p:nvPr/>
          </p:nvSpPr>
          <p:spPr bwMode="auto">
            <a:xfrm>
              <a:off x="8029218" y="4011613"/>
              <a:ext cx="355600" cy="52388"/>
            </a:xfrm>
            <a:custGeom>
              <a:avLst/>
              <a:gdLst>
                <a:gd name="T0" fmla="*/ 0 w 224"/>
                <a:gd name="T1" fmla="*/ 0 h 33"/>
                <a:gd name="T2" fmla="*/ 0 w 224"/>
                <a:gd name="T3" fmla="*/ 5 h 33"/>
                <a:gd name="T4" fmla="*/ 224 w 224"/>
                <a:gd name="T5" fmla="*/ 33 h 33"/>
                <a:gd name="T6" fmla="*/ 224 w 224"/>
                <a:gd name="T7" fmla="*/ 28 h 33"/>
                <a:gd name="T8" fmla="*/ 0 w 224"/>
                <a:gd name="T9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33">
                  <a:moveTo>
                    <a:pt x="0" y="0"/>
                  </a:moveTo>
                  <a:lnTo>
                    <a:pt x="0" y="5"/>
                  </a:lnTo>
                  <a:lnTo>
                    <a:pt x="224" y="33"/>
                  </a:lnTo>
                  <a:lnTo>
                    <a:pt x="224" y="2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BF2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6" name="Freeform 46"/>
            <p:cNvSpPr>
              <a:spLocks/>
            </p:cNvSpPr>
            <p:nvPr/>
          </p:nvSpPr>
          <p:spPr bwMode="auto">
            <a:xfrm>
              <a:off x="8029218" y="4011613"/>
              <a:ext cx="355600" cy="52388"/>
            </a:xfrm>
            <a:custGeom>
              <a:avLst/>
              <a:gdLst>
                <a:gd name="T0" fmla="*/ 0 w 224"/>
                <a:gd name="T1" fmla="*/ 0 h 33"/>
                <a:gd name="T2" fmla="*/ 0 w 224"/>
                <a:gd name="T3" fmla="*/ 5 h 33"/>
                <a:gd name="T4" fmla="*/ 224 w 224"/>
                <a:gd name="T5" fmla="*/ 33 h 33"/>
                <a:gd name="T6" fmla="*/ 224 w 224"/>
                <a:gd name="T7" fmla="*/ 28 h 33"/>
                <a:gd name="T8" fmla="*/ 0 w 224"/>
                <a:gd name="T9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33">
                  <a:moveTo>
                    <a:pt x="0" y="0"/>
                  </a:moveTo>
                  <a:lnTo>
                    <a:pt x="0" y="5"/>
                  </a:lnTo>
                  <a:lnTo>
                    <a:pt x="224" y="33"/>
                  </a:lnTo>
                  <a:lnTo>
                    <a:pt x="224" y="28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7" name="Freeform 47"/>
            <p:cNvSpPr>
              <a:spLocks/>
            </p:cNvSpPr>
            <p:nvPr/>
          </p:nvSpPr>
          <p:spPr bwMode="auto">
            <a:xfrm>
              <a:off x="8029218" y="4011613"/>
              <a:ext cx="355600" cy="44450"/>
            </a:xfrm>
            <a:custGeom>
              <a:avLst/>
              <a:gdLst>
                <a:gd name="T0" fmla="*/ 0 w 224"/>
                <a:gd name="T1" fmla="*/ 0 h 28"/>
                <a:gd name="T2" fmla="*/ 0 w 224"/>
                <a:gd name="T3" fmla="*/ 0 h 28"/>
                <a:gd name="T4" fmla="*/ 224 w 224"/>
                <a:gd name="T5" fmla="*/ 28 h 28"/>
                <a:gd name="T6" fmla="*/ 224 w 224"/>
                <a:gd name="T7" fmla="*/ 28 h 28"/>
                <a:gd name="T8" fmla="*/ 0 w 224"/>
                <a:gd name="T9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28">
                  <a:moveTo>
                    <a:pt x="0" y="0"/>
                  </a:moveTo>
                  <a:lnTo>
                    <a:pt x="0" y="0"/>
                  </a:lnTo>
                  <a:lnTo>
                    <a:pt x="224" y="28"/>
                  </a:lnTo>
                  <a:lnTo>
                    <a:pt x="224" y="2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BF2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8" name="Freeform 48"/>
            <p:cNvSpPr>
              <a:spLocks/>
            </p:cNvSpPr>
            <p:nvPr/>
          </p:nvSpPr>
          <p:spPr bwMode="auto">
            <a:xfrm>
              <a:off x="8029218" y="4011613"/>
              <a:ext cx="355600" cy="44450"/>
            </a:xfrm>
            <a:custGeom>
              <a:avLst/>
              <a:gdLst>
                <a:gd name="T0" fmla="*/ 0 w 224"/>
                <a:gd name="T1" fmla="*/ 0 h 28"/>
                <a:gd name="T2" fmla="*/ 0 w 224"/>
                <a:gd name="T3" fmla="*/ 0 h 28"/>
                <a:gd name="T4" fmla="*/ 224 w 224"/>
                <a:gd name="T5" fmla="*/ 28 h 28"/>
                <a:gd name="T6" fmla="*/ 224 w 224"/>
                <a:gd name="T7" fmla="*/ 28 h 28"/>
                <a:gd name="T8" fmla="*/ 0 w 224"/>
                <a:gd name="T9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28">
                  <a:moveTo>
                    <a:pt x="0" y="0"/>
                  </a:moveTo>
                  <a:lnTo>
                    <a:pt x="0" y="0"/>
                  </a:lnTo>
                  <a:lnTo>
                    <a:pt x="224" y="28"/>
                  </a:lnTo>
                  <a:lnTo>
                    <a:pt x="224" y="28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1" name="Freeform 49"/>
            <p:cNvSpPr>
              <a:spLocks/>
            </p:cNvSpPr>
            <p:nvPr/>
          </p:nvSpPr>
          <p:spPr bwMode="auto">
            <a:xfrm>
              <a:off x="8384818" y="3997325"/>
              <a:ext cx="422275" cy="66675"/>
            </a:xfrm>
            <a:custGeom>
              <a:avLst/>
              <a:gdLst>
                <a:gd name="T0" fmla="*/ 266 w 266"/>
                <a:gd name="T1" fmla="*/ 0 h 42"/>
                <a:gd name="T2" fmla="*/ 0 w 266"/>
                <a:gd name="T3" fmla="*/ 37 h 42"/>
                <a:gd name="T4" fmla="*/ 0 w 266"/>
                <a:gd name="T5" fmla="*/ 37 h 42"/>
                <a:gd name="T6" fmla="*/ 0 w 266"/>
                <a:gd name="T7" fmla="*/ 37 h 42"/>
                <a:gd name="T8" fmla="*/ 0 w 266"/>
                <a:gd name="T9" fmla="*/ 42 h 42"/>
                <a:gd name="T10" fmla="*/ 0 w 266"/>
                <a:gd name="T11" fmla="*/ 42 h 42"/>
                <a:gd name="T12" fmla="*/ 0 w 266"/>
                <a:gd name="T13" fmla="*/ 42 h 42"/>
                <a:gd name="T14" fmla="*/ 266 w 266"/>
                <a:gd name="T15" fmla="*/ 6 h 42"/>
                <a:gd name="T16" fmla="*/ 266 w 266"/>
                <a:gd name="T17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66" h="42">
                  <a:moveTo>
                    <a:pt x="266" y="0"/>
                  </a:moveTo>
                  <a:lnTo>
                    <a:pt x="0" y="37"/>
                  </a:lnTo>
                  <a:lnTo>
                    <a:pt x="0" y="37"/>
                  </a:lnTo>
                  <a:lnTo>
                    <a:pt x="0" y="37"/>
                  </a:lnTo>
                  <a:lnTo>
                    <a:pt x="0" y="42"/>
                  </a:lnTo>
                  <a:lnTo>
                    <a:pt x="0" y="42"/>
                  </a:lnTo>
                  <a:lnTo>
                    <a:pt x="0" y="42"/>
                  </a:lnTo>
                  <a:lnTo>
                    <a:pt x="266" y="6"/>
                  </a:lnTo>
                  <a:lnTo>
                    <a:pt x="266" y="0"/>
                  </a:lnTo>
                  <a:close/>
                </a:path>
              </a:pathLst>
            </a:custGeom>
            <a:solidFill>
              <a:srgbClr val="CBF26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2" name="Freeform 50"/>
            <p:cNvSpPr>
              <a:spLocks/>
            </p:cNvSpPr>
            <p:nvPr/>
          </p:nvSpPr>
          <p:spPr bwMode="auto">
            <a:xfrm>
              <a:off x="8384818" y="3997325"/>
              <a:ext cx="422275" cy="66675"/>
            </a:xfrm>
            <a:custGeom>
              <a:avLst/>
              <a:gdLst>
                <a:gd name="T0" fmla="*/ 266 w 266"/>
                <a:gd name="T1" fmla="*/ 0 h 42"/>
                <a:gd name="T2" fmla="*/ 0 w 266"/>
                <a:gd name="T3" fmla="*/ 37 h 42"/>
                <a:gd name="T4" fmla="*/ 0 w 266"/>
                <a:gd name="T5" fmla="*/ 37 h 42"/>
                <a:gd name="T6" fmla="*/ 0 w 266"/>
                <a:gd name="T7" fmla="*/ 37 h 42"/>
                <a:gd name="T8" fmla="*/ 0 w 266"/>
                <a:gd name="T9" fmla="*/ 42 h 42"/>
                <a:gd name="T10" fmla="*/ 0 w 266"/>
                <a:gd name="T11" fmla="*/ 42 h 42"/>
                <a:gd name="T12" fmla="*/ 0 w 266"/>
                <a:gd name="T13" fmla="*/ 42 h 42"/>
                <a:gd name="T14" fmla="*/ 266 w 266"/>
                <a:gd name="T15" fmla="*/ 6 h 42"/>
                <a:gd name="T16" fmla="*/ 266 w 266"/>
                <a:gd name="T17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66" h="42">
                  <a:moveTo>
                    <a:pt x="266" y="0"/>
                  </a:moveTo>
                  <a:lnTo>
                    <a:pt x="0" y="37"/>
                  </a:lnTo>
                  <a:lnTo>
                    <a:pt x="0" y="37"/>
                  </a:lnTo>
                  <a:lnTo>
                    <a:pt x="0" y="37"/>
                  </a:lnTo>
                  <a:lnTo>
                    <a:pt x="0" y="42"/>
                  </a:lnTo>
                  <a:lnTo>
                    <a:pt x="0" y="42"/>
                  </a:lnTo>
                  <a:lnTo>
                    <a:pt x="0" y="42"/>
                  </a:lnTo>
                  <a:lnTo>
                    <a:pt x="266" y="6"/>
                  </a:lnTo>
                  <a:lnTo>
                    <a:pt x="266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3" name="Freeform 51"/>
            <p:cNvSpPr>
              <a:spLocks/>
            </p:cNvSpPr>
            <p:nvPr/>
          </p:nvSpPr>
          <p:spPr bwMode="auto">
            <a:xfrm>
              <a:off x="7349768" y="4781550"/>
              <a:ext cx="354013" cy="957263"/>
            </a:xfrm>
            <a:custGeom>
              <a:avLst/>
              <a:gdLst>
                <a:gd name="T0" fmla="*/ 223 w 223"/>
                <a:gd name="T1" fmla="*/ 603 h 603"/>
                <a:gd name="T2" fmla="*/ 1 w 223"/>
                <a:gd name="T3" fmla="*/ 574 h 603"/>
                <a:gd name="T4" fmla="*/ 0 w 223"/>
                <a:gd name="T5" fmla="*/ 0 h 603"/>
                <a:gd name="T6" fmla="*/ 223 w 223"/>
                <a:gd name="T7" fmla="*/ 27 h 603"/>
                <a:gd name="T8" fmla="*/ 223 w 223"/>
                <a:gd name="T9" fmla="*/ 603 h 6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3" h="603">
                  <a:moveTo>
                    <a:pt x="223" y="603"/>
                  </a:moveTo>
                  <a:lnTo>
                    <a:pt x="1" y="574"/>
                  </a:lnTo>
                  <a:lnTo>
                    <a:pt x="0" y="0"/>
                  </a:lnTo>
                  <a:lnTo>
                    <a:pt x="223" y="27"/>
                  </a:lnTo>
                  <a:lnTo>
                    <a:pt x="223" y="603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3">
                    <a:shade val="30000"/>
                    <a:satMod val="115000"/>
                  </a:schemeClr>
                </a:gs>
                <a:gs pos="50000">
                  <a:schemeClr val="accent3">
                    <a:shade val="67500"/>
                    <a:satMod val="115000"/>
                  </a:schemeClr>
                </a:gs>
                <a:gs pos="100000">
                  <a:schemeClr val="accent3">
                    <a:shade val="100000"/>
                    <a:satMod val="115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4" name="Freeform 52"/>
            <p:cNvSpPr>
              <a:spLocks/>
            </p:cNvSpPr>
            <p:nvPr/>
          </p:nvSpPr>
          <p:spPr bwMode="auto">
            <a:xfrm>
              <a:off x="7349768" y="4781550"/>
              <a:ext cx="354013" cy="957263"/>
            </a:xfrm>
            <a:custGeom>
              <a:avLst/>
              <a:gdLst>
                <a:gd name="T0" fmla="*/ 223 w 223"/>
                <a:gd name="T1" fmla="*/ 603 h 603"/>
                <a:gd name="T2" fmla="*/ 1 w 223"/>
                <a:gd name="T3" fmla="*/ 574 h 603"/>
                <a:gd name="T4" fmla="*/ 0 w 223"/>
                <a:gd name="T5" fmla="*/ 0 h 603"/>
                <a:gd name="T6" fmla="*/ 223 w 223"/>
                <a:gd name="T7" fmla="*/ 27 h 603"/>
                <a:gd name="T8" fmla="*/ 223 w 223"/>
                <a:gd name="T9" fmla="*/ 603 h 6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3" h="603">
                  <a:moveTo>
                    <a:pt x="223" y="603"/>
                  </a:moveTo>
                  <a:lnTo>
                    <a:pt x="1" y="574"/>
                  </a:lnTo>
                  <a:lnTo>
                    <a:pt x="0" y="0"/>
                  </a:lnTo>
                  <a:lnTo>
                    <a:pt x="223" y="27"/>
                  </a:lnTo>
                  <a:lnTo>
                    <a:pt x="223" y="603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5" name="Freeform 53"/>
            <p:cNvSpPr>
              <a:spLocks/>
            </p:cNvSpPr>
            <p:nvPr/>
          </p:nvSpPr>
          <p:spPr bwMode="auto">
            <a:xfrm>
              <a:off x="7349768" y="4721225"/>
              <a:ext cx="777875" cy="103188"/>
            </a:xfrm>
            <a:custGeom>
              <a:avLst/>
              <a:gdLst>
                <a:gd name="T0" fmla="*/ 223 w 490"/>
                <a:gd name="T1" fmla="*/ 65 h 65"/>
                <a:gd name="T2" fmla="*/ 0 w 490"/>
                <a:gd name="T3" fmla="*/ 38 h 65"/>
                <a:gd name="T4" fmla="*/ 266 w 490"/>
                <a:gd name="T5" fmla="*/ 0 h 65"/>
                <a:gd name="T6" fmla="*/ 490 w 490"/>
                <a:gd name="T7" fmla="*/ 27 h 65"/>
                <a:gd name="T8" fmla="*/ 223 w 490"/>
                <a:gd name="T9" fmla="*/ 6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5">
                  <a:moveTo>
                    <a:pt x="223" y="65"/>
                  </a:moveTo>
                  <a:lnTo>
                    <a:pt x="0" y="38"/>
                  </a:lnTo>
                  <a:lnTo>
                    <a:pt x="266" y="0"/>
                  </a:lnTo>
                  <a:lnTo>
                    <a:pt x="490" y="27"/>
                  </a:lnTo>
                  <a:lnTo>
                    <a:pt x="223" y="65"/>
                  </a:lnTo>
                  <a:close/>
                </a:path>
              </a:pathLst>
            </a:cu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6" name="Freeform 54"/>
            <p:cNvSpPr>
              <a:spLocks/>
            </p:cNvSpPr>
            <p:nvPr/>
          </p:nvSpPr>
          <p:spPr bwMode="auto">
            <a:xfrm>
              <a:off x="7349768" y="4721225"/>
              <a:ext cx="777875" cy="103188"/>
            </a:xfrm>
            <a:custGeom>
              <a:avLst/>
              <a:gdLst>
                <a:gd name="T0" fmla="*/ 223 w 490"/>
                <a:gd name="T1" fmla="*/ 65 h 65"/>
                <a:gd name="T2" fmla="*/ 0 w 490"/>
                <a:gd name="T3" fmla="*/ 38 h 65"/>
                <a:gd name="T4" fmla="*/ 266 w 490"/>
                <a:gd name="T5" fmla="*/ 0 h 65"/>
                <a:gd name="T6" fmla="*/ 490 w 490"/>
                <a:gd name="T7" fmla="*/ 27 h 65"/>
                <a:gd name="T8" fmla="*/ 223 w 490"/>
                <a:gd name="T9" fmla="*/ 6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5">
                  <a:moveTo>
                    <a:pt x="223" y="65"/>
                  </a:moveTo>
                  <a:lnTo>
                    <a:pt x="0" y="38"/>
                  </a:lnTo>
                  <a:lnTo>
                    <a:pt x="266" y="0"/>
                  </a:lnTo>
                  <a:lnTo>
                    <a:pt x="490" y="27"/>
                  </a:lnTo>
                  <a:lnTo>
                    <a:pt x="223" y="65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7" name="Freeform 55"/>
            <p:cNvSpPr>
              <a:spLocks/>
            </p:cNvSpPr>
            <p:nvPr/>
          </p:nvSpPr>
          <p:spPr bwMode="auto">
            <a:xfrm>
              <a:off x="7703780" y="4764088"/>
              <a:ext cx="427038" cy="974725"/>
            </a:xfrm>
            <a:custGeom>
              <a:avLst/>
              <a:gdLst>
                <a:gd name="T0" fmla="*/ 267 w 269"/>
                <a:gd name="T1" fmla="*/ 0 h 614"/>
                <a:gd name="T2" fmla="*/ 269 w 269"/>
                <a:gd name="T3" fmla="*/ 576 h 614"/>
                <a:gd name="T4" fmla="*/ 0 w 269"/>
                <a:gd name="T5" fmla="*/ 614 h 614"/>
                <a:gd name="T6" fmla="*/ 0 w 269"/>
                <a:gd name="T7" fmla="*/ 38 h 614"/>
                <a:gd name="T8" fmla="*/ 267 w 269"/>
                <a:gd name="T9" fmla="*/ 0 h 6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9" h="614">
                  <a:moveTo>
                    <a:pt x="267" y="0"/>
                  </a:moveTo>
                  <a:lnTo>
                    <a:pt x="269" y="576"/>
                  </a:lnTo>
                  <a:lnTo>
                    <a:pt x="0" y="614"/>
                  </a:lnTo>
                  <a:lnTo>
                    <a:pt x="0" y="38"/>
                  </a:lnTo>
                  <a:lnTo>
                    <a:pt x="267" y="0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8" name="Freeform 56"/>
            <p:cNvSpPr>
              <a:spLocks/>
            </p:cNvSpPr>
            <p:nvPr/>
          </p:nvSpPr>
          <p:spPr bwMode="auto">
            <a:xfrm>
              <a:off x="7703780" y="4764088"/>
              <a:ext cx="427038" cy="974725"/>
            </a:xfrm>
            <a:custGeom>
              <a:avLst/>
              <a:gdLst>
                <a:gd name="T0" fmla="*/ 267 w 269"/>
                <a:gd name="T1" fmla="*/ 0 h 614"/>
                <a:gd name="T2" fmla="*/ 269 w 269"/>
                <a:gd name="T3" fmla="*/ 576 h 614"/>
                <a:gd name="T4" fmla="*/ 0 w 269"/>
                <a:gd name="T5" fmla="*/ 614 h 614"/>
                <a:gd name="T6" fmla="*/ 0 w 269"/>
                <a:gd name="T7" fmla="*/ 38 h 614"/>
                <a:gd name="T8" fmla="*/ 267 w 269"/>
                <a:gd name="T9" fmla="*/ 0 h 6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9" h="614">
                  <a:moveTo>
                    <a:pt x="267" y="0"/>
                  </a:moveTo>
                  <a:lnTo>
                    <a:pt x="269" y="576"/>
                  </a:lnTo>
                  <a:lnTo>
                    <a:pt x="0" y="614"/>
                  </a:lnTo>
                  <a:lnTo>
                    <a:pt x="0" y="38"/>
                  </a:lnTo>
                  <a:lnTo>
                    <a:pt x="267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9" name="Freeform 57"/>
            <p:cNvSpPr>
              <a:spLocks/>
            </p:cNvSpPr>
            <p:nvPr/>
          </p:nvSpPr>
          <p:spPr bwMode="auto">
            <a:xfrm>
              <a:off x="7349768" y="4781550"/>
              <a:ext cx="354013" cy="50800"/>
            </a:xfrm>
            <a:custGeom>
              <a:avLst/>
              <a:gdLst>
                <a:gd name="T0" fmla="*/ 0 w 223"/>
                <a:gd name="T1" fmla="*/ 0 h 32"/>
                <a:gd name="T2" fmla="*/ 0 w 223"/>
                <a:gd name="T3" fmla="*/ 3 h 32"/>
                <a:gd name="T4" fmla="*/ 223 w 223"/>
                <a:gd name="T5" fmla="*/ 32 h 32"/>
                <a:gd name="T6" fmla="*/ 223 w 223"/>
                <a:gd name="T7" fmla="*/ 32 h 32"/>
                <a:gd name="T8" fmla="*/ 223 w 223"/>
                <a:gd name="T9" fmla="*/ 27 h 32"/>
                <a:gd name="T10" fmla="*/ 0 w 223"/>
                <a:gd name="T11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23" h="32">
                  <a:moveTo>
                    <a:pt x="0" y="0"/>
                  </a:moveTo>
                  <a:lnTo>
                    <a:pt x="0" y="3"/>
                  </a:lnTo>
                  <a:lnTo>
                    <a:pt x="223" y="32"/>
                  </a:lnTo>
                  <a:lnTo>
                    <a:pt x="223" y="32"/>
                  </a:lnTo>
                  <a:lnTo>
                    <a:pt x="223" y="2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E0BC8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58"/>
            <p:cNvSpPr>
              <a:spLocks/>
            </p:cNvSpPr>
            <p:nvPr/>
          </p:nvSpPr>
          <p:spPr bwMode="auto">
            <a:xfrm>
              <a:off x="7349768" y="4781550"/>
              <a:ext cx="354013" cy="50800"/>
            </a:xfrm>
            <a:custGeom>
              <a:avLst/>
              <a:gdLst>
                <a:gd name="T0" fmla="*/ 0 w 223"/>
                <a:gd name="T1" fmla="*/ 0 h 32"/>
                <a:gd name="T2" fmla="*/ 0 w 223"/>
                <a:gd name="T3" fmla="*/ 3 h 32"/>
                <a:gd name="T4" fmla="*/ 223 w 223"/>
                <a:gd name="T5" fmla="*/ 32 h 32"/>
                <a:gd name="T6" fmla="*/ 223 w 223"/>
                <a:gd name="T7" fmla="*/ 32 h 32"/>
                <a:gd name="T8" fmla="*/ 223 w 223"/>
                <a:gd name="T9" fmla="*/ 27 h 32"/>
                <a:gd name="T10" fmla="*/ 0 w 223"/>
                <a:gd name="T11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23" h="32">
                  <a:moveTo>
                    <a:pt x="0" y="0"/>
                  </a:moveTo>
                  <a:lnTo>
                    <a:pt x="0" y="3"/>
                  </a:lnTo>
                  <a:lnTo>
                    <a:pt x="223" y="32"/>
                  </a:lnTo>
                  <a:lnTo>
                    <a:pt x="223" y="32"/>
                  </a:lnTo>
                  <a:lnTo>
                    <a:pt x="223" y="27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59"/>
            <p:cNvSpPr>
              <a:spLocks/>
            </p:cNvSpPr>
            <p:nvPr/>
          </p:nvSpPr>
          <p:spPr bwMode="auto">
            <a:xfrm>
              <a:off x="7349768" y="4764088"/>
              <a:ext cx="777875" cy="60325"/>
            </a:xfrm>
            <a:custGeom>
              <a:avLst/>
              <a:gdLst>
                <a:gd name="T0" fmla="*/ 490 w 490"/>
                <a:gd name="T1" fmla="*/ 0 h 38"/>
                <a:gd name="T2" fmla="*/ 223 w 490"/>
                <a:gd name="T3" fmla="*/ 38 h 38"/>
                <a:gd name="T4" fmla="*/ 0 w 490"/>
                <a:gd name="T5" fmla="*/ 11 h 38"/>
                <a:gd name="T6" fmla="*/ 0 w 490"/>
                <a:gd name="T7" fmla="*/ 11 h 38"/>
                <a:gd name="T8" fmla="*/ 223 w 490"/>
                <a:gd name="T9" fmla="*/ 38 h 38"/>
                <a:gd name="T10" fmla="*/ 490 w 490"/>
                <a:gd name="T11" fmla="*/ 0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90" h="38">
                  <a:moveTo>
                    <a:pt x="490" y="0"/>
                  </a:moveTo>
                  <a:lnTo>
                    <a:pt x="223" y="38"/>
                  </a:lnTo>
                  <a:lnTo>
                    <a:pt x="0" y="11"/>
                  </a:lnTo>
                  <a:lnTo>
                    <a:pt x="0" y="11"/>
                  </a:lnTo>
                  <a:lnTo>
                    <a:pt x="223" y="38"/>
                  </a:lnTo>
                  <a:lnTo>
                    <a:pt x="490" y="0"/>
                  </a:lnTo>
                  <a:close/>
                </a:path>
              </a:pathLst>
            </a:custGeom>
            <a:solidFill>
              <a:srgbClr val="E0BC8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60"/>
            <p:cNvSpPr>
              <a:spLocks/>
            </p:cNvSpPr>
            <p:nvPr/>
          </p:nvSpPr>
          <p:spPr bwMode="auto">
            <a:xfrm>
              <a:off x="7349768" y="4764088"/>
              <a:ext cx="777875" cy="60325"/>
            </a:xfrm>
            <a:custGeom>
              <a:avLst/>
              <a:gdLst>
                <a:gd name="T0" fmla="*/ 490 w 490"/>
                <a:gd name="T1" fmla="*/ 0 h 38"/>
                <a:gd name="T2" fmla="*/ 223 w 490"/>
                <a:gd name="T3" fmla="*/ 38 h 38"/>
                <a:gd name="T4" fmla="*/ 0 w 490"/>
                <a:gd name="T5" fmla="*/ 11 h 38"/>
                <a:gd name="T6" fmla="*/ 0 w 490"/>
                <a:gd name="T7" fmla="*/ 11 h 38"/>
                <a:gd name="T8" fmla="*/ 223 w 490"/>
                <a:gd name="T9" fmla="*/ 38 h 38"/>
                <a:gd name="T10" fmla="*/ 490 w 490"/>
                <a:gd name="T11" fmla="*/ 0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90" h="38">
                  <a:moveTo>
                    <a:pt x="490" y="0"/>
                  </a:moveTo>
                  <a:lnTo>
                    <a:pt x="223" y="38"/>
                  </a:lnTo>
                  <a:lnTo>
                    <a:pt x="0" y="11"/>
                  </a:lnTo>
                  <a:lnTo>
                    <a:pt x="0" y="11"/>
                  </a:lnTo>
                  <a:lnTo>
                    <a:pt x="223" y="38"/>
                  </a:lnTo>
                  <a:lnTo>
                    <a:pt x="49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61"/>
            <p:cNvSpPr>
              <a:spLocks/>
            </p:cNvSpPr>
            <p:nvPr/>
          </p:nvSpPr>
          <p:spPr bwMode="auto">
            <a:xfrm>
              <a:off x="7703780" y="4764088"/>
              <a:ext cx="423863" cy="68263"/>
            </a:xfrm>
            <a:custGeom>
              <a:avLst/>
              <a:gdLst>
                <a:gd name="T0" fmla="*/ 267 w 267"/>
                <a:gd name="T1" fmla="*/ 0 h 43"/>
                <a:gd name="T2" fmla="*/ 267 w 267"/>
                <a:gd name="T3" fmla="*/ 0 h 43"/>
                <a:gd name="T4" fmla="*/ 0 w 267"/>
                <a:gd name="T5" fmla="*/ 38 h 43"/>
                <a:gd name="T6" fmla="*/ 0 w 267"/>
                <a:gd name="T7" fmla="*/ 43 h 43"/>
                <a:gd name="T8" fmla="*/ 0 w 267"/>
                <a:gd name="T9" fmla="*/ 43 h 43"/>
                <a:gd name="T10" fmla="*/ 267 w 267"/>
                <a:gd name="T11" fmla="*/ 6 h 43"/>
                <a:gd name="T12" fmla="*/ 267 w 267"/>
                <a:gd name="T1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67" h="43">
                  <a:moveTo>
                    <a:pt x="267" y="0"/>
                  </a:moveTo>
                  <a:lnTo>
                    <a:pt x="267" y="0"/>
                  </a:lnTo>
                  <a:lnTo>
                    <a:pt x="0" y="38"/>
                  </a:lnTo>
                  <a:lnTo>
                    <a:pt x="0" y="43"/>
                  </a:lnTo>
                  <a:lnTo>
                    <a:pt x="0" y="43"/>
                  </a:lnTo>
                  <a:lnTo>
                    <a:pt x="267" y="6"/>
                  </a:lnTo>
                  <a:lnTo>
                    <a:pt x="267" y="0"/>
                  </a:lnTo>
                  <a:close/>
                </a:path>
              </a:pathLst>
            </a:custGeom>
            <a:solidFill>
              <a:srgbClr val="E0BC8A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62"/>
            <p:cNvSpPr>
              <a:spLocks/>
            </p:cNvSpPr>
            <p:nvPr/>
          </p:nvSpPr>
          <p:spPr bwMode="auto">
            <a:xfrm>
              <a:off x="7703780" y="4764088"/>
              <a:ext cx="423863" cy="68263"/>
            </a:xfrm>
            <a:custGeom>
              <a:avLst/>
              <a:gdLst>
                <a:gd name="T0" fmla="*/ 267 w 267"/>
                <a:gd name="T1" fmla="*/ 0 h 43"/>
                <a:gd name="T2" fmla="*/ 267 w 267"/>
                <a:gd name="T3" fmla="*/ 0 h 43"/>
                <a:gd name="T4" fmla="*/ 0 w 267"/>
                <a:gd name="T5" fmla="*/ 38 h 43"/>
                <a:gd name="T6" fmla="*/ 0 w 267"/>
                <a:gd name="T7" fmla="*/ 43 h 43"/>
                <a:gd name="T8" fmla="*/ 0 w 267"/>
                <a:gd name="T9" fmla="*/ 43 h 43"/>
                <a:gd name="T10" fmla="*/ 267 w 267"/>
                <a:gd name="T11" fmla="*/ 6 h 43"/>
                <a:gd name="T12" fmla="*/ 267 w 267"/>
                <a:gd name="T1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67" h="43">
                  <a:moveTo>
                    <a:pt x="267" y="0"/>
                  </a:moveTo>
                  <a:lnTo>
                    <a:pt x="267" y="0"/>
                  </a:lnTo>
                  <a:lnTo>
                    <a:pt x="0" y="38"/>
                  </a:lnTo>
                  <a:lnTo>
                    <a:pt x="0" y="43"/>
                  </a:lnTo>
                  <a:lnTo>
                    <a:pt x="0" y="43"/>
                  </a:lnTo>
                  <a:lnTo>
                    <a:pt x="267" y="6"/>
                  </a:lnTo>
                  <a:lnTo>
                    <a:pt x="267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63"/>
            <p:cNvSpPr>
              <a:spLocks/>
            </p:cNvSpPr>
            <p:nvPr/>
          </p:nvSpPr>
          <p:spPr bwMode="auto">
            <a:xfrm>
              <a:off x="6713180" y="5335588"/>
              <a:ext cx="355600" cy="603250"/>
            </a:xfrm>
            <a:custGeom>
              <a:avLst/>
              <a:gdLst>
                <a:gd name="T0" fmla="*/ 224 w 224"/>
                <a:gd name="T1" fmla="*/ 380 h 380"/>
                <a:gd name="T2" fmla="*/ 0 w 224"/>
                <a:gd name="T3" fmla="*/ 350 h 380"/>
                <a:gd name="T4" fmla="*/ 0 w 224"/>
                <a:gd name="T5" fmla="*/ 0 h 380"/>
                <a:gd name="T6" fmla="*/ 224 w 224"/>
                <a:gd name="T7" fmla="*/ 27 h 380"/>
                <a:gd name="T8" fmla="*/ 224 w 224"/>
                <a:gd name="T9" fmla="*/ 380 h 3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380">
                  <a:moveTo>
                    <a:pt x="224" y="380"/>
                  </a:moveTo>
                  <a:lnTo>
                    <a:pt x="0" y="350"/>
                  </a:lnTo>
                  <a:lnTo>
                    <a:pt x="0" y="0"/>
                  </a:lnTo>
                  <a:lnTo>
                    <a:pt x="224" y="27"/>
                  </a:lnTo>
                  <a:lnTo>
                    <a:pt x="224" y="380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accent1">
                    <a:shade val="30000"/>
                    <a:satMod val="115000"/>
                  </a:schemeClr>
                </a:gs>
                <a:gs pos="50000">
                  <a:schemeClr val="accent1">
                    <a:shade val="67500"/>
                    <a:satMod val="115000"/>
                  </a:schemeClr>
                </a:gs>
                <a:gs pos="100000">
                  <a:schemeClr val="accent1">
                    <a:shade val="100000"/>
                    <a:satMod val="115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64"/>
            <p:cNvSpPr>
              <a:spLocks/>
            </p:cNvSpPr>
            <p:nvPr/>
          </p:nvSpPr>
          <p:spPr bwMode="auto">
            <a:xfrm>
              <a:off x="6713180" y="5335588"/>
              <a:ext cx="355600" cy="603250"/>
            </a:xfrm>
            <a:custGeom>
              <a:avLst/>
              <a:gdLst>
                <a:gd name="T0" fmla="*/ 224 w 224"/>
                <a:gd name="T1" fmla="*/ 380 h 380"/>
                <a:gd name="T2" fmla="*/ 0 w 224"/>
                <a:gd name="T3" fmla="*/ 350 h 380"/>
                <a:gd name="T4" fmla="*/ 0 w 224"/>
                <a:gd name="T5" fmla="*/ 0 h 380"/>
                <a:gd name="T6" fmla="*/ 224 w 224"/>
                <a:gd name="T7" fmla="*/ 27 h 380"/>
                <a:gd name="T8" fmla="*/ 224 w 224"/>
                <a:gd name="T9" fmla="*/ 380 h 3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24" h="380">
                  <a:moveTo>
                    <a:pt x="224" y="380"/>
                  </a:moveTo>
                  <a:lnTo>
                    <a:pt x="0" y="350"/>
                  </a:lnTo>
                  <a:lnTo>
                    <a:pt x="0" y="0"/>
                  </a:lnTo>
                  <a:lnTo>
                    <a:pt x="224" y="27"/>
                  </a:lnTo>
                  <a:lnTo>
                    <a:pt x="224" y="38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65"/>
            <p:cNvSpPr>
              <a:spLocks/>
            </p:cNvSpPr>
            <p:nvPr/>
          </p:nvSpPr>
          <p:spPr bwMode="auto">
            <a:xfrm>
              <a:off x="6713180" y="5275263"/>
              <a:ext cx="777875" cy="103188"/>
            </a:xfrm>
            <a:custGeom>
              <a:avLst/>
              <a:gdLst>
                <a:gd name="T0" fmla="*/ 267 w 490"/>
                <a:gd name="T1" fmla="*/ 0 h 65"/>
                <a:gd name="T2" fmla="*/ 0 w 490"/>
                <a:gd name="T3" fmla="*/ 38 h 65"/>
                <a:gd name="T4" fmla="*/ 224 w 490"/>
                <a:gd name="T5" fmla="*/ 65 h 65"/>
                <a:gd name="T6" fmla="*/ 490 w 490"/>
                <a:gd name="T7" fmla="*/ 29 h 65"/>
                <a:gd name="T8" fmla="*/ 267 w 490"/>
                <a:gd name="T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5">
                  <a:moveTo>
                    <a:pt x="267" y="0"/>
                  </a:moveTo>
                  <a:lnTo>
                    <a:pt x="0" y="38"/>
                  </a:lnTo>
                  <a:lnTo>
                    <a:pt x="224" y="65"/>
                  </a:lnTo>
                  <a:lnTo>
                    <a:pt x="490" y="29"/>
                  </a:lnTo>
                  <a:lnTo>
                    <a:pt x="267" y="0"/>
                  </a:lnTo>
                  <a:close/>
                </a:path>
              </a:pathLst>
            </a:cu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66"/>
            <p:cNvSpPr>
              <a:spLocks/>
            </p:cNvSpPr>
            <p:nvPr/>
          </p:nvSpPr>
          <p:spPr bwMode="auto">
            <a:xfrm>
              <a:off x="6713180" y="5275263"/>
              <a:ext cx="777875" cy="103188"/>
            </a:xfrm>
            <a:custGeom>
              <a:avLst/>
              <a:gdLst>
                <a:gd name="T0" fmla="*/ 267 w 490"/>
                <a:gd name="T1" fmla="*/ 0 h 65"/>
                <a:gd name="T2" fmla="*/ 0 w 490"/>
                <a:gd name="T3" fmla="*/ 38 h 65"/>
                <a:gd name="T4" fmla="*/ 224 w 490"/>
                <a:gd name="T5" fmla="*/ 65 h 65"/>
                <a:gd name="T6" fmla="*/ 490 w 490"/>
                <a:gd name="T7" fmla="*/ 29 h 65"/>
                <a:gd name="T8" fmla="*/ 267 w 490"/>
                <a:gd name="T9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90" h="65">
                  <a:moveTo>
                    <a:pt x="267" y="0"/>
                  </a:moveTo>
                  <a:lnTo>
                    <a:pt x="0" y="38"/>
                  </a:lnTo>
                  <a:lnTo>
                    <a:pt x="224" y="65"/>
                  </a:lnTo>
                  <a:lnTo>
                    <a:pt x="490" y="29"/>
                  </a:lnTo>
                  <a:lnTo>
                    <a:pt x="267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67"/>
            <p:cNvSpPr>
              <a:spLocks/>
            </p:cNvSpPr>
            <p:nvPr/>
          </p:nvSpPr>
          <p:spPr bwMode="auto">
            <a:xfrm>
              <a:off x="7068780" y="5321300"/>
              <a:ext cx="422275" cy="617538"/>
            </a:xfrm>
            <a:custGeom>
              <a:avLst/>
              <a:gdLst>
                <a:gd name="T0" fmla="*/ 266 w 266"/>
                <a:gd name="T1" fmla="*/ 0 h 389"/>
                <a:gd name="T2" fmla="*/ 266 w 266"/>
                <a:gd name="T3" fmla="*/ 351 h 389"/>
                <a:gd name="T4" fmla="*/ 0 w 266"/>
                <a:gd name="T5" fmla="*/ 389 h 389"/>
                <a:gd name="T6" fmla="*/ 0 w 266"/>
                <a:gd name="T7" fmla="*/ 36 h 389"/>
                <a:gd name="T8" fmla="*/ 266 w 266"/>
                <a:gd name="T9" fmla="*/ 0 h 3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6" h="389">
                  <a:moveTo>
                    <a:pt x="266" y="0"/>
                  </a:moveTo>
                  <a:lnTo>
                    <a:pt x="266" y="351"/>
                  </a:lnTo>
                  <a:lnTo>
                    <a:pt x="0" y="389"/>
                  </a:lnTo>
                  <a:lnTo>
                    <a:pt x="0" y="36"/>
                  </a:lnTo>
                  <a:lnTo>
                    <a:pt x="266" y="0"/>
                  </a:lnTo>
                  <a:close/>
                </a:path>
              </a:pathLst>
            </a:custGeom>
            <a:solidFill>
              <a:schemeClr val="accent1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0" name="Freeform 68"/>
            <p:cNvSpPr>
              <a:spLocks/>
            </p:cNvSpPr>
            <p:nvPr/>
          </p:nvSpPr>
          <p:spPr bwMode="auto">
            <a:xfrm>
              <a:off x="7068780" y="5321300"/>
              <a:ext cx="422275" cy="617538"/>
            </a:xfrm>
            <a:custGeom>
              <a:avLst/>
              <a:gdLst>
                <a:gd name="T0" fmla="*/ 266 w 266"/>
                <a:gd name="T1" fmla="*/ 0 h 389"/>
                <a:gd name="T2" fmla="*/ 266 w 266"/>
                <a:gd name="T3" fmla="*/ 351 h 389"/>
                <a:gd name="T4" fmla="*/ 0 w 266"/>
                <a:gd name="T5" fmla="*/ 389 h 389"/>
                <a:gd name="T6" fmla="*/ 0 w 266"/>
                <a:gd name="T7" fmla="*/ 36 h 389"/>
                <a:gd name="T8" fmla="*/ 266 w 266"/>
                <a:gd name="T9" fmla="*/ 0 h 3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266" h="389">
                  <a:moveTo>
                    <a:pt x="266" y="0"/>
                  </a:moveTo>
                  <a:lnTo>
                    <a:pt x="266" y="351"/>
                  </a:lnTo>
                  <a:lnTo>
                    <a:pt x="0" y="389"/>
                  </a:lnTo>
                  <a:lnTo>
                    <a:pt x="0" y="36"/>
                  </a:lnTo>
                  <a:lnTo>
                    <a:pt x="266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69"/>
            <p:cNvSpPr>
              <a:spLocks/>
            </p:cNvSpPr>
            <p:nvPr/>
          </p:nvSpPr>
          <p:spPr bwMode="auto">
            <a:xfrm>
              <a:off x="6713180" y="5335588"/>
              <a:ext cx="355600" cy="50800"/>
            </a:xfrm>
            <a:custGeom>
              <a:avLst/>
              <a:gdLst>
                <a:gd name="T0" fmla="*/ 0 w 224"/>
                <a:gd name="T1" fmla="*/ 0 h 32"/>
                <a:gd name="T2" fmla="*/ 0 w 224"/>
                <a:gd name="T3" fmla="*/ 5 h 32"/>
                <a:gd name="T4" fmla="*/ 224 w 224"/>
                <a:gd name="T5" fmla="*/ 32 h 32"/>
                <a:gd name="T6" fmla="*/ 224 w 224"/>
                <a:gd name="T7" fmla="*/ 32 h 32"/>
                <a:gd name="T8" fmla="*/ 224 w 224"/>
                <a:gd name="T9" fmla="*/ 27 h 32"/>
                <a:gd name="T10" fmla="*/ 0 w 224"/>
                <a:gd name="T11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24" h="32">
                  <a:moveTo>
                    <a:pt x="0" y="0"/>
                  </a:moveTo>
                  <a:lnTo>
                    <a:pt x="0" y="5"/>
                  </a:lnTo>
                  <a:lnTo>
                    <a:pt x="224" y="32"/>
                  </a:lnTo>
                  <a:lnTo>
                    <a:pt x="224" y="32"/>
                  </a:lnTo>
                  <a:lnTo>
                    <a:pt x="224" y="2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B0E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70"/>
            <p:cNvSpPr>
              <a:spLocks/>
            </p:cNvSpPr>
            <p:nvPr/>
          </p:nvSpPr>
          <p:spPr bwMode="auto">
            <a:xfrm>
              <a:off x="6713180" y="5335588"/>
              <a:ext cx="355600" cy="50800"/>
            </a:xfrm>
            <a:custGeom>
              <a:avLst/>
              <a:gdLst>
                <a:gd name="T0" fmla="*/ 0 w 224"/>
                <a:gd name="T1" fmla="*/ 0 h 32"/>
                <a:gd name="T2" fmla="*/ 0 w 224"/>
                <a:gd name="T3" fmla="*/ 5 h 32"/>
                <a:gd name="T4" fmla="*/ 224 w 224"/>
                <a:gd name="T5" fmla="*/ 32 h 32"/>
                <a:gd name="T6" fmla="*/ 224 w 224"/>
                <a:gd name="T7" fmla="*/ 32 h 32"/>
                <a:gd name="T8" fmla="*/ 224 w 224"/>
                <a:gd name="T9" fmla="*/ 27 h 32"/>
                <a:gd name="T10" fmla="*/ 0 w 224"/>
                <a:gd name="T11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24" h="32">
                  <a:moveTo>
                    <a:pt x="0" y="0"/>
                  </a:moveTo>
                  <a:lnTo>
                    <a:pt x="0" y="5"/>
                  </a:lnTo>
                  <a:lnTo>
                    <a:pt x="224" y="32"/>
                  </a:lnTo>
                  <a:lnTo>
                    <a:pt x="224" y="32"/>
                  </a:lnTo>
                  <a:lnTo>
                    <a:pt x="224" y="27"/>
                  </a:lnTo>
                  <a:lnTo>
                    <a:pt x="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71"/>
            <p:cNvSpPr>
              <a:spLocks/>
            </p:cNvSpPr>
            <p:nvPr/>
          </p:nvSpPr>
          <p:spPr bwMode="auto">
            <a:xfrm>
              <a:off x="6713180" y="5321300"/>
              <a:ext cx="777875" cy="57150"/>
            </a:xfrm>
            <a:custGeom>
              <a:avLst/>
              <a:gdLst>
                <a:gd name="T0" fmla="*/ 490 w 490"/>
                <a:gd name="T1" fmla="*/ 0 h 36"/>
                <a:gd name="T2" fmla="*/ 224 w 490"/>
                <a:gd name="T3" fmla="*/ 36 h 36"/>
                <a:gd name="T4" fmla="*/ 0 w 490"/>
                <a:gd name="T5" fmla="*/ 9 h 36"/>
                <a:gd name="T6" fmla="*/ 0 w 490"/>
                <a:gd name="T7" fmla="*/ 9 h 36"/>
                <a:gd name="T8" fmla="*/ 224 w 490"/>
                <a:gd name="T9" fmla="*/ 36 h 36"/>
                <a:gd name="T10" fmla="*/ 490 w 490"/>
                <a:gd name="T11" fmla="*/ 0 h 36"/>
                <a:gd name="T12" fmla="*/ 490 w 490"/>
                <a:gd name="T13" fmla="*/ 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90" h="36">
                  <a:moveTo>
                    <a:pt x="490" y="0"/>
                  </a:moveTo>
                  <a:lnTo>
                    <a:pt x="224" y="36"/>
                  </a:lnTo>
                  <a:lnTo>
                    <a:pt x="0" y="9"/>
                  </a:lnTo>
                  <a:lnTo>
                    <a:pt x="0" y="9"/>
                  </a:lnTo>
                  <a:lnTo>
                    <a:pt x="224" y="36"/>
                  </a:lnTo>
                  <a:lnTo>
                    <a:pt x="490" y="0"/>
                  </a:lnTo>
                  <a:lnTo>
                    <a:pt x="490" y="0"/>
                  </a:lnTo>
                  <a:close/>
                </a:path>
              </a:pathLst>
            </a:custGeom>
            <a:solidFill>
              <a:srgbClr val="00B0E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72"/>
            <p:cNvSpPr>
              <a:spLocks/>
            </p:cNvSpPr>
            <p:nvPr/>
          </p:nvSpPr>
          <p:spPr bwMode="auto">
            <a:xfrm>
              <a:off x="6713180" y="5321300"/>
              <a:ext cx="777875" cy="57150"/>
            </a:xfrm>
            <a:custGeom>
              <a:avLst/>
              <a:gdLst>
                <a:gd name="T0" fmla="*/ 490 w 490"/>
                <a:gd name="T1" fmla="*/ 0 h 36"/>
                <a:gd name="T2" fmla="*/ 224 w 490"/>
                <a:gd name="T3" fmla="*/ 36 h 36"/>
                <a:gd name="T4" fmla="*/ 0 w 490"/>
                <a:gd name="T5" fmla="*/ 9 h 36"/>
                <a:gd name="T6" fmla="*/ 0 w 490"/>
                <a:gd name="T7" fmla="*/ 9 h 36"/>
                <a:gd name="T8" fmla="*/ 224 w 490"/>
                <a:gd name="T9" fmla="*/ 36 h 36"/>
                <a:gd name="T10" fmla="*/ 490 w 490"/>
                <a:gd name="T11" fmla="*/ 0 h 36"/>
                <a:gd name="T12" fmla="*/ 490 w 490"/>
                <a:gd name="T13" fmla="*/ 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90" h="36">
                  <a:moveTo>
                    <a:pt x="490" y="0"/>
                  </a:moveTo>
                  <a:lnTo>
                    <a:pt x="224" y="36"/>
                  </a:lnTo>
                  <a:lnTo>
                    <a:pt x="0" y="9"/>
                  </a:lnTo>
                  <a:lnTo>
                    <a:pt x="0" y="9"/>
                  </a:lnTo>
                  <a:lnTo>
                    <a:pt x="224" y="36"/>
                  </a:lnTo>
                  <a:lnTo>
                    <a:pt x="490" y="0"/>
                  </a:lnTo>
                  <a:lnTo>
                    <a:pt x="490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73"/>
            <p:cNvSpPr>
              <a:spLocks/>
            </p:cNvSpPr>
            <p:nvPr/>
          </p:nvSpPr>
          <p:spPr bwMode="auto">
            <a:xfrm>
              <a:off x="7068780" y="5321300"/>
              <a:ext cx="422275" cy="65088"/>
            </a:xfrm>
            <a:custGeom>
              <a:avLst/>
              <a:gdLst>
                <a:gd name="T0" fmla="*/ 266 w 266"/>
                <a:gd name="T1" fmla="*/ 0 h 41"/>
                <a:gd name="T2" fmla="*/ 0 w 266"/>
                <a:gd name="T3" fmla="*/ 36 h 41"/>
                <a:gd name="T4" fmla="*/ 0 w 266"/>
                <a:gd name="T5" fmla="*/ 41 h 41"/>
                <a:gd name="T6" fmla="*/ 0 w 266"/>
                <a:gd name="T7" fmla="*/ 41 h 41"/>
                <a:gd name="T8" fmla="*/ 266 w 266"/>
                <a:gd name="T9" fmla="*/ 5 h 41"/>
                <a:gd name="T10" fmla="*/ 266 w 266"/>
                <a:gd name="T11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66" h="41">
                  <a:moveTo>
                    <a:pt x="266" y="0"/>
                  </a:moveTo>
                  <a:lnTo>
                    <a:pt x="0" y="36"/>
                  </a:lnTo>
                  <a:lnTo>
                    <a:pt x="0" y="41"/>
                  </a:lnTo>
                  <a:lnTo>
                    <a:pt x="0" y="41"/>
                  </a:lnTo>
                  <a:lnTo>
                    <a:pt x="266" y="5"/>
                  </a:lnTo>
                  <a:lnTo>
                    <a:pt x="266" y="0"/>
                  </a:lnTo>
                  <a:close/>
                </a:path>
              </a:pathLst>
            </a:custGeom>
            <a:solidFill>
              <a:srgbClr val="00B0ED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74"/>
            <p:cNvSpPr>
              <a:spLocks/>
            </p:cNvSpPr>
            <p:nvPr/>
          </p:nvSpPr>
          <p:spPr bwMode="auto">
            <a:xfrm>
              <a:off x="7068780" y="5321300"/>
              <a:ext cx="422275" cy="65088"/>
            </a:xfrm>
            <a:custGeom>
              <a:avLst/>
              <a:gdLst>
                <a:gd name="T0" fmla="*/ 266 w 266"/>
                <a:gd name="T1" fmla="*/ 0 h 41"/>
                <a:gd name="T2" fmla="*/ 0 w 266"/>
                <a:gd name="T3" fmla="*/ 36 h 41"/>
                <a:gd name="T4" fmla="*/ 0 w 266"/>
                <a:gd name="T5" fmla="*/ 41 h 41"/>
                <a:gd name="T6" fmla="*/ 0 w 266"/>
                <a:gd name="T7" fmla="*/ 41 h 41"/>
                <a:gd name="T8" fmla="*/ 266 w 266"/>
                <a:gd name="T9" fmla="*/ 5 h 41"/>
                <a:gd name="T10" fmla="*/ 266 w 266"/>
                <a:gd name="T11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66" h="41">
                  <a:moveTo>
                    <a:pt x="266" y="0"/>
                  </a:moveTo>
                  <a:lnTo>
                    <a:pt x="0" y="36"/>
                  </a:lnTo>
                  <a:lnTo>
                    <a:pt x="0" y="41"/>
                  </a:lnTo>
                  <a:lnTo>
                    <a:pt x="0" y="41"/>
                  </a:lnTo>
                  <a:lnTo>
                    <a:pt x="266" y="5"/>
                  </a:lnTo>
                  <a:lnTo>
                    <a:pt x="266" y="0"/>
                  </a:lnTo>
                </a:path>
              </a:pathLst>
            </a:cu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67" name="Title 1"/>
          <p:cNvSpPr txBox="1">
            <a:spLocks/>
          </p:cNvSpPr>
          <p:nvPr/>
        </p:nvSpPr>
        <p:spPr>
          <a:xfrm>
            <a:off x="439479" y="305472"/>
            <a:ext cx="5388444" cy="56252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id-ID" dirty="0" smtClean="0">
                <a:latin typeface="Bodoni MT Black" panose="02070A03080606020203" pitchFamily="18" charset="0"/>
              </a:rPr>
              <a:t>Financial Chart</a:t>
            </a:r>
            <a:endParaRPr lang="id-ID" dirty="0">
              <a:latin typeface="Bodoni MT Black" panose="02070A03080606020203" pitchFamily="18" charset="0"/>
            </a:endParaRPr>
          </a:p>
        </p:txBody>
      </p:sp>
      <p:sp>
        <p:nvSpPr>
          <p:cNvPr id="68" name="Text Placeholder 6"/>
          <p:cNvSpPr txBox="1">
            <a:spLocks/>
          </p:cNvSpPr>
          <p:nvPr/>
        </p:nvSpPr>
        <p:spPr bwMode="auto">
          <a:xfrm>
            <a:off x="494564" y="923084"/>
            <a:ext cx="5905452" cy="12696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  <p:sp>
        <p:nvSpPr>
          <p:cNvPr id="69" name="TextBox 68"/>
          <p:cNvSpPr txBox="1"/>
          <p:nvPr/>
        </p:nvSpPr>
        <p:spPr>
          <a:xfrm>
            <a:off x="1207553" y="2905496"/>
            <a:ext cx="540497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50000"/>
                  </a:schemeClr>
                </a:solidFill>
                <a:latin typeface="Lato Light" charset="0"/>
                <a:ea typeface="Lato Light" charset="0"/>
                <a:cs typeface="Lato Light" charset="0"/>
              </a:rPr>
              <a:t>Entrepreneurial activities differ substantially depending on the type of organization and creativity involved. Entrepreneurship ranges in scale from solo</a:t>
            </a:r>
          </a:p>
        </p:txBody>
      </p:sp>
      <p:sp>
        <p:nvSpPr>
          <p:cNvPr id="70" name="Rectangle 69"/>
          <p:cNvSpPr/>
          <p:nvPr/>
        </p:nvSpPr>
        <p:spPr>
          <a:xfrm>
            <a:off x="1207554" y="2586857"/>
            <a:ext cx="1805302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2000" b="1" dirty="0" smtClean="0">
                <a:latin typeface="Bodoni MT Black" panose="02070A03080606020203" pitchFamily="18" charset="0"/>
                <a:ea typeface="Montserrat" charset="0"/>
                <a:cs typeface="Montserrat" charset="0"/>
              </a:rPr>
              <a:t>Concept</a:t>
            </a:r>
            <a:r>
              <a:rPr lang="en-US" sz="2000" b="1" dirty="0" smtClean="0">
                <a:latin typeface="Bodoni MT Black" panose="02070A03080606020203" pitchFamily="18" charset="0"/>
                <a:ea typeface="Montserrat" charset="0"/>
                <a:cs typeface="Montserrat" charset="0"/>
              </a:rPr>
              <a:t> </a:t>
            </a:r>
            <a:r>
              <a:rPr lang="en-US" sz="2000" b="1" dirty="0">
                <a:latin typeface="Bodoni MT Black" panose="02070A03080606020203" pitchFamily="18" charset="0"/>
                <a:ea typeface="Montserrat" charset="0"/>
                <a:cs typeface="Montserrat" charset="0"/>
              </a:rPr>
              <a:t>One</a:t>
            </a:r>
          </a:p>
        </p:txBody>
      </p:sp>
      <p:sp>
        <p:nvSpPr>
          <p:cNvPr id="71" name="TextBox 70"/>
          <p:cNvSpPr txBox="1"/>
          <p:nvPr/>
        </p:nvSpPr>
        <p:spPr>
          <a:xfrm>
            <a:off x="1194729" y="4043018"/>
            <a:ext cx="541779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50000"/>
                  </a:schemeClr>
                </a:solidFill>
                <a:latin typeface="Lato Light" charset="0"/>
                <a:ea typeface="Lato Light" charset="0"/>
                <a:cs typeface="Lato Light" charset="0"/>
              </a:rPr>
              <a:t>Entrepreneurial activities differ substantially depending on the type of organization and creativity involved. Entrepreneurship ranges in scale from solo</a:t>
            </a:r>
          </a:p>
        </p:txBody>
      </p:sp>
      <p:sp>
        <p:nvSpPr>
          <p:cNvPr id="72" name="Rectangle 71"/>
          <p:cNvSpPr/>
          <p:nvPr/>
        </p:nvSpPr>
        <p:spPr>
          <a:xfrm>
            <a:off x="1194730" y="3724379"/>
            <a:ext cx="1846146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2000" b="1" dirty="0" smtClean="0">
                <a:latin typeface="Bodoni MT Black" panose="02070A03080606020203" pitchFamily="18" charset="0"/>
                <a:ea typeface="Montserrat" charset="0"/>
                <a:cs typeface="Montserrat" charset="0"/>
              </a:rPr>
              <a:t>Concept</a:t>
            </a:r>
            <a:r>
              <a:rPr lang="en-US" sz="2000" b="1" dirty="0" smtClean="0">
                <a:latin typeface="Bodoni MT Black" panose="02070A03080606020203" pitchFamily="18" charset="0"/>
                <a:ea typeface="Montserrat" charset="0"/>
                <a:cs typeface="Montserrat" charset="0"/>
              </a:rPr>
              <a:t> </a:t>
            </a:r>
            <a:r>
              <a:rPr lang="en-US" sz="2000" b="1" dirty="0">
                <a:latin typeface="Bodoni MT Black" panose="02070A03080606020203" pitchFamily="18" charset="0"/>
                <a:ea typeface="Montserrat" charset="0"/>
                <a:cs typeface="Montserrat" charset="0"/>
              </a:rPr>
              <a:t>Two</a:t>
            </a:r>
          </a:p>
        </p:txBody>
      </p:sp>
      <p:sp>
        <p:nvSpPr>
          <p:cNvPr id="73" name="TextBox 72"/>
          <p:cNvSpPr txBox="1"/>
          <p:nvPr/>
        </p:nvSpPr>
        <p:spPr>
          <a:xfrm>
            <a:off x="1194732" y="5068372"/>
            <a:ext cx="541779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50000"/>
                  </a:schemeClr>
                </a:solidFill>
                <a:latin typeface="Lato Light" charset="0"/>
                <a:ea typeface="Lato Light" charset="0"/>
                <a:cs typeface="Lato Light" charset="0"/>
              </a:rPr>
              <a:t>Entrepreneurial activities differ substantially depending on the type of organization and creativity involved. Entrepreneurship ranges in scale from solo</a:t>
            </a:r>
          </a:p>
        </p:txBody>
      </p:sp>
      <p:sp>
        <p:nvSpPr>
          <p:cNvPr id="74" name="Rectangle 73"/>
          <p:cNvSpPr/>
          <p:nvPr/>
        </p:nvSpPr>
        <p:spPr>
          <a:xfrm>
            <a:off x="1194731" y="4706761"/>
            <a:ext cx="2103461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2000" b="1" dirty="0" smtClean="0">
                <a:latin typeface="Bodoni MT Black" panose="02070A03080606020203" pitchFamily="18" charset="0"/>
                <a:ea typeface="Montserrat" charset="0"/>
                <a:cs typeface="Montserrat" charset="0"/>
              </a:rPr>
              <a:t>Concept</a:t>
            </a:r>
            <a:r>
              <a:rPr lang="en-US" sz="2000" b="1" dirty="0" smtClean="0">
                <a:latin typeface="Bodoni MT Black" panose="02070A03080606020203" pitchFamily="18" charset="0"/>
                <a:ea typeface="Montserrat" charset="0"/>
                <a:cs typeface="Montserrat" charset="0"/>
              </a:rPr>
              <a:t> </a:t>
            </a:r>
            <a:r>
              <a:rPr lang="en-US" sz="2000" b="1" dirty="0">
                <a:latin typeface="Bodoni MT Black" panose="02070A03080606020203" pitchFamily="18" charset="0"/>
                <a:ea typeface="Montserrat" charset="0"/>
                <a:cs typeface="Montserrat" charset="0"/>
              </a:rPr>
              <a:t>Three</a:t>
            </a:r>
          </a:p>
        </p:txBody>
      </p:sp>
      <p:sp>
        <p:nvSpPr>
          <p:cNvPr id="75" name="Shape 2550"/>
          <p:cNvSpPr/>
          <p:nvPr/>
        </p:nvSpPr>
        <p:spPr>
          <a:xfrm>
            <a:off x="659730" y="2746631"/>
            <a:ext cx="365215" cy="317729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109" y="7364"/>
                </a:moveTo>
                <a:cubicBezTo>
                  <a:pt x="20838" y="7364"/>
                  <a:pt x="20618" y="7584"/>
                  <a:pt x="20618" y="7855"/>
                </a:cubicBezTo>
                <a:lnTo>
                  <a:pt x="20618" y="18655"/>
                </a:lnTo>
                <a:cubicBezTo>
                  <a:pt x="20618" y="19739"/>
                  <a:pt x="19739" y="20618"/>
                  <a:pt x="18655" y="20618"/>
                </a:cubicBezTo>
                <a:lnTo>
                  <a:pt x="2945" y="20618"/>
                </a:lnTo>
                <a:cubicBezTo>
                  <a:pt x="1861" y="20618"/>
                  <a:pt x="982" y="19739"/>
                  <a:pt x="982" y="18655"/>
                </a:cubicBezTo>
                <a:lnTo>
                  <a:pt x="982" y="2945"/>
                </a:lnTo>
                <a:cubicBezTo>
                  <a:pt x="982" y="1861"/>
                  <a:pt x="1861" y="982"/>
                  <a:pt x="2945" y="982"/>
                </a:cubicBezTo>
                <a:lnTo>
                  <a:pt x="13745" y="982"/>
                </a:lnTo>
                <a:cubicBezTo>
                  <a:pt x="14017" y="982"/>
                  <a:pt x="14236" y="762"/>
                  <a:pt x="14236" y="491"/>
                </a:cubicBezTo>
                <a:cubicBezTo>
                  <a:pt x="14236" y="220"/>
                  <a:pt x="14017" y="0"/>
                  <a:pt x="13745" y="0"/>
                </a:cubicBezTo>
                <a:lnTo>
                  <a:pt x="2945" y="0"/>
                </a:lnTo>
                <a:cubicBezTo>
                  <a:pt x="1318" y="0"/>
                  <a:pt x="0" y="1319"/>
                  <a:pt x="0" y="2945"/>
                </a:cubicBezTo>
                <a:lnTo>
                  <a:pt x="0" y="18655"/>
                </a:lnTo>
                <a:cubicBezTo>
                  <a:pt x="0" y="20282"/>
                  <a:pt x="1318" y="21600"/>
                  <a:pt x="2945" y="21600"/>
                </a:cubicBezTo>
                <a:lnTo>
                  <a:pt x="18655" y="21600"/>
                </a:lnTo>
                <a:cubicBezTo>
                  <a:pt x="20282" y="21600"/>
                  <a:pt x="21600" y="20282"/>
                  <a:pt x="21600" y="18655"/>
                </a:cubicBezTo>
                <a:lnTo>
                  <a:pt x="21600" y="7855"/>
                </a:lnTo>
                <a:cubicBezTo>
                  <a:pt x="21600" y="7584"/>
                  <a:pt x="21380" y="7364"/>
                  <a:pt x="21109" y="7364"/>
                </a:cubicBezTo>
                <a:moveTo>
                  <a:pt x="7006" y="12764"/>
                </a:moveTo>
                <a:lnTo>
                  <a:pt x="8836" y="12764"/>
                </a:lnTo>
                <a:lnTo>
                  <a:pt x="8836" y="14594"/>
                </a:lnTo>
                <a:lnTo>
                  <a:pt x="6627" y="14973"/>
                </a:lnTo>
                <a:cubicBezTo>
                  <a:pt x="6627" y="14973"/>
                  <a:pt x="7006" y="12764"/>
                  <a:pt x="7006" y="12764"/>
                </a:cubicBezTo>
                <a:close/>
                <a:moveTo>
                  <a:pt x="16775" y="2742"/>
                </a:moveTo>
                <a:lnTo>
                  <a:pt x="18858" y="4825"/>
                </a:lnTo>
                <a:lnTo>
                  <a:pt x="9818" y="13865"/>
                </a:lnTo>
                <a:lnTo>
                  <a:pt x="9818" y="11782"/>
                </a:lnTo>
                <a:lnTo>
                  <a:pt x="7736" y="11782"/>
                </a:lnTo>
                <a:cubicBezTo>
                  <a:pt x="7736" y="11782"/>
                  <a:pt x="16775" y="2742"/>
                  <a:pt x="16775" y="2742"/>
                </a:cubicBezTo>
                <a:close/>
                <a:moveTo>
                  <a:pt x="18104" y="1414"/>
                </a:moveTo>
                <a:cubicBezTo>
                  <a:pt x="18371" y="1147"/>
                  <a:pt x="18739" y="982"/>
                  <a:pt x="19145" y="982"/>
                </a:cubicBezTo>
                <a:cubicBezTo>
                  <a:pt x="19959" y="982"/>
                  <a:pt x="20618" y="1642"/>
                  <a:pt x="20618" y="2455"/>
                </a:cubicBezTo>
                <a:cubicBezTo>
                  <a:pt x="20618" y="2861"/>
                  <a:pt x="20453" y="3230"/>
                  <a:pt x="20187" y="3496"/>
                </a:cubicBezTo>
                <a:lnTo>
                  <a:pt x="19552" y="4131"/>
                </a:lnTo>
                <a:lnTo>
                  <a:pt x="17469" y="2048"/>
                </a:lnTo>
                <a:cubicBezTo>
                  <a:pt x="17469" y="2048"/>
                  <a:pt x="18104" y="1414"/>
                  <a:pt x="18104" y="1414"/>
                </a:cubicBezTo>
                <a:close/>
                <a:moveTo>
                  <a:pt x="5400" y="16200"/>
                </a:moveTo>
                <a:lnTo>
                  <a:pt x="9590" y="15481"/>
                </a:lnTo>
                <a:lnTo>
                  <a:pt x="20881" y="4190"/>
                </a:lnTo>
                <a:cubicBezTo>
                  <a:pt x="21325" y="3746"/>
                  <a:pt x="21600" y="3133"/>
                  <a:pt x="21600" y="2455"/>
                </a:cubicBezTo>
                <a:cubicBezTo>
                  <a:pt x="21600" y="1099"/>
                  <a:pt x="20501" y="0"/>
                  <a:pt x="19145" y="0"/>
                </a:cubicBezTo>
                <a:cubicBezTo>
                  <a:pt x="18468" y="0"/>
                  <a:pt x="17854" y="275"/>
                  <a:pt x="17410" y="719"/>
                </a:cubicBezTo>
                <a:lnTo>
                  <a:pt x="6119" y="12010"/>
                </a:lnTo>
                <a:cubicBezTo>
                  <a:pt x="6119" y="12010"/>
                  <a:pt x="5400" y="16200"/>
                  <a:pt x="5400" y="16200"/>
                </a:cubicBezTo>
                <a:close/>
              </a:path>
            </a:pathLst>
          </a:custGeom>
          <a:solidFill>
            <a:schemeClr val="accent5"/>
          </a:solidFill>
          <a:ln w="12700">
            <a:miter lim="400000"/>
          </a:ln>
        </p:spPr>
        <p:txBody>
          <a:bodyPr lIns="14284" tIns="14284" rIns="14284" bIns="14284" anchor="ctr"/>
          <a:lstStyle/>
          <a:p>
            <a:pPr defTabSz="171401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125"/>
          </a:p>
        </p:txBody>
      </p:sp>
      <p:sp>
        <p:nvSpPr>
          <p:cNvPr id="76" name="Shape 2550"/>
          <p:cNvSpPr/>
          <p:nvPr/>
        </p:nvSpPr>
        <p:spPr>
          <a:xfrm>
            <a:off x="659730" y="3884153"/>
            <a:ext cx="365215" cy="317729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109" y="7364"/>
                </a:moveTo>
                <a:cubicBezTo>
                  <a:pt x="20838" y="7364"/>
                  <a:pt x="20618" y="7584"/>
                  <a:pt x="20618" y="7855"/>
                </a:cubicBezTo>
                <a:lnTo>
                  <a:pt x="20618" y="18655"/>
                </a:lnTo>
                <a:cubicBezTo>
                  <a:pt x="20618" y="19739"/>
                  <a:pt x="19739" y="20618"/>
                  <a:pt x="18655" y="20618"/>
                </a:cubicBezTo>
                <a:lnTo>
                  <a:pt x="2945" y="20618"/>
                </a:lnTo>
                <a:cubicBezTo>
                  <a:pt x="1861" y="20618"/>
                  <a:pt x="982" y="19739"/>
                  <a:pt x="982" y="18655"/>
                </a:cubicBezTo>
                <a:lnTo>
                  <a:pt x="982" y="2945"/>
                </a:lnTo>
                <a:cubicBezTo>
                  <a:pt x="982" y="1861"/>
                  <a:pt x="1861" y="982"/>
                  <a:pt x="2945" y="982"/>
                </a:cubicBezTo>
                <a:lnTo>
                  <a:pt x="13745" y="982"/>
                </a:lnTo>
                <a:cubicBezTo>
                  <a:pt x="14017" y="982"/>
                  <a:pt x="14236" y="762"/>
                  <a:pt x="14236" y="491"/>
                </a:cubicBezTo>
                <a:cubicBezTo>
                  <a:pt x="14236" y="220"/>
                  <a:pt x="14017" y="0"/>
                  <a:pt x="13745" y="0"/>
                </a:cubicBezTo>
                <a:lnTo>
                  <a:pt x="2945" y="0"/>
                </a:lnTo>
                <a:cubicBezTo>
                  <a:pt x="1318" y="0"/>
                  <a:pt x="0" y="1319"/>
                  <a:pt x="0" y="2945"/>
                </a:cubicBezTo>
                <a:lnTo>
                  <a:pt x="0" y="18655"/>
                </a:lnTo>
                <a:cubicBezTo>
                  <a:pt x="0" y="20282"/>
                  <a:pt x="1318" y="21600"/>
                  <a:pt x="2945" y="21600"/>
                </a:cubicBezTo>
                <a:lnTo>
                  <a:pt x="18655" y="21600"/>
                </a:lnTo>
                <a:cubicBezTo>
                  <a:pt x="20282" y="21600"/>
                  <a:pt x="21600" y="20282"/>
                  <a:pt x="21600" y="18655"/>
                </a:cubicBezTo>
                <a:lnTo>
                  <a:pt x="21600" y="7855"/>
                </a:lnTo>
                <a:cubicBezTo>
                  <a:pt x="21600" y="7584"/>
                  <a:pt x="21380" y="7364"/>
                  <a:pt x="21109" y="7364"/>
                </a:cubicBezTo>
                <a:moveTo>
                  <a:pt x="7006" y="12764"/>
                </a:moveTo>
                <a:lnTo>
                  <a:pt x="8836" y="12764"/>
                </a:lnTo>
                <a:lnTo>
                  <a:pt x="8836" y="14594"/>
                </a:lnTo>
                <a:lnTo>
                  <a:pt x="6627" y="14973"/>
                </a:lnTo>
                <a:cubicBezTo>
                  <a:pt x="6627" y="14973"/>
                  <a:pt x="7006" y="12764"/>
                  <a:pt x="7006" y="12764"/>
                </a:cubicBezTo>
                <a:close/>
                <a:moveTo>
                  <a:pt x="16775" y="2742"/>
                </a:moveTo>
                <a:lnTo>
                  <a:pt x="18858" y="4825"/>
                </a:lnTo>
                <a:lnTo>
                  <a:pt x="9818" y="13865"/>
                </a:lnTo>
                <a:lnTo>
                  <a:pt x="9818" y="11782"/>
                </a:lnTo>
                <a:lnTo>
                  <a:pt x="7736" y="11782"/>
                </a:lnTo>
                <a:cubicBezTo>
                  <a:pt x="7736" y="11782"/>
                  <a:pt x="16775" y="2742"/>
                  <a:pt x="16775" y="2742"/>
                </a:cubicBezTo>
                <a:close/>
                <a:moveTo>
                  <a:pt x="18104" y="1414"/>
                </a:moveTo>
                <a:cubicBezTo>
                  <a:pt x="18371" y="1147"/>
                  <a:pt x="18739" y="982"/>
                  <a:pt x="19145" y="982"/>
                </a:cubicBezTo>
                <a:cubicBezTo>
                  <a:pt x="19959" y="982"/>
                  <a:pt x="20618" y="1642"/>
                  <a:pt x="20618" y="2455"/>
                </a:cubicBezTo>
                <a:cubicBezTo>
                  <a:pt x="20618" y="2861"/>
                  <a:pt x="20453" y="3230"/>
                  <a:pt x="20187" y="3496"/>
                </a:cubicBezTo>
                <a:lnTo>
                  <a:pt x="19552" y="4131"/>
                </a:lnTo>
                <a:lnTo>
                  <a:pt x="17469" y="2048"/>
                </a:lnTo>
                <a:cubicBezTo>
                  <a:pt x="17469" y="2048"/>
                  <a:pt x="18104" y="1414"/>
                  <a:pt x="18104" y="1414"/>
                </a:cubicBezTo>
                <a:close/>
                <a:moveTo>
                  <a:pt x="5400" y="16200"/>
                </a:moveTo>
                <a:lnTo>
                  <a:pt x="9590" y="15481"/>
                </a:lnTo>
                <a:lnTo>
                  <a:pt x="20881" y="4190"/>
                </a:lnTo>
                <a:cubicBezTo>
                  <a:pt x="21325" y="3746"/>
                  <a:pt x="21600" y="3133"/>
                  <a:pt x="21600" y="2455"/>
                </a:cubicBezTo>
                <a:cubicBezTo>
                  <a:pt x="21600" y="1099"/>
                  <a:pt x="20501" y="0"/>
                  <a:pt x="19145" y="0"/>
                </a:cubicBezTo>
                <a:cubicBezTo>
                  <a:pt x="18468" y="0"/>
                  <a:pt x="17854" y="275"/>
                  <a:pt x="17410" y="719"/>
                </a:cubicBezTo>
                <a:lnTo>
                  <a:pt x="6119" y="12010"/>
                </a:lnTo>
                <a:cubicBezTo>
                  <a:pt x="6119" y="12010"/>
                  <a:pt x="5400" y="16200"/>
                  <a:pt x="5400" y="16200"/>
                </a:cubicBezTo>
                <a:close/>
              </a:path>
            </a:pathLst>
          </a:custGeom>
          <a:solidFill>
            <a:schemeClr val="accent5"/>
          </a:solidFill>
          <a:ln w="12700">
            <a:miter lim="400000"/>
          </a:ln>
        </p:spPr>
        <p:txBody>
          <a:bodyPr lIns="14284" tIns="14284" rIns="14284" bIns="14284" anchor="ctr"/>
          <a:lstStyle/>
          <a:p>
            <a:pPr defTabSz="171401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125"/>
          </a:p>
        </p:txBody>
      </p:sp>
      <p:sp>
        <p:nvSpPr>
          <p:cNvPr id="77" name="Shape 2550"/>
          <p:cNvSpPr/>
          <p:nvPr/>
        </p:nvSpPr>
        <p:spPr>
          <a:xfrm>
            <a:off x="659730" y="4862810"/>
            <a:ext cx="365215" cy="317729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109" y="7364"/>
                </a:moveTo>
                <a:cubicBezTo>
                  <a:pt x="20838" y="7364"/>
                  <a:pt x="20618" y="7584"/>
                  <a:pt x="20618" y="7855"/>
                </a:cubicBezTo>
                <a:lnTo>
                  <a:pt x="20618" y="18655"/>
                </a:lnTo>
                <a:cubicBezTo>
                  <a:pt x="20618" y="19739"/>
                  <a:pt x="19739" y="20618"/>
                  <a:pt x="18655" y="20618"/>
                </a:cubicBezTo>
                <a:lnTo>
                  <a:pt x="2945" y="20618"/>
                </a:lnTo>
                <a:cubicBezTo>
                  <a:pt x="1861" y="20618"/>
                  <a:pt x="982" y="19739"/>
                  <a:pt x="982" y="18655"/>
                </a:cubicBezTo>
                <a:lnTo>
                  <a:pt x="982" y="2945"/>
                </a:lnTo>
                <a:cubicBezTo>
                  <a:pt x="982" y="1861"/>
                  <a:pt x="1861" y="982"/>
                  <a:pt x="2945" y="982"/>
                </a:cubicBezTo>
                <a:lnTo>
                  <a:pt x="13745" y="982"/>
                </a:lnTo>
                <a:cubicBezTo>
                  <a:pt x="14017" y="982"/>
                  <a:pt x="14236" y="762"/>
                  <a:pt x="14236" y="491"/>
                </a:cubicBezTo>
                <a:cubicBezTo>
                  <a:pt x="14236" y="220"/>
                  <a:pt x="14017" y="0"/>
                  <a:pt x="13745" y="0"/>
                </a:cubicBezTo>
                <a:lnTo>
                  <a:pt x="2945" y="0"/>
                </a:lnTo>
                <a:cubicBezTo>
                  <a:pt x="1318" y="0"/>
                  <a:pt x="0" y="1319"/>
                  <a:pt x="0" y="2945"/>
                </a:cubicBezTo>
                <a:lnTo>
                  <a:pt x="0" y="18655"/>
                </a:lnTo>
                <a:cubicBezTo>
                  <a:pt x="0" y="20282"/>
                  <a:pt x="1318" y="21600"/>
                  <a:pt x="2945" y="21600"/>
                </a:cubicBezTo>
                <a:lnTo>
                  <a:pt x="18655" y="21600"/>
                </a:lnTo>
                <a:cubicBezTo>
                  <a:pt x="20282" y="21600"/>
                  <a:pt x="21600" y="20282"/>
                  <a:pt x="21600" y="18655"/>
                </a:cubicBezTo>
                <a:lnTo>
                  <a:pt x="21600" y="7855"/>
                </a:lnTo>
                <a:cubicBezTo>
                  <a:pt x="21600" y="7584"/>
                  <a:pt x="21380" y="7364"/>
                  <a:pt x="21109" y="7364"/>
                </a:cubicBezTo>
                <a:moveTo>
                  <a:pt x="7006" y="12764"/>
                </a:moveTo>
                <a:lnTo>
                  <a:pt x="8836" y="12764"/>
                </a:lnTo>
                <a:lnTo>
                  <a:pt x="8836" y="14594"/>
                </a:lnTo>
                <a:lnTo>
                  <a:pt x="6627" y="14973"/>
                </a:lnTo>
                <a:cubicBezTo>
                  <a:pt x="6627" y="14973"/>
                  <a:pt x="7006" y="12764"/>
                  <a:pt x="7006" y="12764"/>
                </a:cubicBezTo>
                <a:close/>
                <a:moveTo>
                  <a:pt x="16775" y="2742"/>
                </a:moveTo>
                <a:lnTo>
                  <a:pt x="18858" y="4825"/>
                </a:lnTo>
                <a:lnTo>
                  <a:pt x="9818" y="13865"/>
                </a:lnTo>
                <a:lnTo>
                  <a:pt x="9818" y="11782"/>
                </a:lnTo>
                <a:lnTo>
                  <a:pt x="7736" y="11782"/>
                </a:lnTo>
                <a:cubicBezTo>
                  <a:pt x="7736" y="11782"/>
                  <a:pt x="16775" y="2742"/>
                  <a:pt x="16775" y="2742"/>
                </a:cubicBezTo>
                <a:close/>
                <a:moveTo>
                  <a:pt x="18104" y="1414"/>
                </a:moveTo>
                <a:cubicBezTo>
                  <a:pt x="18371" y="1147"/>
                  <a:pt x="18739" y="982"/>
                  <a:pt x="19145" y="982"/>
                </a:cubicBezTo>
                <a:cubicBezTo>
                  <a:pt x="19959" y="982"/>
                  <a:pt x="20618" y="1642"/>
                  <a:pt x="20618" y="2455"/>
                </a:cubicBezTo>
                <a:cubicBezTo>
                  <a:pt x="20618" y="2861"/>
                  <a:pt x="20453" y="3230"/>
                  <a:pt x="20187" y="3496"/>
                </a:cubicBezTo>
                <a:lnTo>
                  <a:pt x="19552" y="4131"/>
                </a:lnTo>
                <a:lnTo>
                  <a:pt x="17469" y="2048"/>
                </a:lnTo>
                <a:cubicBezTo>
                  <a:pt x="17469" y="2048"/>
                  <a:pt x="18104" y="1414"/>
                  <a:pt x="18104" y="1414"/>
                </a:cubicBezTo>
                <a:close/>
                <a:moveTo>
                  <a:pt x="5400" y="16200"/>
                </a:moveTo>
                <a:lnTo>
                  <a:pt x="9590" y="15481"/>
                </a:lnTo>
                <a:lnTo>
                  <a:pt x="20881" y="4190"/>
                </a:lnTo>
                <a:cubicBezTo>
                  <a:pt x="21325" y="3746"/>
                  <a:pt x="21600" y="3133"/>
                  <a:pt x="21600" y="2455"/>
                </a:cubicBezTo>
                <a:cubicBezTo>
                  <a:pt x="21600" y="1099"/>
                  <a:pt x="20501" y="0"/>
                  <a:pt x="19145" y="0"/>
                </a:cubicBezTo>
                <a:cubicBezTo>
                  <a:pt x="18468" y="0"/>
                  <a:pt x="17854" y="275"/>
                  <a:pt x="17410" y="719"/>
                </a:cubicBezTo>
                <a:lnTo>
                  <a:pt x="6119" y="12010"/>
                </a:lnTo>
                <a:cubicBezTo>
                  <a:pt x="6119" y="12010"/>
                  <a:pt x="5400" y="16200"/>
                  <a:pt x="5400" y="16200"/>
                </a:cubicBezTo>
                <a:close/>
              </a:path>
            </a:pathLst>
          </a:custGeom>
          <a:solidFill>
            <a:schemeClr val="accent5"/>
          </a:solidFill>
          <a:ln w="12700">
            <a:miter lim="400000"/>
          </a:ln>
        </p:spPr>
        <p:txBody>
          <a:bodyPr lIns="14284" tIns="14284" rIns="14284" bIns="14284" anchor="ctr"/>
          <a:lstStyle/>
          <a:p>
            <a:pPr defTabSz="171401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125"/>
          </a:p>
        </p:txBody>
      </p:sp>
    </p:spTree>
    <p:extLst>
      <p:ext uri="{BB962C8B-B14F-4D97-AF65-F5344CB8AC3E}">
        <p14:creationId xmlns:p14="http://schemas.microsoft.com/office/powerpoint/2010/main" val="15293505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13" name="Oval 12"/>
          <p:cNvSpPr/>
          <p:nvPr/>
        </p:nvSpPr>
        <p:spPr>
          <a:xfrm>
            <a:off x="4198246" y="1239257"/>
            <a:ext cx="4396580" cy="4477015"/>
          </a:xfrm>
          <a:prstGeom prst="ellipse">
            <a:avLst/>
          </a:prstGeom>
          <a:noFill/>
          <a:ln w="25400">
            <a:solidFill>
              <a:schemeClr val="bg2">
                <a:lumMod val="75000"/>
              </a:schemeClr>
            </a:solidFill>
            <a:prstDash val="sysDot"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4" name="Oval 13"/>
          <p:cNvSpPr>
            <a:spLocks noChangeAspect="1"/>
          </p:cNvSpPr>
          <p:nvPr/>
        </p:nvSpPr>
        <p:spPr>
          <a:xfrm>
            <a:off x="3243872" y="1295789"/>
            <a:ext cx="2956246" cy="2956246"/>
          </a:xfrm>
          <a:prstGeom prst="ellipse">
            <a:avLst/>
          </a:pr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15" name="Title 13"/>
          <p:cNvSpPr txBox="1">
            <a:spLocks/>
          </p:cNvSpPr>
          <p:nvPr/>
        </p:nvSpPr>
        <p:spPr>
          <a:xfrm>
            <a:off x="3514235" y="1848386"/>
            <a:ext cx="3081092" cy="1545495"/>
          </a:xfrm>
          <a:prstGeom prst="rect">
            <a:avLst/>
          </a:prstGeom>
        </p:spPr>
        <p:txBody>
          <a:bodyPr vert="horz" lIns="121920" tIns="60960" rIns="121920" bIns="60960" rtlCol="0" anchor="ctr">
            <a:noAutofit/>
          </a:bodyPr>
          <a:lstStyle/>
          <a:p>
            <a:pPr>
              <a:spcBef>
                <a:spcPct val="0"/>
              </a:spcBef>
              <a:defRPr/>
            </a:pPr>
            <a:r>
              <a:rPr lang="id-ID" sz="2800" b="1" u="sng" dirty="0" smtClean="0">
                <a:latin typeface="Bodoni MT Black" panose="02070A03080606020203" pitchFamily="18" charset="0"/>
                <a:ea typeface="+mj-ea"/>
                <a:cs typeface="+mj-cs"/>
              </a:rPr>
              <a:t>SOLUTION</a:t>
            </a:r>
            <a:endParaRPr lang="en-US" sz="2800" b="1" u="sng" dirty="0">
              <a:latin typeface="Bodoni MT Black" panose="02070A03080606020203" pitchFamily="18" charset="0"/>
              <a:ea typeface="+mj-ea"/>
              <a:cs typeface="+mj-cs"/>
            </a:endParaRPr>
          </a:p>
        </p:txBody>
      </p:sp>
      <p:sp>
        <p:nvSpPr>
          <p:cNvPr id="16" name="Text Placeholder 5"/>
          <p:cNvSpPr txBox="1">
            <a:spLocks/>
          </p:cNvSpPr>
          <p:nvPr/>
        </p:nvSpPr>
        <p:spPr>
          <a:xfrm>
            <a:off x="3497204" y="2874310"/>
            <a:ext cx="2440208" cy="1206911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6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00000"/>
              </a:lnSpc>
              <a:spcAft>
                <a:spcPts val="700"/>
              </a:spcAft>
              <a:buNone/>
            </a:pPr>
            <a:r>
              <a:rPr lang="en-US" sz="1400" smtClean="0">
                <a:solidFill>
                  <a:schemeClr val="bg2">
                    <a:lumMod val="50000"/>
                  </a:schemeClr>
                </a:solidFill>
                <a:ea typeface="Open Sans Light" panose="020B0306030504020204" pitchFamily="34" charset="0"/>
                <a:cs typeface="Open Sans Light" panose="020B0306030504020204" pitchFamily="34" charset="0"/>
              </a:rPr>
              <a:t>Lorem ipsum dolor sit amet, consectetur adipiscing elit. Sed efficitur pulvinar dolor auctor. Pellentesque </a:t>
            </a:r>
            <a:r>
              <a:rPr lang="id-ID" sz="1400" smtClean="0">
                <a:solidFill>
                  <a:schemeClr val="bg2">
                    <a:lumMod val="50000"/>
                  </a:schemeClr>
                </a:solidFill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  <a:endParaRPr lang="id-ID" sz="1400">
              <a:solidFill>
                <a:schemeClr val="bg2">
                  <a:lumMod val="50000"/>
                </a:schemeClr>
              </a:solidFill>
            </a:endParaRPr>
          </a:p>
        </p:txBody>
      </p:sp>
      <p:sp>
        <p:nvSpPr>
          <p:cNvPr id="17" name="Oval 16"/>
          <p:cNvSpPr>
            <a:spLocks noChangeAspect="1"/>
          </p:cNvSpPr>
          <p:nvPr/>
        </p:nvSpPr>
        <p:spPr>
          <a:xfrm>
            <a:off x="3101995" y="1162621"/>
            <a:ext cx="3240000" cy="3240000"/>
          </a:xfrm>
          <a:prstGeom prst="ellipse">
            <a:avLst/>
          </a:prstGeom>
          <a:noFill/>
          <a:ln>
            <a:solidFill>
              <a:schemeClr val="accent1"/>
            </a:solidFill>
            <a:prstDash val="dash"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grpSp>
        <p:nvGrpSpPr>
          <p:cNvPr id="18" name="Group 17"/>
          <p:cNvGrpSpPr/>
          <p:nvPr/>
        </p:nvGrpSpPr>
        <p:grpSpPr>
          <a:xfrm>
            <a:off x="7006415" y="1108188"/>
            <a:ext cx="1481722" cy="1481383"/>
            <a:chOff x="5472356" y="489820"/>
            <a:chExt cx="1481722" cy="1481383"/>
          </a:xfrm>
          <a:solidFill>
            <a:schemeClr val="accent3"/>
          </a:solidFill>
        </p:grpSpPr>
        <p:sp>
          <p:nvSpPr>
            <p:cNvPr id="19" name="Oval 18"/>
            <p:cNvSpPr/>
            <p:nvPr/>
          </p:nvSpPr>
          <p:spPr>
            <a:xfrm>
              <a:off x="5472356" y="489820"/>
              <a:ext cx="1481722" cy="14813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rgbClr r="0" g="0" b="0"/>
            </a:lnRef>
            <a:fillRef idx="1">
              <a:scrgbClr r="0" g="0" b="0"/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</p:sp>
        <p:sp>
          <p:nvSpPr>
            <p:cNvPr id="20" name="Oval 6"/>
            <p:cNvSpPr/>
            <p:nvPr/>
          </p:nvSpPr>
          <p:spPr>
            <a:xfrm>
              <a:off x="5689349" y="706764"/>
              <a:ext cx="1047736" cy="1047495"/>
            </a:xfrm>
            <a:prstGeom prst="rect">
              <a:avLst/>
            </a:prstGeom>
            <a:grpFill/>
          </p:spPr>
          <p:style>
            <a:lnRef idx="0">
              <a:scrgbClr r="0" g="0" b="0"/>
            </a:lnRef>
            <a:fillRef idx="0">
              <a:scrgbClr r="0" g="0" b="0"/>
            </a:fillRef>
            <a:effectRef idx="0">
              <a:scrgbClr r="0" g="0" b="0"/>
            </a:effectRef>
            <a:fontRef idx="minor">
              <a:schemeClr val="lt1"/>
            </a:fontRef>
          </p:style>
          <p:txBody>
            <a:bodyPr spcFirstLastPara="0" vert="horz" wrap="square" lIns="182880" tIns="182880" rIns="182880" bIns="182880" numCol="1" spcCol="1270" anchor="ctr" anchorCtr="0">
              <a:noAutofit/>
            </a:bodyPr>
            <a:lstStyle/>
            <a:p>
              <a:pPr lvl="0" algn="ctr" defTabSz="213360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</a:pPr>
              <a:endParaRPr lang="id-ID" sz="4800" kern="1200" dirty="0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sp>
        <p:nvSpPr>
          <p:cNvPr id="21" name="Oval 20"/>
          <p:cNvSpPr/>
          <p:nvPr/>
        </p:nvSpPr>
        <p:spPr>
          <a:xfrm>
            <a:off x="8527281" y="1298094"/>
            <a:ext cx="293802" cy="29380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sp>
        <p:nvSpPr>
          <p:cNvPr id="22" name="Oval 21"/>
          <p:cNvSpPr/>
          <p:nvPr/>
        </p:nvSpPr>
        <p:spPr>
          <a:xfrm>
            <a:off x="8569340" y="1825882"/>
            <a:ext cx="293802" cy="29380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grpSp>
        <p:nvGrpSpPr>
          <p:cNvPr id="23" name="Group 8"/>
          <p:cNvGrpSpPr>
            <a:grpSpLocks noChangeAspect="1"/>
          </p:cNvGrpSpPr>
          <p:nvPr/>
        </p:nvGrpSpPr>
        <p:grpSpPr bwMode="auto">
          <a:xfrm>
            <a:off x="7425060" y="1440233"/>
            <a:ext cx="781049" cy="779462"/>
            <a:chOff x="2183" y="3253"/>
            <a:chExt cx="492" cy="491"/>
          </a:xfrm>
          <a:solidFill>
            <a:schemeClr val="bg1"/>
          </a:solidFill>
        </p:grpSpPr>
        <p:sp>
          <p:nvSpPr>
            <p:cNvPr id="24" name="Freeform 9"/>
            <p:cNvSpPr>
              <a:spLocks noEditPoints="1"/>
            </p:cNvSpPr>
            <p:nvPr/>
          </p:nvSpPr>
          <p:spPr bwMode="auto">
            <a:xfrm>
              <a:off x="2183" y="3298"/>
              <a:ext cx="444" cy="446"/>
            </a:xfrm>
            <a:custGeom>
              <a:avLst/>
              <a:gdLst>
                <a:gd name="T0" fmla="*/ 93 w 185"/>
                <a:gd name="T1" fmla="*/ 186 h 186"/>
                <a:gd name="T2" fmla="*/ 185 w 185"/>
                <a:gd name="T3" fmla="*/ 93 h 186"/>
                <a:gd name="T4" fmla="*/ 175 w 185"/>
                <a:gd name="T5" fmla="*/ 49 h 186"/>
                <a:gd name="T6" fmla="*/ 172 w 185"/>
                <a:gd name="T7" fmla="*/ 49 h 186"/>
                <a:gd name="T8" fmla="*/ 171 w 185"/>
                <a:gd name="T9" fmla="*/ 49 h 186"/>
                <a:gd name="T10" fmla="*/ 159 w 185"/>
                <a:gd name="T11" fmla="*/ 48 h 186"/>
                <a:gd name="T12" fmla="*/ 151 w 185"/>
                <a:gd name="T13" fmla="*/ 57 h 186"/>
                <a:gd name="T14" fmla="*/ 161 w 185"/>
                <a:gd name="T15" fmla="*/ 93 h 186"/>
                <a:gd name="T16" fmla="*/ 93 w 185"/>
                <a:gd name="T17" fmla="*/ 161 h 186"/>
                <a:gd name="T18" fmla="*/ 25 w 185"/>
                <a:gd name="T19" fmla="*/ 93 h 186"/>
                <a:gd name="T20" fmla="*/ 93 w 185"/>
                <a:gd name="T21" fmla="*/ 25 h 186"/>
                <a:gd name="T22" fmla="*/ 129 w 185"/>
                <a:gd name="T23" fmla="*/ 35 h 186"/>
                <a:gd name="T24" fmla="*/ 136 w 185"/>
                <a:gd name="T25" fmla="*/ 27 h 186"/>
                <a:gd name="T26" fmla="*/ 135 w 185"/>
                <a:gd name="T27" fmla="*/ 14 h 186"/>
                <a:gd name="T28" fmla="*/ 135 w 185"/>
                <a:gd name="T29" fmla="*/ 11 h 186"/>
                <a:gd name="T30" fmla="*/ 93 w 185"/>
                <a:gd name="T31" fmla="*/ 0 h 186"/>
                <a:gd name="T32" fmla="*/ 0 w 185"/>
                <a:gd name="T33" fmla="*/ 93 h 186"/>
                <a:gd name="T34" fmla="*/ 93 w 185"/>
                <a:gd name="T35" fmla="*/ 186 h 186"/>
                <a:gd name="T36" fmla="*/ 93 w 185"/>
                <a:gd name="T37" fmla="*/ 186 h 186"/>
                <a:gd name="T38" fmla="*/ 93 w 185"/>
                <a:gd name="T39" fmla="*/ 18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85" h="186">
                  <a:moveTo>
                    <a:pt x="93" y="186"/>
                  </a:moveTo>
                  <a:cubicBezTo>
                    <a:pt x="144" y="186"/>
                    <a:pt x="185" y="144"/>
                    <a:pt x="185" y="93"/>
                  </a:cubicBezTo>
                  <a:cubicBezTo>
                    <a:pt x="185" y="77"/>
                    <a:pt x="181" y="62"/>
                    <a:pt x="175" y="49"/>
                  </a:cubicBezTo>
                  <a:cubicBezTo>
                    <a:pt x="174" y="49"/>
                    <a:pt x="173" y="49"/>
                    <a:pt x="172" y="49"/>
                  </a:cubicBezTo>
                  <a:cubicBezTo>
                    <a:pt x="172" y="49"/>
                    <a:pt x="171" y="49"/>
                    <a:pt x="171" y="49"/>
                  </a:cubicBezTo>
                  <a:cubicBezTo>
                    <a:pt x="159" y="48"/>
                    <a:pt x="159" y="48"/>
                    <a:pt x="159" y="48"/>
                  </a:cubicBezTo>
                  <a:cubicBezTo>
                    <a:pt x="151" y="57"/>
                    <a:pt x="151" y="57"/>
                    <a:pt x="151" y="57"/>
                  </a:cubicBezTo>
                  <a:cubicBezTo>
                    <a:pt x="157" y="67"/>
                    <a:pt x="161" y="80"/>
                    <a:pt x="161" y="93"/>
                  </a:cubicBezTo>
                  <a:cubicBezTo>
                    <a:pt x="161" y="130"/>
                    <a:pt x="130" y="161"/>
                    <a:pt x="93" y="161"/>
                  </a:cubicBezTo>
                  <a:cubicBezTo>
                    <a:pt x="55" y="161"/>
                    <a:pt x="25" y="130"/>
                    <a:pt x="25" y="93"/>
                  </a:cubicBezTo>
                  <a:cubicBezTo>
                    <a:pt x="25" y="55"/>
                    <a:pt x="55" y="25"/>
                    <a:pt x="93" y="25"/>
                  </a:cubicBezTo>
                  <a:cubicBezTo>
                    <a:pt x="106" y="25"/>
                    <a:pt x="118" y="28"/>
                    <a:pt x="129" y="35"/>
                  </a:cubicBezTo>
                  <a:cubicBezTo>
                    <a:pt x="136" y="27"/>
                    <a:pt x="136" y="27"/>
                    <a:pt x="136" y="27"/>
                  </a:cubicBezTo>
                  <a:cubicBezTo>
                    <a:pt x="135" y="14"/>
                    <a:pt x="135" y="14"/>
                    <a:pt x="135" y="14"/>
                  </a:cubicBezTo>
                  <a:cubicBezTo>
                    <a:pt x="135" y="13"/>
                    <a:pt x="135" y="12"/>
                    <a:pt x="135" y="11"/>
                  </a:cubicBezTo>
                  <a:cubicBezTo>
                    <a:pt x="123" y="4"/>
                    <a:pt x="108" y="0"/>
                    <a:pt x="93" y="0"/>
                  </a:cubicBezTo>
                  <a:cubicBezTo>
                    <a:pt x="41" y="0"/>
                    <a:pt x="0" y="42"/>
                    <a:pt x="0" y="93"/>
                  </a:cubicBezTo>
                  <a:cubicBezTo>
                    <a:pt x="0" y="144"/>
                    <a:pt x="41" y="186"/>
                    <a:pt x="93" y="186"/>
                  </a:cubicBezTo>
                  <a:close/>
                  <a:moveTo>
                    <a:pt x="93" y="186"/>
                  </a:moveTo>
                  <a:cubicBezTo>
                    <a:pt x="93" y="186"/>
                    <a:pt x="93" y="186"/>
                    <a:pt x="93" y="18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>
                <a:solidFill>
                  <a:schemeClr val="bg2">
                    <a:lumMod val="50000"/>
                  </a:schemeClr>
                </a:solidFill>
              </a:endParaRPr>
            </a:p>
          </p:txBody>
        </p:sp>
        <p:sp>
          <p:nvSpPr>
            <p:cNvPr id="25" name="Freeform 10"/>
            <p:cNvSpPr>
              <a:spLocks noEditPoints="1"/>
            </p:cNvSpPr>
            <p:nvPr/>
          </p:nvSpPr>
          <p:spPr bwMode="auto">
            <a:xfrm>
              <a:off x="2296" y="3411"/>
              <a:ext cx="218" cy="218"/>
            </a:xfrm>
            <a:custGeom>
              <a:avLst/>
              <a:gdLst>
                <a:gd name="T0" fmla="*/ 46 w 91"/>
                <a:gd name="T1" fmla="*/ 22 h 91"/>
                <a:gd name="T2" fmla="*/ 48 w 91"/>
                <a:gd name="T3" fmla="*/ 22 h 91"/>
                <a:gd name="T4" fmla="*/ 65 w 91"/>
                <a:gd name="T5" fmla="*/ 5 h 91"/>
                <a:gd name="T6" fmla="*/ 65 w 91"/>
                <a:gd name="T7" fmla="*/ 4 h 91"/>
                <a:gd name="T8" fmla="*/ 46 w 91"/>
                <a:gd name="T9" fmla="*/ 0 h 91"/>
                <a:gd name="T10" fmla="*/ 0 w 91"/>
                <a:gd name="T11" fmla="*/ 46 h 91"/>
                <a:gd name="T12" fmla="*/ 46 w 91"/>
                <a:gd name="T13" fmla="*/ 91 h 91"/>
                <a:gd name="T14" fmla="*/ 91 w 91"/>
                <a:gd name="T15" fmla="*/ 46 h 91"/>
                <a:gd name="T16" fmla="*/ 87 w 91"/>
                <a:gd name="T17" fmla="*/ 27 h 91"/>
                <a:gd name="T18" fmla="*/ 87 w 91"/>
                <a:gd name="T19" fmla="*/ 27 h 91"/>
                <a:gd name="T20" fmla="*/ 70 w 91"/>
                <a:gd name="T21" fmla="*/ 44 h 91"/>
                <a:gd name="T22" fmla="*/ 70 w 91"/>
                <a:gd name="T23" fmla="*/ 46 h 91"/>
                <a:gd name="T24" fmla="*/ 46 w 91"/>
                <a:gd name="T25" fmla="*/ 70 h 91"/>
                <a:gd name="T26" fmla="*/ 22 w 91"/>
                <a:gd name="T27" fmla="*/ 46 h 91"/>
                <a:gd name="T28" fmla="*/ 46 w 91"/>
                <a:gd name="T29" fmla="*/ 22 h 91"/>
                <a:gd name="T30" fmla="*/ 46 w 91"/>
                <a:gd name="T31" fmla="*/ 22 h 91"/>
                <a:gd name="T32" fmla="*/ 46 w 91"/>
                <a:gd name="T33" fmla="*/ 22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91" h="91">
                  <a:moveTo>
                    <a:pt x="46" y="22"/>
                  </a:moveTo>
                  <a:cubicBezTo>
                    <a:pt x="46" y="22"/>
                    <a:pt x="47" y="22"/>
                    <a:pt x="48" y="22"/>
                  </a:cubicBezTo>
                  <a:cubicBezTo>
                    <a:pt x="65" y="5"/>
                    <a:pt x="65" y="5"/>
                    <a:pt x="65" y="5"/>
                  </a:cubicBezTo>
                  <a:cubicBezTo>
                    <a:pt x="65" y="4"/>
                    <a:pt x="65" y="4"/>
                    <a:pt x="65" y="4"/>
                  </a:cubicBezTo>
                  <a:cubicBezTo>
                    <a:pt x="59" y="2"/>
                    <a:pt x="53" y="0"/>
                    <a:pt x="46" y="0"/>
                  </a:cubicBezTo>
                  <a:cubicBezTo>
                    <a:pt x="20" y="0"/>
                    <a:pt x="0" y="21"/>
                    <a:pt x="0" y="46"/>
                  </a:cubicBezTo>
                  <a:cubicBezTo>
                    <a:pt x="0" y="71"/>
                    <a:pt x="20" y="91"/>
                    <a:pt x="46" y="91"/>
                  </a:cubicBezTo>
                  <a:cubicBezTo>
                    <a:pt x="71" y="91"/>
                    <a:pt x="91" y="71"/>
                    <a:pt x="91" y="46"/>
                  </a:cubicBezTo>
                  <a:cubicBezTo>
                    <a:pt x="91" y="39"/>
                    <a:pt x="90" y="32"/>
                    <a:pt x="87" y="27"/>
                  </a:cubicBezTo>
                  <a:cubicBezTo>
                    <a:pt x="87" y="27"/>
                    <a:pt x="87" y="27"/>
                    <a:pt x="87" y="27"/>
                  </a:cubicBezTo>
                  <a:cubicBezTo>
                    <a:pt x="70" y="44"/>
                    <a:pt x="70" y="44"/>
                    <a:pt x="70" y="44"/>
                  </a:cubicBezTo>
                  <a:cubicBezTo>
                    <a:pt x="70" y="45"/>
                    <a:pt x="70" y="45"/>
                    <a:pt x="70" y="46"/>
                  </a:cubicBezTo>
                  <a:cubicBezTo>
                    <a:pt x="70" y="59"/>
                    <a:pt x="59" y="70"/>
                    <a:pt x="46" y="70"/>
                  </a:cubicBezTo>
                  <a:cubicBezTo>
                    <a:pt x="32" y="70"/>
                    <a:pt x="22" y="59"/>
                    <a:pt x="22" y="46"/>
                  </a:cubicBezTo>
                  <a:cubicBezTo>
                    <a:pt x="22" y="33"/>
                    <a:pt x="32" y="22"/>
                    <a:pt x="46" y="22"/>
                  </a:cubicBezTo>
                  <a:close/>
                  <a:moveTo>
                    <a:pt x="46" y="22"/>
                  </a:moveTo>
                  <a:cubicBezTo>
                    <a:pt x="46" y="22"/>
                    <a:pt x="46" y="22"/>
                    <a:pt x="46" y="2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>
                <a:solidFill>
                  <a:schemeClr val="bg2">
                    <a:lumMod val="50000"/>
                  </a:schemeClr>
                </a:solidFill>
              </a:endParaRPr>
            </a:p>
          </p:txBody>
        </p:sp>
        <p:sp>
          <p:nvSpPr>
            <p:cNvPr id="26" name="Freeform 11"/>
            <p:cNvSpPr>
              <a:spLocks noEditPoints="1"/>
            </p:cNvSpPr>
            <p:nvPr/>
          </p:nvSpPr>
          <p:spPr bwMode="auto">
            <a:xfrm>
              <a:off x="2425" y="3253"/>
              <a:ext cx="250" cy="246"/>
            </a:xfrm>
            <a:custGeom>
              <a:avLst/>
              <a:gdLst>
                <a:gd name="T0" fmla="*/ 87 w 104"/>
                <a:gd name="T1" fmla="*/ 28 h 103"/>
                <a:gd name="T2" fmla="*/ 92 w 104"/>
                <a:gd name="T3" fmla="*/ 23 h 103"/>
                <a:gd name="T4" fmla="*/ 92 w 104"/>
                <a:gd name="T5" fmla="*/ 14 h 103"/>
                <a:gd name="T6" fmla="*/ 89 w 104"/>
                <a:gd name="T7" fmla="*/ 11 h 103"/>
                <a:gd name="T8" fmla="*/ 85 w 104"/>
                <a:gd name="T9" fmla="*/ 9 h 103"/>
                <a:gd name="T10" fmla="*/ 81 w 104"/>
                <a:gd name="T11" fmla="*/ 11 h 103"/>
                <a:gd name="T12" fmla="*/ 75 w 104"/>
                <a:gd name="T13" fmla="*/ 17 h 103"/>
                <a:gd name="T14" fmla="*/ 74 w 104"/>
                <a:gd name="T15" fmla="*/ 1 h 103"/>
                <a:gd name="T16" fmla="*/ 72 w 104"/>
                <a:gd name="T17" fmla="*/ 0 h 103"/>
                <a:gd name="T18" fmla="*/ 70 w 104"/>
                <a:gd name="T19" fmla="*/ 0 h 103"/>
                <a:gd name="T20" fmla="*/ 48 w 104"/>
                <a:gd name="T21" fmla="*/ 23 h 103"/>
                <a:gd name="T22" fmla="*/ 45 w 104"/>
                <a:gd name="T23" fmla="*/ 31 h 103"/>
                <a:gd name="T24" fmla="*/ 45 w 104"/>
                <a:gd name="T25" fmla="*/ 31 h 103"/>
                <a:gd name="T26" fmla="*/ 46 w 104"/>
                <a:gd name="T27" fmla="*/ 46 h 103"/>
                <a:gd name="T28" fmla="*/ 38 w 104"/>
                <a:gd name="T29" fmla="*/ 54 h 103"/>
                <a:gd name="T30" fmla="*/ 23 w 104"/>
                <a:gd name="T31" fmla="*/ 68 h 103"/>
                <a:gd name="T32" fmla="*/ 23 w 104"/>
                <a:gd name="T33" fmla="*/ 69 h 103"/>
                <a:gd name="T34" fmla="*/ 9 w 104"/>
                <a:gd name="T35" fmla="*/ 83 h 103"/>
                <a:gd name="T36" fmla="*/ 2 w 104"/>
                <a:gd name="T37" fmla="*/ 89 h 103"/>
                <a:gd name="T38" fmla="*/ 1 w 104"/>
                <a:gd name="T39" fmla="*/ 92 h 103"/>
                <a:gd name="T40" fmla="*/ 1 w 104"/>
                <a:gd name="T41" fmla="*/ 97 h 103"/>
                <a:gd name="T42" fmla="*/ 5 w 104"/>
                <a:gd name="T43" fmla="*/ 103 h 103"/>
                <a:gd name="T44" fmla="*/ 6 w 104"/>
                <a:gd name="T45" fmla="*/ 103 h 103"/>
                <a:gd name="T46" fmla="*/ 11 w 104"/>
                <a:gd name="T47" fmla="*/ 102 h 103"/>
                <a:gd name="T48" fmla="*/ 14 w 104"/>
                <a:gd name="T49" fmla="*/ 101 h 103"/>
                <a:gd name="T50" fmla="*/ 59 w 104"/>
                <a:gd name="T51" fmla="*/ 57 h 103"/>
                <a:gd name="T52" fmla="*/ 72 w 104"/>
                <a:gd name="T53" fmla="*/ 58 h 103"/>
                <a:gd name="T54" fmla="*/ 72 w 104"/>
                <a:gd name="T55" fmla="*/ 58 h 103"/>
                <a:gd name="T56" fmla="*/ 73 w 104"/>
                <a:gd name="T57" fmla="*/ 58 h 103"/>
                <a:gd name="T58" fmla="*/ 80 w 104"/>
                <a:gd name="T59" fmla="*/ 55 h 103"/>
                <a:gd name="T60" fmla="*/ 102 w 104"/>
                <a:gd name="T61" fmla="*/ 32 h 103"/>
                <a:gd name="T62" fmla="*/ 101 w 104"/>
                <a:gd name="T63" fmla="*/ 29 h 103"/>
                <a:gd name="T64" fmla="*/ 87 w 104"/>
                <a:gd name="T65" fmla="*/ 28 h 103"/>
                <a:gd name="T66" fmla="*/ 87 w 104"/>
                <a:gd name="T67" fmla="*/ 28 h 103"/>
                <a:gd name="T68" fmla="*/ 87 w 104"/>
                <a:gd name="T69" fmla="*/ 28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04" h="103">
                  <a:moveTo>
                    <a:pt x="87" y="28"/>
                  </a:moveTo>
                  <a:cubicBezTo>
                    <a:pt x="92" y="23"/>
                    <a:pt x="92" y="23"/>
                    <a:pt x="92" y="23"/>
                  </a:cubicBezTo>
                  <a:cubicBezTo>
                    <a:pt x="95" y="20"/>
                    <a:pt x="95" y="17"/>
                    <a:pt x="92" y="14"/>
                  </a:cubicBezTo>
                  <a:cubicBezTo>
                    <a:pt x="89" y="11"/>
                    <a:pt x="89" y="11"/>
                    <a:pt x="89" y="11"/>
                  </a:cubicBezTo>
                  <a:cubicBezTo>
                    <a:pt x="88" y="10"/>
                    <a:pt x="86" y="9"/>
                    <a:pt x="85" y="9"/>
                  </a:cubicBezTo>
                  <a:cubicBezTo>
                    <a:pt x="83" y="9"/>
                    <a:pt x="82" y="10"/>
                    <a:pt x="81" y="11"/>
                  </a:cubicBezTo>
                  <a:cubicBezTo>
                    <a:pt x="75" y="17"/>
                    <a:pt x="75" y="17"/>
                    <a:pt x="75" y="17"/>
                  </a:cubicBezTo>
                  <a:cubicBezTo>
                    <a:pt x="74" y="1"/>
                    <a:pt x="74" y="1"/>
                    <a:pt x="74" y="1"/>
                  </a:cubicBezTo>
                  <a:cubicBezTo>
                    <a:pt x="74" y="0"/>
                    <a:pt x="73" y="0"/>
                    <a:pt x="72" y="0"/>
                  </a:cubicBezTo>
                  <a:cubicBezTo>
                    <a:pt x="71" y="0"/>
                    <a:pt x="71" y="0"/>
                    <a:pt x="70" y="0"/>
                  </a:cubicBezTo>
                  <a:cubicBezTo>
                    <a:pt x="48" y="23"/>
                    <a:pt x="48" y="23"/>
                    <a:pt x="48" y="23"/>
                  </a:cubicBezTo>
                  <a:cubicBezTo>
                    <a:pt x="46" y="25"/>
                    <a:pt x="45" y="28"/>
                    <a:pt x="45" y="31"/>
                  </a:cubicBezTo>
                  <a:cubicBezTo>
                    <a:pt x="45" y="31"/>
                    <a:pt x="45" y="31"/>
                    <a:pt x="45" y="31"/>
                  </a:cubicBezTo>
                  <a:cubicBezTo>
                    <a:pt x="46" y="46"/>
                    <a:pt x="46" y="46"/>
                    <a:pt x="46" y="46"/>
                  </a:cubicBezTo>
                  <a:cubicBezTo>
                    <a:pt x="38" y="54"/>
                    <a:pt x="38" y="54"/>
                    <a:pt x="38" y="54"/>
                  </a:cubicBezTo>
                  <a:cubicBezTo>
                    <a:pt x="23" y="68"/>
                    <a:pt x="23" y="68"/>
                    <a:pt x="23" y="68"/>
                  </a:cubicBezTo>
                  <a:cubicBezTo>
                    <a:pt x="23" y="69"/>
                    <a:pt x="23" y="69"/>
                    <a:pt x="23" y="69"/>
                  </a:cubicBezTo>
                  <a:cubicBezTo>
                    <a:pt x="9" y="83"/>
                    <a:pt x="9" y="83"/>
                    <a:pt x="9" y="83"/>
                  </a:cubicBezTo>
                  <a:cubicBezTo>
                    <a:pt x="2" y="89"/>
                    <a:pt x="2" y="89"/>
                    <a:pt x="2" y="89"/>
                  </a:cubicBezTo>
                  <a:cubicBezTo>
                    <a:pt x="2" y="90"/>
                    <a:pt x="1" y="91"/>
                    <a:pt x="1" y="92"/>
                  </a:cubicBezTo>
                  <a:cubicBezTo>
                    <a:pt x="1" y="97"/>
                    <a:pt x="1" y="97"/>
                    <a:pt x="1" y="97"/>
                  </a:cubicBezTo>
                  <a:cubicBezTo>
                    <a:pt x="0" y="100"/>
                    <a:pt x="3" y="103"/>
                    <a:pt x="5" y="103"/>
                  </a:cubicBezTo>
                  <a:cubicBezTo>
                    <a:pt x="6" y="103"/>
                    <a:pt x="6" y="103"/>
                    <a:pt x="6" y="103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12" y="102"/>
                    <a:pt x="13" y="102"/>
                    <a:pt x="14" y="101"/>
                  </a:cubicBezTo>
                  <a:cubicBezTo>
                    <a:pt x="59" y="57"/>
                    <a:pt x="59" y="57"/>
                    <a:pt x="59" y="57"/>
                  </a:cubicBezTo>
                  <a:cubicBezTo>
                    <a:pt x="72" y="58"/>
                    <a:pt x="72" y="58"/>
                    <a:pt x="72" y="58"/>
                  </a:cubicBezTo>
                  <a:cubicBezTo>
                    <a:pt x="72" y="58"/>
                    <a:pt x="72" y="58"/>
                    <a:pt x="72" y="58"/>
                  </a:cubicBezTo>
                  <a:cubicBezTo>
                    <a:pt x="72" y="58"/>
                    <a:pt x="73" y="58"/>
                    <a:pt x="73" y="58"/>
                  </a:cubicBezTo>
                  <a:cubicBezTo>
                    <a:pt x="75" y="58"/>
                    <a:pt x="78" y="57"/>
                    <a:pt x="80" y="55"/>
                  </a:cubicBezTo>
                  <a:cubicBezTo>
                    <a:pt x="102" y="32"/>
                    <a:pt x="102" y="32"/>
                    <a:pt x="102" y="32"/>
                  </a:cubicBezTo>
                  <a:cubicBezTo>
                    <a:pt x="104" y="31"/>
                    <a:pt x="103" y="29"/>
                    <a:pt x="101" y="29"/>
                  </a:cubicBezTo>
                  <a:lnTo>
                    <a:pt x="87" y="28"/>
                  </a:lnTo>
                  <a:close/>
                  <a:moveTo>
                    <a:pt x="87" y="28"/>
                  </a:moveTo>
                  <a:cubicBezTo>
                    <a:pt x="87" y="28"/>
                    <a:pt x="87" y="28"/>
                    <a:pt x="87" y="28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sp>
        <p:nvSpPr>
          <p:cNvPr id="27" name="Oval 26"/>
          <p:cNvSpPr/>
          <p:nvPr/>
        </p:nvSpPr>
        <p:spPr>
          <a:xfrm>
            <a:off x="8214077" y="2810848"/>
            <a:ext cx="732637" cy="73281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rgbClr r="0" g="0" b="0"/>
          </a:lnRef>
          <a:fillRef idx="1">
            <a:scrgbClr r="0" g="0" b="0"/>
          </a:fillRef>
          <a:effectRef idx="0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</p:sp>
      <p:sp>
        <p:nvSpPr>
          <p:cNvPr id="28" name="Rectangle 27"/>
          <p:cNvSpPr/>
          <p:nvPr/>
        </p:nvSpPr>
        <p:spPr>
          <a:xfrm>
            <a:off x="8238457" y="2800311"/>
            <a:ext cx="63639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id-ID" sz="4000" spc="300">
                <a:solidFill>
                  <a:schemeClr val="bg1"/>
                </a:solidFill>
                <a:latin typeface="Sosa" pitchFamily="2" charset="0"/>
              </a:rPr>
              <a:t>t</a:t>
            </a:r>
            <a:endParaRPr lang="id-ID" sz="4000">
              <a:solidFill>
                <a:schemeClr val="bg1"/>
              </a:solidFill>
            </a:endParaRPr>
          </a:p>
        </p:txBody>
      </p:sp>
      <p:grpSp>
        <p:nvGrpSpPr>
          <p:cNvPr id="29" name="Group 28"/>
          <p:cNvGrpSpPr/>
          <p:nvPr/>
        </p:nvGrpSpPr>
        <p:grpSpPr>
          <a:xfrm>
            <a:off x="7859187" y="4150625"/>
            <a:ext cx="823913" cy="823913"/>
            <a:chOff x="6869481" y="3174886"/>
            <a:chExt cx="823913" cy="823913"/>
          </a:xfrm>
        </p:grpSpPr>
        <p:sp>
          <p:nvSpPr>
            <p:cNvPr id="30" name="Oval 68"/>
            <p:cNvSpPr>
              <a:spLocks noChangeArrowheads="1"/>
            </p:cNvSpPr>
            <p:nvPr/>
          </p:nvSpPr>
          <p:spPr bwMode="auto">
            <a:xfrm>
              <a:off x="6869481" y="3174886"/>
              <a:ext cx="823913" cy="823913"/>
            </a:xfrm>
            <a:prstGeom prst="ellipse">
              <a:avLst/>
            </a:prstGeom>
            <a:solidFill>
              <a:schemeClr val="accent5"/>
            </a:solidFill>
            <a:ln w="57150">
              <a:noFill/>
              <a:round/>
              <a:headEnd/>
              <a:tailEnd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schemeClr val="bg2">
                    <a:lumMod val="50000"/>
                  </a:schemeClr>
                </a:solidFill>
              </a:endParaRPr>
            </a:p>
          </p:txBody>
        </p:sp>
        <p:grpSp>
          <p:nvGrpSpPr>
            <p:cNvPr id="31" name="Group 30"/>
            <p:cNvGrpSpPr/>
            <p:nvPr/>
          </p:nvGrpSpPr>
          <p:grpSpPr>
            <a:xfrm>
              <a:off x="7099504" y="3437424"/>
              <a:ext cx="386534" cy="314469"/>
              <a:chOff x="6275559" y="2434671"/>
              <a:chExt cx="386534" cy="314469"/>
            </a:xfrm>
            <a:solidFill>
              <a:schemeClr val="bg1"/>
            </a:solidFill>
          </p:grpSpPr>
          <p:sp>
            <p:nvSpPr>
              <p:cNvPr id="32" name="Freeform 42"/>
              <p:cNvSpPr>
                <a:spLocks noEditPoints="1"/>
              </p:cNvSpPr>
              <p:nvPr/>
            </p:nvSpPr>
            <p:spPr bwMode="auto">
              <a:xfrm>
                <a:off x="6275559" y="2434671"/>
                <a:ext cx="386534" cy="314469"/>
              </a:xfrm>
              <a:custGeom>
                <a:avLst/>
                <a:gdLst>
                  <a:gd name="T0" fmla="*/ 248 w 256"/>
                  <a:gd name="T1" fmla="*/ 0 h 208"/>
                  <a:gd name="T2" fmla="*/ 40 w 256"/>
                  <a:gd name="T3" fmla="*/ 0 h 208"/>
                  <a:gd name="T4" fmla="*/ 32 w 256"/>
                  <a:gd name="T5" fmla="*/ 8 h 208"/>
                  <a:gd name="T6" fmla="*/ 32 w 256"/>
                  <a:gd name="T7" fmla="*/ 32 h 208"/>
                  <a:gd name="T8" fmla="*/ 8 w 256"/>
                  <a:gd name="T9" fmla="*/ 32 h 208"/>
                  <a:gd name="T10" fmla="*/ 0 w 256"/>
                  <a:gd name="T11" fmla="*/ 40 h 208"/>
                  <a:gd name="T12" fmla="*/ 0 w 256"/>
                  <a:gd name="T13" fmla="*/ 200 h 208"/>
                  <a:gd name="T14" fmla="*/ 8 w 256"/>
                  <a:gd name="T15" fmla="*/ 208 h 208"/>
                  <a:gd name="T16" fmla="*/ 216 w 256"/>
                  <a:gd name="T17" fmla="*/ 208 h 208"/>
                  <a:gd name="T18" fmla="*/ 224 w 256"/>
                  <a:gd name="T19" fmla="*/ 200 h 208"/>
                  <a:gd name="T20" fmla="*/ 224 w 256"/>
                  <a:gd name="T21" fmla="*/ 176 h 208"/>
                  <a:gd name="T22" fmla="*/ 248 w 256"/>
                  <a:gd name="T23" fmla="*/ 176 h 208"/>
                  <a:gd name="T24" fmla="*/ 256 w 256"/>
                  <a:gd name="T25" fmla="*/ 168 h 208"/>
                  <a:gd name="T26" fmla="*/ 256 w 256"/>
                  <a:gd name="T27" fmla="*/ 8 h 208"/>
                  <a:gd name="T28" fmla="*/ 248 w 256"/>
                  <a:gd name="T29" fmla="*/ 0 h 208"/>
                  <a:gd name="T30" fmla="*/ 208 w 256"/>
                  <a:gd name="T31" fmla="*/ 48 h 208"/>
                  <a:gd name="T32" fmla="*/ 208 w 256"/>
                  <a:gd name="T33" fmla="*/ 175 h 208"/>
                  <a:gd name="T34" fmla="*/ 165 w 256"/>
                  <a:gd name="T35" fmla="*/ 138 h 208"/>
                  <a:gd name="T36" fmla="*/ 156 w 256"/>
                  <a:gd name="T37" fmla="*/ 137 h 208"/>
                  <a:gd name="T38" fmla="*/ 122 w 256"/>
                  <a:gd name="T39" fmla="*/ 158 h 208"/>
                  <a:gd name="T40" fmla="*/ 70 w 256"/>
                  <a:gd name="T41" fmla="*/ 99 h 208"/>
                  <a:gd name="T42" fmla="*/ 64 w 256"/>
                  <a:gd name="T43" fmla="*/ 96 h 208"/>
                  <a:gd name="T44" fmla="*/ 58 w 256"/>
                  <a:gd name="T45" fmla="*/ 98 h 208"/>
                  <a:gd name="T46" fmla="*/ 16 w 256"/>
                  <a:gd name="T47" fmla="*/ 141 h 208"/>
                  <a:gd name="T48" fmla="*/ 16 w 256"/>
                  <a:gd name="T49" fmla="*/ 48 h 208"/>
                  <a:gd name="T50" fmla="*/ 208 w 256"/>
                  <a:gd name="T51" fmla="*/ 48 h 208"/>
                  <a:gd name="T52" fmla="*/ 16 w 256"/>
                  <a:gd name="T53" fmla="*/ 163 h 208"/>
                  <a:gd name="T54" fmla="*/ 64 w 256"/>
                  <a:gd name="T55" fmla="*/ 116 h 208"/>
                  <a:gd name="T56" fmla="*/ 114 w 256"/>
                  <a:gd name="T57" fmla="*/ 173 h 208"/>
                  <a:gd name="T58" fmla="*/ 124 w 256"/>
                  <a:gd name="T59" fmla="*/ 175 h 208"/>
                  <a:gd name="T60" fmla="*/ 159 w 256"/>
                  <a:gd name="T61" fmla="*/ 154 h 208"/>
                  <a:gd name="T62" fmla="*/ 204 w 256"/>
                  <a:gd name="T63" fmla="*/ 192 h 208"/>
                  <a:gd name="T64" fmla="*/ 16 w 256"/>
                  <a:gd name="T65" fmla="*/ 192 h 208"/>
                  <a:gd name="T66" fmla="*/ 16 w 256"/>
                  <a:gd name="T67" fmla="*/ 163 h 208"/>
                  <a:gd name="T68" fmla="*/ 240 w 256"/>
                  <a:gd name="T69" fmla="*/ 160 h 208"/>
                  <a:gd name="T70" fmla="*/ 224 w 256"/>
                  <a:gd name="T71" fmla="*/ 160 h 208"/>
                  <a:gd name="T72" fmla="*/ 224 w 256"/>
                  <a:gd name="T73" fmla="*/ 40 h 208"/>
                  <a:gd name="T74" fmla="*/ 216 w 256"/>
                  <a:gd name="T75" fmla="*/ 32 h 208"/>
                  <a:gd name="T76" fmla="*/ 48 w 256"/>
                  <a:gd name="T77" fmla="*/ 32 h 208"/>
                  <a:gd name="T78" fmla="*/ 48 w 256"/>
                  <a:gd name="T79" fmla="*/ 16 h 208"/>
                  <a:gd name="T80" fmla="*/ 240 w 256"/>
                  <a:gd name="T81" fmla="*/ 16 h 208"/>
                  <a:gd name="T82" fmla="*/ 240 w 256"/>
                  <a:gd name="T83" fmla="*/ 160 h 20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256" h="208">
                    <a:moveTo>
                      <a:pt x="248" y="0"/>
                    </a:moveTo>
                    <a:cubicBezTo>
                      <a:pt x="40" y="0"/>
                      <a:pt x="40" y="0"/>
                      <a:pt x="40" y="0"/>
                    </a:cubicBezTo>
                    <a:cubicBezTo>
                      <a:pt x="36" y="0"/>
                      <a:pt x="32" y="4"/>
                      <a:pt x="32" y="8"/>
                    </a:cubicBezTo>
                    <a:cubicBezTo>
                      <a:pt x="32" y="32"/>
                      <a:pt x="32" y="32"/>
                      <a:pt x="32" y="32"/>
                    </a:cubicBezTo>
                    <a:cubicBezTo>
                      <a:pt x="8" y="32"/>
                      <a:pt x="8" y="32"/>
                      <a:pt x="8" y="32"/>
                    </a:cubicBezTo>
                    <a:cubicBezTo>
                      <a:pt x="4" y="32"/>
                      <a:pt x="0" y="36"/>
                      <a:pt x="0" y="40"/>
                    </a:cubicBezTo>
                    <a:cubicBezTo>
                      <a:pt x="0" y="200"/>
                      <a:pt x="0" y="200"/>
                      <a:pt x="0" y="200"/>
                    </a:cubicBezTo>
                    <a:cubicBezTo>
                      <a:pt x="0" y="204"/>
                      <a:pt x="4" y="208"/>
                      <a:pt x="8" y="208"/>
                    </a:cubicBezTo>
                    <a:cubicBezTo>
                      <a:pt x="216" y="208"/>
                      <a:pt x="216" y="208"/>
                      <a:pt x="216" y="208"/>
                    </a:cubicBezTo>
                    <a:cubicBezTo>
                      <a:pt x="220" y="208"/>
                      <a:pt x="224" y="204"/>
                      <a:pt x="224" y="200"/>
                    </a:cubicBezTo>
                    <a:cubicBezTo>
                      <a:pt x="224" y="176"/>
                      <a:pt x="224" y="176"/>
                      <a:pt x="224" y="176"/>
                    </a:cubicBezTo>
                    <a:cubicBezTo>
                      <a:pt x="248" y="176"/>
                      <a:pt x="248" y="176"/>
                      <a:pt x="248" y="176"/>
                    </a:cubicBezTo>
                    <a:cubicBezTo>
                      <a:pt x="252" y="176"/>
                      <a:pt x="256" y="172"/>
                      <a:pt x="256" y="168"/>
                    </a:cubicBezTo>
                    <a:cubicBezTo>
                      <a:pt x="256" y="8"/>
                      <a:pt x="256" y="8"/>
                      <a:pt x="256" y="8"/>
                    </a:cubicBezTo>
                    <a:cubicBezTo>
                      <a:pt x="256" y="4"/>
                      <a:pt x="252" y="0"/>
                      <a:pt x="248" y="0"/>
                    </a:cubicBezTo>
                    <a:close/>
                    <a:moveTo>
                      <a:pt x="208" y="48"/>
                    </a:moveTo>
                    <a:cubicBezTo>
                      <a:pt x="208" y="175"/>
                      <a:pt x="208" y="175"/>
                      <a:pt x="208" y="175"/>
                    </a:cubicBezTo>
                    <a:cubicBezTo>
                      <a:pt x="165" y="138"/>
                      <a:pt x="165" y="138"/>
                      <a:pt x="165" y="138"/>
                    </a:cubicBezTo>
                    <a:cubicBezTo>
                      <a:pt x="163" y="136"/>
                      <a:pt x="159" y="135"/>
                      <a:pt x="156" y="137"/>
                    </a:cubicBezTo>
                    <a:cubicBezTo>
                      <a:pt x="122" y="158"/>
                      <a:pt x="122" y="158"/>
                      <a:pt x="122" y="158"/>
                    </a:cubicBezTo>
                    <a:cubicBezTo>
                      <a:pt x="70" y="99"/>
                      <a:pt x="70" y="99"/>
                      <a:pt x="70" y="99"/>
                    </a:cubicBezTo>
                    <a:cubicBezTo>
                      <a:pt x="69" y="97"/>
                      <a:pt x="66" y="96"/>
                      <a:pt x="64" y="96"/>
                    </a:cubicBezTo>
                    <a:cubicBezTo>
                      <a:pt x="62" y="96"/>
                      <a:pt x="60" y="97"/>
                      <a:pt x="58" y="98"/>
                    </a:cubicBezTo>
                    <a:cubicBezTo>
                      <a:pt x="16" y="141"/>
                      <a:pt x="16" y="141"/>
                      <a:pt x="16" y="141"/>
                    </a:cubicBezTo>
                    <a:cubicBezTo>
                      <a:pt x="16" y="48"/>
                      <a:pt x="16" y="48"/>
                      <a:pt x="16" y="48"/>
                    </a:cubicBezTo>
                    <a:lnTo>
                      <a:pt x="208" y="48"/>
                    </a:lnTo>
                    <a:close/>
                    <a:moveTo>
                      <a:pt x="16" y="163"/>
                    </a:moveTo>
                    <a:cubicBezTo>
                      <a:pt x="64" y="116"/>
                      <a:pt x="64" y="116"/>
                      <a:pt x="64" y="116"/>
                    </a:cubicBezTo>
                    <a:cubicBezTo>
                      <a:pt x="114" y="173"/>
                      <a:pt x="114" y="173"/>
                      <a:pt x="114" y="173"/>
                    </a:cubicBezTo>
                    <a:cubicBezTo>
                      <a:pt x="117" y="176"/>
                      <a:pt x="121" y="177"/>
                      <a:pt x="124" y="175"/>
                    </a:cubicBezTo>
                    <a:cubicBezTo>
                      <a:pt x="159" y="154"/>
                      <a:pt x="159" y="154"/>
                      <a:pt x="159" y="154"/>
                    </a:cubicBezTo>
                    <a:cubicBezTo>
                      <a:pt x="204" y="192"/>
                      <a:pt x="204" y="192"/>
                      <a:pt x="204" y="192"/>
                    </a:cubicBezTo>
                    <a:cubicBezTo>
                      <a:pt x="16" y="192"/>
                      <a:pt x="16" y="192"/>
                      <a:pt x="16" y="192"/>
                    </a:cubicBezTo>
                    <a:lnTo>
                      <a:pt x="16" y="163"/>
                    </a:lnTo>
                    <a:close/>
                    <a:moveTo>
                      <a:pt x="240" y="160"/>
                    </a:moveTo>
                    <a:cubicBezTo>
                      <a:pt x="224" y="160"/>
                      <a:pt x="224" y="160"/>
                      <a:pt x="224" y="160"/>
                    </a:cubicBezTo>
                    <a:cubicBezTo>
                      <a:pt x="224" y="40"/>
                      <a:pt x="224" y="40"/>
                      <a:pt x="224" y="40"/>
                    </a:cubicBezTo>
                    <a:cubicBezTo>
                      <a:pt x="224" y="36"/>
                      <a:pt x="220" y="32"/>
                      <a:pt x="216" y="32"/>
                    </a:cubicBezTo>
                    <a:cubicBezTo>
                      <a:pt x="48" y="32"/>
                      <a:pt x="48" y="32"/>
                      <a:pt x="48" y="32"/>
                    </a:cubicBezTo>
                    <a:cubicBezTo>
                      <a:pt x="48" y="16"/>
                      <a:pt x="48" y="16"/>
                      <a:pt x="48" y="16"/>
                    </a:cubicBezTo>
                    <a:cubicBezTo>
                      <a:pt x="240" y="16"/>
                      <a:pt x="240" y="16"/>
                      <a:pt x="240" y="16"/>
                    </a:cubicBezTo>
                    <a:lnTo>
                      <a:pt x="240" y="16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chemeClr val="bg2">
                      <a:lumMod val="50000"/>
                    </a:schemeClr>
                  </a:solidFill>
                </a:endParaRPr>
              </a:p>
            </p:txBody>
          </p:sp>
          <p:sp>
            <p:nvSpPr>
              <p:cNvPr id="33" name="Freeform 43"/>
              <p:cNvSpPr>
                <a:spLocks noEditPoints="1"/>
              </p:cNvSpPr>
              <p:nvPr/>
            </p:nvSpPr>
            <p:spPr bwMode="auto">
              <a:xfrm>
                <a:off x="6481274" y="2531633"/>
                <a:ext cx="83858" cy="85169"/>
              </a:xfrm>
              <a:custGeom>
                <a:avLst/>
                <a:gdLst>
                  <a:gd name="T0" fmla="*/ 28 w 56"/>
                  <a:gd name="T1" fmla="*/ 56 h 56"/>
                  <a:gd name="T2" fmla="*/ 56 w 56"/>
                  <a:gd name="T3" fmla="*/ 28 h 56"/>
                  <a:gd name="T4" fmla="*/ 28 w 56"/>
                  <a:gd name="T5" fmla="*/ 0 h 56"/>
                  <a:gd name="T6" fmla="*/ 0 w 56"/>
                  <a:gd name="T7" fmla="*/ 28 h 56"/>
                  <a:gd name="T8" fmla="*/ 28 w 56"/>
                  <a:gd name="T9" fmla="*/ 56 h 56"/>
                  <a:gd name="T10" fmla="*/ 28 w 56"/>
                  <a:gd name="T11" fmla="*/ 16 h 56"/>
                  <a:gd name="T12" fmla="*/ 40 w 56"/>
                  <a:gd name="T13" fmla="*/ 28 h 56"/>
                  <a:gd name="T14" fmla="*/ 28 w 56"/>
                  <a:gd name="T15" fmla="*/ 40 h 56"/>
                  <a:gd name="T16" fmla="*/ 16 w 56"/>
                  <a:gd name="T17" fmla="*/ 28 h 56"/>
                  <a:gd name="T18" fmla="*/ 28 w 56"/>
                  <a:gd name="T19" fmla="*/ 1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6" h="56">
                    <a:moveTo>
                      <a:pt x="28" y="56"/>
                    </a:moveTo>
                    <a:cubicBezTo>
                      <a:pt x="43" y="56"/>
                      <a:pt x="56" y="43"/>
                      <a:pt x="56" y="28"/>
                    </a:cubicBezTo>
                    <a:cubicBezTo>
                      <a:pt x="56" y="13"/>
                      <a:pt x="43" y="0"/>
                      <a:pt x="28" y="0"/>
                    </a:cubicBezTo>
                    <a:cubicBezTo>
                      <a:pt x="13" y="0"/>
                      <a:pt x="0" y="13"/>
                      <a:pt x="0" y="28"/>
                    </a:cubicBezTo>
                    <a:cubicBezTo>
                      <a:pt x="0" y="43"/>
                      <a:pt x="13" y="56"/>
                      <a:pt x="28" y="56"/>
                    </a:cubicBezTo>
                    <a:close/>
                    <a:moveTo>
                      <a:pt x="28" y="16"/>
                    </a:moveTo>
                    <a:cubicBezTo>
                      <a:pt x="35" y="16"/>
                      <a:pt x="40" y="21"/>
                      <a:pt x="40" y="28"/>
                    </a:cubicBezTo>
                    <a:cubicBezTo>
                      <a:pt x="40" y="35"/>
                      <a:pt x="35" y="40"/>
                      <a:pt x="28" y="40"/>
                    </a:cubicBezTo>
                    <a:cubicBezTo>
                      <a:pt x="21" y="40"/>
                      <a:pt x="16" y="35"/>
                      <a:pt x="16" y="28"/>
                    </a:cubicBezTo>
                    <a:cubicBezTo>
                      <a:pt x="16" y="21"/>
                      <a:pt x="21" y="16"/>
                      <a:pt x="28" y="1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chemeClr val="bg2">
                      <a:lumMod val="50000"/>
                    </a:schemeClr>
                  </a:solidFill>
                </a:endParaRPr>
              </a:p>
            </p:txBody>
          </p:sp>
        </p:grpSp>
      </p:grpSp>
      <p:grpSp>
        <p:nvGrpSpPr>
          <p:cNvPr id="34" name="Group 33"/>
          <p:cNvGrpSpPr/>
          <p:nvPr/>
        </p:nvGrpSpPr>
        <p:grpSpPr>
          <a:xfrm>
            <a:off x="6548759" y="5170182"/>
            <a:ext cx="823913" cy="823913"/>
            <a:chOff x="6832990" y="2145682"/>
            <a:chExt cx="823913" cy="823913"/>
          </a:xfrm>
        </p:grpSpPr>
        <p:sp>
          <p:nvSpPr>
            <p:cNvPr id="35" name="Oval 68"/>
            <p:cNvSpPr>
              <a:spLocks noChangeArrowheads="1"/>
            </p:cNvSpPr>
            <p:nvPr/>
          </p:nvSpPr>
          <p:spPr bwMode="auto">
            <a:xfrm>
              <a:off x="6832990" y="2145682"/>
              <a:ext cx="823913" cy="823913"/>
            </a:xfrm>
            <a:prstGeom prst="ellipse">
              <a:avLst/>
            </a:prstGeom>
            <a:solidFill>
              <a:schemeClr val="accent6"/>
            </a:solidFill>
            <a:ln w="57150">
              <a:noFill/>
              <a:round/>
              <a:headEnd/>
              <a:tailEnd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schemeClr val="bg2">
                    <a:lumMod val="50000"/>
                  </a:schemeClr>
                </a:solidFill>
              </a:endParaRPr>
            </a:p>
          </p:txBody>
        </p:sp>
        <p:sp>
          <p:nvSpPr>
            <p:cNvPr id="36" name="Freeform 12"/>
            <p:cNvSpPr>
              <a:spLocks noEditPoints="1"/>
            </p:cNvSpPr>
            <p:nvPr/>
          </p:nvSpPr>
          <p:spPr bwMode="auto">
            <a:xfrm>
              <a:off x="7099504" y="2364371"/>
              <a:ext cx="290883" cy="386534"/>
            </a:xfrm>
            <a:custGeom>
              <a:avLst/>
              <a:gdLst>
                <a:gd name="T0" fmla="*/ 168 w 192"/>
                <a:gd name="T1" fmla="*/ 64 h 256"/>
                <a:gd name="T2" fmla="*/ 168 w 192"/>
                <a:gd name="T3" fmla="*/ 40 h 256"/>
                <a:gd name="T4" fmla="*/ 184 w 192"/>
                <a:gd name="T5" fmla="*/ 40 h 256"/>
                <a:gd name="T6" fmla="*/ 192 w 192"/>
                <a:gd name="T7" fmla="*/ 32 h 256"/>
                <a:gd name="T8" fmla="*/ 192 w 192"/>
                <a:gd name="T9" fmla="*/ 8 h 256"/>
                <a:gd name="T10" fmla="*/ 184 w 192"/>
                <a:gd name="T11" fmla="*/ 0 h 256"/>
                <a:gd name="T12" fmla="*/ 8 w 192"/>
                <a:gd name="T13" fmla="*/ 0 h 256"/>
                <a:gd name="T14" fmla="*/ 0 w 192"/>
                <a:gd name="T15" fmla="*/ 8 h 256"/>
                <a:gd name="T16" fmla="*/ 0 w 192"/>
                <a:gd name="T17" fmla="*/ 32 h 256"/>
                <a:gd name="T18" fmla="*/ 8 w 192"/>
                <a:gd name="T19" fmla="*/ 40 h 256"/>
                <a:gd name="T20" fmla="*/ 24 w 192"/>
                <a:gd name="T21" fmla="*/ 40 h 256"/>
                <a:gd name="T22" fmla="*/ 24 w 192"/>
                <a:gd name="T23" fmla="*/ 64 h 256"/>
                <a:gd name="T24" fmla="*/ 63 w 192"/>
                <a:gd name="T25" fmla="*/ 128 h 256"/>
                <a:gd name="T26" fmla="*/ 24 w 192"/>
                <a:gd name="T27" fmla="*/ 192 h 256"/>
                <a:gd name="T28" fmla="*/ 24 w 192"/>
                <a:gd name="T29" fmla="*/ 216 h 256"/>
                <a:gd name="T30" fmla="*/ 8 w 192"/>
                <a:gd name="T31" fmla="*/ 216 h 256"/>
                <a:gd name="T32" fmla="*/ 0 w 192"/>
                <a:gd name="T33" fmla="*/ 224 h 256"/>
                <a:gd name="T34" fmla="*/ 0 w 192"/>
                <a:gd name="T35" fmla="*/ 248 h 256"/>
                <a:gd name="T36" fmla="*/ 8 w 192"/>
                <a:gd name="T37" fmla="*/ 256 h 256"/>
                <a:gd name="T38" fmla="*/ 184 w 192"/>
                <a:gd name="T39" fmla="*/ 256 h 256"/>
                <a:gd name="T40" fmla="*/ 192 w 192"/>
                <a:gd name="T41" fmla="*/ 248 h 256"/>
                <a:gd name="T42" fmla="*/ 192 w 192"/>
                <a:gd name="T43" fmla="*/ 224 h 256"/>
                <a:gd name="T44" fmla="*/ 184 w 192"/>
                <a:gd name="T45" fmla="*/ 216 h 256"/>
                <a:gd name="T46" fmla="*/ 168 w 192"/>
                <a:gd name="T47" fmla="*/ 216 h 256"/>
                <a:gd name="T48" fmla="*/ 168 w 192"/>
                <a:gd name="T49" fmla="*/ 192 h 256"/>
                <a:gd name="T50" fmla="*/ 129 w 192"/>
                <a:gd name="T51" fmla="*/ 128 h 256"/>
                <a:gd name="T52" fmla="*/ 168 w 192"/>
                <a:gd name="T53" fmla="*/ 64 h 256"/>
                <a:gd name="T54" fmla="*/ 16 w 192"/>
                <a:gd name="T55" fmla="*/ 16 h 256"/>
                <a:gd name="T56" fmla="*/ 176 w 192"/>
                <a:gd name="T57" fmla="*/ 16 h 256"/>
                <a:gd name="T58" fmla="*/ 176 w 192"/>
                <a:gd name="T59" fmla="*/ 24 h 256"/>
                <a:gd name="T60" fmla="*/ 16 w 192"/>
                <a:gd name="T61" fmla="*/ 24 h 256"/>
                <a:gd name="T62" fmla="*/ 16 w 192"/>
                <a:gd name="T63" fmla="*/ 16 h 256"/>
                <a:gd name="T64" fmla="*/ 176 w 192"/>
                <a:gd name="T65" fmla="*/ 240 h 256"/>
                <a:gd name="T66" fmla="*/ 16 w 192"/>
                <a:gd name="T67" fmla="*/ 240 h 256"/>
                <a:gd name="T68" fmla="*/ 16 w 192"/>
                <a:gd name="T69" fmla="*/ 232 h 256"/>
                <a:gd name="T70" fmla="*/ 176 w 192"/>
                <a:gd name="T71" fmla="*/ 232 h 256"/>
                <a:gd name="T72" fmla="*/ 176 w 192"/>
                <a:gd name="T73" fmla="*/ 240 h 256"/>
                <a:gd name="T74" fmla="*/ 152 w 192"/>
                <a:gd name="T75" fmla="*/ 192 h 256"/>
                <a:gd name="T76" fmla="*/ 152 w 192"/>
                <a:gd name="T77" fmla="*/ 216 h 256"/>
                <a:gd name="T78" fmla="*/ 40 w 192"/>
                <a:gd name="T79" fmla="*/ 216 h 256"/>
                <a:gd name="T80" fmla="*/ 40 w 192"/>
                <a:gd name="T81" fmla="*/ 192 h 256"/>
                <a:gd name="T82" fmla="*/ 96 w 192"/>
                <a:gd name="T83" fmla="*/ 136 h 256"/>
                <a:gd name="T84" fmla="*/ 152 w 192"/>
                <a:gd name="T85" fmla="*/ 192 h 256"/>
                <a:gd name="T86" fmla="*/ 96 w 192"/>
                <a:gd name="T87" fmla="*/ 120 h 256"/>
                <a:gd name="T88" fmla="*/ 40 w 192"/>
                <a:gd name="T89" fmla="*/ 64 h 256"/>
                <a:gd name="T90" fmla="*/ 40 w 192"/>
                <a:gd name="T91" fmla="*/ 40 h 256"/>
                <a:gd name="T92" fmla="*/ 152 w 192"/>
                <a:gd name="T93" fmla="*/ 40 h 256"/>
                <a:gd name="T94" fmla="*/ 152 w 192"/>
                <a:gd name="T95" fmla="*/ 64 h 256"/>
                <a:gd name="T96" fmla="*/ 96 w 192"/>
                <a:gd name="T97" fmla="*/ 12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92" h="256">
                  <a:moveTo>
                    <a:pt x="168" y="64"/>
                  </a:moveTo>
                  <a:cubicBezTo>
                    <a:pt x="168" y="40"/>
                    <a:pt x="168" y="40"/>
                    <a:pt x="168" y="40"/>
                  </a:cubicBezTo>
                  <a:cubicBezTo>
                    <a:pt x="184" y="40"/>
                    <a:pt x="184" y="40"/>
                    <a:pt x="184" y="40"/>
                  </a:cubicBezTo>
                  <a:cubicBezTo>
                    <a:pt x="188" y="40"/>
                    <a:pt x="192" y="36"/>
                    <a:pt x="192" y="32"/>
                  </a:cubicBezTo>
                  <a:cubicBezTo>
                    <a:pt x="192" y="8"/>
                    <a:pt x="192" y="8"/>
                    <a:pt x="192" y="8"/>
                  </a:cubicBezTo>
                  <a:cubicBezTo>
                    <a:pt x="192" y="4"/>
                    <a:pt x="188" y="0"/>
                    <a:pt x="184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36"/>
                    <a:pt x="4" y="40"/>
                    <a:pt x="8" y="40"/>
                  </a:cubicBezTo>
                  <a:cubicBezTo>
                    <a:pt x="24" y="40"/>
                    <a:pt x="24" y="40"/>
                    <a:pt x="24" y="40"/>
                  </a:cubicBezTo>
                  <a:cubicBezTo>
                    <a:pt x="24" y="64"/>
                    <a:pt x="24" y="64"/>
                    <a:pt x="24" y="64"/>
                  </a:cubicBezTo>
                  <a:cubicBezTo>
                    <a:pt x="24" y="92"/>
                    <a:pt x="40" y="116"/>
                    <a:pt x="63" y="128"/>
                  </a:cubicBezTo>
                  <a:cubicBezTo>
                    <a:pt x="40" y="140"/>
                    <a:pt x="24" y="164"/>
                    <a:pt x="24" y="192"/>
                  </a:cubicBezTo>
                  <a:cubicBezTo>
                    <a:pt x="24" y="216"/>
                    <a:pt x="24" y="216"/>
                    <a:pt x="24" y="216"/>
                  </a:cubicBezTo>
                  <a:cubicBezTo>
                    <a:pt x="8" y="216"/>
                    <a:pt x="8" y="216"/>
                    <a:pt x="8" y="216"/>
                  </a:cubicBezTo>
                  <a:cubicBezTo>
                    <a:pt x="4" y="216"/>
                    <a:pt x="0" y="220"/>
                    <a:pt x="0" y="224"/>
                  </a:cubicBezTo>
                  <a:cubicBezTo>
                    <a:pt x="0" y="248"/>
                    <a:pt x="0" y="248"/>
                    <a:pt x="0" y="248"/>
                  </a:cubicBezTo>
                  <a:cubicBezTo>
                    <a:pt x="0" y="252"/>
                    <a:pt x="4" y="256"/>
                    <a:pt x="8" y="256"/>
                  </a:cubicBezTo>
                  <a:cubicBezTo>
                    <a:pt x="184" y="256"/>
                    <a:pt x="184" y="256"/>
                    <a:pt x="184" y="256"/>
                  </a:cubicBezTo>
                  <a:cubicBezTo>
                    <a:pt x="188" y="256"/>
                    <a:pt x="192" y="252"/>
                    <a:pt x="192" y="248"/>
                  </a:cubicBezTo>
                  <a:cubicBezTo>
                    <a:pt x="192" y="224"/>
                    <a:pt x="192" y="224"/>
                    <a:pt x="192" y="224"/>
                  </a:cubicBezTo>
                  <a:cubicBezTo>
                    <a:pt x="192" y="220"/>
                    <a:pt x="188" y="216"/>
                    <a:pt x="184" y="216"/>
                  </a:cubicBezTo>
                  <a:cubicBezTo>
                    <a:pt x="168" y="216"/>
                    <a:pt x="168" y="216"/>
                    <a:pt x="168" y="216"/>
                  </a:cubicBezTo>
                  <a:cubicBezTo>
                    <a:pt x="168" y="192"/>
                    <a:pt x="168" y="192"/>
                    <a:pt x="168" y="192"/>
                  </a:cubicBezTo>
                  <a:cubicBezTo>
                    <a:pt x="168" y="164"/>
                    <a:pt x="152" y="140"/>
                    <a:pt x="129" y="128"/>
                  </a:cubicBezTo>
                  <a:cubicBezTo>
                    <a:pt x="152" y="116"/>
                    <a:pt x="168" y="92"/>
                    <a:pt x="168" y="64"/>
                  </a:cubicBezTo>
                  <a:close/>
                  <a:moveTo>
                    <a:pt x="16" y="16"/>
                  </a:moveTo>
                  <a:cubicBezTo>
                    <a:pt x="176" y="16"/>
                    <a:pt x="176" y="16"/>
                    <a:pt x="176" y="16"/>
                  </a:cubicBezTo>
                  <a:cubicBezTo>
                    <a:pt x="176" y="24"/>
                    <a:pt x="176" y="24"/>
                    <a:pt x="176" y="24"/>
                  </a:cubicBezTo>
                  <a:cubicBezTo>
                    <a:pt x="16" y="24"/>
                    <a:pt x="16" y="24"/>
                    <a:pt x="16" y="24"/>
                  </a:cubicBezTo>
                  <a:lnTo>
                    <a:pt x="16" y="16"/>
                  </a:lnTo>
                  <a:close/>
                  <a:moveTo>
                    <a:pt x="176" y="240"/>
                  </a:moveTo>
                  <a:cubicBezTo>
                    <a:pt x="16" y="240"/>
                    <a:pt x="16" y="240"/>
                    <a:pt x="16" y="240"/>
                  </a:cubicBezTo>
                  <a:cubicBezTo>
                    <a:pt x="16" y="232"/>
                    <a:pt x="16" y="232"/>
                    <a:pt x="16" y="232"/>
                  </a:cubicBezTo>
                  <a:cubicBezTo>
                    <a:pt x="176" y="232"/>
                    <a:pt x="176" y="232"/>
                    <a:pt x="176" y="232"/>
                  </a:cubicBezTo>
                  <a:lnTo>
                    <a:pt x="176" y="240"/>
                  </a:lnTo>
                  <a:close/>
                  <a:moveTo>
                    <a:pt x="152" y="192"/>
                  </a:moveTo>
                  <a:cubicBezTo>
                    <a:pt x="152" y="216"/>
                    <a:pt x="152" y="216"/>
                    <a:pt x="152" y="216"/>
                  </a:cubicBezTo>
                  <a:cubicBezTo>
                    <a:pt x="40" y="216"/>
                    <a:pt x="40" y="216"/>
                    <a:pt x="40" y="216"/>
                  </a:cubicBezTo>
                  <a:cubicBezTo>
                    <a:pt x="40" y="192"/>
                    <a:pt x="40" y="192"/>
                    <a:pt x="40" y="192"/>
                  </a:cubicBezTo>
                  <a:cubicBezTo>
                    <a:pt x="40" y="161"/>
                    <a:pt x="65" y="136"/>
                    <a:pt x="96" y="136"/>
                  </a:cubicBezTo>
                  <a:cubicBezTo>
                    <a:pt x="127" y="136"/>
                    <a:pt x="152" y="161"/>
                    <a:pt x="152" y="192"/>
                  </a:cubicBezTo>
                  <a:close/>
                  <a:moveTo>
                    <a:pt x="96" y="120"/>
                  </a:moveTo>
                  <a:cubicBezTo>
                    <a:pt x="65" y="120"/>
                    <a:pt x="40" y="95"/>
                    <a:pt x="40" y="64"/>
                  </a:cubicBezTo>
                  <a:cubicBezTo>
                    <a:pt x="40" y="40"/>
                    <a:pt x="40" y="40"/>
                    <a:pt x="40" y="40"/>
                  </a:cubicBezTo>
                  <a:cubicBezTo>
                    <a:pt x="152" y="40"/>
                    <a:pt x="152" y="40"/>
                    <a:pt x="152" y="40"/>
                  </a:cubicBezTo>
                  <a:cubicBezTo>
                    <a:pt x="152" y="64"/>
                    <a:pt x="152" y="64"/>
                    <a:pt x="152" y="64"/>
                  </a:cubicBezTo>
                  <a:cubicBezTo>
                    <a:pt x="152" y="95"/>
                    <a:pt x="127" y="120"/>
                    <a:pt x="96" y="12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grpSp>
        <p:nvGrpSpPr>
          <p:cNvPr id="37" name="Group 36"/>
          <p:cNvGrpSpPr/>
          <p:nvPr/>
        </p:nvGrpSpPr>
        <p:grpSpPr>
          <a:xfrm>
            <a:off x="9017308" y="1239257"/>
            <a:ext cx="2167379" cy="901761"/>
            <a:chOff x="9543388" y="4717289"/>
            <a:chExt cx="2167379" cy="901761"/>
          </a:xfrm>
        </p:grpSpPr>
        <p:sp>
          <p:nvSpPr>
            <p:cNvPr id="38" name="TextBox 37"/>
            <p:cNvSpPr txBox="1"/>
            <p:nvPr/>
          </p:nvSpPr>
          <p:spPr>
            <a:xfrm>
              <a:off x="9543388" y="4717289"/>
              <a:ext cx="1393330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z="1600" b="1" dirty="0" smtClean="0">
                  <a:latin typeface="Bodoni MT Black" panose="02070A03080606020203" pitchFamily="18" charset="0"/>
                </a:rPr>
                <a:t>Solution 01</a:t>
              </a:r>
              <a:endParaRPr lang="id-ID" sz="1600" b="1" dirty="0">
                <a:latin typeface="Bodoni MT Black" panose="02070A03080606020203" pitchFamily="18" charset="0"/>
              </a:endParaRPr>
            </a:p>
          </p:txBody>
        </p:sp>
        <p:sp>
          <p:nvSpPr>
            <p:cNvPr id="41" name="Rectangle 40"/>
            <p:cNvSpPr/>
            <p:nvPr/>
          </p:nvSpPr>
          <p:spPr>
            <a:xfrm>
              <a:off x="9543388" y="4972719"/>
              <a:ext cx="216737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id-ID" sz="1200" dirty="0">
                  <a:solidFill>
                    <a:schemeClr val="bg2">
                      <a:lumMod val="50000"/>
                    </a:schemeClr>
                  </a:solidFill>
                </a:rPr>
                <a:t>Suitable for all categories business and personal </a:t>
              </a:r>
              <a:r>
                <a:rPr lang="id-ID" sz="1200" dirty="0" smtClean="0">
                  <a:solidFill>
                    <a:schemeClr val="bg2">
                      <a:lumMod val="50000"/>
                    </a:schemeClr>
                  </a:solidFill>
                </a:rPr>
                <a:t>presentation</a:t>
              </a:r>
              <a:endParaRPr lang="id-ID" sz="1200" dirty="0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grpSp>
        <p:nvGrpSpPr>
          <p:cNvPr id="42" name="Group 41"/>
          <p:cNvGrpSpPr/>
          <p:nvPr/>
        </p:nvGrpSpPr>
        <p:grpSpPr>
          <a:xfrm>
            <a:off x="9030612" y="2738257"/>
            <a:ext cx="2167379" cy="901761"/>
            <a:chOff x="9543388" y="4717289"/>
            <a:chExt cx="2167379" cy="901761"/>
          </a:xfrm>
        </p:grpSpPr>
        <p:sp>
          <p:nvSpPr>
            <p:cNvPr id="43" name="TextBox 42"/>
            <p:cNvSpPr txBox="1"/>
            <p:nvPr/>
          </p:nvSpPr>
          <p:spPr>
            <a:xfrm>
              <a:off x="9543388" y="4717289"/>
              <a:ext cx="1393330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z="1600" b="1" smtClean="0">
                  <a:latin typeface="Bodoni MT Black" panose="02070A03080606020203" pitchFamily="18" charset="0"/>
                </a:rPr>
                <a:t>Solution 02</a:t>
              </a:r>
              <a:endParaRPr lang="id-ID" sz="1600" b="1" dirty="0">
                <a:latin typeface="Bodoni MT Black" panose="02070A03080606020203" pitchFamily="18" charset="0"/>
              </a:endParaRPr>
            </a:p>
          </p:txBody>
        </p:sp>
        <p:sp>
          <p:nvSpPr>
            <p:cNvPr id="44" name="Rectangle 43"/>
            <p:cNvSpPr/>
            <p:nvPr/>
          </p:nvSpPr>
          <p:spPr>
            <a:xfrm>
              <a:off x="9543388" y="4972719"/>
              <a:ext cx="216737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id-ID" sz="1200" dirty="0">
                  <a:solidFill>
                    <a:schemeClr val="bg2">
                      <a:lumMod val="50000"/>
                    </a:schemeClr>
                  </a:solidFill>
                </a:rPr>
                <a:t>Suitable for all categories business and personal </a:t>
              </a:r>
              <a:r>
                <a:rPr lang="id-ID" sz="1200" dirty="0" smtClean="0">
                  <a:solidFill>
                    <a:schemeClr val="bg2">
                      <a:lumMod val="50000"/>
                    </a:schemeClr>
                  </a:solidFill>
                </a:rPr>
                <a:t>presentation</a:t>
              </a:r>
              <a:endParaRPr lang="id-ID" sz="1200" dirty="0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grpSp>
        <p:nvGrpSpPr>
          <p:cNvPr id="45" name="Group 44"/>
          <p:cNvGrpSpPr/>
          <p:nvPr/>
        </p:nvGrpSpPr>
        <p:grpSpPr>
          <a:xfrm>
            <a:off x="8863019" y="4173116"/>
            <a:ext cx="2167379" cy="901761"/>
            <a:chOff x="9543388" y="4717289"/>
            <a:chExt cx="2167379" cy="901761"/>
          </a:xfrm>
        </p:grpSpPr>
        <p:sp>
          <p:nvSpPr>
            <p:cNvPr id="46" name="TextBox 45"/>
            <p:cNvSpPr txBox="1"/>
            <p:nvPr/>
          </p:nvSpPr>
          <p:spPr>
            <a:xfrm>
              <a:off x="9543388" y="4717289"/>
              <a:ext cx="1393330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z="1600" b="1" dirty="0" smtClean="0">
                  <a:latin typeface="Bodoni MT Black" panose="02070A03080606020203" pitchFamily="18" charset="0"/>
                </a:rPr>
                <a:t>Solution 03</a:t>
              </a:r>
              <a:endParaRPr lang="id-ID" sz="1600" b="1" dirty="0">
                <a:latin typeface="Bodoni MT Black" panose="02070A03080606020203" pitchFamily="18" charset="0"/>
              </a:endParaRPr>
            </a:p>
          </p:txBody>
        </p:sp>
        <p:sp>
          <p:nvSpPr>
            <p:cNvPr id="47" name="Rectangle 46"/>
            <p:cNvSpPr/>
            <p:nvPr/>
          </p:nvSpPr>
          <p:spPr>
            <a:xfrm>
              <a:off x="9543388" y="4972719"/>
              <a:ext cx="216737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id-ID" sz="1200" dirty="0">
                  <a:solidFill>
                    <a:schemeClr val="bg2">
                      <a:lumMod val="50000"/>
                    </a:schemeClr>
                  </a:solidFill>
                </a:rPr>
                <a:t>Suitable for all categories business and personal </a:t>
              </a:r>
              <a:r>
                <a:rPr lang="id-ID" sz="1200" dirty="0" smtClean="0">
                  <a:solidFill>
                    <a:schemeClr val="bg2">
                      <a:lumMod val="50000"/>
                    </a:schemeClr>
                  </a:solidFill>
                </a:rPr>
                <a:t>presentation</a:t>
              </a:r>
              <a:endParaRPr lang="id-ID" sz="1200" dirty="0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grpSp>
        <p:nvGrpSpPr>
          <p:cNvPr id="48" name="Group 47"/>
          <p:cNvGrpSpPr/>
          <p:nvPr/>
        </p:nvGrpSpPr>
        <p:grpSpPr>
          <a:xfrm>
            <a:off x="7555806" y="5443473"/>
            <a:ext cx="2167379" cy="901761"/>
            <a:chOff x="9543388" y="4717289"/>
            <a:chExt cx="2167379" cy="901761"/>
          </a:xfrm>
        </p:grpSpPr>
        <p:sp>
          <p:nvSpPr>
            <p:cNvPr id="49" name="TextBox 48"/>
            <p:cNvSpPr txBox="1"/>
            <p:nvPr/>
          </p:nvSpPr>
          <p:spPr>
            <a:xfrm>
              <a:off x="9543388" y="4717289"/>
              <a:ext cx="1393330" cy="338554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z="1600" b="1" dirty="0" smtClean="0">
                  <a:latin typeface="Bodoni MT Black" panose="02070A03080606020203" pitchFamily="18" charset="0"/>
                </a:rPr>
                <a:t>Solution 04</a:t>
              </a:r>
              <a:endParaRPr lang="id-ID" sz="1600" b="1" dirty="0">
                <a:latin typeface="Bodoni MT Black" panose="02070A03080606020203" pitchFamily="18" charset="0"/>
              </a:endParaRPr>
            </a:p>
          </p:txBody>
        </p:sp>
        <p:sp>
          <p:nvSpPr>
            <p:cNvPr id="50" name="Rectangle 49"/>
            <p:cNvSpPr/>
            <p:nvPr/>
          </p:nvSpPr>
          <p:spPr>
            <a:xfrm>
              <a:off x="9543388" y="4972719"/>
              <a:ext cx="216737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id-ID" sz="1200" dirty="0">
                  <a:solidFill>
                    <a:schemeClr val="bg2">
                      <a:lumMod val="50000"/>
                    </a:schemeClr>
                  </a:solidFill>
                </a:rPr>
                <a:t>Suitable for all categories business and personal </a:t>
              </a:r>
              <a:r>
                <a:rPr lang="id-ID" sz="1200" dirty="0" smtClean="0">
                  <a:solidFill>
                    <a:schemeClr val="bg2">
                      <a:lumMod val="50000"/>
                    </a:schemeClr>
                  </a:solidFill>
                </a:rPr>
                <a:t>presentation</a:t>
              </a:r>
              <a:endParaRPr lang="id-ID" sz="1200" dirty="0">
                <a:solidFill>
                  <a:schemeClr val="bg2">
                    <a:lumMod val="50000"/>
                  </a:schemeClr>
                </a:solidFill>
              </a:endParaRPr>
            </a:p>
          </p:txBody>
        </p:sp>
      </p:grpSp>
      <p:grpSp>
        <p:nvGrpSpPr>
          <p:cNvPr id="51" name="Group 50"/>
          <p:cNvGrpSpPr/>
          <p:nvPr/>
        </p:nvGrpSpPr>
        <p:grpSpPr>
          <a:xfrm>
            <a:off x="4183473" y="1743429"/>
            <a:ext cx="967077" cy="421037"/>
            <a:chOff x="2108482" y="564778"/>
            <a:chExt cx="1643247" cy="738843"/>
          </a:xfrm>
        </p:grpSpPr>
        <p:sp>
          <p:nvSpPr>
            <p:cNvPr id="52" name="Freeform 51"/>
            <p:cNvSpPr>
              <a:spLocks/>
            </p:cNvSpPr>
            <p:nvPr/>
          </p:nvSpPr>
          <p:spPr bwMode="auto">
            <a:xfrm>
              <a:off x="2962970" y="564778"/>
              <a:ext cx="563399" cy="591071"/>
            </a:xfrm>
            <a:custGeom>
              <a:avLst/>
              <a:gdLst>
                <a:gd name="T0" fmla="*/ 60 w 91"/>
                <a:gd name="T1" fmla="*/ 20 h 66"/>
                <a:gd name="T2" fmla="*/ 81 w 91"/>
                <a:gd name="T3" fmla="*/ 6 h 66"/>
                <a:gd name="T4" fmla="*/ 91 w 91"/>
                <a:gd name="T5" fmla="*/ 2 h 66"/>
                <a:gd name="T6" fmla="*/ 54 w 91"/>
                <a:gd name="T7" fmla="*/ 5 h 66"/>
                <a:gd name="T8" fmla="*/ 29 w 91"/>
                <a:gd name="T9" fmla="*/ 25 h 66"/>
                <a:gd name="T10" fmla="*/ 18 w 91"/>
                <a:gd name="T11" fmla="*/ 44 h 66"/>
                <a:gd name="T12" fmla="*/ 0 w 91"/>
                <a:gd name="T13" fmla="*/ 66 h 66"/>
                <a:gd name="T14" fmla="*/ 31 w 91"/>
                <a:gd name="T15" fmla="*/ 53 h 66"/>
                <a:gd name="T16" fmla="*/ 60 w 91"/>
                <a:gd name="T17" fmla="*/ 2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1" h="66">
                  <a:moveTo>
                    <a:pt x="60" y="20"/>
                  </a:moveTo>
                  <a:cubicBezTo>
                    <a:pt x="65" y="14"/>
                    <a:pt x="73" y="9"/>
                    <a:pt x="81" y="6"/>
                  </a:cubicBezTo>
                  <a:cubicBezTo>
                    <a:pt x="83" y="5"/>
                    <a:pt x="88" y="2"/>
                    <a:pt x="91" y="2"/>
                  </a:cubicBezTo>
                  <a:cubicBezTo>
                    <a:pt x="79" y="1"/>
                    <a:pt x="66" y="0"/>
                    <a:pt x="54" y="5"/>
                  </a:cubicBezTo>
                  <a:cubicBezTo>
                    <a:pt x="44" y="9"/>
                    <a:pt x="36" y="17"/>
                    <a:pt x="29" y="25"/>
                  </a:cubicBezTo>
                  <a:cubicBezTo>
                    <a:pt x="25" y="31"/>
                    <a:pt x="22" y="38"/>
                    <a:pt x="18" y="44"/>
                  </a:cubicBezTo>
                  <a:cubicBezTo>
                    <a:pt x="14" y="52"/>
                    <a:pt x="9" y="63"/>
                    <a:pt x="0" y="66"/>
                  </a:cubicBezTo>
                  <a:cubicBezTo>
                    <a:pt x="11" y="65"/>
                    <a:pt x="22" y="60"/>
                    <a:pt x="31" y="53"/>
                  </a:cubicBezTo>
                  <a:cubicBezTo>
                    <a:pt x="43" y="44"/>
                    <a:pt x="50" y="30"/>
                    <a:pt x="60" y="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53" name="Freeform 52"/>
            <p:cNvSpPr>
              <a:spLocks/>
            </p:cNvSpPr>
            <p:nvPr/>
          </p:nvSpPr>
          <p:spPr bwMode="auto">
            <a:xfrm>
              <a:off x="3005224" y="584930"/>
              <a:ext cx="746505" cy="718691"/>
            </a:xfrm>
            <a:custGeom>
              <a:avLst/>
              <a:gdLst>
                <a:gd name="T0" fmla="*/ 78 w 120"/>
                <a:gd name="T1" fmla="*/ 9 h 81"/>
                <a:gd name="T2" fmla="*/ 48 w 120"/>
                <a:gd name="T3" fmla="*/ 36 h 81"/>
                <a:gd name="T4" fmla="*/ 25 w 120"/>
                <a:gd name="T5" fmla="*/ 59 h 81"/>
                <a:gd name="T6" fmla="*/ 0 w 120"/>
                <a:gd name="T7" fmla="*/ 69 h 81"/>
                <a:gd name="T8" fmla="*/ 65 w 120"/>
                <a:gd name="T9" fmla="*/ 69 h 81"/>
                <a:gd name="T10" fmla="*/ 101 w 120"/>
                <a:gd name="T11" fmla="*/ 21 h 81"/>
                <a:gd name="T12" fmla="*/ 114 w 120"/>
                <a:gd name="T13" fmla="*/ 6 h 81"/>
                <a:gd name="T14" fmla="*/ 120 w 120"/>
                <a:gd name="T15" fmla="*/ 1 h 81"/>
                <a:gd name="T16" fmla="*/ 78 w 120"/>
                <a:gd name="T17" fmla="*/ 9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0" h="81">
                  <a:moveTo>
                    <a:pt x="78" y="9"/>
                  </a:moveTo>
                  <a:cubicBezTo>
                    <a:pt x="65" y="16"/>
                    <a:pt x="57" y="24"/>
                    <a:pt x="48" y="36"/>
                  </a:cubicBezTo>
                  <a:cubicBezTo>
                    <a:pt x="42" y="44"/>
                    <a:pt x="34" y="53"/>
                    <a:pt x="25" y="59"/>
                  </a:cubicBezTo>
                  <a:cubicBezTo>
                    <a:pt x="18" y="63"/>
                    <a:pt x="8" y="68"/>
                    <a:pt x="0" y="69"/>
                  </a:cubicBezTo>
                  <a:cubicBezTo>
                    <a:pt x="20" y="81"/>
                    <a:pt x="45" y="81"/>
                    <a:pt x="65" y="69"/>
                  </a:cubicBezTo>
                  <a:cubicBezTo>
                    <a:pt x="84" y="57"/>
                    <a:pt x="91" y="39"/>
                    <a:pt x="101" y="21"/>
                  </a:cubicBezTo>
                  <a:cubicBezTo>
                    <a:pt x="104" y="15"/>
                    <a:pt x="109" y="10"/>
                    <a:pt x="114" y="6"/>
                  </a:cubicBezTo>
                  <a:cubicBezTo>
                    <a:pt x="115" y="5"/>
                    <a:pt x="118" y="1"/>
                    <a:pt x="120" y="1"/>
                  </a:cubicBezTo>
                  <a:cubicBezTo>
                    <a:pt x="106" y="0"/>
                    <a:pt x="91" y="2"/>
                    <a:pt x="78" y="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54" name="Freeform 53"/>
            <p:cNvSpPr>
              <a:spLocks/>
            </p:cNvSpPr>
            <p:nvPr/>
          </p:nvSpPr>
          <p:spPr bwMode="auto">
            <a:xfrm>
              <a:off x="2333842" y="564778"/>
              <a:ext cx="572789" cy="591071"/>
            </a:xfrm>
            <a:custGeom>
              <a:avLst/>
              <a:gdLst>
                <a:gd name="T0" fmla="*/ 32 w 92"/>
                <a:gd name="T1" fmla="*/ 20 h 66"/>
                <a:gd name="T2" fmla="*/ 60 w 92"/>
                <a:gd name="T3" fmla="*/ 53 h 66"/>
                <a:gd name="T4" fmla="*/ 92 w 92"/>
                <a:gd name="T5" fmla="*/ 66 h 66"/>
                <a:gd name="T6" fmla="*/ 73 w 92"/>
                <a:gd name="T7" fmla="*/ 44 h 66"/>
                <a:gd name="T8" fmla="*/ 62 w 92"/>
                <a:gd name="T9" fmla="*/ 25 h 66"/>
                <a:gd name="T10" fmla="*/ 37 w 92"/>
                <a:gd name="T11" fmla="*/ 5 h 66"/>
                <a:gd name="T12" fmla="*/ 0 w 92"/>
                <a:gd name="T13" fmla="*/ 2 h 66"/>
                <a:gd name="T14" fmla="*/ 11 w 92"/>
                <a:gd name="T15" fmla="*/ 6 h 66"/>
                <a:gd name="T16" fmla="*/ 32 w 92"/>
                <a:gd name="T17" fmla="*/ 2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92" h="66">
                  <a:moveTo>
                    <a:pt x="32" y="20"/>
                  </a:moveTo>
                  <a:cubicBezTo>
                    <a:pt x="42" y="30"/>
                    <a:pt x="49" y="44"/>
                    <a:pt x="60" y="53"/>
                  </a:cubicBezTo>
                  <a:cubicBezTo>
                    <a:pt x="69" y="60"/>
                    <a:pt x="80" y="65"/>
                    <a:pt x="92" y="66"/>
                  </a:cubicBezTo>
                  <a:cubicBezTo>
                    <a:pt x="83" y="63"/>
                    <a:pt x="77" y="52"/>
                    <a:pt x="73" y="44"/>
                  </a:cubicBezTo>
                  <a:cubicBezTo>
                    <a:pt x="70" y="38"/>
                    <a:pt x="67" y="31"/>
                    <a:pt x="62" y="25"/>
                  </a:cubicBezTo>
                  <a:cubicBezTo>
                    <a:pt x="56" y="17"/>
                    <a:pt x="48" y="9"/>
                    <a:pt x="37" y="5"/>
                  </a:cubicBezTo>
                  <a:cubicBezTo>
                    <a:pt x="26" y="0"/>
                    <a:pt x="12" y="1"/>
                    <a:pt x="0" y="2"/>
                  </a:cubicBezTo>
                  <a:cubicBezTo>
                    <a:pt x="3" y="2"/>
                    <a:pt x="8" y="5"/>
                    <a:pt x="11" y="6"/>
                  </a:cubicBezTo>
                  <a:cubicBezTo>
                    <a:pt x="19" y="9"/>
                    <a:pt x="26" y="14"/>
                    <a:pt x="32" y="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55" name="Freeform 54"/>
            <p:cNvSpPr>
              <a:spLocks/>
            </p:cNvSpPr>
            <p:nvPr/>
          </p:nvSpPr>
          <p:spPr bwMode="auto">
            <a:xfrm>
              <a:off x="2108482" y="584930"/>
              <a:ext cx="755895" cy="718691"/>
            </a:xfrm>
            <a:custGeom>
              <a:avLst/>
              <a:gdLst>
                <a:gd name="T0" fmla="*/ 19 w 121"/>
                <a:gd name="T1" fmla="*/ 21 h 81"/>
                <a:gd name="T2" fmla="*/ 55 w 121"/>
                <a:gd name="T3" fmla="*/ 69 h 81"/>
                <a:gd name="T4" fmla="*/ 121 w 121"/>
                <a:gd name="T5" fmla="*/ 69 h 81"/>
                <a:gd name="T6" fmla="*/ 95 w 121"/>
                <a:gd name="T7" fmla="*/ 59 h 81"/>
                <a:gd name="T8" fmla="*/ 73 w 121"/>
                <a:gd name="T9" fmla="*/ 36 h 81"/>
                <a:gd name="T10" fmla="*/ 43 w 121"/>
                <a:gd name="T11" fmla="*/ 9 h 81"/>
                <a:gd name="T12" fmla="*/ 0 w 121"/>
                <a:gd name="T13" fmla="*/ 1 h 81"/>
                <a:gd name="T14" fmla="*/ 7 w 121"/>
                <a:gd name="T15" fmla="*/ 6 h 81"/>
                <a:gd name="T16" fmla="*/ 19 w 121"/>
                <a:gd name="T17" fmla="*/ 2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1" h="81">
                  <a:moveTo>
                    <a:pt x="19" y="21"/>
                  </a:moveTo>
                  <a:cubicBezTo>
                    <a:pt x="30" y="39"/>
                    <a:pt x="37" y="57"/>
                    <a:pt x="55" y="69"/>
                  </a:cubicBezTo>
                  <a:cubicBezTo>
                    <a:pt x="75" y="81"/>
                    <a:pt x="101" y="81"/>
                    <a:pt x="121" y="69"/>
                  </a:cubicBezTo>
                  <a:cubicBezTo>
                    <a:pt x="112" y="68"/>
                    <a:pt x="102" y="63"/>
                    <a:pt x="95" y="59"/>
                  </a:cubicBezTo>
                  <a:cubicBezTo>
                    <a:pt x="86" y="53"/>
                    <a:pt x="79" y="44"/>
                    <a:pt x="73" y="36"/>
                  </a:cubicBezTo>
                  <a:cubicBezTo>
                    <a:pt x="64" y="24"/>
                    <a:pt x="56" y="16"/>
                    <a:pt x="43" y="9"/>
                  </a:cubicBezTo>
                  <a:cubicBezTo>
                    <a:pt x="30" y="2"/>
                    <a:pt x="15" y="0"/>
                    <a:pt x="0" y="1"/>
                  </a:cubicBezTo>
                  <a:cubicBezTo>
                    <a:pt x="2" y="1"/>
                    <a:pt x="6" y="5"/>
                    <a:pt x="7" y="6"/>
                  </a:cubicBezTo>
                  <a:cubicBezTo>
                    <a:pt x="12" y="10"/>
                    <a:pt x="16" y="15"/>
                    <a:pt x="19" y="2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8749560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21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heel(4)">
                                      <p:cBhvr>
                                        <p:cTn id="15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4" grpId="0" animBg="1"/>
      <p:bldP spid="17" grpId="0" animBg="1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5" name="Group 4"/>
          <p:cNvGrpSpPr/>
          <p:nvPr/>
        </p:nvGrpSpPr>
        <p:grpSpPr>
          <a:xfrm>
            <a:off x="3272277" y="3025294"/>
            <a:ext cx="5550183" cy="3110222"/>
            <a:chOff x="2492185" y="1526482"/>
            <a:chExt cx="6463344" cy="4541129"/>
          </a:xfrm>
          <a:effectLst>
            <a:outerShdw blurRad="469900" dir="18900000" sy="23000" kx="-1200000" algn="bl" rotWithShape="0">
              <a:prstClr val="black">
                <a:alpha val="20000"/>
              </a:prstClr>
            </a:outerShdw>
          </a:effectLst>
        </p:grpSpPr>
        <p:sp>
          <p:nvSpPr>
            <p:cNvPr id="6" name="Freeform 24"/>
            <p:cNvSpPr>
              <a:spLocks/>
            </p:cNvSpPr>
            <p:nvPr/>
          </p:nvSpPr>
          <p:spPr bwMode="gray">
            <a:xfrm flipH="1">
              <a:off x="7611756" y="1526482"/>
              <a:ext cx="1343773" cy="3982367"/>
            </a:xfrm>
            <a:custGeom>
              <a:avLst/>
              <a:gdLst>
                <a:gd name="T0" fmla="*/ 7 w 919"/>
                <a:gd name="T1" fmla="*/ 76 h 1497"/>
                <a:gd name="T2" fmla="*/ 7 w 919"/>
                <a:gd name="T3" fmla="*/ 1429 h 1497"/>
                <a:gd name="T4" fmla="*/ 441 w 919"/>
                <a:gd name="T5" fmla="*/ 1497 h 1497"/>
                <a:gd name="T6" fmla="*/ 919 w 919"/>
                <a:gd name="T7" fmla="*/ 1425 h 1497"/>
                <a:gd name="T8" fmla="*/ 918 w 919"/>
                <a:gd name="T9" fmla="*/ 73 h 1497"/>
                <a:gd name="T10" fmla="*/ 414 w 919"/>
                <a:gd name="T11" fmla="*/ 0 h 1497"/>
                <a:gd name="T12" fmla="*/ 7 w 919"/>
                <a:gd name="T13" fmla="*/ 76 h 1497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919"/>
                <a:gd name="T22" fmla="*/ 0 h 1497"/>
                <a:gd name="T23" fmla="*/ 919 w 919"/>
                <a:gd name="T24" fmla="*/ 1497 h 1497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919" h="1497">
                  <a:moveTo>
                    <a:pt x="7" y="76"/>
                  </a:moveTo>
                  <a:cubicBezTo>
                    <a:pt x="7" y="76"/>
                    <a:pt x="7" y="752"/>
                    <a:pt x="7" y="1429"/>
                  </a:cubicBezTo>
                  <a:cubicBezTo>
                    <a:pt x="33" y="1477"/>
                    <a:pt x="289" y="1495"/>
                    <a:pt x="441" y="1497"/>
                  </a:cubicBezTo>
                  <a:cubicBezTo>
                    <a:pt x="593" y="1497"/>
                    <a:pt x="898" y="1486"/>
                    <a:pt x="919" y="1425"/>
                  </a:cubicBezTo>
                  <a:cubicBezTo>
                    <a:pt x="918" y="749"/>
                    <a:pt x="918" y="73"/>
                    <a:pt x="918" y="73"/>
                  </a:cubicBezTo>
                  <a:cubicBezTo>
                    <a:pt x="904" y="12"/>
                    <a:pt x="566" y="0"/>
                    <a:pt x="414" y="0"/>
                  </a:cubicBezTo>
                  <a:cubicBezTo>
                    <a:pt x="262" y="0"/>
                    <a:pt x="0" y="28"/>
                    <a:pt x="7" y="76"/>
                  </a:cubicBezTo>
                  <a:close/>
                </a:path>
              </a:pathLst>
            </a:custGeom>
            <a:gradFill rotWithShape="1">
              <a:gsLst>
                <a:gs pos="0">
                  <a:srgbClr val="BABABA">
                    <a:alpha val="50000"/>
                  </a:srgbClr>
                </a:gs>
                <a:gs pos="50000">
                  <a:srgbClr val="FFFFFF">
                    <a:alpha val="50000"/>
                  </a:srgbClr>
                </a:gs>
                <a:gs pos="100000">
                  <a:srgbClr val="BABABA">
                    <a:alpha val="50000"/>
                  </a:srgbClr>
                </a:gs>
              </a:gsLst>
              <a:lin ang="0" scaled="1"/>
            </a:gra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7" name="Oval 25"/>
            <p:cNvSpPr>
              <a:spLocks noChangeArrowheads="1"/>
            </p:cNvSpPr>
            <p:nvPr/>
          </p:nvSpPr>
          <p:spPr bwMode="gray">
            <a:xfrm flipH="1">
              <a:off x="7611756" y="1528850"/>
              <a:ext cx="1334662" cy="383557"/>
            </a:xfrm>
            <a:prstGeom prst="ellipse">
              <a:avLst/>
            </a:prstGeom>
            <a:solidFill>
              <a:srgbClr val="FFFFFF">
                <a:alpha val="30196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grpSp>
          <p:nvGrpSpPr>
            <p:cNvPr id="8" name="Group 20"/>
            <p:cNvGrpSpPr>
              <a:grpSpLocks/>
            </p:cNvGrpSpPr>
            <p:nvPr/>
          </p:nvGrpSpPr>
          <p:grpSpPr bwMode="auto">
            <a:xfrm flipH="1">
              <a:off x="5931331" y="1526482"/>
              <a:ext cx="1346049" cy="3425971"/>
              <a:chOff x="1529" y="1871"/>
              <a:chExt cx="919" cy="1497"/>
            </a:xfrm>
          </p:grpSpPr>
          <p:sp>
            <p:nvSpPr>
              <p:cNvPr id="19" name="Freeform 21"/>
              <p:cNvSpPr>
                <a:spLocks/>
              </p:cNvSpPr>
              <p:nvPr/>
            </p:nvSpPr>
            <p:spPr bwMode="gray">
              <a:xfrm>
                <a:off x="1529" y="1871"/>
                <a:ext cx="919" cy="1497"/>
              </a:xfrm>
              <a:custGeom>
                <a:avLst/>
                <a:gdLst>
                  <a:gd name="T0" fmla="*/ 7 w 919"/>
                  <a:gd name="T1" fmla="*/ 76 h 1497"/>
                  <a:gd name="T2" fmla="*/ 7 w 919"/>
                  <a:gd name="T3" fmla="*/ 1429 h 1497"/>
                  <a:gd name="T4" fmla="*/ 441 w 919"/>
                  <a:gd name="T5" fmla="*/ 1497 h 1497"/>
                  <a:gd name="T6" fmla="*/ 919 w 919"/>
                  <a:gd name="T7" fmla="*/ 1425 h 1497"/>
                  <a:gd name="T8" fmla="*/ 918 w 919"/>
                  <a:gd name="T9" fmla="*/ 73 h 1497"/>
                  <a:gd name="T10" fmla="*/ 414 w 919"/>
                  <a:gd name="T11" fmla="*/ 0 h 1497"/>
                  <a:gd name="T12" fmla="*/ 7 w 919"/>
                  <a:gd name="T13" fmla="*/ 76 h 1497"/>
                  <a:gd name="T14" fmla="*/ 0 60000 65536"/>
                  <a:gd name="T15" fmla="*/ 0 60000 65536"/>
                  <a:gd name="T16" fmla="*/ 0 60000 65536"/>
                  <a:gd name="T17" fmla="*/ 0 60000 65536"/>
                  <a:gd name="T18" fmla="*/ 0 60000 65536"/>
                  <a:gd name="T19" fmla="*/ 0 60000 65536"/>
                  <a:gd name="T20" fmla="*/ 0 60000 65536"/>
                  <a:gd name="T21" fmla="*/ 0 w 919"/>
                  <a:gd name="T22" fmla="*/ 0 h 1497"/>
                  <a:gd name="T23" fmla="*/ 919 w 919"/>
                  <a:gd name="T24" fmla="*/ 1497 h 1497"/>
                </a:gdLst>
                <a:ahLst/>
                <a:cxnLst>
                  <a:cxn ang="T14">
                    <a:pos x="T0" y="T1"/>
                  </a:cxn>
                  <a:cxn ang="T15">
                    <a:pos x="T2" y="T3"/>
                  </a:cxn>
                  <a:cxn ang="T16">
                    <a:pos x="T4" y="T5"/>
                  </a:cxn>
                  <a:cxn ang="T17">
                    <a:pos x="T6" y="T7"/>
                  </a:cxn>
                  <a:cxn ang="T18">
                    <a:pos x="T8" y="T9"/>
                  </a:cxn>
                  <a:cxn ang="T19">
                    <a:pos x="T10" y="T11"/>
                  </a:cxn>
                  <a:cxn ang="T20">
                    <a:pos x="T12" y="T13"/>
                  </a:cxn>
                </a:cxnLst>
                <a:rect l="T21" t="T22" r="T23" b="T24"/>
                <a:pathLst>
                  <a:path w="919" h="1497">
                    <a:moveTo>
                      <a:pt x="7" y="76"/>
                    </a:moveTo>
                    <a:cubicBezTo>
                      <a:pt x="7" y="76"/>
                      <a:pt x="7" y="752"/>
                      <a:pt x="7" y="1429"/>
                    </a:cubicBezTo>
                    <a:cubicBezTo>
                      <a:pt x="33" y="1477"/>
                      <a:pt x="289" y="1495"/>
                      <a:pt x="441" y="1497"/>
                    </a:cubicBezTo>
                    <a:cubicBezTo>
                      <a:pt x="593" y="1497"/>
                      <a:pt x="898" y="1486"/>
                      <a:pt x="919" y="1425"/>
                    </a:cubicBezTo>
                    <a:cubicBezTo>
                      <a:pt x="918" y="749"/>
                      <a:pt x="918" y="73"/>
                      <a:pt x="918" y="73"/>
                    </a:cubicBezTo>
                    <a:cubicBezTo>
                      <a:pt x="904" y="12"/>
                      <a:pt x="566" y="0"/>
                      <a:pt x="414" y="0"/>
                    </a:cubicBezTo>
                    <a:cubicBezTo>
                      <a:pt x="262" y="0"/>
                      <a:pt x="0" y="28"/>
                      <a:pt x="7" y="76"/>
                    </a:cubicBezTo>
                    <a:close/>
                  </a:path>
                </a:pathLst>
              </a:custGeom>
              <a:gradFill rotWithShape="1">
                <a:gsLst>
                  <a:gs pos="0">
                    <a:srgbClr val="BABABA">
                      <a:alpha val="50000"/>
                    </a:srgbClr>
                  </a:gs>
                  <a:gs pos="50000">
                    <a:srgbClr val="FFFFFF">
                      <a:alpha val="50000"/>
                    </a:srgbClr>
                  </a:gs>
                  <a:gs pos="100000">
                    <a:srgbClr val="BABABA">
                      <a:alpha val="50000"/>
                    </a:srgbClr>
                  </a:gs>
                </a:gsLst>
                <a:lin ang="0" scaled="1"/>
              </a:gra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1800" i="0" u="none" strike="noStrike" kern="0" cap="none" spc="0" normalizeH="0" baseline="0" noProof="0" smtClean="0">
                  <a:ln>
                    <a:noFill/>
                  </a:ln>
                  <a:solidFill>
                    <a:sysClr val="windowText" lastClr="000000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0" name="Oval 22"/>
              <p:cNvSpPr>
                <a:spLocks noChangeArrowheads="1"/>
              </p:cNvSpPr>
              <p:nvPr/>
            </p:nvSpPr>
            <p:spPr bwMode="gray">
              <a:xfrm>
                <a:off x="1536" y="1872"/>
                <a:ext cx="912" cy="144"/>
              </a:xfrm>
              <a:prstGeom prst="ellipse">
                <a:avLst/>
              </a:prstGeom>
              <a:solidFill>
                <a:srgbClr val="FFFFFF">
                  <a:alpha val="30196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wrap="none" anchor="ctr"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1800" i="0" u="none" strike="noStrike" kern="0" cap="none" spc="0" normalizeH="0" baseline="0" noProof="0" smtClean="0">
                  <a:ln>
                    <a:noFill/>
                  </a:ln>
                  <a:solidFill>
                    <a:sysClr val="windowText" lastClr="000000"/>
                  </a:solidFill>
                  <a:effectLst/>
                  <a:uLnTx/>
                  <a:uFillTx/>
                </a:endParaRPr>
              </a:p>
            </p:txBody>
          </p:sp>
          <p:sp>
            <p:nvSpPr>
              <p:cNvPr id="21" name="Oval 23"/>
              <p:cNvSpPr>
                <a:spLocks noChangeArrowheads="1"/>
              </p:cNvSpPr>
              <p:nvPr/>
            </p:nvSpPr>
            <p:spPr bwMode="gray">
              <a:xfrm>
                <a:off x="1536" y="3224"/>
                <a:ext cx="912" cy="144"/>
              </a:xfrm>
              <a:prstGeom prst="ellipse">
                <a:avLst/>
              </a:prstGeom>
              <a:solidFill>
                <a:srgbClr val="FFFFFF">
                  <a:alpha val="10196"/>
                </a:srgb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wrap="none" anchor="ctr"/>
              <a:lstStyle/>
              <a:p>
                <a:pPr marL="0" marR="0" lvl="0" indent="0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zh-CN" altLang="en-US" sz="1800" i="0" u="none" strike="noStrike" kern="0" cap="none" spc="0" normalizeH="0" baseline="0" noProof="0" smtClean="0">
                  <a:ln>
                    <a:noFill/>
                  </a:ln>
                  <a:solidFill>
                    <a:sysClr val="windowText" lastClr="000000"/>
                  </a:solidFill>
                  <a:effectLst/>
                  <a:uLnTx/>
                  <a:uFillTx/>
                </a:endParaRPr>
              </a:p>
            </p:txBody>
          </p:sp>
        </p:grpSp>
        <p:sp>
          <p:nvSpPr>
            <p:cNvPr id="9" name="Freeform 24"/>
            <p:cNvSpPr>
              <a:spLocks/>
            </p:cNvSpPr>
            <p:nvPr/>
          </p:nvSpPr>
          <p:spPr bwMode="gray">
            <a:xfrm flipH="1">
              <a:off x="4215174" y="1534928"/>
              <a:ext cx="1343773" cy="3982367"/>
            </a:xfrm>
            <a:custGeom>
              <a:avLst/>
              <a:gdLst>
                <a:gd name="T0" fmla="*/ 7 w 919"/>
                <a:gd name="T1" fmla="*/ 76 h 1497"/>
                <a:gd name="T2" fmla="*/ 7 w 919"/>
                <a:gd name="T3" fmla="*/ 1429 h 1497"/>
                <a:gd name="T4" fmla="*/ 441 w 919"/>
                <a:gd name="T5" fmla="*/ 1497 h 1497"/>
                <a:gd name="T6" fmla="*/ 919 w 919"/>
                <a:gd name="T7" fmla="*/ 1425 h 1497"/>
                <a:gd name="T8" fmla="*/ 918 w 919"/>
                <a:gd name="T9" fmla="*/ 73 h 1497"/>
                <a:gd name="T10" fmla="*/ 414 w 919"/>
                <a:gd name="T11" fmla="*/ 0 h 1497"/>
                <a:gd name="T12" fmla="*/ 7 w 919"/>
                <a:gd name="T13" fmla="*/ 76 h 1497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919"/>
                <a:gd name="T22" fmla="*/ 0 h 1497"/>
                <a:gd name="T23" fmla="*/ 919 w 919"/>
                <a:gd name="T24" fmla="*/ 1497 h 1497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919" h="1497">
                  <a:moveTo>
                    <a:pt x="7" y="76"/>
                  </a:moveTo>
                  <a:cubicBezTo>
                    <a:pt x="7" y="76"/>
                    <a:pt x="7" y="752"/>
                    <a:pt x="7" y="1429"/>
                  </a:cubicBezTo>
                  <a:cubicBezTo>
                    <a:pt x="33" y="1477"/>
                    <a:pt x="289" y="1495"/>
                    <a:pt x="441" y="1497"/>
                  </a:cubicBezTo>
                  <a:cubicBezTo>
                    <a:pt x="593" y="1497"/>
                    <a:pt x="898" y="1486"/>
                    <a:pt x="919" y="1425"/>
                  </a:cubicBezTo>
                  <a:cubicBezTo>
                    <a:pt x="918" y="749"/>
                    <a:pt x="918" y="73"/>
                    <a:pt x="918" y="73"/>
                  </a:cubicBezTo>
                  <a:cubicBezTo>
                    <a:pt x="904" y="12"/>
                    <a:pt x="566" y="0"/>
                    <a:pt x="414" y="0"/>
                  </a:cubicBezTo>
                  <a:cubicBezTo>
                    <a:pt x="262" y="0"/>
                    <a:pt x="0" y="28"/>
                    <a:pt x="7" y="76"/>
                  </a:cubicBezTo>
                  <a:close/>
                </a:path>
              </a:pathLst>
            </a:custGeom>
            <a:gradFill rotWithShape="1">
              <a:gsLst>
                <a:gs pos="0">
                  <a:srgbClr val="BABABA">
                    <a:alpha val="50000"/>
                  </a:srgbClr>
                </a:gs>
                <a:gs pos="50000">
                  <a:srgbClr val="FFFFFF">
                    <a:alpha val="50000"/>
                  </a:srgbClr>
                </a:gs>
                <a:gs pos="100000">
                  <a:srgbClr val="BABABA">
                    <a:alpha val="50000"/>
                  </a:srgbClr>
                </a:gs>
              </a:gsLst>
              <a:lin ang="0" scaled="1"/>
            </a:gra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0" name="Oval 25"/>
            <p:cNvSpPr>
              <a:spLocks noChangeArrowheads="1"/>
            </p:cNvSpPr>
            <p:nvPr/>
          </p:nvSpPr>
          <p:spPr bwMode="gray">
            <a:xfrm flipH="1">
              <a:off x="4215174" y="1537296"/>
              <a:ext cx="1334662" cy="383557"/>
            </a:xfrm>
            <a:prstGeom prst="ellipse">
              <a:avLst/>
            </a:prstGeom>
            <a:solidFill>
              <a:srgbClr val="FFFFFF">
                <a:alpha val="30196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1" name="Oval 26"/>
            <p:cNvSpPr>
              <a:spLocks noChangeArrowheads="1"/>
            </p:cNvSpPr>
            <p:nvPr/>
          </p:nvSpPr>
          <p:spPr bwMode="gray">
            <a:xfrm flipH="1">
              <a:off x="4194675" y="5658008"/>
              <a:ext cx="1334662" cy="383557"/>
            </a:xfrm>
            <a:prstGeom prst="ellipse">
              <a:avLst/>
            </a:prstGeom>
            <a:solidFill>
              <a:srgbClr val="FFFFFF">
                <a:alpha val="10196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2" name="Freeform 31"/>
            <p:cNvSpPr>
              <a:spLocks/>
            </p:cNvSpPr>
            <p:nvPr/>
          </p:nvSpPr>
          <p:spPr bwMode="gray">
            <a:xfrm flipH="1">
              <a:off x="2499017" y="1526482"/>
              <a:ext cx="1343773" cy="4541129"/>
            </a:xfrm>
            <a:custGeom>
              <a:avLst/>
              <a:gdLst>
                <a:gd name="T0" fmla="*/ 7 w 919"/>
                <a:gd name="T1" fmla="*/ 76 h 1497"/>
                <a:gd name="T2" fmla="*/ 7 w 919"/>
                <a:gd name="T3" fmla="*/ 1429 h 1497"/>
                <a:gd name="T4" fmla="*/ 441 w 919"/>
                <a:gd name="T5" fmla="*/ 1497 h 1497"/>
                <a:gd name="T6" fmla="*/ 919 w 919"/>
                <a:gd name="T7" fmla="*/ 1425 h 1497"/>
                <a:gd name="T8" fmla="*/ 918 w 919"/>
                <a:gd name="T9" fmla="*/ 73 h 1497"/>
                <a:gd name="T10" fmla="*/ 414 w 919"/>
                <a:gd name="T11" fmla="*/ 0 h 1497"/>
                <a:gd name="T12" fmla="*/ 7 w 919"/>
                <a:gd name="T13" fmla="*/ 76 h 1497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w 919"/>
                <a:gd name="T22" fmla="*/ 0 h 1497"/>
                <a:gd name="T23" fmla="*/ 919 w 919"/>
                <a:gd name="T24" fmla="*/ 1497 h 1497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T21" t="T22" r="T23" b="T24"/>
              <a:pathLst>
                <a:path w="919" h="1497">
                  <a:moveTo>
                    <a:pt x="7" y="76"/>
                  </a:moveTo>
                  <a:cubicBezTo>
                    <a:pt x="7" y="76"/>
                    <a:pt x="7" y="752"/>
                    <a:pt x="7" y="1429"/>
                  </a:cubicBezTo>
                  <a:cubicBezTo>
                    <a:pt x="33" y="1477"/>
                    <a:pt x="289" y="1495"/>
                    <a:pt x="441" y="1497"/>
                  </a:cubicBezTo>
                  <a:cubicBezTo>
                    <a:pt x="593" y="1497"/>
                    <a:pt x="898" y="1486"/>
                    <a:pt x="919" y="1425"/>
                  </a:cubicBezTo>
                  <a:cubicBezTo>
                    <a:pt x="918" y="749"/>
                    <a:pt x="918" y="73"/>
                    <a:pt x="918" y="73"/>
                  </a:cubicBezTo>
                  <a:cubicBezTo>
                    <a:pt x="904" y="12"/>
                    <a:pt x="566" y="0"/>
                    <a:pt x="414" y="0"/>
                  </a:cubicBezTo>
                  <a:cubicBezTo>
                    <a:pt x="262" y="0"/>
                    <a:pt x="0" y="28"/>
                    <a:pt x="7" y="76"/>
                  </a:cubicBezTo>
                  <a:close/>
                </a:path>
              </a:pathLst>
            </a:custGeom>
            <a:gradFill rotWithShape="1">
              <a:gsLst>
                <a:gs pos="0">
                  <a:srgbClr val="BABABA">
                    <a:alpha val="50000"/>
                  </a:srgbClr>
                </a:gs>
                <a:gs pos="50000">
                  <a:srgbClr val="FFFFFF">
                    <a:alpha val="50000"/>
                  </a:srgbClr>
                </a:gs>
                <a:gs pos="100000">
                  <a:srgbClr val="BABABA">
                    <a:alpha val="50000"/>
                  </a:srgbClr>
                </a:gs>
              </a:gsLst>
              <a:lin ang="0" scaled="1"/>
            </a:gra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3" name="Oval 32"/>
            <p:cNvSpPr>
              <a:spLocks noChangeArrowheads="1"/>
            </p:cNvSpPr>
            <p:nvPr/>
          </p:nvSpPr>
          <p:spPr bwMode="gray">
            <a:xfrm flipH="1">
              <a:off x="2499017" y="5631966"/>
              <a:ext cx="1334662" cy="435645"/>
            </a:xfrm>
            <a:prstGeom prst="ellipse">
              <a:avLst/>
            </a:prstGeom>
            <a:solidFill>
              <a:srgbClr val="FFFFFF">
                <a:alpha val="10196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4" name="AutoShape 33"/>
            <p:cNvSpPr>
              <a:spLocks noChangeArrowheads="1"/>
            </p:cNvSpPr>
            <p:nvPr/>
          </p:nvSpPr>
          <p:spPr bwMode="gray">
            <a:xfrm flipH="1">
              <a:off x="2492185" y="4130883"/>
              <a:ext cx="1332384" cy="1917786"/>
            </a:xfrm>
            <a:prstGeom prst="can">
              <a:avLst>
                <a:gd name="adj" fmla="val 26994"/>
              </a:avLst>
            </a:prstGeom>
            <a:solidFill>
              <a:schemeClr val="accent1"/>
            </a:solidFill>
            <a:ln w="9525">
              <a:solidFill>
                <a:srgbClr val="F8F8F8">
                  <a:alpha val="14999"/>
                </a:srgbClr>
              </a:solidFill>
              <a:round/>
              <a:headEnd/>
              <a:tailEnd/>
            </a:ln>
            <a:effectLst/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5" name="AutoShape 34"/>
            <p:cNvSpPr>
              <a:spLocks noChangeArrowheads="1"/>
            </p:cNvSpPr>
            <p:nvPr/>
          </p:nvSpPr>
          <p:spPr bwMode="gray">
            <a:xfrm flipH="1">
              <a:off x="7611756" y="4622155"/>
              <a:ext cx="1334662" cy="1418158"/>
            </a:xfrm>
            <a:prstGeom prst="can">
              <a:avLst>
                <a:gd name="adj" fmla="val 30417"/>
              </a:avLst>
            </a:prstGeom>
            <a:solidFill>
              <a:schemeClr val="accent5"/>
            </a:solidFill>
            <a:ln w="9525">
              <a:noFill/>
              <a:round/>
              <a:headEnd/>
              <a:tailEnd/>
            </a:ln>
            <a:effectLst/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6" name="AutoShape 35"/>
            <p:cNvSpPr>
              <a:spLocks noChangeArrowheads="1"/>
            </p:cNvSpPr>
            <p:nvPr/>
          </p:nvSpPr>
          <p:spPr bwMode="ltGray">
            <a:xfrm flipH="1">
              <a:off x="5929839" y="4123779"/>
              <a:ext cx="1334662" cy="1917786"/>
            </a:xfrm>
            <a:prstGeom prst="can">
              <a:avLst>
                <a:gd name="adj" fmla="val 26948"/>
              </a:avLst>
            </a:prstGeom>
            <a:solidFill>
              <a:schemeClr val="accent4"/>
            </a:solidFill>
            <a:ln w="9525">
              <a:noFill/>
              <a:round/>
              <a:headEnd/>
              <a:tailEnd/>
            </a:ln>
            <a:effectLst/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7" name="AutoShape 36"/>
            <p:cNvSpPr>
              <a:spLocks noChangeArrowheads="1"/>
            </p:cNvSpPr>
            <p:nvPr/>
          </p:nvSpPr>
          <p:spPr bwMode="gray">
            <a:xfrm flipH="1">
              <a:off x="4202647" y="3200403"/>
              <a:ext cx="1334662" cy="2867208"/>
            </a:xfrm>
            <a:prstGeom prst="can">
              <a:avLst>
                <a:gd name="adj" fmla="val 30022"/>
              </a:avLst>
            </a:prstGeom>
            <a:solidFill>
              <a:schemeClr val="accent2"/>
            </a:solidFill>
            <a:ln w="9525">
              <a:noFill/>
              <a:round/>
              <a:headEnd/>
              <a:tailEnd/>
            </a:ln>
            <a:effectLst/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  <p:sp>
          <p:nvSpPr>
            <p:cNvPr id="18" name="Oval 49"/>
            <p:cNvSpPr>
              <a:spLocks noChangeArrowheads="1"/>
            </p:cNvSpPr>
            <p:nvPr/>
          </p:nvSpPr>
          <p:spPr bwMode="gray">
            <a:xfrm flipH="1">
              <a:off x="2514961" y="1540688"/>
              <a:ext cx="1334662" cy="383557"/>
            </a:xfrm>
            <a:prstGeom prst="ellipse">
              <a:avLst/>
            </a:prstGeom>
            <a:solidFill>
              <a:srgbClr val="FFFFFF">
                <a:alpha val="30196"/>
              </a:srgb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wrap="none" anchor="ctr"/>
            <a:lstStyle/>
            <a:p>
              <a:pPr marL="0" marR="0" lvl="0" indent="0" defTabSz="91440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zh-CN" altLang="en-US" sz="1800" i="0" u="none" strike="noStrike" kern="0" cap="none" spc="0" normalizeH="0" baseline="0" noProof="0" smtClean="0">
                <a:ln>
                  <a:noFill/>
                </a:ln>
                <a:solidFill>
                  <a:sysClr val="windowText" lastClr="000000"/>
                </a:solidFill>
                <a:effectLst/>
                <a:uLnTx/>
                <a:uFillTx/>
              </a:endParaRPr>
            </a:p>
          </p:txBody>
        </p:sp>
      </p:grpSp>
      <p:sp>
        <p:nvSpPr>
          <p:cNvPr id="22" name="Freeform 111"/>
          <p:cNvSpPr>
            <a:spLocks noEditPoints="1"/>
          </p:cNvSpPr>
          <p:nvPr/>
        </p:nvSpPr>
        <p:spPr bwMode="auto">
          <a:xfrm flipH="1">
            <a:off x="3701750" y="2320765"/>
            <a:ext cx="473438" cy="624507"/>
          </a:xfrm>
          <a:custGeom>
            <a:avLst/>
            <a:gdLst/>
            <a:ahLst/>
            <a:cxnLst>
              <a:cxn ang="0">
                <a:pos x="52" y="0"/>
              </a:cxn>
              <a:cxn ang="0">
                <a:pos x="1" y="87"/>
              </a:cxn>
              <a:cxn ang="0">
                <a:pos x="44" y="136"/>
              </a:cxn>
              <a:cxn ang="0">
                <a:pos x="92" y="95"/>
              </a:cxn>
              <a:cxn ang="0">
                <a:pos x="52" y="0"/>
              </a:cxn>
              <a:cxn ang="0">
                <a:pos x="23" y="108"/>
              </a:cxn>
              <a:cxn ang="0">
                <a:pos x="11" y="91"/>
              </a:cxn>
              <a:cxn ang="0">
                <a:pos x="23" y="75"/>
              </a:cxn>
              <a:cxn ang="0">
                <a:pos x="36" y="91"/>
              </a:cxn>
              <a:cxn ang="0">
                <a:pos x="23" y="108"/>
              </a:cxn>
            </a:cxnLst>
            <a:rect l="0" t="0" r="r" b="b"/>
            <a:pathLst>
              <a:path w="93" h="138">
                <a:moveTo>
                  <a:pt x="52" y="0"/>
                </a:moveTo>
                <a:cubicBezTo>
                  <a:pt x="34" y="36"/>
                  <a:pt x="3" y="63"/>
                  <a:pt x="1" y="87"/>
                </a:cubicBezTo>
                <a:cubicBezTo>
                  <a:pt x="0" y="112"/>
                  <a:pt x="19" y="134"/>
                  <a:pt x="44" y="136"/>
                </a:cubicBezTo>
                <a:cubicBezTo>
                  <a:pt x="69" y="138"/>
                  <a:pt x="90" y="120"/>
                  <a:pt x="92" y="95"/>
                </a:cubicBezTo>
                <a:cubicBezTo>
                  <a:pt x="93" y="70"/>
                  <a:pt x="68" y="40"/>
                  <a:pt x="52" y="0"/>
                </a:cubicBezTo>
                <a:close/>
                <a:moveTo>
                  <a:pt x="23" y="108"/>
                </a:moveTo>
                <a:cubicBezTo>
                  <a:pt x="16" y="108"/>
                  <a:pt x="11" y="101"/>
                  <a:pt x="11" y="91"/>
                </a:cubicBezTo>
                <a:cubicBezTo>
                  <a:pt x="11" y="82"/>
                  <a:pt x="16" y="75"/>
                  <a:pt x="23" y="75"/>
                </a:cubicBezTo>
                <a:cubicBezTo>
                  <a:pt x="30" y="75"/>
                  <a:pt x="36" y="82"/>
                  <a:pt x="36" y="91"/>
                </a:cubicBezTo>
                <a:cubicBezTo>
                  <a:pt x="36" y="101"/>
                  <a:pt x="30" y="108"/>
                  <a:pt x="23" y="108"/>
                </a:cubicBezTo>
                <a:close/>
              </a:path>
            </a:pathLst>
          </a:custGeom>
          <a:solidFill>
            <a:schemeClr val="accent1"/>
          </a:solidFill>
          <a:ln w="9525">
            <a:noFill/>
            <a:round/>
            <a:headEnd/>
            <a:tailEnd/>
          </a:ln>
        </p:spPr>
        <p:txBody>
          <a:bodyPr vert="horz" wrap="square" lIns="121920" tIns="60960" rIns="121920" bIns="60960" numCol="1" anchor="t" anchorCtr="0" compatLnSpc="1">
            <a:prstTxWarp prst="textNoShape">
              <a:avLst/>
            </a:prstTxWarp>
          </a:bodyPr>
          <a:lstStyle/>
          <a:p>
            <a:endParaRPr lang="en-US" sz="2400"/>
          </a:p>
        </p:txBody>
      </p:sp>
      <p:sp>
        <p:nvSpPr>
          <p:cNvPr id="23" name="Freeform 111"/>
          <p:cNvSpPr>
            <a:spLocks noEditPoints="1"/>
          </p:cNvSpPr>
          <p:nvPr/>
        </p:nvSpPr>
        <p:spPr bwMode="auto">
          <a:xfrm flipH="1">
            <a:off x="5126210" y="2316751"/>
            <a:ext cx="473438" cy="624507"/>
          </a:xfrm>
          <a:custGeom>
            <a:avLst/>
            <a:gdLst/>
            <a:ahLst/>
            <a:cxnLst>
              <a:cxn ang="0">
                <a:pos x="52" y="0"/>
              </a:cxn>
              <a:cxn ang="0">
                <a:pos x="1" y="87"/>
              </a:cxn>
              <a:cxn ang="0">
                <a:pos x="44" y="136"/>
              </a:cxn>
              <a:cxn ang="0">
                <a:pos x="92" y="95"/>
              </a:cxn>
              <a:cxn ang="0">
                <a:pos x="52" y="0"/>
              </a:cxn>
              <a:cxn ang="0">
                <a:pos x="23" y="108"/>
              </a:cxn>
              <a:cxn ang="0">
                <a:pos x="11" y="91"/>
              </a:cxn>
              <a:cxn ang="0">
                <a:pos x="23" y="75"/>
              </a:cxn>
              <a:cxn ang="0">
                <a:pos x="36" y="91"/>
              </a:cxn>
              <a:cxn ang="0">
                <a:pos x="23" y="108"/>
              </a:cxn>
            </a:cxnLst>
            <a:rect l="0" t="0" r="r" b="b"/>
            <a:pathLst>
              <a:path w="93" h="138">
                <a:moveTo>
                  <a:pt x="52" y="0"/>
                </a:moveTo>
                <a:cubicBezTo>
                  <a:pt x="34" y="36"/>
                  <a:pt x="3" y="63"/>
                  <a:pt x="1" y="87"/>
                </a:cubicBezTo>
                <a:cubicBezTo>
                  <a:pt x="0" y="112"/>
                  <a:pt x="19" y="134"/>
                  <a:pt x="44" y="136"/>
                </a:cubicBezTo>
                <a:cubicBezTo>
                  <a:pt x="69" y="138"/>
                  <a:pt x="90" y="120"/>
                  <a:pt x="92" y="95"/>
                </a:cubicBezTo>
                <a:cubicBezTo>
                  <a:pt x="93" y="70"/>
                  <a:pt x="68" y="40"/>
                  <a:pt x="52" y="0"/>
                </a:cubicBezTo>
                <a:close/>
                <a:moveTo>
                  <a:pt x="23" y="108"/>
                </a:moveTo>
                <a:cubicBezTo>
                  <a:pt x="16" y="108"/>
                  <a:pt x="11" y="101"/>
                  <a:pt x="11" y="91"/>
                </a:cubicBezTo>
                <a:cubicBezTo>
                  <a:pt x="11" y="82"/>
                  <a:pt x="16" y="75"/>
                  <a:pt x="23" y="75"/>
                </a:cubicBezTo>
                <a:cubicBezTo>
                  <a:pt x="30" y="75"/>
                  <a:pt x="36" y="82"/>
                  <a:pt x="36" y="91"/>
                </a:cubicBezTo>
                <a:cubicBezTo>
                  <a:pt x="36" y="101"/>
                  <a:pt x="30" y="108"/>
                  <a:pt x="23" y="108"/>
                </a:cubicBezTo>
                <a:close/>
              </a:path>
            </a:pathLst>
          </a:custGeom>
          <a:solidFill>
            <a:schemeClr val="accent2"/>
          </a:solidFill>
          <a:ln w="9525">
            <a:noFill/>
            <a:round/>
            <a:headEnd/>
            <a:tailEnd/>
          </a:ln>
        </p:spPr>
        <p:txBody>
          <a:bodyPr vert="horz" wrap="square" lIns="121920" tIns="60960" rIns="121920" bIns="60960" numCol="1" anchor="t" anchorCtr="0" compatLnSpc="1">
            <a:prstTxWarp prst="textNoShape">
              <a:avLst/>
            </a:prstTxWarp>
          </a:bodyPr>
          <a:lstStyle/>
          <a:p>
            <a:endParaRPr lang="en-US" sz="2400"/>
          </a:p>
        </p:txBody>
      </p:sp>
      <p:sp>
        <p:nvSpPr>
          <p:cNvPr id="24" name="Freeform 111"/>
          <p:cNvSpPr>
            <a:spLocks noEditPoints="1"/>
          </p:cNvSpPr>
          <p:nvPr/>
        </p:nvSpPr>
        <p:spPr bwMode="auto">
          <a:xfrm flipH="1">
            <a:off x="6560578" y="2315282"/>
            <a:ext cx="473438" cy="624507"/>
          </a:xfrm>
          <a:custGeom>
            <a:avLst/>
            <a:gdLst/>
            <a:ahLst/>
            <a:cxnLst>
              <a:cxn ang="0">
                <a:pos x="52" y="0"/>
              </a:cxn>
              <a:cxn ang="0">
                <a:pos x="1" y="87"/>
              </a:cxn>
              <a:cxn ang="0">
                <a:pos x="44" y="136"/>
              </a:cxn>
              <a:cxn ang="0">
                <a:pos x="92" y="95"/>
              </a:cxn>
              <a:cxn ang="0">
                <a:pos x="52" y="0"/>
              </a:cxn>
              <a:cxn ang="0">
                <a:pos x="23" y="108"/>
              </a:cxn>
              <a:cxn ang="0">
                <a:pos x="11" y="91"/>
              </a:cxn>
              <a:cxn ang="0">
                <a:pos x="23" y="75"/>
              </a:cxn>
              <a:cxn ang="0">
                <a:pos x="36" y="91"/>
              </a:cxn>
              <a:cxn ang="0">
                <a:pos x="23" y="108"/>
              </a:cxn>
            </a:cxnLst>
            <a:rect l="0" t="0" r="r" b="b"/>
            <a:pathLst>
              <a:path w="93" h="138">
                <a:moveTo>
                  <a:pt x="52" y="0"/>
                </a:moveTo>
                <a:cubicBezTo>
                  <a:pt x="34" y="36"/>
                  <a:pt x="3" y="63"/>
                  <a:pt x="1" y="87"/>
                </a:cubicBezTo>
                <a:cubicBezTo>
                  <a:pt x="0" y="112"/>
                  <a:pt x="19" y="134"/>
                  <a:pt x="44" y="136"/>
                </a:cubicBezTo>
                <a:cubicBezTo>
                  <a:pt x="69" y="138"/>
                  <a:pt x="90" y="120"/>
                  <a:pt x="92" y="95"/>
                </a:cubicBezTo>
                <a:cubicBezTo>
                  <a:pt x="93" y="70"/>
                  <a:pt x="68" y="40"/>
                  <a:pt x="52" y="0"/>
                </a:cubicBezTo>
                <a:close/>
                <a:moveTo>
                  <a:pt x="23" y="108"/>
                </a:moveTo>
                <a:cubicBezTo>
                  <a:pt x="16" y="108"/>
                  <a:pt x="11" y="101"/>
                  <a:pt x="11" y="91"/>
                </a:cubicBezTo>
                <a:cubicBezTo>
                  <a:pt x="11" y="82"/>
                  <a:pt x="16" y="75"/>
                  <a:pt x="23" y="75"/>
                </a:cubicBezTo>
                <a:cubicBezTo>
                  <a:pt x="30" y="75"/>
                  <a:pt x="36" y="82"/>
                  <a:pt x="36" y="91"/>
                </a:cubicBezTo>
                <a:cubicBezTo>
                  <a:pt x="36" y="101"/>
                  <a:pt x="30" y="108"/>
                  <a:pt x="23" y="108"/>
                </a:cubicBezTo>
                <a:close/>
              </a:path>
            </a:pathLst>
          </a:custGeom>
          <a:solidFill>
            <a:schemeClr val="accent4"/>
          </a:solidFill>
          <a:ln w="9525">
            <a:noFill/>
            <a:round/>
            <a:headEnd/>
            <a:tailEnd/>
          </a:ln>
        </p:spPr>
        <p:txBody>
          <a:bodyPr vert="horz" wrap="square" lIns="121920" tIns="60960" rIns="121920" bIns="60960" numCol="1" anchor="t" anchorCtr="0" compatLnSpc="1">
            <a:prstTxWarp prst="textNoShape">
              <a:avLst/>
            </a:prstTxWarp>
          </a:bodyPr>
          <a:lstStyle/>
          <a:p>
            <a:endParaRPr lang="en-US" sz="2400"/>
          </a:p>
        </p:txBody>
      </p:sp>
      <p:sp>
        <p:nvSpPr>
          <p:cNvPr id="25" name="Freeform 111"/>
          <p:cNvSpPr>
            <a:spLocks noEditPoints="1"/>
          </p:cNvSpPr>
          <p:nvPr/>
        </p:nvSpPr>
        <p:spPr bwMode="auto">
          <a:xfrm flipH="1">
            <a:off x="8054083" y="2315281"/>
            <a:ext cx="473438" cy="624507"/>
          </a:xfrm>
          <a:custGeom>
            <a:avLst/>
            <a:gdLst/>
            <a:ahLst/>
            <a:cxnLst>
              <a:cxn ang="0">
                <a:pos x="52" y="0"/>
              </a:cxn>
              <a:cxn ang="0">
                <a:pos x="1" y="87"/>
              </a:cxn>
              <a:cxn ang="0">
                <a:pos x="44" y="136"/>
              </a:cxn>
              <a:cxn ang="0">
                <a:pos x="92" y="95"/>
              </a:cxn>
              <a:cxn ang="0">
                <a:pos x="52" y="0"/>
              </a:cxn>
              <a:cxn ang="0">
                <a:pos x="23" y="108"/>
              </a:cxn>
              <a:cxn ang="0">
                <a:pos x="11" y="91"/>
              </a:cxn>
              <a:cxn ang="0">
                <a:pos x="23" y="75"/>
              </a:cxn>
              <a:cxn ang="0">
                <a:pos x="36" y="91"/>
              </a:cxn>
              <a:cxn ang="0">
                <a:pos x="23" y="108"/>
              </a:cxn>
            </a:cxnLst>
            <a:rect l="0" t="0" r="r" b="b"/>
            <a:pathLst>
              <a:path w="93" h="138">
                <a:moveTo>
                  <a:pt x="52" y="0"/>
                </a:moveTo>
                <a:cubicBezTo>
                  <a:pt x="34" y="36"/>
                  <a:pt x="3" y="63"/>
                  <a:pt x="1" y="87"/>
                </a:cubicBezTo>
                <a:cubicBezTo>
                  <a:pt x="0" y="112"/>
                  <a:pt x="19" y="134"/>
                  <a:pt x="44" y="136"/>
                </a:cubicBezTo>
                <a:cubicBezTo>
                  <a:pt x="69" y="138"/>
                  <a:pt x="90" y="120"/>
                  <a:pt x="92" y="95"/>
                </a:cubicBezTo>
                <a:cubicBezTo>
                  <a:pt x="93" y="70"/>
                  <a:pt x="68" y="40"/>
                  <a:pt x="52" y="0"/>
                </a:cubicBezTo>
                <a:close/>
                <a:moveTo>
                  <a:pt x="23" y="108"/>
                </a:moveTo>
                <a:cubicBezTo>
                  <a:pt x="16" y="108"/>
                  <a:pt x="11" y="101"/>
                  <a:pt x="11" y="91"/>
                </a:cubicBezTo>
                <a:cubicBezTo>
                  <a:pt x="11" y="82"/>
                  <a:pt x="16" y="75"/>
                  <a:pt x="23" y="75"/>
                </a:cubicBezTo>
                <a:cubicBezTo>
                  <a:pt x="30" y="75"/>
                  <a:pt x="36" y="82"/>
                  <a:pt x="36" y="91"/>
                </a:cubicBezTo>
                <a:cubicBezTo>
                  <a:pt x="36" y="101"/>
                  <a:pt x="30" y="108"/>
                  <a:pt x="23" y="108"/>
                </a:cubicBezTo>
                <a:close/>
              </a:path>
            </a:pathLst>
          </a:custGeom>
          <a:solidFill>
            <a:schemeClr val="accent5"/>
          </a:solidFill>
          <a:ln w="9525">
            <a:noFill/>
            <a:round/>
            <a:headEnd/>
            <a:tailEnd/>
          </a:ln>
        </p:spPr>
        <p:txBody>
          <a:bodyPr vert="horz" wrap="square" lIns="121920" tIns="60960" rIns="121920" bIns="60960" numCol="1" anchor="t" anchorCtr="0" compatLnSpc="1">
            <a:prstTxWarp prst="textNoShape">
              <a:avLst/>
            </a:prstTxWarp>
          </a:bodyPr>
          <a:lstStyle/>
          <a:p>
            <a:endParaRPr lang="en-US" sz="2400"/>
          </a:p>
        </p:txBody>
      </p:sp>
      <p:sp>
        <p:nvSpPr>
          <p:cNvPr id="26" name="Rectangle 25"/>
          <p:cNvSpPr/>
          <p:nvPr/>
        </p:nvSpPr>
        <p:spPr>
          <a:xfrm>
            <a:off x="3580909" y="5211119"/>
            <a:ext cx="583814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1600" smtClean="0">
                <a:solidFill>
                  <a:schemeClr val="bg1"/>
                </a:solidFill>
                <a:cs typeface="Lato" panose="020F0502020204030203" pitchFamily="34" charset="0"/>
              </a:rPr>
              <a:t>45%</a:t>
            </a:r>
            <a:endParaRPr lang="en-US" sz="1600" dirty="0">
              <a:solidFill>
                <a:schemeClr val="bg1"/>
              </a:solidFill>
              <a:cs typeface="Lato" panose="020F0502020204030203" pitchFamily="34" charset="0"/>
            </a:endParaRPr>
          </a:p>
        </p:txBody>
      </p:sp>
      <p:sp>
        <p:nvSpPr>
          <p:cNvPr id="27" name="Rectangle 26"/>
          <p:cNvSpPr/>
          <p:nvPr/>
        </p:nvSpPr>
        <p:spPr>
          <a:xfrm>
            <a:off x="5084798" y="5211119"/>
            <a:ext cx="583814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1600" smtClean="0">
                <a:solidFill>
                  <a:schemeClr val="bg1"/>
                </a:solidFill>
                <a:cs typeface="Lato" panose="020F0502020204030203" pitchFamily="34" charset="0"/>
              </a:rPr>
              <a:t>60%</a:t>
            </a:r>
            <a:endParaRPr lang="en-US" sz="1600" dirty="0">
              <a:solidFill>
                <a:schemeClr val="bg1"/>
              </a:solidFill>
              <a:cs typeface="Lato" panose="020F0502020204030203" pitchFamily="34" charset="0"/>
            </a:endParaRPr>
          </a:p>
        </p:txBody>
      </p:sp>
      <p:sp>
        <p:nvSpPr>
          <p:cNvPr id="28" name="Rectangle 27"/>
          <p:cNvSpPr/>
          <p:nvPr/>
        </p:nvSpPr>
        <p:spPr>
          <a:xfrm>
            <a:off x="6563914" y="5214844"/>
            <a:ext cx="583814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1600" smtClean="0">
                <a:solidFill>
                  <a:schemeClr val="bg1"/>
                </a:solidFill>
                <a:cs typeface="Lato" panose="020F0502020204030203" pitchFamily="34" charset="0"/>
              </a:rPr>
              <a:t>40%</a:t>
            </a:r>
            <a:endParaRPr lang="en-US" sz="1600" dirty="0">
              <a:solidFill>
                <a:schemeClr val="bg1"/>
              </a:solidFill>
              <a:cs typeface="Lato" panose="020F0502020204030203" pitchFamily="34" charset="0"/>
            </a:endParaRPr>
          </a:p>
        </p:txBody>
      </p:sp>
      <p:sp>
        <p:nvSpPr>
          <p:cNvPr id="29" name="Rectangle 28"/>
          <p:cNvSpPr/>
          <p:nvPr/>
        </p:nvSpPr>
        <p:spPr>
          <a:xfrm>
            <a:off x="7943707" y="5214337"/>
            <a:ext cx="583814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id-ID" sz="1600" smtClean="0">
                <a:solidFill>
                  <a:schemeClr val="bg1"/>
                </a:solidFill>
                <a:cs typeface="Lato" panose="020F0502020204030203" pitchFamily="34" charset="0"/>
              </a:rPr>
              <a:t>20%</a:t>
            </a:r>
            <a:endParaRPr lang="en-US" sz="1600" dirty="0">
              <a:solidFill>
                <a:schemeClr val="bg1"/>
              </a:solidFill>
              <a:cs typeface="Lato" panose="020F0502020204030203" pitchFamily="34" charset="0"/>
            </a:endParaRPr>
          </a:p>
        </p:txBody>
      </p:sp>
      <p:sp>
        <p:nvSpPr>
          <p:cNvPr id="30" name="TextBox 29"/>
          <p:cNvSpPr txBox="1"/>
          <p:nvPr/>
        </p:nvSpPr>
        <p:spPr>
          <a:xfrm>
            <a:off x="3297929" y="5581454"/>
            <a:ext cx="113524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sz="1600" smtClean="0">
                <a:solidFill>
                  <a:schemeClr val="bg1"/>
                </a:solidFill>
              </a:rPr>
              <a:t>Publishing</a:t>
            </a:r>
            <a:endParaRPr lang="id-ID" sz="1600" dirty="0">
              <a:solidFill>
                <a:schemeClr val="bg1"/>
              </a:solidFill>
            </a:endParaRPr>
          </a:p>
        </p:txBody>
      </p:sp>
      <p:sp>
        <p:nvSpPr>
          <p:cNvPr id="31" name="TextBox 30"/>
          <p:cNvSpPr txBox="1"/>
          <p:nvPr/>
        </p:nvSpPr>
        <p:spPr>
          <a:xfrm>
            <a:off x="4955936" y="5539637"/>
            <a:ext cx="81304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sz="1600" smtClean="0">
                <a:solidFill>
                  <a:schemeClr val="bg1"/>
                </a:solidFill>
              </a:rPr>
              <a:t>Design</a:t>
            </a:r>
            <a:endParaRPr lang="id-ID" sz="1600" dirty="0">
              <a:solidFill>
                <a:schemeClr val="bg1"/>
              </a:solidFill>
            </a:endParaRPr>
          </a:p>
        </p:txBody>
      </p:sp>
      <p:sp>
        <p:nvSpPr>
          <p:cNvPr id="32" name="TextBox 31"/>
          <p:cNvSpPr txBox="1"/>
          <p:nvPr/>
        </p:nvSpPr>
        <p:spPr>
          <a:xfrm>
            <a:off x="6365903" y="5576430"/>
            <a:ext cx="98366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sz="1600" smtClean="0">
                <a:solidFill>
                  <a:schemeClr val="bg1"/>
                </a:solidFill>
              </a:rPr>
              <a:t>Strategic</a:t>
            </a:r>
            <a:endParaRPr lang="id-ID" sz="1600" dirty="0">
              <a:solidFill>
                <a:schemeClr val="bg1"/>
              </a:solidFill>
            </a:endParaRPr>
          </a:p>
        </p:txBody>
      </p:sp>
      <p:sp>
        <p:nvSpPr>
          <p:cNvPr id="33" name="TextBox 32"/>
          <p:cNvSpPr txBox="1"/>
          <p:nvPr/>
        </p:nvSpPr>
        <p:spPr>
          <a:xfrm>
            <a:off x="7839513" y="5571850"/>
            <a:ext cx="851515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id-ID" sz="1600" smtClean="0">
                <a:solidFill>
                  <a:schemeClr val="bg1"/>
                </a:solidFill>
              </a:rPr>
              <a:t>Honest</a:t>
            </a:r>
            <a:endParaRPr lang="id-ID" sz="1600" dirty="0">
              <a:solidFill>
                <a:schemeClr val="bg1"/>
              </a:solidFill>
            </a:endParaRPr>
          </a:p>
        </p:txBody>
      </p:sp>
      <p:sp>
        <p:nvSpPr>
          <p:cNvPr id="34" name="Rectangle 33"/>
          <p:cNvSpPr/>
          <p:nvPr/>
        </p:nvSpPr>
        <p:spPr>
          <a:xfrm>
            <a:off x="9449960" y="2752414"/>
            <a:ext cx="2348895" cy="3446536"/>
          </a:xfrm>
          <a:prstGeom prst="rect">
            <a:avLst/>
          </a:prstGeom>
          <a:solidFill>
            <a:schemeClr val="tx1">
              <a:alpha val="10000"/>
            </a:schemeClr>
          </a:solidFill>
          <a:ln>
            <a:noFill/>
          </a:ln>
          <a:effectLst/>
        </p:spPr>
        <p:style>
          <a:lnRef idx="2">
            <a:schemeClr val="accen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1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243840" tIns="243840" rIns="243840" bIns="243840" numCol="1" spcCol="1270" anchor="t" anchorCtr="0">
            <a:noAutofit/>
          </a:bodyPr>
          <a:lstStyle/>
          <a:p>
            <a:pPr defTabSz="888978">
              <a:lnSpc>
                <a:spcPct val="90000"/>
              </a:lnSpc>
              <a:spcBef>
                <a:spcPct val="0"/>
              </a:spcBef>
              <a:spcAft>
                <a:spcPts val="267"/>
              </a:spcAft>
            </a:pPr>
            <a:endParaRPr lang="en-US" sz="1400" dirty="0">
              <a:solidFill>
                <a:schemeClr val="tx1"/>
              </a:solidFill>
            </a:endParaRPr>
          </a:p>
        </p:txBody>
      </p:sp>
      <p:sp>
        <p:nvSpPr>
          <p:cNvPr id="35" name="Rectangle 34"/>
          <p:cNvSpPr/>
          <p:nvPr/>
        </p:nvSpPr>
        <p:spPr>
          <a:xfrm>
            <a:off x="9449960" y="1988758"/>
            <a:ext cx="2348895" cy="757130"/>
          </a:xfrm>
          <a:prstGeom prst="rect">
            <a:avLst/>
          </a:prstGeom>
          <a:solidFill>
            <a:schemeClr val="accent5"/>
          </a:solidFill>
          <a:ln>
            <a:noFill/>
          </a:ln>
          <a:effectLst/>
        </p:spPr>
        <p:style>
          <a:lnRef idx="2">
            <a:schemeClr val="accen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1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243840" tIns="121920" rIns="243840" bIns="243840" numCol="1" spcCol="1270" anchor="t" anchorCtr="0">
            <a:spAutoFit/>
          </a:bodyPr>
          <a:lstStyle/>
          <a:p>
            <a:pPr algn="r" defTabSz="888978">
              <a:lnSpc>
                <a:spcPct val="90000"/>
              </a:lnSpc>
              <a:spcBef>
                <a:spcPct val="0"/>
              </a:spcBef>
              <a:spcAft>
                <a:spcPts val="267"/>
              </a:spcAft>
            </a:pPr>
            <a:endParaRPr lang="en-US" sz="2800" dirty="0">
              <a:solidFill>
                <a:srgbClr val="FFFFFF"/>
              </a:solidFill>
            </a:endParaRPr>
          </a:p>
        </p:txBody>
      </p:sp>
      <p:sp>
        <p:nvSpPr>
          <p:cNvPr id="36" name="Rectangle 35"/>
          <p:cNvSpPr/>
          <p:nvPr/>
        </p:nvSpPr>
        <p:spPr>
          <a:xfrm>
            <a:off x="9449960" y="3033740"/>
            <a:ext cx="2465294" cy="14098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Lorem ipsum dolor sit amet, consectetur adipiscing elit. </a:t>
            </a:r>
          </a:p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Nullam ligula risus, elementum ut ornare ut, consectetur quis tellus.</a:t>
            </a:r>
            <a:endParaRPr lang="en-US" sz="1400" dirty="0"/>
          </a:p>
        </p:txBody>
      </p:sp>
      <p:sp>
        <p:nvSpPr>
          <p:cNvPr id="37" name="Rectangle 36"/>
          <p:cNvSpPr/>
          <p:nvPr/>
        </p:nvSpPr>
        <p:spPr>
          <a:xfrm>
            <a:off x="9449960" y="4562717"/>
            <a:ext cx="2465294" cy="14098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Lorem ipsum dolor sit amet, consectetur adipiscing elit. </a:t>
            </a:r>
          </a:p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Nullam ligula risus, elementum ut ornare ut, consectetur quis tellus.</a:t>
            </a:r>
            <a:endParaRPr lang="en-US" sz="1400" dirty="0"/>
          </a:p>
        </p:txBody>
      </p:sp>
      <p:sp>
        <p:nvSpPr>
          <p:cNvPr id="38" name="Freeform 105"/>
          <p:cNvSpPr>
            <a:spLocks noChangeAspect="1" noEditPoints="1"/>
          </p:cNvSpPr>
          <p:nvPr/>
        </p:nvSpPr>
        <p:spPr bwMode="auto">
          <a:xfrm>
            <a:off x="9574689" y="2117101"/>
            <a:ext cx="382691" cy="506970"/>
          </a:xfrm>
          <a:custGeom>
            <a:avLst/>
            <a:gdLst>
              <a:gd name="T0" fmla="*/ 473 w 478"/>
              <a:gd name="T1" fmla="*/ 39 h 633"/>
              <a:gd name="T2" fmla="*/ 239 w 478"/>
              <a:gd name="T3" fmla="*/ 0 h 633"/>
              <a:gd name="T4" fmla="*/ 239 w 478"/>
              <a:gd name="T5" fmla="*/ 0 h 633"/>
              <a:gd name="T6" fmla="*/ 239 w 478"/>
              <a:gd name="T7" fmla="*/ 0 h 633"/>
              <a:gd name="T8" fmla="*/ 239 w 478"/>
              <a:gd name="T9" fmla="*/ 0 h 633"/>
              <a:gd name="T10" fmla="*/ 193 w 478"/>
              <a:gd name="T11" fmla="*/ 2 h 633"/>
              <a:gd name="T12" fmla="*/ 192 w 478"/>
              <a:gd name="T13" fmla="*/ 2 h 633"/>
              <a:gd name="T14" fmla="*/ 192 w 478"/>
              <a:gd name="T15" fmla="*/ 2 h 633"/>
              <a:gd name="T16" fmla="*/ 191 w 478"/>
              <a:gd name="T17" fmla="*/ 2 h 633"/>
              <a:gd name="T18" fmla="*/ 145 w 478"/>
              <a:gd name="T19" fmla="*/ 7 h 633"/>
              <a:gd name="T20" fmla="*/ 144 w 478"/>
              <a:gd name="T21" fmla="*/ 7 h 633"/>
              <a:gd name="T22" fmla="*/ 98 w 478"/>
              <a:gd name="T23" fmla="*/ 15 h 633"/>
              <a:gd name="T24" fmla="*/ 98 w 478"/>
              <a:gd name="T25" fmla="*/ 15 h 633"/>
              <a:gd name="T26" fmla="*/ 52 w 478"/>
              <a:gd name="T27" fmla="*/ 26 h 633"/>
              <a:gd name="T28" fmla="*/ 51 w 478"/>
              <a:gd name="T29" fmla="*/ 26 h 633"/>
              <a:gd name="T30" fmla="*/ 4 w 478"/>
              <a:gd name="T31" fmla="*/ 39 h 633"/>
              <a:gd name="T32" fmla="*/ 0 w 478"/>
              <a:gd name="T33" fmla="*/ 46 h 633"/>
              <a:gd name="T34" fmla="*/ 0 w 478"/>
              <a:gd name="T35" fmla="*/ 435 h 633"/>
              <a:gd name="T36" fmla="*/ 102 w 478"/>
              <a:gd name="T37" fmla="*/ 553 h 633"/>
              <a:gd name="T38" fmla="*/ 142 w 478"/>
              <a:gd name="T39" fmla="*/ 582 h 633"/>
              <a:gd name="T40" fmla="*/ 142 w 478"/>
              <a:gd name="T41" fmla="*/ 582 h 633"/>
              <a:gd name="T42" fmla="*/ 238 w 478"/>
              <a:gd name="T43" fmla="*/ 633 h 633"/>
              <a:gd name="T44" fmla="*/ 238 w 478"/>
              <a:gd name="T45" fmla="*/ 633 h 633"/>
              <a:gd name="T46" fmla="*/ 239 w 478"/>
              <a:gd name="T47" fmla="*/ 633 h 633"/>
              <a:gd name="T48" fmla="*/ 239 w 478"/>
              <a:gd name="T49" fmla="*/ 633 h 633"/>
              <a:gd name="T50" fmla="*/ 239 w 478"/>
              <a:gd name="T51" fmla="*/ 633 h 633"/>
              <a:gd name="T52" fmla="*/ 239 w 478"/>
              <a:gd name="T53" fmla="*/ 633 h 633"/>
              <a:gd name="T54" fmla="*/ 241 w 478"/>
              <a:gd name="T55" fmla="*/ 633 h 633"/>
              <a:gd name="T56" fmla="*/ 373 w 478"/>
              <a:gd name="T57" fmla="*/ 560 h 633"/>
              <a:gd name="T58" fmla="*/ 478 w 478"/>
              <a:gd name="T59" fmla="*/ 435 h 633"/>
              <a:gd name="T60" fmla="*/ 478 w 478"/>
              <a:gd name="T61" fmla="*/ 46 h 633"/>
              <a:gd name="T62" fmla="*/ 473 w 478"/>
              <a:gd name="T63" fmla="*/ 39 h 633"/>
              <a:gd name="T64" fmla="*/ 199 w 478"/>
              <a:gd name="T65" fmla="*/ 15 h 633"/>
              <a:gd name="T66" fmla="*/ 232 w 478"/>
              <a:gd name="T67" fmla="*/ 14 h 633"/>
              <a:gd name="T68" fmla="*/ 232 w 478"/>
              <a:gd name="T69" fmla="*/ 617 h 633"/>
              <a:gd name="T70" fmla="*/ 200 w 478"/>
              <a:gd name="T71" fmla="*/ 601 h 633"/>
              <a:gd name="T72" fmla="*/ 199 w 478"/>
              <a:gd name="T73" fmla="*/ 15 h 633"/>
              <a:gd name="T74" fmla="*/ 186 w 478"/>
              <a:gd name="T75" fmla="*/ 593 h 633"/>
              <a:gd name="T76" fmla="*/ 153 w 478"/>
              <a:gd name="T77" fmla="*/ 572 h 633"/>
              <a:gd name="T78" fmla="*/ 153 w 478"/>
              <a:gd name="T79" fmla="*/ 20 h 633"/>
              <a:gd name="T80" fmla="*/ 185 w 478"/>
              <a:gd name="T81" fmla="*/ 17 h 633"/>
              <a:gd name="T82" fmla="*/ 186 w 478"/>
              <a:gd name="T83" fmla="*/ 593 h 633"/>
              <a:gd name="T84" fmla="*/ 60 w 478"/>
              <a:gd name="T85" fmla="*/ 38 h 633"/>
              <a:gd name="T86" fmla="*/ 92 w 478"/>
              <a:gd name="T87" fmla="*/ 31 h 633"/>
              <a:gd name="T88" fmla="*/ 93 w 478"/>
              <a:gd name="T89" fmla="*/ 528 h 633"/>
              <a:gd name="T90" fmla="*/ 60 w 478"/>
              <a:gd name="T91" fmla="*/ 500 h 633"/>
              <a:gd name="T92" fmla="*/ 60 w 478"/>
              <a:gd name="T93" fmla="*/ 38 h 633"/>
              <a:gd name="T94" fmla="*/ 14 w 478"/>
              <a:gd name="T95" fmla="*/ 435 h 633"/>
              <a:gd name="T96" fmla="*/ 14 w 478"/>
              <a:gd name="T97" fmla="*/ 51 h 633"/>
              <a:gd name="T98" fmla="*/ 46 w 478"/>
              <a:gd name="T99" fmla="*/ 42 h 633"/>
              <a:gd name="T100" fmla="*/ 46 w 478"/>
              <a:gd name="T101" fmla="*/ 487 h 633"/>
              <a:gd name="T102" fmla="*/ 14 w 478"/>
              <a:gd name="T103" fmla="*/ 435 h 633"/>
              <a:gd name="T104" fmla="*/ 107 w 478"/>
              <a:gd name="T105" fmla="*/ 539 h 633"/>
              <a:gd name="T106" fmla="*/ 106 w 478"/>
              <a:gd name="T107" fmla="*/ 28 h 633"/>
              <a:gd name="T108" fmla="*/ 139 w 478"/>
              <a:gd name="T109" fmla="*/ 22 h 633"/>
              <a:gd name="T110" fmla="*/ 139 w 478"/>
              <a:gd name="T111" fmla="*/ 563 h 633"/>
              <a:gd name="T112" fmla="*/ 111 w 478"/>
              <a:gd name="T113" fmla="*/ 542 h 633"/>
              <a:gd name="T114" fmla="*/ 107 w 478"/>
              <a:gd name="T115" fmla="*/ 539 h 633"/>
              <a:gd name="T116" fmla="*/ 464 w 478"/>
              <a:gd name="T117" fmla="*/ 435 h 633"/>
              <a:gd name="T118" fmla="*/ 246 w 478"/>
              <a:gd name="T119" fmla="*/ 617 h 633"/>
              <a:gd name="T120" fmla="*/ 246 w 478"/>
              <a:gd name="T121" fmla="*/ 14 h 633"/>
              <a:gd name="T122" fmla="*/ 464 w 478"/>
              <a:gd name="T123" fmla="*/ 51 h 633"/>
              <a:gd name="T124" fmla="*/ 464 w 478"/>
              <a:gd name="T125" fmla="*/ 435 h 63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478" h="633">
                <a:moveTo>
                  <a:pt x="473" y="39"/>
                </a:moveTo>
                <a:cubicBezTo>
                  <a:pt x="414" y="21"/>
                  <a:pt x="326" y="0"/>
                  <a:pt x="239" y="0"/>
                </a:cubicBezTo>
                <a:cubicBezTo>
                  <a:pt x="239" y="0"/>
                  <a:pt x="239" y="0"/>
                  <a:pt x="239" y="0"/>
                </a:cubicBezTo>
                <a:cubicBezTo>
                  <a:pt x="239" y="0"/>
                  <a:pt x="239" y="0"/>
                  <a:pt x="239" y="0"/>
                </a:cubicBezTo>
                <a:cubicBezTo>
                  <a:pt x="239" y="0"/>
                  <a:pt x="239" y="0"/>
                  <a:pt x="239" y="0"/>
                </a:cubicBezTo>
                <a:cubicBezTo>
                  <a:pt x="224" y="0"/>
                  <a:pt x="208" y="1"/>
                  <a:pt x="193" y="2"/>
                </a:cubicBezTo>
                <a:cubicBezTo>
                  <a:pt x="193" y="2"/>
                  <a:pt x="192" y="2"/>
                  <a:pt x="192" y="2"/>
                </a:cubicBezTo>
                <a:cubicBezTo>
                  <a:pt x="192" y="2"/>
                  <a:pt x="192" y="2"/>
                  <a:pt x="192" y="2"/>
                </a:cubicBezTo>
                <a:cubicBezTo>
                  <a:pt x="192" y="2"/>
                  <a:pt x="192" y="2"/>
                  <a:pt x="191" y="2"/>
                </a:cubicBezTo>
                <a:cubicBezTo>
                  <a:pt x="176" y="3"/>
                  <a:pt x="160" y="5"/>
                  <a:pt x="145" y="7"/>
                </a:cubicBezTo>
                <a:cubicBezTo>
                  <a:pt x="145" y="7"/>
                  <a:pt x="145" y="7"/>
                  <a:pt x="144" y="7"/>
                </a:cubicBezTo>
                <a:cubicBezTo>
                  <a:pt x="129" y="9"/>
                  <a:pt x="114" y="12"/>
                  <a:pt x="98" y="15"/>
                </a:cubicBezTo>
                <a:cubicBezTo>
                  <a:pt x="98" y="15"/>
                  <a:pt x="98" y="15"/>
                  <a:pt x="98" y="15"/>
                </a:cubicBezTo>
                <a:cubicBezTo>
                  <a:pt x="83" y="18"/>
                  <a:pt x="67" y="22"/>
                  <a:pt x="52" y="26"/>
                </a:cubicBezTo>
                <a:cubicBezTo>
                  <a:pt x="51" y="26"/>
                  <a:pt x="51" y="26"/>
                  <a:pt x="51" y="26"/>
                </a:cubicBezTo>
                <a:cubicBezTo>
                  <a:pt x="36" y="30"/>
                  <a:pt x="20" y="34"/>
                  <a:pt x="4" y="39"/>
                </a:cubicBezTo>
                <a:cubicBezTo>
                  <a:pt x="2" y="40"/>
                  <a:pt x="0" y="43"/>
                  <a:pt x="0" y="46"/>
                </a:cubicBezTo>
                <a:cubicBezTo>
                  <a:pt x="0" y="435"/>
                  <a:pt x="0" y="435"/>
                  <a:pt x="0" y="435"/>
                </a:cubicBezTo>
                <a:cubicBezTo>
                  <a:pt x="0" y="450"/>
                  <a:pt x="13" y="486"/>
                  <a:pt x="102" y="553"/>
                </a:cubicBezTo>
                <a:cubicBezTo>
                  <a:pt x="115" y="563"/>
                  <a:pt x="129" y="573"/>
                  <a:pt x="142" y="582"/>
                </a:cubicBezTo>
                <a:cubicBezTo>
                  <a:pt x="142" y="582"/>
                  <a:pt x="142" y="582"/>
                  <a:pt x="142" y="582"/>
                </a:cubicBezTo>
                <a:cubicBezTo>
                  <a:pt x="182" y="609"/>
                  <a:pt x="220" y="629"/>
                  <a:pt x="238" y="633"/>
                </a:cubicBezTo>
                <a:cubicBezTo>
                  <a:pt x="238" y="633"/>
                  <a:pt x="238" y="633"/>
                  <a:pt x="238" y="633"/>
                </a:cubicBezTo>
                <a:cubicBezTo>
                  <a:pt x="238" y="633"/>
                  <a:pt x="239" y="633"/>
                  <a:pt x="239" y="633"/>
                </a:cubicBezTo>
                <a:cubicBezTo>
                  <a:pt x="239" y="633"/>
                  <a:pt x="239" y="633"/>
                  <a:pt x="239" y="633"/>
                </a:cubicBezTo>
                <a:cubicBezTo>
                  <a:pt x="239" y="633"/>
                  <a:pt x="239" y="633"/>
                  <a:pt x="239" y="633"/>
                </a:cubicBezTo>
                <a:cubicBezTo>
                  <a:pt x="239" y="633"/>
                  <a:pt x="239" y="633"/>
                  <a:pt x="239" y="633"/>
                </a:cubicBezTo>
                <a:cubicBezTo>
                  <a:pt x="240" y="633"/>
                  <a:pt x="240" y="633"/>
                  <a:pt x="241" y="633"/>
                </a:cubicBezTo>
                <a:cubicBezTo>
                  <a:pt x="261" y="629"/>
                  <a:pt x="320" y="598"/>
                  <a:pt x="373" y="560"/>
                </a:cubicBezTo>
                <a:cubicBezTo>
                  <a:pt x="421" y="526"/>
                  <a:pt x="478" y="477"/>
                  <a:pt x="478" y="435"/>
                </a:cubicBezTo>
                <a:cubicBezTo>
                  <a:pt x="478" y="46"/>
                  <a:pt x="478" y="46"/>
                  <a:pt x="478" y="46"/>
                </a:cubicBezTo>
                <a:cubicBezTo>
                  <a:pt x="478" y="43"/>
                  <a:pt x="476" y="40"/>
                  <a:pt x="473" y="39"/>
                </a:cubicBezTo>
                <a:close/>
                <a:moveTo>
                  <a:pt x="199" y="15"/>
                </a:moveTo>
                <a:cubicBezTo>
                  <a:pt x="210" y="15"/>
                  <a:pt x="221" y="14"/>
                  <a:pt x="232" y="14"/>
                </a:cubicBezTo>
                <a:cubicBezTo>
                  <a:pt x="232" y="617"/>
                  <a:pt x="232" y="617"/>
                  <a:pt x="232" y="617"/>
                </a:cubicBezTo>
                <a:cubicBezTo>
                  <a:pt x="224" y="614"/>
                  <a:pt x="213" y="608"/>
                  <a:pt x="200" y="601"/>
                </a:cubicBezTo>
                <a:lnTo>
                  <a:pt x="199" y="15"/>
                </a:lnTo>
                <a:close/>
                <a:moveTo>
                  <a:pt x="186" y="593"/>
                </a:moveTo>
                <a:cubicBezTo>
                  <a:pt x="175" y="587"/>
                  <a:pt x="165" y="580"/>
                  <a:pt x="153" y="572"/>
                </a:cubicBezTo>
                <a:cubicBezTo>
                  <a:pt x="153" y="20"/>
                  <a:pt x="153" y="20"/>
                  <a:pt x="153" y="20"/>
                </a:cubicBezTo>
                <a:cubicBezTo>
                  <a:pt x="164" y="19"/>
                  <a:pt x="175" y="17"/>
                  <a:pt x="185" y="17"/>
                </a:cubicBezTo>
                <a:lnTo>
                  <a:pt x="186" y="593"/>
                </a:lnTo>
                <a:close/>
                <a:moveTo>
                  <a:pt x="60" y="38"/>
                </a:moveTo>
                <a:cubicBezTo>
                  <a:pt x="71" y="35"/>
                  <a:pt x="82" y="33"/>
                  <a:pt x="92" y="31"/>
                </a:cubicBezTo>
                <a:cubicBezTo>
                  <a:pt x="93" y="528"/>
                  <a:pt x="93" y="528"/>
                  <a:pt x="93" y="528"/>
                </a:cubicBezTo>
                <a:cubicBezTo>
                  <a:pt x="81" y="518"/>
                  <a:pt x="70" y="509"/>
                  <a:pt x="60" y="500"/>
                </a:cubicBezTo>
                <a:lnTo>
                  <a:pt x="60" y="38"/>
                </a:lnTo>
                <a:close/>
                <a:moveTo>
                  <a:pt x="14" y="435"/>
                </a:moveTo>
                <a:cubicBezTo>
                  <a:pt x="14" y="51"/>
                  <a:pt x="14" y="51"/>
                  <a:pt x="14" y="51"/>
                </a:cubicBezTo>
                <a:cubicBezTo>
                  <a:pt x="24" y="48"/>
                  <a:pt x="35" y="45"/>
                  <a:pt x="46" y="42"/>
                </a:cubicBezTo>
                <a:cubicBezTo>
                  <a:pt x="46" y="487"/>
                  <a:pt x="46" y="487"/>
                  <a:pt x="46" y="487"/>
                </a:cubicBezTo>
                <a:cubicBezTo>
                  <a:pt x="25" y="465"/>
                  <a:pt x="14" y="447"/>
                  <a:pt x="14" y="435"/>
                </a:cubicBezTo>
                <a:close/>
                <a:moveTo>
                  <a:pt x="107" y="539"/>
                </a:moveTo>
                <a:cubicBezTo>
                  <a:pt x="106" y="28"/>
                  <a:pt x="106" y="28"/>
                  <a:pt x="106" y="28"/>
                </a:cubicBezTo>
                <a:cubicBezTo>
                  <a:pt x="117" y="26"/>
                  <a:pt x="128" y="24"/>
                  <a:pt x="139" y="22"/>
                </a:cubicBezTo>
                <a:cubicBezTo>
                  <a:pt x="139" y="563"/>
                  <a:pt x="139" y="563"/>
                  <a:pt x="139" y="563"/>
                </a:cubicBezTo>
                <a:cubicBezTo>
                  <a:pt x="130" y="556"/>
                  <a:pt x="120" y="549"/>
                  <a:pt x="111" y="542"/>
                </a:cubicBezTo>
                <a:cubicBezTo>
                  <a:pt x="109" y="541"/>
                  <a:pt x="108" y="540"/>
                  <a:pt x="107" y="539"/>
                </a:cubicBezTo>
                <a:close/>
                <a:moveTo>
                  <a:pt x="464" y="435"/>
                </a:moveTo>
                <a:cubicBezTo>
                  <a:pt x="464" y="496"/>
                  <a:pt x="297" y="598"/>
                  <a:pt x="246" y="617"/>
                </a:cubicBezTo>
                <a:cubicBezTo>
                  <a:pt x="246" y="14"/>
                  <a:pt x="246" y="14"/>
                  <a:pt x="246" y="14"/>
                </a:cubicBezTo>
                <a:cubicBezTo>
                  <a:pt x="327" y="15"/>
                  <a:pt x="408" y="34"/>
                  <a:pt x="464" y="51"/>
                </a:cubicBezTo>
                <a:lnTo>
                  <a:pt x="464" y="43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TextBox 40"/>
          <p:cNvSpPr txBox="1"/>
          <p:nvPr/>
        </p:nvSpPr>
        <p:spPr>
          <a:xfrm>
            <a:off x="9934207" y="2156722"/>
            <a:ext cx="177747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id-ID" dirty="0" smtClean="0">
                <a:solidFill>
                  <a:schemeClr val="bg1"/>
                </a:solidFill>
                <a:latin typeface="Bodoni MT Black" panose="02070A03080606020203" pitchFamily="18" charset="0"/>
              </a:rPr>
              <a:t>Power Saving</a:t>
            </a:r>
            <a:endParaRPr lang="id-ID" dirty="0">
              <a:solidFill>
                <a:schemeClr val="bg1"/>
              </a:solidFill>
              <a:latin typeface="Bodoni MT Black" panose="02070A03080606020203" pitchFamily="18" charset="0"/>
            </a:endParaRPr>
          </a:p>
        </p:txBody>
      </p:sp>
      <p:sp>
        <p:nvSpPr>
          <p:cNvPr id="42" name="Rectangle 41"/>
          <p:cNvSpPr/>
          <p:nvPr/>
        </p:nvSpPr>
        <p:spPr>
          <a:xfrm>
            <a:off x="420977" y="2743968"/>
            <a:ext cx="2348895" cy="3446536"/>
          </a:xfrm>
          <a:prstGeom prst="rect">
            <a:avLst/>
          </a:prstGeom>
          <a:solidFill>
            <a:schemeClr val="tx1">
              <a:alpha val="10000"/>
            </a:schemeClr>
          </a:solidFill>
          <a:ln>
            <a:noFill/>
          </a:ln>
          <a:effectLst/>
        </p:spPr>
        <p:style>
          <a:lnRef idx="2">
            <a:schemeClr val="accen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1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243840" tIns="243840" rIns="243840" bIns="243840" numCol="1" spcCol="1270" anchor="t" anchorCtr="0">
            <a:noAutofit/>
          </a:bodyPr>
          <a:lstStyle/>
          <a:p>
            <a:pPr defTabSz="888978">
              <a:lnSpc>
                <a:spcPct val="90000"/>
              </a:lnSpc>
              <a:spcBef>
                <a:spcPct val="0"/>
              </a:spcBef>
              <a:spcAft>
                <a:spcPts val="267"/>
              </a:spcAft>
            </a:pPr>
            <a:endParaRPr lang="en-US" sz="1400" dirty="0">
              <a:solidFill>
                <a:schemeClr val="tx1"/>
              </a:solidFill>
            </a:endParaRPr>
          </a:p>
        </p:txBody>
      </p:sp>
      <p:sp>
        <p:nvSpPr>
          <p:cNvPr id="43" name="Rectangle 42"/>
          <p:cNvSpPr/>
          <p:nvPr/>
        </p:nvSpPr>
        <p:spPr>
          <a:xfrm>
            <a:off x="420977" y="1980312"/>
            <a:ext cx="2348895" cy="757130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hueOff val="0"/>
              <a:satOff val="0"/>
              <a:lumOff val="0"/>
              <a:alphaOff val="0"/>
            </a:schemeClr>
          </a:lnRef>
          <a:fillRef idx="1">
            <a:schemeClr val="accent1">
              <a:hueOff val="0"/>
              <a:satOff val="0"/>
              <a:lumOff val="0"/>
              <a:alphaOff val="0"/>
            </a:schemeClr>
          </a:fillRef>
          <a:effectRef idx="1">
            <a:schemeClr val="accent1">
              <a:hueOff val="0"/>
              <a:satOff val="0"/>
              <a:lumOff val="0"/>
              <a:alphaOff val="0"/>
            </a:schemeClr>
          </a:effectRef>
          <a:fontRef idx="minor">
            <a:schemeClr val="lt1"/>
          </a:fontRef>
        </p:style>
        <p:txBody>
          <a:bodyPr spcFirstLastPara="0" vert="horz" wrap="square" lIns="243840" tIns="121920" rIns="243840" bIns="243840" numCol="1" spcCol="1270" anchor="t" anchorCtr="0">
            <a:spAutoFit/>
          </a:bodyPr>
          <a:lstStyle/>
          <a:p>
            <a:pPr algn="r" defTabSz="888978">
              <a:lnSpc>
                <a:spcPct val="90000"/>
              </a:lnSpc>
              <a:spcBef>
                <a:spcPct val="0"/>
              </a:spcBef>
              <a:spcAft>
                <a:spcPts val="267"/>
              </a:spcAft>
            </a:pPr>
            <a:endParaRPr lang="en-US" sz="2800" dirty="0">
              <a:solidFill>
                <a:srgbClr val="FFFFFF"/>
              </a:solidFill>
            </a:endParaRPr>
          </a:p>
        </p:txBody>
      </p:sp>
      <p:sp>
        <p:nvSpPr>
          <p:cNvPr id="44" name="Rectangle 43"/>
          <p:cNvSpPr/>
          <p:nvPr/>
        </p:nvSpPr>
        <p:spPr>
          <a:xfrm>
            <a:off x="420977" y="3025294"/>
            <a:ext cx="2465294" cy="14098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Lorem ipsum dolor sit amet, consectetur adipiscing elit. </a:t>
            </a:r>
          </a:p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Nullam ligula risus, elementum ut ornare ut, consectetur quis tellus.</a:t>
            </a:r>
            <a:endParaRPr lang="en-US" sz="1400" dirty="0"/>
          </a:p>
        </p:txBody>
      </p:sp>
      <p:sp>
        <p:nvSpPr>
          <p:cNvPr id="45" name="Rectangle 44"/>
          <p:cNvSpPr/>
          <p:nvPr/>
        </p:nvSpPr>
        <p:spPr>
          <a:xfrm>
            <a:off x="420977" y="4554271"/>
            <a:ext cx="2465294" cy="140987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Lorem ipsum dolor sit amet, consectetur adipiscing elit. </a:t>
            </a:r>
          </a:p>
          <a:p>
            <a:pPr marL="171450" indent="-171450">
              <a:lnSpc>
                <a:spcPct val="94000"/>
              </a:lnSpc>
              <a:spcAft>
                <a:spcPts val="800"/>
              </a:spcAft>
              <a:buClr>
                <a:schemeClr val="accent1"/>
              </a:buClr>
              <a:buFont typeface="Arial" panose="020B0604020202020204" pitchFamily="34" charset="0"/>
              <a:buChar char="•"/>
            </a:pPr>
            <a:r>
              <a:rPr lang="en-US" sz="1400"/>
              <a:t>Nullam ligula risus, elementum ut ornare ut, consectetur quis tellus.</a:t>
            </a:r>
            <a:endParaRPr lang="en-US" sz="1400" dirty="0"/>
          </a:p>
        </p:txBody>
      </p:sp>
      <p:sp>
        <p:nvSpPr>
          <p:cNvPr id="46" name="TextBox 45"/>
          <p:cNvSpPr txBox="1"/>
          <p:nvPr/>
        </p:nvSpPr>
        <p:spPr>
          <a:xfrm>
            <a:off x="1059272" y="2174211"/>
            <a:ext cx="1143198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id-ID" dirty="0" smtClean="0">
                <a:solidFill>
                  <a:schemeClr val="bg1"/>
                </a:solidFill>
                <a:latin typeface="Bodoni MT Black" panose="02070A03080606020203" pitchFamily="18" charset="0"/>
              </a:rPr>
              <a:t>Creative</a:t>
            </a:r>
            <a:endParaRPr lang="id-ID" dirty="0">
              <a:solidFill>
                <a:schemeClr val="bg1"/>
              </a:solidFill>
              <a:latin typeface="Bodoni MT Black" panose="02070A03080606020203" pitchFamily="18" charset="0"/>
            </a:endParaRPr>
          </a:p>
        </p:txBody>
      </p:sp>
      <p:sp>
        <p:nvSpPr>
          <p:cNvPr id="47" name="Freeform 39"/>
          <p:cNvSpPr>
            <a:spLocks noEditPoints="1"/>
          </p:cNvSpPr>
          <p:nvPr/>
        </p:nvSpPr>
        <p:spPr bwMode="auto">
          <a:xfrm>
            <a:off x="609117" y="2133870"/>
            <a:ext cx="413714" cy="476182"/>
          </a:xfrm>
          <a:custGeom>
            <a:avLst/>
            <a:gdLst>
              <a:gd name="T0" fmla="*/ 64 w 166"/>
              <a:gd name="T1" fmla="*/ 40 h 214"/>
              <a:gd name="T2" fmla="*/ 32 w 166"/>
              <a:gd name="T3" fmla="*/ 40 h 214"/>
              <a:gd name="T4" fmla="*/ 48 w 166"/>
              <a:gd name="T5" fmla="*/ 36 h 214"/>
              <a:gd name="T6" fmla="*/ 48 w 166"/>
              <a:gd name="T7" fmla="*/ 44 h 214"/>
              <a:gd name="T8" fmla="*/ 48 w 166"/>
              <a:gd name="T9" fmla="*/ 36 h 214"/>
              <a:gd name="T10" fmla="*/ 159 w 166"/>
              <a:gd name="T11" fmla="*/ 91 h 214"/>
              <a:gd name="T12" fmla="*/ 166 w 166"/>
              <a:gd name="T13" fmla="*/ 40 h 214"/>
              <a:gd name="T14" fmla="*/ 0 w 166"/>
              <a:gd name="T15" fmla="*/ 40 h 214"/>
              <a:gd name="T16" fmla="*/ 8 w 166"/>
              <a:gd name="T17" fmla="*/ 90 h 214"/>
              <a:gd name="T18" fmla="*/ 8 w 166"/>
              <a:gd name="T19" fmla="*/ 124 h 214"/>
              <a:gd name="T20" fmla="*/ 0 w 166"/>
              <a:gd name="T21" fmla="*/ 175 h 214"/>
              <a:gd name="T22" fmla="*/ 166 w 166"/>
              <a:gd name="T23" fmla="*/ 175 h 214"/>
              <a:gd name="T24" fmla="*/ 159 w 166"/>
              <a:gd name="T25" fmla="*/ 124 h 214"/>
              <a:gd name="T26" fmla="*/ 5 w 166"/>
              <a:gd name="T27" fmla="*/ 40 h 214"/>
              <a:gd name="T28" fmla="*/ 161 w 166"/>
              <a:gd name="T29" fmla="*/ 40 h 214"/>
              <a:gd name="T30" fmla="*/ 5 w 166"/>
              <a:gd name="T31" fmla="*/ 40 h 214"/>
              <a:gd name="T32" fmla="*/ 123 w 166"/>
              <a:gd name="T33" fmla="*/ 142 h 214"/>
              <a:gd name="T34" fmla="*/ 154 w 166"/>
              <a:gd name="T35" fmla="*/ 128 h 214"/>
              <a:gd name="T36" fmla="*/ 155 w 166"/>
              <a:gd name="T37" fmla="*/ 161 h 214"/>
              <a:gd name="T38" fmla="*/ 83 w 166"/>
              <a:gd name="T39" fmla="*/ 209 h 214"/>
              <a:gd name="T40" fmla="*/ 12 w 166"/>
              <a:gd name="T41" fmla="*/ 160 h 214"/>
              <a:gd name="T42" fmla="*/ 12 w 166"/>
              <a:gd name="T43" fmla="*/ 128 h 214"/>
              <a:gd name="T44" fmla="*/ 44 w 166"/>
              <a:gd name="T45" fmla="*/ 142 h 214"/>
              <a:gd name="T46" fmla="*/ 44 w 166"/>
              <a:gd name="T47" fmla="*/ 137 h 214"/>
              <a:gd name="T48" fmla="*/ 12 w 166"/>
              <a:gd name="T49" fmla="*/ 93 h 214"/>
              <a:gd name="T50" fmla="*/ 12 w 166"/>
              <a:gd name="T51" fmla="*/ 61 h 214"/>
              <a:gd name="T52" fmla="*/ 154 w 166"/>
              <a:gd name="T53" fmla="*/ 61 h 214"/>
              <a:gd name="T54" fmla="*/ 155 w 166"/>
              <a:gd name="T55" fmla="*/ 93 h 214"/>
              <a:gd name="T56" fmla="*/ 122 w 166"/>
              <a:gd name="T57" fmla="*/ 137 h 214"/>
              <a:gd name="T58" fmla="*/ 83 w 166"/>
              <a:gd name="T59" fmla="*/ 101 h 214"/>
              <a:gd name="T60" fmla="*/ 83 w 166"/>
              <a:gd name="T61" fmla="*/ 173 h 214"/>
              <a:gd name="T62" fmla="*/ 83 w 166"/>
              <a:gd name="T63" fmla="*/ 101 h 214"/>
              <a:gd name="T64" fmla="*/ 59 w 166"/>
              <a:gd name="T65" fmla="*/ 144 h 214"/>
              <a:gd name="T66" fmla="*/ 107 w 166"/>
              <a:gd name="T67" fmla="*/ 144 h 21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166" h="214">
                <a:moveTo>
                  <a:pt x="48" y="48"/>
                </a:moveTo>
                <a:cubicBezTo>
                  <a:pt x="57" y="48"/>
                  <a:pt x="64" y="45"/>
                  <a:pt x="64" y="40"/>
                </a:cubicBezTo>
                <a:cubicBezTo>
                  <a:pt x="64" y="35"/>
                  <a:pt x="57" y="31"/>
                  <a:pt x="48" y="31"/>
                </a:cubicBezTo>
                <a:cubicBezTo>
                  <a:pt x="39" y="31"/>
                  <a:pt x="32" y="35"/>
                  <a:pt x="32" y="40"/>
                </a:cubicBezTo>
                <a:cubicBezTo>
                  <a:pt x="32" y="45"/>
                  <a:pt x="39" y="48"/>
                  <a:pt x="48" y="48"/>
                </a:cubicBezTo>
                <a:close/>
                <a:moveTo>
                  <a:pt x="48" y="36"/>
                </a:moveTo>
                <a:cubicBezTo>
                  <a:pt x="55" y="36"/>
                  <a:pt x="59" y="39"/>
                  <a:pt x="59" y="40"/>
                </a:cubicBezTo>
                <a:cubicBezTo>
                  <a:pt x="59" y="41"/>
                  <a:pt x="55" y="44"/>
                  <a:pt x="48" y="44"/>
                </a:cubicBezTo>
                <a:cubicBezTo>
                  <a:pt x="41" y="44"/>
                  <a:pt x="37" y="41"/>
                  <a:pt x="37" y="40"/>
                </a:cubicBezTo>
                <a:cubicBezTo>
                  <a:pt x="37" y="39"/>
                  <a:pt x="41" y="36"/>
                  <a:pt x="48" y="36"/>
                </a:cubicBezTo>
                <a:close/>
                <a:moveTo>
                  <a:pt x="166" y="107"/>
                </a:moveTo>
                <a:cubicBezTo>
                  <a:pt x="166" y="101"/>
                  <a:pt x="163" y="96"/>
                  <a:pt x="159" y="91"/>
                </a:cubicBezTo>
                <a:cubicBezTo>
                  <a:pt x="159" y="56"/>
                  <a:pt x="159" y="56"/>
                  <a:pt x="159" y="56"/>
                </a:cubicBezTo>
                <a:cubicBezTo>
                  <a:pt x="163" y="51"/>
                  <a:pt x="166" y="46"/>
                  <a:pt x="166" y="40"/>
                </a:cubicBezTo>
                <a:cubicBezTo>
                  <a:pt x="166" y="18"/>
                  <a:pt x="130" y="0"/>
                  <a:pt x="83" y="0"/>
                </a:cubicBezTo>
                <a:cubicBezTo>
                  <a:pt x="37" y="0"/>
                  <a:pt x="0" y="18"/>
                  <a:pt x="0" y="40"/>
                </a:cubicBezTo>
                <a:cubicBezTo>
                  <a:pt x="0" y="46"/>
                  <a:pt x="3" y="51"/>
                  <a:pt x="8" y="56"/>
                </a:cubicBezTo>
                <a:cubicBezTo>
                  <a:pt x="8" y="90"/>
                  <a:pt x="8" y="90"/>
                  <a:pt x="8" y="90"/>
                </a:cubicBezTo>
                <a:cubicBezTo>
                  <a:pt x="3" y="95"/>
                  <a:pt x="0" y="101"/>
                  <a:pt x="0" y="107"/>
                </a:cubicBezTo>
                <a:cubicBezTo>
                  <a:pt x="0" y="113"/>
                  <a:pt x="3" y="119"/>
                  <a:pt x="8" y="124"/>
                </a:cubicBezTo>
                <a:cubicBezTo>
                  <a:pt x="8" y="158"/>
                  <a:pt x="8" y="158"/>
                  <a:pt x="8" y="158"/>
                </a:cubicBezTo>
                <a:cubicBezTo>
                  <a:pt x="3" y="163"/>
                  <a:pt x="0" y="169"/>
                  <a:pt x="0" y="175"/>
                </a:cubicBezTo>
                <a:cubicBezTo>
                  <a:pt x="0" y="197"/>
                  <a:pt x="37" y="214"/>
                  <a:pt x="83" y="214"/>
                </a:cubicBezTo>
                <a:cubicBezTo>
                  <a:pt x="130" y="214"/>
                  <a:pt x="166" y="197"/>
                  <a:pt x="166" y="175"/>
                </a:cubicBezTo>
                <a:cubicBezTo>
                  <a:pt x="166" y="169"/>
                  <a:pt x="163" y="163"/>
                  <a:pt x="159" y="158"/>
                </a:cubicBezTo>
                <a:cubicBezTo>
                  <a:pt x="159" y="124"/>
                  <a:pt x="159" y="124"/>
                  <a:pt x="159" y="124"/>
                </a:cubicBezTo>
                <a:cubicBezTo>
                  <a:pt x="163" y="119"/>
                  <a:pt x="166" y="113"/>
                  <a:pt x="166" y="107"/>
                </a:cubicBezTo>
                <a:close/>
                <a:moveTo>
                  <a:pt x="5" y="40"/>
                </a:moveTo>
                <a:cubicBezTo>
                  <a:pt x="5" y="21"/>
                  <a:pt x="41" y="5"/>
                  <a:pt x="83" y="5"/>
                </a:cubicBezTo>
                <a:cubicBezTo>
                  <a:pt x="125" y="5"/>
                  <a:pt x="161" y="21"/>
                  <a:pt x="161" y="40"/>
                </a:cubicBezTo>
                <a:cubicBezTo>
                  <a:pt x="161" y="59"/>
                  <a:pt x="125" y="75"/>
                  <a:pt x="83" y="75"/>
                </a:cubicBezTo>
                <a:cubicBezTo>
                  <a:pt x="41" y="75"/>
                  <a:pt x="5" y="59"/>
                  <a:pt x="5" y="40"/>
                </a:cubicBezTo>
                <a:close/>
                <a:moveTo>
                  <a:pt x="121" y="140"/>
                </a:moveTo>
                <a:cubicBezTo>
                  <a:pt x="121" y="141"/>
                  <a:pt x="122" y="142"/>
                  <a:pt x="123" y="142"/>
                </a:cubicBezTo>
                <a:cubicBezTo>
                  <a:pt x="123" y="142"/>
                  <a:pt x="123" y="142"/>
                  <a:pt x="123" y="142"/>
                </a:cubicBezTo>
                <a:cubicBezTo>
                  <a:pt x="136" y="138"/>
                  <a:pt x="147" y="134"/>
                  <a:pt x="154" y="128"/>
                </a:cubicBezTo>
                <a:cubicBezTo>
                  <a:pt x="154" y="159"/>
                  <a:pt x="154" y="159"/>
                  <a:pt x="154" y="159"/>
                </a:cubicBezTo>
                <a:cubicBezTo>
                  <a:pt x="154" y="160"/>
                  <a:pt x="154" y="160"/>
                  <a:pt x="155" y="161"/>
                </a:cubicBezTo>
                <a:cubicBezTo>
                  <a:pt x="159" y="165"/>
                  <a:pt x="161" y="170"/>
                  <a:pt x="161" y="175"/>
                </a:cubicBezTo>
                <a:cubicBezTo>
                  <a:pt x="161" y="194"/>
                  <a:pt x="125" y="209"/>
                  <a:pt x="83" y="209"/>
                </a:cubicBezTo>
                <a:cubicBezTo>
                  <a:pt x="41" y="209"/>
                  <a:pt x="5" y="194"/>
                  <a:pt x="5" y="175"/>
                </a:cubicBezTo>
                <a:cubicBezTo>
                  <a:pt x="5" y="170"/>
                  <a:pt x="7" y="165"/>
                  <a:pt x="12" y="160"/>
                </a:cubicBezTo>
                <a:cubicBezTo>
                  <a:pt x="12" y="160"/>
                  <a:pt x="12" y="159"/>
                  <a:pt x="12" y="159"/>
                </a:cubicBezTo>
                <a:cubicBezTo>
                  <a:pt x="12" y="128"/>
                  <a:pt x="12" y="128"/>
                  <a:pt x="12" y="128"/>
                </a:cubicBezTo>
                <a:cubicBezTo>
                  <a:pt x="20" y="134"/>
                  <a:pt x="30" y="138"/>
                  <a:pt x="43" y="142"/>
                </a:cubicBezTo>
                <a:cubicBezTo>
                  <a:pt x="43" y="142"/>
                  <a:pt x="43" y="142"/>
                  <a:pt x="44" y="142"/>
                </a:cubicBezTo>
                <a:cubicBezTo>
                  <a:pt x="45" y="142"/>
                  <a:pt x="46" y="141"/>
                  <a:pt x="46" y="140"/>
                </a:cubicBezTo>
                <a:cubicBezTo>
                  <a:pt x="46" y="139"/>
                  <a:pt x="45" y="138"/>
                  <a:pt x="44" y="137"/>
                </a:cubicBezTo>
                <a:cubicBezTo>
                  <a:pt x="20" y="131"/>
                  <a:pt x="5" y="120"/>
                  <a:pt x="5" y="107"/>
                </a:cubicBezTo>
                <a:cubicBezTo>
                  <a:pt x="5" y="102"/>
                  <a:pt x="7" y="97"/>
                  <a:pt x="12" y="93"/>
                </a:cubicBezTo>
                <a:cubicBezTo>
                  <a:pt x="12" y="92"/>
                  <a:pt x="12" y="92"/>
                  <a:pt x="12" y="91"/>
                </a:cubicBezTo>
                <a:cubicBezTo>
                  <a:pt x="12" y="61"/>
                  <a:pt x="12" y="61"/>
                  <a:pt x="12" y="61"/>
                </a:cubicBezTo>
                <a:cubicBezTo>
                  <a:pt x="27" y="72"/>
                  <a:pt x="53" y="79"/>
                  <a:pt x="83" y="79"/>
                </a:cubicBezTo>
                <a:cubicBezTo>
                  <a:pt x="113" y="79"/>
                  <a:pt x="140" y="72"/>
                  <a:pt x="154" y="61"/>
                </a:cubicBezTo>
                <a:cubicBezTo>
                  <a:pt x="154" y="91"/>
                  <a:pt x="154" y="91"/>
                  <a:pt x="154" y="91"/>
                </a:cubicBezTo>
                <a:cubicBezTo>
                  <a:pt x="154" y="92"/>
                  <a:pt x="154" y="93"/>
                  <a:pt x="155" y="93"/>
                </a:cubicBezTo>
                <a:cubicBezTo>
                  <a:pt x="159" y="97"/>
                  <a:pt x="161" y="102"/>
                  <a:pt x="161" y="107"/>
                </a:cubicBezTo>
                <a:cubicBezTo>
                  <a:pt x="161" y="119"/>
                  <a:pt x="146" y="131"/>
                  <a:pt x="122" y="137"/>
                </a:cubicBezTo>
                <a:cubicBezTo>
                  <a:pt x="121" y="138"/>
                  <a:pt x="120" y="139"/>
                  <a:pt x="121" y="140"/>
                </a:cubicBezTo>
                <a:close/>
                <a:moveTo>
                  <a:pt x="83" y="101"/>
                </a:moveTo>
                <a:cubicBezTo>
                  <a:pt x="76" y="101"/>
                  <a:pt x="55" y="130"/>
                  <a:pt x="55" y="144"/>
                </a:cubicBezTo>
                <a:cubicBezTo>
                  <a:pt x="55" y="160"/>
                  <a:pt x="67" y="173"/>
                  <a:pt x="83" y="173"/>
                </a:cubicBezTo>
                <a:cubicBezTo>
                  <a:pt x="99" y="173"/>
                  <a:pt x="111" y="160"/>
                  <a:pt x="111" y="144"/>
                </a:cubicBezTo>
                <a:cubicBezTo>
                  <a:pt x="111" y="130"/>
                  <a:pt x="90" y="101"/>
                  <a:pt x="83" y="101"/>
                </a:cubicBezTo>
                <a:close/>
                <a:moveTo>
                  <a:pt x="83" y="168"/>
                </a:moveTo>
                <a:cubicBezTo>
                  <a:pt x="70" y="168"/>
                  <a:pt x="59" y="157"/>
                  <a:pt x="59" y="144"/>
                </a:cubicBezTo>
                <a:cubicBezTo>
                  <a:pt x="59" y="131"/>
                  <a:pt x="78" y="107"/>
                  <a:pt x="83" y="105"/>
                </a:cubicBezTo>
                <a:cubicBezTo>
                  <a:pt x="88" y="107"/>
                  <a:pt x="107" y="131"/>
                  <a:pt x="107" y="144"/>
                </a:cubicBezTo>
                <a:cubicBezTo>
                  <a:pt x="107" y="157"/>
                  <a:pt x="96" y="168"/>
                  <a:pt x="83" y="168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121920" tIns="60960" rIns="121920" bIns="60960" numCol="1" anchor="t" anchorCtr="0" compatLnSpc="1">
            <a:prstTxWarp prst="textNoShape">
              <a:avLst/>
            </a:prstTxWarp>
          </a:bodyPr>
          <a:lstStyle/>
          <a:p>
            <a:endParaRPr lang="en-US" sz="3200"/>
          </a:p>
        </p:txBody>
      </p:sp>
      <p:sp>
        <p:nvSpPr>
          <p:cNvPr id="48" name="Title 1"/>
          <p:cNvSpPr txBox="1">
            <a:spLocks/>
          </p:cNvSpPr>
          <p:nvPr/>
        </p:nvSpPr>
        <p:spPr>
          <a:xfrm>
            <a:off x="299790" y="415057"/>
            <a:ext cx="2870858" cy="56252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id-ID" dirty="0" smtClean="0">
                <a:latin typeface="Bodoni MT Black" panose="02070A03080606020203" pitchFamily="18" charset="0"/>
              </a:rPr>
              <a:t>Oil Chart</a:t>
            </a:r>
            <a:endParaRPr lang="id-ID" dirty="0">
              <a:latin typeface="Bodoni MT Black" panose="02070A03080606020203" pitchFamily="18" charset="0"/>
            </a:endParaRPr>
          </a:p>
        </p:txBody>
      </p:sp>
      <p:cxnSp>
        <p:nvCxnSpPr>
          <p:cNvPr id="49" name="Straight Connector 48"/>
          <p:cNvCxnSpPr/>
          <p:nvPr/>
        </p:nvCxnSpPr>
        <p:spPr>
          <a:xfrm>
            <a:off x="3486300" y="406541"/>
            <a:ext cx="0" cy="761954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0" name="Text Placeholder 6"/>
          <p:cNvSpPr txBox="1">
            <a:spLocks/>
          </p:cNvSpPr>
          <p:nvPr/>
        </p:nvSpPr>
        <p:spPr bwMode="auto">
          <a:xfrm>
            <a:off x="3580563" y="305850"/>
            <a:ext cx="7075423" cy="90953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</p:spTree>
    <p:extLst>
      <p:ext uri="{BB962C8B-B14F-4D97-AF65-F5344CB8AC3E}">
        <p14:creationId xmlns:p14="http://schemas.microsoft.com/office/powerpoint/2010/main" val="40740931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1" fill="hold" grpId="0" nodeType="withEffect" p14:presetBounceEnd="66667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6667">
                                          <p:cBhvr additive="base">
                                            <p:cTn id="7" dur="9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6667">
                                          <p:cBhvr additive="base">
                                            <p:cTn id="8" dur="9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10" presetClass="entr" presetSubtype="0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11" dur="500"/>
                                            <p:tgtEl>
                                              <p:spTgt spid="3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2" presetID="10" presetClass="entr" presetSubtype="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3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14" dur="300"/>
                                            <p:tgtEl>
                                              <p:spTgt spid="38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5" fill="hold">
                                <p:stCondLst>
                                  <p:cond delay="900"/>
                                </p:stCondLst>
                                <p:childTnLst>
                                  <p:par>
                                    <p:cTn id="16" presetID="10" presetClass="entr" presetSubtype="0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18" dur="500"/>
                                            <p:tgtEl>
                                              <p:spTgt spid="41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1" fill="hold" grpId="0" nodeType="withEffect" p14:presetBounceEnd="66667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66667">
                                          <p:cBhvr additive="base">
                                            <p:cTn id="21" dur="900" fill="hold"/>
                                            <p:tgtEl>
                                              <p:spTgt spid="4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66667">
                                          <p:cBhvr additive="base">
                                            <p:cTn id="22" dur="900" fill="hold"/>
                                            <p:tgtEl>
                                              <p:spTgt spid="4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10" presetClass="entr" presetSubtype="0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25" dur="500"/>
                                            <p:tgtEl>
                                              <p:spTgt spid="4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26" fill="hold">
                                <p:stCondLst>
                                  <p:cond delay="1800"/>
                                </p:stCondLst>
                                <p:childTnLst>
                                  <p:par>
                                    <p:cTn id="27" presetID="10" presetClass="entr" presetSubtype="0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29" dur="500"/>
                                            <p:tgtEl>
                                              <p:spTgt spid="4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4" grpId="0" animBg="1"/>
          <p:bldP spid="35" grpId="0" animBg="1"/>
          <p:bldP spid="38" grpId="0" animBg="1"/>
          <p:bldP spid="41" grpId="0"/>
          <p:bldP spid="42" grpId="0" animBg="1"/>
          <p:bldP spid="43" grpId="0" animBg="1"/>
          <p:bldP spid="46" grpId="0"/>
        </p:bld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9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900" fill="hold"/>
                                            <p:tgtEl>
                                              <p:spTgt spid="3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10" presetClass="entr" presetSubtype="0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11" dur="500"/>
                                            <p:tgtEl>
                                              <p:spTgt spid="3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2" presetID="10" presetClass="entr" presetSubtype="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3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14" dur="300"/>
                                            <p:tgtEl>
                                              <p:spTgt spid="38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15" fill="hold">
                                <p:stCondLst>
                                  <p:cond delay="900"/>
                                </p:stCondLst>
                                <p:childTnLst>
                                  <p:par>
                                    <p:cTn id="16" presetID="10" presetClass="entr" presetSubtype="0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7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18" dur="500"/>
                                            <p:tgtEl>
                                              <p:spTgt spid="41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1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900" fill="hold"/>
                                            <p:tgtEl>
                                              <p:spTgt spid="4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900" fill="hold"/>
                                            <p:tgtEl>
                                              <p:spTgt spid="4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10" presetClass="entr" presetSubtype="0" fill="hold" grpId="0" nodeType="withEffect">
                                      <p:stCondLst>
                                        <p:cond delay="40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25" dur="500"/>
                                            <p:tgtEl>
                                              <p:spTgt spid="4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  <p:par>
                              <p:cTn id="26" fill="hold">
                                <p:stCondLst>
                                  <p:cond delay="1800"/>
                                </p:stCondLst>
                                <p:childTnLst>
                                  <p:par>
                                    <p:cTn id="27" presetID="10" presetClass="entr" presetSubtype="0" fill="hold" grpId="0" nodeType="after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fade">
                                          <p:cBhvr>
                                            <p:cTn id="29" dur="500"/>
                                            <p:tgtEl>
                                              <p:spTgt spid="46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4" grpId="0" animBg="1"/>
          <p:bldP spid="35" grpId="0" animBg="1"/>
          <p:bldP spid="38" grpId="0" animBg="1"/>
          <p:bldP spid="41" grpId="0"/>
          <p:bldP spid="42" grpId="0" animBg="1"/>
          <p:bldP spid="43" grpId="0" animBg="1"/>
          <p:bldP spid="46" grpId="0"/>
        </p:bldLst>
      </p:timing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Group 11"/>
          <p:cNvGrpSpPr/>
          <p:nvPr/>
        </p:nvGrpSpPr>
        <p:grpSpPr>
          <a:xfrm>
            <a:off x="1106103" y="3145160"/>
            <a:ext cx="3476914" cy="3200074"/>
            <a:chOff x="3481282" y="2940973"/>
            <a:chExt cx="4500685" cy="3043701"/>
          </a:xfrm>
        </p:grpSpPr>
        <p:grpSp>
          <p:nvGrpSpPr>
            <p:cNvPr id="13" name="Group 12"/>
            <p:cNvGrpSpPr/>
            <p:nvPr/>
          </p:nvGrpSpPr>
          <p:grpSpPr>
            <a:xfrm>
              <a:off x="3481282" y="4485009"/>
              <a:ext cx="4500685" cy="1499665"/>
              <a:chOff x="6213792" y="4111943"/>
              <a:chExt cx="3403577" cy="818663"/>
            </a:xfrm>
          </p:grpSpPr>
          <p:sp>
            <p:nvSpPr>
              <p:cNvPr id="28" name="Freeform 23"/>
              <p:cNvSpPr>
                <a:spLocks/>
              </p:cNvSpPr>
              <p:nvPr/>
            </p:nvSpPr>
            <p:spPr bwMode="auto">
              <a:xfrm>
                <a:off x="8219270" y="4189034"/>
                <a:ext cx="675076" cy="534136"/>
              </a:xfrm>
              <a:custGeom>
                <a:avLst/>
                <a:gdLst>
                  <a:gd name="T0" fmla="*/ 752 w 752"/>
                  <a:gd name="T1" fmla="*/ 88 h 595"/>
                  <a:gd name="T2" fmla="*/ 752 w 752"/>
                  <a:gd name="T3" fmla="*/ 595 h 595"/>
                  <a:gd name="T4" fmla="*/ 0 w 752"/>
                  <a:gd name="T5" fmla="*/ 395 h 595"/>
                  <a:gd name="T6" fmla="*/ 0 w 752"/>
                  <a:gd name="T7" fmla="*/ 0 h 595"/>
                  <a:gd name="T8" fmla="*/ 752 w 752"/>
                  <a:gd name="T9" fmla="*/ 88 h 5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52" h="595">
                    <a:moveTo>
                      <a:pt x="752" y="88"/>
                    </a:moveTo>
                    <a:lnTo>
                      <a:pt x="752" y="595"/>
                    </a:lnTo>
                    <a:lnTo>
                      <a:pt x="0" y="395"/>
                    </a:lnTo>
                    <a:lnTo>
                      <a:pt x="0" y="0"/>
                    </a:lnTo>
                    <a:lnTo>
                      <a:pt x="752" y="88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9" name="Freeform 24"/>
              <p:cNvSpPr>
                <a:spLocks/>
              </p:cNvSpPr>
              <p:nvPr/>
            </p:nvSpPr>
            <p:spPr bwMode="auto">
              <a:xfrm>
                <a:off x="6929265" y="4194858"/>
                <a:ext cx="1290006" cy="570942"/>
              </a:xfrm>
              <a:custGeom>
                <a:avLst/>
                <a:gdLst>
                  <a:gd name="T0" fmla="*/ 1437 w 1437"/>
                  <a:gd name="T1" fmla="*/ 0 h 636"/>
                  <a:gd name="T2" fmla="*/ 1437 w 1437"/>
                  <a:gd name="T3" fmla="*/ 395 h 636"/>
                  <a:gd name="T4" fmla="*/ 0 w 1437"/>
                  <a:gd name="T5" fmla="*/ 636 h 636"/>
                  <a:gd name="T6" fmla="*/ 0 w 1437"/>
                  <a:gd name="T7" fmla="*/ 129 h 636"/>
                  <a:gd name="T8" fmla="*/ 1437 w 1437"/>
                  <a:gd name="T9" fmla="*/ 0 h 6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37" h="636">
                    <a:moveTo>
                      <a:pt x="1437" y="0"/>
                    </a:moveTo>
                    <a:lnTo>
                      <a:pt x="1437" y="395"/>
                    </a:lnTo>
                    <a:lnTo>
                      <a:pt x="0" y="636"/>
                    </a:lnTo>
                    <a:lnTo>
                      <a:pt x="0" y="129"/>
                    </a:lnTo>
                    <a:lnTo>
                      <a:pt x="1437" y="0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30" name="Freeform 25"/>
              <p:cNvSpPr>
                <a:spLocks/>
              </p:cNvSpPr>
              <p:nvPr/>
            </p:nvSpPr>
            <p:spPr bwMode="auto">
              <a:xfrm>
                <a:off x="6213792" y="4311188"/>
                <a:ext cx="1388754" cy="619418"/>
              </a:xfrm>
              <a:custGeom>
                <a:avLst/>
                <a:gdLst>
                  <a:gd name="T0" fmla="*/ 1547 w 1547"/>
                  <a:gd name="T1" fmla="*/ 183 h 690"/>
                  <a:gd name="T2" fmla="*/ 1547 w 1547"/>
                  <a:gd name="T3" fmla="*/ 690 h 690"/>
                  <a:gd name="T4" fmla="*/ 0 w 1547"/>
                  <a:gd name="T5" fmla="*/ 504 h 690"/>
                  <a:gd name="T6" fmla="*/ 0 w 1547"/>
                  <a:gd name="T7" fmla="*/ 0 h 690"/>
                  <a:gd name="T8" fmla="*/ 1547 w 1547"/>
                  <a:gd name="T9" fmla="*/ 183 h 6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47" h="690">
                    <a:moveTo>
                      <a:pt x="1547" y="183"/>
                    </a:moveTo>
                    <a:lnTo>
                      <a:pt x="1547" y="690"/>
                    </a:lnTo>
                    <a:lnTo>
                      <a:pt x="0" y="504"/>
                    </a:lnTo>
                    <a:lnTo>
                      <a:pt x="0" y="0"/>
                    </a:lnTo>
                    <a:lnTo>
                      <a:pt x="1547" y="183"/>
                    </a:lnTo>
                    <a:close/>
                  </a:path>
                </a:pathLst>
              </a:cu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31" name="Freeform 26"/>
              <p:cNvSpPr>
                <a:spLocks/>
              </p:cNvSpPr>
              <p:nvPr/>
            </p:nvSpPr>
            <p:spPr bwMode="auto">
              <a:xfrm>
                <a:off x="7602546" y="4273023"/>
                <a:ext cx="2005478" cy="653531"/>
              </a:xfrm>
              <a:custGeom>
                <a:avLst/>
                <a:gdLst>
                  <a:gd name="T0" fmla="*/ 2234 w 2234"/>
                  <a:gd name="T1" fmla="*/ 0 h 728"/>
                  <a:gd name="T2" fmla="*/ 2234 w 2234"/>
                  <a:gd name="T3" fmla="*/ 507 h 728"/>
                  <a:gd name="T4" fmla="*/ 0 w 2234"/>
                  <a:gd name="T5" fmla="*/ 728 h 728"/>
                  <a:gd name="T6" fmla="*/ 0 w 2234"/>
                  <a:gd name="T7" fmla="*/ 221 h 728"/>
                  <a:gd name="T8" fmla="*/ 2234 w 2234"/>
                  <a:gd name="T9" fmla="*/ 0 h 7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34" h="728">
                    <a:moveTo>
                      <a:pt x="2234" y="0"/>
                    </a:moveTo>
                    <a:lnTo>
                      <a:pt x="2234" y="507"/>
                    </a:lnTo>
                    <a:lnTo>
                      <a:pt x="0" y="728"/>
                    </a:lnTo>
                    <a:lnTo>
                      <a:pt x="0" y="221"/>
                    </a:lnTo>
                    <a:lnTo>
                      <a:pt x="2234" y="0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32" name="Freeform 27"/>
              <p:cNvSpPr>
                <a:spLocks noEditPoints="1"/>
              </p:cNvSpPr>
              <p:nvPr/>
            </p:nvSpPr>
            <p:spPr bwMode="auto">
              <a:xfrm>
                <a:off x="6223137" y="4111943"/>
                <a:ext cx="3394232" cy="365935"/>
              </a:xfrm>
              <a:custGeom>
                <a:avLst/>
                <a:gdLst>
                  <a:gd name="T0" fmla="*/ 2236 w 3781"/>
                  <a:gd name="T1" fmla="*/ 0 h 405"/>
                  <a:gd name="T2" fmla="*/ 3781 w 3781"/>
                  <a:gd name="T3" fmla="*/ 184 h 405"/>
                  <a:gd name="T4" fmla="*/ 1547 w 3781"/>
                  <a:gd name="T5" fmla="*/ 405 h 405"/>
                  <a:gd name="T6" fmla="*/ 0 w 3781"/>
                  <a:gd name="T7" fmla="*/ 222 h 405"/>
                  <a:gd name="T8" fmla="*/ 2236 w 3781"/>
                  <a:gd name="T9" fmla="*/ 0 h 405"/>
                  <a:gd name="T10" fmla="*/ 797 w 3781"/>
                  <a:gd name="T11" fmla="*/ 222 h 405"/>
                  <a:gd name="T12" fmla="*/ 1550 w 3781"/>
                  <a:gd name="T13" fmla="*/ 312 h 405"/>
                  <a:gd name="T14" fmla="*/ 2986 w 3781"/>
                  <a:gd name="T15" fmla="*/ 181 h 405"/>
                  <a:gd name="T16" fmla="*/ 2234 w 3781"/>
                  <a:gd name="T17" fmla="*/ 93 h 405"/>
                  <a:gd name="T18" fmla="*/ 797 w 3781"/>
                  <a:gd name="T19" fmla="*/ 222 h 4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781" h="405">
                    <a:moveTo>
                      <a:pt x="2236" y="0"/>
                    </a:moveTo>
                    <a:lnTo>
                      <a:pt x="3781" y="184"/>
                    </a:lnTo>
                    <a:lnTo>
                      <a:pt x="1547" y="405"/>
                    </a:lnTo>
                    <a:lnTo>
                      <a:pt x="0" y="222"/>
                    </a:lnTo>
                    <a:lnTo>
                      <a:pt x="2236" y="0"/>
                    </a:lnTo>
                    <a:close/>
                    <a:moveTo>
                      <a:pt x="797" y="222"/>
                    </a:moveTo>
                    <a:lnTo>
                      <a:pt x="1550" y="312"/>
                    </a:lnTo>
                    <a:lnTo>
                      <a:pt x="2986" y="181"/>
                    </a:lnTo>
                    <a:lnTo>
                      <a:pt x="2234" y="93"/>
                    </a:lnTo>
                    <a:lnTo>
                      <a:pt x="797" y="222"/>
                    </a:lnTo>
                    <a:close/>
                  </a:path>
                </a:pathLst>
              </a:custGeom>
              <a:solidFill>
                <a:schemeClr val="accent4">
                  <a:lumMod val="60000"/>
                  <a:lumOff val="40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33" name="Freeform 28"/>
              <p:cNvSpPr>
                <a:spLocks noEditPoints="1"/>
              </p:cNvSpPr>
              <p:nvPr/>
            </p:nvSpPr>
            <p:spPr bwMode="auto">
              <a:xfrm>
                <a:off x="6213792" y="4114590"/>
                <a:ext cx="3394232" cy="363572"/>
              </a:xfrm>
              <a:custGeom>
                <a:avLst/>
                <a:gdLst>
                  <a:gd name="T0" fmla="*/ 2236 w 3781"/>
                  <a:gd name="T1" fmla="*/ 0 h 405"/>
                  <a:gd name="T2" fmla="*/ 3781 w 3781"/>
                  <a:gd name="T3" fmla="*/ 184 h 405"/>
                  <a:gd name="T4" fmla="*/ 1547 w 3781"/>
                  <a:gd name="T5" fmla="*/ 405 h 405"/>
                  <a:gd name="T6" fmla="*/ 0 w 3781"/>
                  <a:gd name="T7" fmla="*/ 222 h 405"/>
                  <a:gd name="T8" fmla="*/ 2236 w 3781"/>
                  <a:gd name="T9" fmla="*/ 0 h 405"/>
                  <a:gd name="T10" fmla="*/ 797 w 3781"/>
                  <a:gd name="T11" fmla="*/ 222 h 405"/>
                  <a:gd name="T12" fmla="*/ 1550 w 3781"/>
                  <a:gd name="T13" fmla="*/ 312 h 405"/>
                  <a:gd name="T14" fmla="*/ 2986 w 3781"/>
                  <a:gd name="T15" fmla="*/ 181 h 405"/>
                  <a:gd name="T16" fmla="*/ 2234 w 3781"/>
                  <a:gd name="T17" fmla="*/ 93 h 405"/>
                  <a:gd name="T18" fmla="*/ 797 w 3781"/>
                  <a:gd name="T19" fmla="*/ 222 h 4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781" h="405">
                    <a:moveTo>
                      <a:pt x="2236" y="0"/>
                    </a:moveTo>
                    <a:lnTo>
                      <a:pt x="3781" y="184"/>
                    </a:lnTo>
                    <a:lnTo>
                      <a:pt x="1547" y="405"/>
                    </a:lnTo>
                    <a:lnTo>
                      <a:pt x="0" y="222"/>
                    </a:lnTo>
                    <a:lnTo>
                      <a:pt x="2236" y="0"/>
                    </a:lnTo>
                    <a:moveTo>
                      <a:pt x="797" y="222"/>
                    </a:moveTo>
                    <a:lnTo>
                      <a:pt x="1550" y="312"/>
                    </a:lnTo>
                    <a:lnTo>
                      <a:pt x="2986" y="181"/>
                    </a:lnTo>
                    <a:lnTo>
                      <a:pt x="2234" y="93"/>
                    </a:lnTo>
                    <a:lnTo>
                      <a:pt x="797" y="222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</p:grpSp>
        <p:grpSp>
          <p:nvGrpSpPr>
            <p:cNvPr id="14" name="Group 13"/>
            <p:cNvGrpSpPr/>
            <p:nvPr/>
          </p:nvGrpSpPr>
          <p:grpSpPr>
            <a:xfrm>
              <a:off x="3944467" y="3712563"/>
              <a:ext cx="3509059" cy="1166636"/>
              <a:chOff x="6213792" y="4114590"/>
              <a:chExt cx="3394232" cy="814592"/>
            </a:xfrm>
          </p:grpSpPr>
          <p:sp>
            <p:nvSpPr>
              <p:cNvPr id="22" name="Freeform 23"/>
              <p:cNvSpPr>
                <a:spLocks/>
              </p:cNvSpPr>
              <p:nvPr/>
            </p:nvSpPr>
            <p:spPr bwMode="auto">
              <a:xfrm>
                <a:off x="8219270" y="4189034"/>
                <a:ext cx="675076" cy="534136"/>
              </a:xfrm>
              <a:custGeom>
                <a:avLst/>
                <a:gdLst>
                  <a:gd name="T0" fmla="*/ 752 w 752"/>
                  <a:gd name="T1" fmla="*/ 88 h 595"/>
                  <a:gd name="T2" fmla="*/ 752 w 752"/>
                  <a:gd name="T3" fmla="*/ 595 h 595"/>
                  <a:gd name="T4" fmla="*/ 0 w 752"/>
                  <a:gd name="T5" fmla="*/ 395 h 595"/>
                  <a:gd name="T6" fmla="*/ 0 w 752"/>
                  <a:gd name="T7" fmla="*/ 0 h 595"/>
                  <a:gd name="T8" fmla="*/ 752 w 752"/>
                  <a:gd name="T9" fmla="*/ 88 h 5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52" h="595">
                    <a:moveTo>
                      <a:pt x="752" y="88"/>
                    </a:moveTo>
                    <a:lnTo>
                      <a:pt x="752" y="595"/>
                    </a:lnTo>
                    <a:lnTo>
                      <a:pt x="0" y="395"/>
                    </a:lnTo>
                    <a:lnTo>
                      <a:pt x="0" y="0"/>
                    </a:lnTo>
                    <a:lnTo>
                      <a:pt x="752" y="88"/>
                    </a:lnTo>
                    <a:close/>
                  </a:path>
                </a:pathLst>
              </a:custGeom>
              <a:solidFill>
                <a:schemeClr val="accent6">
                  <a:lumMod val="75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3" name="Freeform 24"/>
              <p:cNvSpPr>
                <a:spLocks/>
              </p:cNvSpPr>
              <p:nvPr/>
            </p:nvSpPr>
            <p:spPr bwMode="auto">
              <a:xfrm>
                <a:off x="6929265" y="4193960"/>
                <a:ext cx="1290006" cy="570942"/>
              </a:xfrm>
              <a:custGeom>
                <a:avLst/>
                <a:gdLst>
                  <a:gd name="T0" fmla="*/ 1437 w 1437"/>
                  <a:gd name="T1" fmla="*/ 0 h 636"/>
                  <a:gd name="T2" fmla="*/ 1437 w 1437"/>
                  <a:gd name="T3" fmla="*/ 395 h 636"/>
                  <a:gd name="T4" fmla="*/ 0 w 1437"/>
                  <a:gd name="T5" fmla="*/ 636 h 636"/>
                  <a:gd name="T6" fmla="*/ 0 w 1437"/>
                  <a:gd name="T7" fmla="*/ 129 h 636"/>
                  <a:gd name="T8" fmla="*/ 1437 w 1437"/>
                  <a:gd name="T9" fmla="*/ 0 h 6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37" h="636">
                    <a:moveTo>
                      <a:pt x="1437" y="0"/>
                    </a:moveTo>
                    <a:lnTo>
                      <a:pt x="1437" y="395"/>
                    </a:lnTo>
                    <a:lnTo>
                      <a:pt x="0" y="636"/>
                    </a:lnTo>
                    <a:lnTo>
                      <a:pt x="0" y="129"/>
                    </a:lnTo>
                    <a:lnTo>
                      <a:pt x="1437" y="0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4" name="Freeform 25"/>
              <p:cNvSpPr>
                <a:spLocks/>
              </p:cNvSpPr>
              <p:nvPr/>
            </p:nvSpPr>
            <p:spPr bwMode="auto">
              <a:xfrm>
                <a:off x="6213792" y="4300557"/>
                <a:ext cx="1388754" cy="619418"/>
              </a:xfrm>
              <a:custGeom>
                <a:avLst/>
                <a:gdLst>
                  <a:gd name="T0" fmla="*/ 1547 w 1547"/>
                  <a:gd name="T1" fmla="*/ 183 h 690"/>
                  <a:gd name="T2" fmla="*/ 1547 w 1547"/>
                  <a:gd name="T3" fmla="*/ 690 h 690"/>
                  <a:gd name="T4" fmla="*/ 0 w 1547"/>
                  <a:gd name="T5" fmla="*/ 504 h 690"/>
                  <a:gd name="T6" fmla="*/ 0 w 1547"/>
                  <a:gd name="T7" fmla="*/ 0 h 690"/>
                  <a:gd name="T8" fmla="*/ 1547 w 1547"/>
                  <a:gd name="T9" fmla="*/ 183 h 6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47" h="690">
                    <a:moveTo>
                      <a:pt x="1547" y="183"/>
                    </a:moveTo>
                    <a:lnTo>
                      <a:pt x="1547" y="690"/>
                    </a:lnTo>
                    <a:lnTo>
                      <a:pt x="0" y="504"/>
                    </a:lnTo>
                    <a:lnTo>
                      <a:pt x="0" y="0"/>
                    </a:lnTo>
                    <a:lnTo>
                      <a:pt x="1547" y="183"/>
                    </a:lnTo>
                    <a:close/>
                  </a:path>
                </a:pathLst>
              </a:custGeom>
              <a:solidFill>
                <a:schemeClr val="accent6">
                  <a:lumMod val="75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5" name="Freeform 26"/>
              <p:cNvSpPr>
                <a:spLocks/>
              </p:cNvSpPr>
              <p:nvPr/>
            </p:nvSpPr>
            <p:spPr bwMode="auto">
              <a:xfrm>
                <a:off x="7602546" y="4275651"/>
                <a:ext cx="2005478" cy="653531"/>
              </a:xfrm>
              <a:custGeom>
                <a:avLst/>
                <a:gdLst>
                  <a:gd name="T0" fmla="*/ 2234 w 2234"/>
                  <a:gd name="T1" fmla="*/ 0 h 728"/>
                  <a:gd name="T2" fmla="*/ 2234 w 2234"/>
                  <a:gd name="T3" fmla="*/ 507 h 728"/>
                  <a:gd name="T4" fmla="*/ 0 w 2234"/>
                  <a:gd name="T5" fmla="*/ 728 h 728"/>
                  <a:gd name="T6" fmla="*/ 0 w 2234"/>
                  <a:gd name="T7" fmla="*/ 221 h 728"/>
                  <a:gd name="T8" fmla="*/ 2234 w 2234"/>
                  <a:gd name="T9" fmla="*/ 0 h 7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34" h="728">
                    <a:moveTo>
                      <a:pt x="2234" y="0"/>
                    </a:moveTo>
                    <a:lnTo>
                      <a:pt x="2234" y="507"/>
                    </a:lnTo>
                    <a:lnTo>
                      <a:pt x="0" y="728"/>
                    </a:lnTo>
                    <a:lnTo>
                      <a:pt x="0" y="221"/>
                    </a:lnTo>
                    <a:lnTo>
                      <a:pt x="2234" y="0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6" name="Freeform 27"/>
              <p:cNvSpPr>
                <a:spLocks noEditPoints="1"/>
              </p:cNvSpPr>
              <p:nvPr/>
            </p:nvSpPr>
            <p:spPr bwMode="auto">
              <a:xfrm>
                <a:off x="6213792" y="4115351"/>
                <a:ext cx="3394232" cy="363572"/>
              </a:xfrm>
              <a:custGeom>
                <a:avLst/>
                <a:gdLst>
                  <a:gd name="T0" fmla="*/ 2236 w 3781"/>
                  <a:gd name="T1" fmla="*/ 0 h 405"/>
                  <a:gd name="T2" fmla="*/ 3781 w 3781"/>
                  <a:gd name="T3" fmla="*/ 184 h 405"/>
                  <a:gd name="T4" fmla="*/ 1547 w 3781"/>
                  <a:gd name="T5" fmla="*/ 405 h 405"/>
                  <a:gd name="T6" fmla="*/ 0 w 3781"/>
                  <a:gd name="T7" fmla="*/ 222 h 405"/>
                  <a:gd name="T8" fmla="*/ 2236 w 3781"/>
                  <a:gd name="T9" fmla="*/ 0 h 405"/>
                  <a:gd name="T10" fmla="*/ 797 w 3781"/>
                  <a:gd name="T11" fmla="*/ 222 h 405"/>
                  <a:gd name="T12" fmla="*/ 1550 w 3781"/>
                  <a:gd name="T13" fmla="*/ 312 h 405"/>
                  <a:gd name="T14" fmla="*/ 2986 w 3781"/>
                  <a:gd name="T15" fmla="*/ 181 h 405"/>
                  <a:gd name="T16" fmla="*/ 2234 w 3781"/>
                  <a:gd name="T17" fmla="*/ 93 h 405"/>
                  <a:gd name="T18" fmla="*/ 797 w 3781"/>
                  <a:gd name="T19" fmla="*/ 222 h 4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781" h="405">
                    <a:moveTo>
                      <a:pt x="2236" y="0"/>
                    </a:moveTo>
                    <a:lnTo>
                      <a:pt x="3781" y="184"/>
                    </a:lnTo>
                    <a:lnTo>
                      <a:pt x="1547" y="405"/>
                    </a:lnTo>
                    <a:lnTo>
                      <a:pt x="0" y="222"/>
                    </a:lnTo>
                    <a:lnTo>
                      <a:pt x="2236" y="0"/>
                    </a:lnTo>
                    <a:close/>
                    <a:moveTo>
                      <a:pt x="797" y="222"/>
                    </a:moveTo>
                    <a:lnTo>
                      <a:pt x="1550" y="312"/>
                    </a:lnTo>
                    <a:lnTo>
                      <a:pt x="2986" y="181"/>
                    </a:lnTo>
                    <a:lnTo>
                      <a:pt x="2234" y="93"/>
                    </a:lnTo>
                    <a:lnTo>
                      <a:pt x="797" y="222"/>
                    </a:lnTo>
                    <a:close/>
                  </a:path>
                </a:pathLst>
              </a:custGeom>
              <a:solidFill>
                <a:schemeClr val="accent6">
                  <a:lumMod val="60000"/>
                  <a:lumOff val="40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7" name="Freeform 28"/>
              <p:cNvSpPr>
                <a:spLocks noEditPoints="1"/>
              </p:cNvSpPr>
              <p:nvPr/>
            </p:nvSpPr>
            <p:spPr bwMode="auto">
              <a:xfrm>
                <a:off x="6213792" y="4114590"/>
                <a:ext cx="3394232" cy="363572"/>
              </a:xfrm>
              <a:custGeom>
                <a:avLst/>
                <a:gdLst>
                  <a:gd name="T0" fmla="*/ 2236 w 3781"/>
                  <a:gd name="T1" fmla="*/ 0 h 405"/>
                  <a:gd name="T2" fmla="*/ 3781 w 3781"/>
                  <a:gd name="T3" fmla="*/ 184 h 405"/>
                  <a:gd name="T4" fmla="*/ 1547 w 3781"/>
                  <a:gd name="T5" fmla="*/ 405 h 405"/>
                  <a:gd name="T6" fmla="*/ 0 w 3781"/>
                  <a:gd name="T7" fmla="*/ 222 h 405"/>
                  <a:gd name="T8" fmla="*/ 2236 w 3781"/>
                  <a:gd name="T9" fmla="*/ 0 h 405"/>
                  <a:gd name="T10" fmla="*/ 797 w 3781"/>
                  <a:gd name="T11" fmla="*/ 222 h 405"/>
                  <a:gd name="T12" fmla="*/ 1550 w 3781"/>
                  <a:gd name="T13" fmla="*/ 312 h 405"/>
                  <a:gd name="T14" fmla="*/ 2986 w 3781"/>
                  <a:gd name="T15" fmla="*/ 181 h 405"/>
                  <a:gd name="T16" fmla="*/ 2234 w 3781"/>
                  <a:gd name="T17" fmla="*/ 93 h 405"/>
                  <a:gd name="T18" fmla="*/ 797 w 3781"/>
                  <a:gd name="T19" fmla="*/ 222 h 4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781" h="405">
                    <a:moveTo>
                      <a:pt x="2236" y="0"/>
                    </a:moveTo>
                    <a:lnTo>
                      <a:pt x="3781" y="184"/>
                    </a:lnTo>
                    <a:lnTo>
                      <a:pt x="1547" y="405"/>
                    </a:lnTo>
                    <a:lnTo>
                      <a:pt x="0" y="222"/>
                    </a:lnTo>
                    <a:lnTo>
                      <a:pt x="2236" y="0"/>
                    </a:lnTo>
                    <a:moveTo>
                      <a:pt x="797" y="222"/>
                    </a:moveTo>
                    <a:lnTo>
                      <a:pt x="1550" y="312"/>
                    </a:lnTo>
                    <a:lnTo>
                      <a:pt x="2986" y="181"/>
                    </a:lnTo>
                    <a:lnTo>
                      <a:pt x="2234" y="93"/>
                    </a:lnTo>
                    <a:lnTo>
                      <a:pt x="797" y="222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</p:grpSp>
        <p:grpSp>
          <p:nvGrpSpPr>
            <p:cNvPr id="15" name="Group 14"/>
            <p:cNvGrpSpPr/>
            <p:nvPr/>
          </p:nvGrpSpPr>
          <p:grpSpPr>
            <a:xfrm>
              <a:off x="4172235" y="2940973"/>
              <a:ext cx="3106424" cy="1034579"/>
              <a:chOff x="6213792" y="4114590"/>
              <a:chExt cx="3394232" cy="816016"/>
            </a:xfrm>
          </p:grpSpPr>
          <p:sp>
            <p:nvSpPr>
              <p:cNvPr id="16" name="Freeform 23"/>
              <p:cNvSpPr>
                <a:spLocks/>
              </p:cNvSpPr>
              <p:nvPr/>
            </p:nvSpPr>
            <p:spPr bwMode="auto">
              <a:xfrm>
                <a:off x="8219270" y="4189034"/>
                <a:ext cx="675076" cy="534136"/>
              </a:xfrm>
              <a:custGeom>
                <a:avLst/>
                <a:gdLst>
                  <a:gd name="T0" fmla="*/ 752 w 752"/>
                  <a:gd name="T1" fmla="*/ 88 h 595"/>
                  <a:gd name="T2" fmla="*/ 752 w 752"/>
                  <a:gd name="T3" fmla="*/ 595 h 595"/>
                  <a:gd name="T4" fmla="*/ 0 w 752"/>
                  <a:gd name="T5" fmla="*/ 395 h 595"/>
                  <a:gd name="T6" fmla="*/ 0 w 752"/>
                  <a:gd name="T7" fmla="*/ 0 h 595"/>
                  <a:gd name="T8" fmla="*/ 752 w 752"/>
                  <a:gd name="T9" fmla="*/ 88 h 5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52" h="595">
                    <a:moveTo>
                      <a:pt x="752" y="88"/>
                    </a:moveTo>
                    <a:lnTo>
                      <a:pt x="752" y="595"/>
                    </a:lnTo>
                    <a:lnTo>
                      <a:pt x="0" y="395"/>
                    </a:lnTo>
                    <a:lnTo>
                      <a:pt x="0" y="0"/>
                    </a:lnTo>
                    <a:lnTo>
                      <a:pt x="752" y="88"/>
                    </a:lnTo>
                    <a:close/>
                  </a:path>
                </a:pathLst>
              </a:custGeom>
              <a:solidFill>
                <a:schemeClr val="accent5">
                  <a:lumMod val="50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17" name="Freeform 24"/>
              <p:cNvSpPr>
                <a:spLocks/>
              </p:cNvSpPr>
              <p:nvPr/>
            </p:nvSpPr>
            <p:spPr bwMode="auto">
              <a:xfrm>
                <a:off x="6929265" y="4193426"/>
                <a:ext cx="1290006" cy="570942"/>
              </a:xfrm>
              <a:custGeom>
                <a:avLst/>
                <a:gdLst>
                  <a:gd name="T0" fmla="*/ 1437 w 1437"/>
                  <a:gd name="T1" fmla="*/ 0 h 636"/>
                  <a:gd name="T2" fmla="*/ 1437 w 1437"/>
                  <a:gd name="T3" fmla="*/ 395 h 636"/>
                  <a:gd name="T4" fmla="*/ 0 w 1437"/>
                  <a:gd name="T5" fmla="*/ 636 h 636"/>
                  <a:gd name="T6" fmla="*/ 0 w 1437"/>
                  <a:gd name="T7" fmla="*/ 129 h 636"/>
                  <a:gd name="T8" fmla="*/ 1437 w 1437"/>
                  <a:gd name="T9" fmla="*/ 0 h 6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37" h="636">
                    <a:moveTo>
                      <a:pt x="1437" y="0"/>
                    </a:moveTo>
                    <a:lnTo>
                      <a:pt x="1437" y="395"/>
                    </a:lnTo>
                    <a:lnTo>
                      <a:pt x="0" y="636"/>
                    </a:lnTo>
                    <a:lnTo>
                      <a:pt x="0" y="129"/>
                    </a:lnTo>
                    <a:lnTo>
                      <a:pt x="1437" y="0"/>
                    </a:lnTo>
                    <a:close/>
                  </a:path>
                </a:pathLst>
              </a:custGeom>
              <a:solidFill>
                <a:schemeClr val="accent5">
                  <a:lumMod val="75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18" name="Freeform 25"/>
              <p:cNvSpPr>
                <a:spLocks/>
              </p:cNvSpPr>
              <p:nvPr/>
            </p:nvSpPr>
            <p:spPr bwMode="auto">
              <a:xfrm>
                <a:off x="6213792" y="4311188"/>
                <a:ext cx="1388754" cy="619418"/>
              </a:xfrm>
              <a:custGeom>
                <a:avLst/>
                <a:gdLst>
                  <a:gd name="T0" fmla="*/ 1547 w 1547"/>
                  <a:gd name="T1" fmla="*/ 183 h 690"/>
                  <a:gd name="T2" fmla="*/ 1547 w 1547"/>
                  <a:gd name="T3" fmla="*/ 690 h 690"/>
                  <a:gd name="T4" fmla="*/ 0 w 1547"/>
                  <a:gd name="T5" fmla="*/ 504 h 690"/>
                  <a:gd name="T6" fmla="*/ 0 w 1547"/>
                  <a:gd name="T7" fmla="*/ 0 h 690"/>
                  <a:gd name="T8" fmla="*/ 1547 w 1547"/>
                  <a:gd name="T9" fmla="*/ 183 h 6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47" h="690">
                    <a:moveTo>
                      <a:pt x="1547" y="183"/>
                    </a:moveTo>
                    <a:lnTo>
                      <a:pt x="1547" y="690"/>
                    </a:lnTo>
                    <a:lnTo>
                      <a:pt x="0" y="504"/>
                    </a:lnTo>
                    <a:lnTo>
                      <a:pt x="0" y="0"/>
                    </a:lnTo>
                    <a:lnTo>
                      <a:pt x="1547" y="183"/>
                    </a:lnTo>
                    <a:close/>
                  </a:path>
                </a:pathLst>
              </a:custGeom>
              <a:solidFill>
                <a:schemeClr val="accent5">
                  <a:lumMod val="75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19" name="Freeform 26"/>
              <p:cNvSpPr>
                <a:spLocks/>
              </p:cNvSpPr>
              <p:nvPr/>
            </p:nvSpPr>
            <p:spPr bwMode="auto">
              <a:xfrm>
                <a:off x="7602546" y="4275117"/>
                <a:ext cx="2005478" cy="653531"/>
              </a:xfrm>
              <a:custGeom>
                <a:avLst/>
                <a:gdLst>
                  <a:gd name="T0" fmla="*/ 2234 w 2234"/>
                  <a:gd name="T1" fmla="*/ 0 h 728"/>
                  <a:gd name="T2" fmla="*/ 2234 w 2234"/>
                  <a:gd name="T3" fmla="*/ 507 h 728"/>
                  <a:gd name="T4" fmla="*/ 0 w 2234"/>
                  <a:gd name="T5" fmla="*/ 728 h 728"/>
                  <a:gd name="T6" fmla="*/ 0 w 2234"/>
                  <a:gd name="T7" fmla="*/ 221 h 728"/>
                  <a:gd name="T8" fmla="*/ 2234 w 2234"/>
                  <a:gd name="T9" fmla="*/ 0 h 7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34" h="728">
                    <a:moveTo>
                      <a:pt x="2234" y="0"/>
                    </a:moveTo>
                    <a:lnTo>
                      <a:pt x="2234" y="507"/>
                    </a:lnTo>
                    <a:lnTo>
                      <a:pt x="0" y="728"/>
                    </a:lnTo>
                    <a:lnTo>
                      <a:pt x="0" y="221"/>
                    </a:lnTo>
                    <a:lnTo>
                      <a:pt x="2234" y="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0" name="Freeform 27"/>
              <p:cNvSpPr>
                <a:spLocks noEditPoints="1"/>
              </p:cNvSpPr>
              <p:nvPr/>
            </p:nvSpPr>
            <p:spPr bwMode="auto">
              <a:xfrm>
                <a:off x="6213792" y="4114590"/>
                <a:ext cx="3394232" cy="363572"/>
              </a:xfrm>
              <a:custGeom>
                <a:avLst/>
                <a:gdLst>
                  <a:gd name="T0" fmla="*/ 2236 w 3781"/>
                  <a:gd name="T1" fmla="*/ 0 h 405"/>
                  <a:gd name="T2" fmla="*/ 3781 w 3781"/>
                  <a:gd name="T3" fmla="*/ 184 h 405"/>
                  <a:gd name="T4" fmla="*/ 1547 w 3781"/>
                  <a:gd name="T5" fmla="*/ 405 h 405"/>
                  <a:gd name="T6" fmla="*/ 0 w 3781"/>
                  <a:gd name="T7" fmla="*/ 222 h 405"/>
                  <a:gd name="T8" fmla="*/ 2236 w 3781"/>
                  <a:gd name="T9" fmla="*/ 0 h 405"/>
                  <a:gd name="T10" fmla="*/ 797 w 3781"/>
                  <a:gd name="T11" fmla="*/ 222 h 405"/>
                  <a:gd name="T12" fmla="*/ 1550 w 3781"/>
                  <a:gd name="T13" fmla="*/ 312 h 405"/>
                  <a:gd name="T14" fmla="*/ 2986 w 3781"/>
                  <a:gd name="T15" fmla="*/ 181 h 405"/>
                  <a:gd name="T16" fmla="*/ 2234 w 3781"/>
                  <a:gd name="T17" fmla="*/ 93 h 405"/>
                  <a:gd name="T18" fmla="*/ 797 w 3781"/>
                  <a:gd name="T19" fmla="*/ 222 h 4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781" h="405">
                    <a:moveTo>
                      <a:pt x="2236" y="0"/>
                    </a:moveTo>
                    <a:lnTo>
                      <a:pt x="3781" y="184"/>
                    </a:lnTo>
                    <a:lnTo>
                      <a:pt x="1547" y="405"/>
                    </a:lnTo>
                    <a:lnTo>
                      <a:pt x="0" y="222"/>
                    </a:lnTo>
                    <a:lnTo>
                      <a:pt x="2236" y="0"/>
                    </a:lnTo>
                    <a:close/>
                    <a:moveTo>
                      <a:pt x="797" y="222"/>
                    </a:moveTo>
                    <a:lnTo>
                      <a:pt x="1550" y="312"/>
                    </a:lnTo>
                    <a:lnTo>
                      <a:pt x="2986" y="181"/>
                    </a:lnTo>
                    <a:lnTo>
                      <a:pt x="2234" y="93"/>
                    </a:lnTo>
                    <a:lnTo>
                      <a:pt x="797" y="222"/>
                    </a:lnTo>
                    <a:close/>
                  </a:path>
                </a:pathLst>
              </a:custGeom>
              <a:solidFill>
                <a:schemeClr val="accent5">
                  <a:lumMod val="60000"/>
                  <a:lumOff val="40000"/>
                </a:schemeClr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  <p:sp>
            <p:nvSpPr>
              <p:cNvPr id="21" name="Freeform 28"/>
              <p:cNvSpPr>
                <a:spLocks noEditPoints="1"/>
              </p:cNvSpPr>
              <p:nvPr/>
            </p:nvSpPr>
            <p:spPr bwMode="auto">
              <a:xfrm>
                <a:off x="6213792" y="4114590"/>
                <a:ext cx="3394232" cy="363572"/>
              </a:xfrm>
              <a:custGeom>
                <a:avLst/>
                <a:gdLst>
                  <a:gd name="T0" fmla="*/ 2236 w 3781"/>
                  <a:gd name="T1" fmla="*/ 0 h 405"/>
                  <a:gd name="T2" fmla="*/ 3781 w 3781"/>
                  <a:gd name="T3" fmla="*/ 184 h 405"/>
                  <a:gd name="T4" fmla="*/ 1547 w 3781"/>
                  <a:gd name="T5" fmla="*/ 405 h 405"/>
                  <a:gd name="T6" fmla="*/ 0 w 3781"/>
                  <a:gd name="T7" fmla="*/ 222 h 405"/>
                  <a:gd name="T8" fmla="*/ 2236 w 3781"/>
                  <a:gd name="T9" fmla="*/ 0 h 405"/>
                  <a:gd name="T10" fmla="*/ 797 w 3781"/>
                  <a:gd name="T11" fmla="*/ 222 h 405"/>
                  <a:gd name="T12" fmla="*/ 1550 w 3781"/>
                  <a:gd name="T13" fmla="*/ 312 h 405"/>
                  <a:gd name="T14" fmla="*/ 2986 w 3781"/>
                  <a:gd name="T15" fmla="*/ 181 h 405"/>
                  <a:gd name="T16" fmla="*/ 2234 w 3781"/>
                  <a:gd name="T17" fmla="*/ 93 h 405"/>
                  <a:gd name="T18" fmla="*/ 797 w 3781"/>
                  <a:gd name="T19" fmla="*/ 222 h 4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781" h="405">
                    <a:moveTo>
                      <a:pt x="2236" y="0"/>
                    </a:moveTo>
                    <a:lnTo>
                      <a:pt x="3781" y="184"/>
                    </a:lnTo>
                    <a:lnTo>
                      <a:pt x="1547" y="405"/>
                    </a:lnTo>
                    <a:lnTo>
                      <a:pt x="0" y="222"/>
                    </a:lnTo>
                    <a:lnTo>
                      <a:pt x="2236" y="0"/>
                    </a:lnTo>
                    <a:moveTo>
                      <a:pt x="797" y="222"/>
                    </a:moveTo>
                    <a:lnTo>
                      <a:pt x="1550" y="312"/>
                    </a:lnTo>
                    <a:lnTo>
                      <a:pt x="2986" y="181"/>
                    </a:lnTo>
                    <a:lnTo>
                      <a:pt x="2234" y="93"/>
                    </a:lnTo>
                    <a:lnTo>
                      <a:pt x="797" y="222"/>
                    </a:lnTo>
                  </a:path>
                </a:pathLst>
              </a:cu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351"/>
              </a:p>
            </p:txBody>
          </p:sp>
        </p:grpSp>
      </p:grpSp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grpSp>
        <p:nvGrpSpPr>
          <p:cNvPr id="3" name="Group 2"/>
          <p:cNvGrpSpPr/>
          <p:nvPr/>
        </p:nvGrpSpPr>
        <p:grpSpPr>
          <a:xfrm>
            <a:off x="3649796" y="1871342"/>
            <a:ext cx="2661280" cy="1550353"/>
            <a:chOff x="3770981" y="1105826"/>
            <a:chExt cx="2661280" cy="1550353"/>
          </a:xfrm>
        </p:grpSpPr>
        <p:sp>
          <p:nvSpPr>
            <p:cNvPr id="34" name="Freeform 92"/>
            <p:cNvSpPr>
              <a:spLocks/>
            </p:cNvSpPr>
            <p:nvPr/>
          </p:nvSpPr>
          <p:spPr bwMode="auto">
            <a:xfrm>
              <a:off x="3770981" y="1451900"/>
              <a:ext cx="1952625" cy="1204279"/>
            </a:xfrm>
            <a:custGeom>
              <a:avLst/>
              <a:gdLst>
                <a:gd name="T0" fmla="*/ 518 w 518"/>
                <a:gd name="T1" fmla="*/ 0 h 475"/>
                <a:gd name="T2" fmla="*/ 6 w 518"/>
                <a:gd name="T3" fmla="*/ 0 h 475"/>
                <a:gd name="T4" fmla="*/ 6 w 518"/>
                <a:gd name="T5" fmla="*/ 458 h 475"/>
                <a:gd name="T6" fmla="*/ 0 w 518"/>
                <a:gd name="T7" fmla="*/ 466 h 475"/>
                <a:gd name="T8" fmla="*/ 9 w 518"/>
                <a:gd name="T9" fmla="*/ 475 h 475"/>
                <a:gd name="T10" fmla="*/ 17 w 518"/>
                <a:gd name="T11" fmla="*/ 466 h 475"/>
                <a:gd name="T12" fmla="*/ 11 w 518"/>
                <a:gd name="T13" fmla="*/ 458 h 475"/>
                <a:gd name="T14" fmla="*/ 11 w 518"/>
                <a:gd name="T15" fmla="*/ 5 h 475"/>
                <a:gd name="T16" fmla="*/ 518 w 518"/>
                <a:gd name="T17" fmla="*/ 5 h 475"/>
                <a:gd name="T18" fmla="*/ 518 w 518"/>
                <a:gd name="T19" fmla="*/ 0 h 4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18" h="475">
                  <a:moveTo>
                    <a:pt x="5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6" y="458"/>
                    <a:pt x="6" y="458"/>
                    <a:pt x="6" y="458"/>
                  </a:cubicBezTo>
                  <a:cubicBezTo>
                    <a:pt x="3" y="459"/>
                    <a:pt x="0" y="463"/>
                    <a:pt x="0" y="466"/>
                  </a:cubicBezTo>
                  <a:cubicBezTo>
                    <a:pt x="0" y="471"/>
                    <a:pt x="4" y="475"/>
                    <a:pt x="9" y="475"/>
                  </a:cubicBezTo>
                  <a:cubicBezTo>
                    <a:pt x="13" y="475"/>
                    <a:pt x="17" y="471"/>
                    <a:pt x="17" y="466"/>
                  </a:cubicBezTo>
                  <a:cubicBezTo>
                    <a:pt x="17" y="462"/>
                    <a:pt x="15" y="459"/>
                    <a:pt x="11" y="458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518" y="5"/>
                    <a:pt x="518" y="5"/>
                    <a:pt x="518" y="5"/>
                  </a:cubicBezTo>
                  <a:cubicBezTo>
                    <a:pt x="518" y="0"/>
                    <a:pt x="518" y="0"/>
                    <a:pt x="518" y="0"/>
                  </a:cubicBezTo>
                </a:path>
              </a:pathLst>
            </a:custGeom>
            <a:solidFill>
              <a:schemeClr val="bg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5" name="Text Placeholder 5"/>
            <p:cNvSpPr txBox="1">
              <a:spLocks/>
            </p:cNvSpPr>
            <p:nvPr/>
          </p:nvSpPr>
          <p:spPr>
            <a:xfrm>
              <a:off x="4371942" y="1441454"/>
              <a:ext cx="2060319" cy="819460"/>
            </a:xfrm>
            <a:prstGeom prst="rect">
              <a:avLst/>
            </a:prstGeom>
          </p:spPr>
          <p:txBody>
            <a:bodyPr vert="horz" lIns="91440" tIns="45720" rIns="91440" bIns="45720" rtlCol="0">
              <a:normAutofit/>
            </a:bodyPr>
            <a:lstStyle>
              <a:lvl1pPr marL="0" indent="0" algn="ctr" defTabSz="914400" rtl="0" eaLnBrk="1" latinLnBrk="0" hangingPunct="1">
                <a:lnSpc>
                  <a:spcPct val="86000"/>
                </a:lnSpc>
                <a:spcBef>
                  <a:spcPts val="0"/>
                </a:spcBef>
                <a:buFont typeface="Arial" panose="020B0604020202020204" pitchFamily="34" charset="0"/>
                <a:buNone/>
                <a:defRPr sz="1600" kern="1200" baseline="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10000"/>
                </a:lnSpc>
              </a:pPr>
              <a:r>
                <a:rPr lang="en-US" sz="100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Lorem ipsum dolor sit </a:t>
              </a:r>
              <a:r>
                <a:rPr lang="id-ID" sz="100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dudu </a:t>
              </a:r>
              <a:r>
                <a:rPr lang="en-US" sz="100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amet, consectetur adipiscing elit. </a:t>
              </a:r>
              <a:endParaRPr lang="id-ID" sz="10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36" name="TextBox 35"/>
            <p:cNvSpPr txBox="1"/>
            <p:nvPr/>
          </p:nvSpPr>
          <p:spPr>
            <a:xfrm>
              <a:off x="4336426" y="1105826"/>
              <a:ext cx="1500732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mtClean="0">
                  <a:latin typeface="Bodoni MT Black" panose="02070A03080606020203" pitchFamily="18" charset="0"/>
                </a:rPr>
                <a:t>Technology</a:t>
              </a:r>
              <a:endParaRPr lang="id-ID" dirty="0">
                <a:latin typeface="Bodoni MT Black" panose="02070A03080606020203" pitchFamily="18" charset="0"/>
              </a:endParaRPr>
            </a:p>
          </p:txBody>
        </p:sp>
      </p:grpSp>
      <p:grpSp>
        <p:nvGrpSpPr>
          <p:cNvPr id="4" name="Group 3"/>
          <p:cNvGrpSpPr/>
          <p:nvPr/>
        </p:nvGrpSpPr>
        <p:grpSpPr>
          <a:xfrm>
            <a:off x="3886699" y="3191902"/>
            <a:ext cx="2986537" cy="1193877"/>
            <a:chOff x="4007884" y="2426386"/>
            <a:chExt cx="2986537" cy="1193877"/>
          </a:xfrm>
        </p:grpSpPr>
        <p:sp>
          <p:nvSpPr>
            <p:cNvPr id="37" name="Freeform 92"/>
            <p:cNvSpPr>
              <a:spLocks/>
            </p:cNvSpPr>
            <p:nvPr/>
          </p:nvSpPr>
          <p:spPr bwMode="auto">
            <a:xfrm>
              <a:off x="4007884" y="2779186"/>
              <a:ext cx="2539928" cy="667630"/>
            </a:xfrm>
            <a:custGeom>
              <a:avLst/>
              <a:gdLst>
                <a:gd name="T0" fmla="*/ 518 w 518"/>
                <a:gd name="T1" fmla="*/ 0 h 475"/>
                <a:gd name="T2" fmla="*/ 6 w 518"/>
                <a:gd name="T3" fmla="*/ 0 h 475"/>
                <a:gd name="T4" fmla="*/ 6 w 518"/>
                <a:gd name="T5" fmla="*/ 458 h 475"/>
                <a:gd name="T6" fmla="*/ 0 w 518"/>
                <a:gd name="T7" fmla="*/ 466 h 475"/>
                <a:gd name="T8" fmla="*/ 9 w 518"/>
                <a:gd name="T9" fmla="*/ 475 h 475"/>
                <a:gd name="T10" fmla="*/ 17 w 518"/>
                <a:gd name="T11" fmla="*/ 466 h 475"/>
                <a:gd name="T12" fmla="*/ 11 w 518"/>
                <a:gd name="T13" fmla="*/ 458 h 475"/>
                <a:gd name="T14" fmla="*/ 11 w 518"/>
                <a:gd name="T15" fmla="*/ 5 h 475"/>
                <a:gd name="T16" fmla="*/ 518 w 518"/>
                <a:gd name="T17" fmla="*/ 5 h 475"/>
                <a:gd name="T18" fmla="*/ 518 w 518"/>
                <a:gd name="T19" fmla="*/ 0 h 4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18" h="475">
                  <a:moveTo>
                    <a:pt x="5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6" y="458"/>
                    <a:pt x="6" y="458"/>
                    <a:pt x="6" y="458"/>
                  </a:cubicBezTo>
                  <a:cubicBezTo>
                    <a:pt x="3" y="459"/>
                    <a:pt x="0" y="463"/>
                    <a:pt x="0" y="466"/>
                  </a:cubicBezTo>
                  <a:cubicBezTo>
                    <a:pt x="0" y="471"/>
                    <a:pt x="4" y="475"/>
                    <a:pt x="9" y="475"/>
                  </a:cubicBezTo>
                  <a:cubicBezTo>
                    <a:pt x="13" y="475"/>
                    <a:pt x="17" y="471"/>
                    <a:pt x="17" y="466"/>
                  </a:cubicBezTo>
                  <a:cubicBezTo>
                    <a:pt x="17" y="462"/>
                    <a:pt x="15" y="459"/>
                    <a:pt x="11" y="458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518" y="5"/>
                    <a:pt x="518" y="5"/>
                    <a:pt x="518" y="5"/>
                  </a:cubicBezTo>
                  <a:cubicBezTo>
                    <a:pt x="518" y="0"/>
                    <a:pt x="518" y="0"/>
                    <a:pt x="518" y="0"/>
                  </a:cubicBezTo>
                </a:path>
              </a:pathLst>
            </a:custGeom>
            <a:solidFill>
              <a:schemeClr val="bg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8" name="Text Placeholder 5"/>
            <p:cNvSpPr txBox="1">
              <a:spLocks/>
            </p:cNvSpPr>
            <p:nvPr/>
          </p:nvSpPr>
          <p:spPr>
            <a:xfrm>
              <a:off x="4934102" y="2800803"/>
              <a:ext cx="2060319" cy="819460"/>
            </a:xfrm>
            <a:prstGeom prst="rect">
              <a:avLst/>
            </a:prstGeom>
          </p:spPr>
          <p:txBody>
            <a:bodyPr vert="horz" lIns="91440" tIns="45720" rIns="91440" bIns="45720" rtlCol="0">
              <a:normAutofit/>
            </a:bodyPr>
            <a:lstStyle>
              <a:lvl1pPr marL="0" indent="0" algn="ctr" defTabSz="914400" rtl="0" eaLnBrk="1" latinLnBrk="0" hangingPunct="1">
                <a:lnSpc>
                  <a:spcPct val="86000"/>
                </a:lnSpc>
                <a:spcBef>
                  <a:spcPts val="0"/>
                </a:spcBef>
                <a:buFont typeface="Arial" panose="020B0604020202020204" pitchFamily="34" charset="0"/>
                <a:buNone/>
                <a:defRPr sz="1600" kern="1200" baseline="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10000"/>
                </a:lnSpc>
              </a:pPr>
              <a:r>
                <a:rPr lang="en-US" sz="100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Lorem ipsum dolor sit </a:t>
              </a:r>
              <a:r>
                <a:rPr lang="id-ID" sz="100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dudu </a:t>
              </a:r>
              <a:r>
                <a:rPr lang="en-US" sz="100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amet, consetetur adipiscing elit. </a:t>
              </a:r>
              <a:endParaRPr lang="id-ID" sz="100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1" name="TextBox 40"/>
            <p:cNvSpPr txBox="1"/>
            <p:nvPr/>
          </p:nvSpPr>
          <p:spPr>
            <a:xfrm>
              <a:off x="4933580" y="2426386"/>
              <a:ext cx="1558183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mtClean="0">
                  <a:latin typeface="Bodoni MT Black" panose="02070A03080606020203" pitchFamily="18" charset="0"/>
                </a:rPr>
                <a:t>Networking</a:t>
              </a:r>
              <a:endParaRPr lang="id-ID" dirty="0">
                <a:latin typeface="Bodoni MT Black" panose="02070A03080606020203" pitchFamily="18" charset="0"/>
              </a:endParaRPr>
            </a:p>
          </p:txBody>
        </p:sp>
      </p:grpSp>
      <p:grpSp>
        <p:nvGrpSpPr>
          <p:cNvPr id="5" name="Group 4"/>
          <p:cNvGrpSpPr/>
          <p:nvPr/>
        </p:nvGrpSpPr>
        <p:grpSpPr>
          <a:xfrm>
            <a:off x="4111849" y="4134833"/>
            <a:ext cx="3208248" cy="1155088"/>
            <a:chOff x="7169125" y="5150179"/>
            <a:chExt cx="3208248" cy="1155088"/>
          </a:xfrm>
        </p:grpSpPr>
        <p:sp>
          <p:nvSpPr>
            <p:cNvPr id="42" name="Freeform 92"/>
            <p:cNvSpPr>
              <a:spLocks/>
            </p:cNvSpPr>
            <p:nvPr/>
          </p:nvSpPr>
          <p:spPr bwMode="auto">
            <a:xfrm>
              <a:off x="7169125" y="5476229"/>
              <a:ext cx="3208248" cy="667630"/>
            </a:xfrm>
            <a:custGeom>
              <a:avLst/>
              <a:gdLst>
                <a:gd name="T0" fmla="*/ 518 w 518"/>
                <a:gd name="T1" fmla="*/ 0 h 475"/>
                <a:gd name="T2" fmla="*/ 6 w 518"/>
                <a:gd name="T3" fmla="*/ 0 h 475"/>
                <a:gd name="T4" fmla="*/ 6 w 518"/>
                <a:gd name="T5" fmla="*/ 458 h 475"/>
                <a:gd name="T6" fmla="*/ 0 w 518"/>
                <a:gd name="T7" fmla="*/ 466 h 475"/>
                <a:gd name="T8" fmla="*/ 9 w 518"/>
                <a:gd name="T9" fmla="*/ 475 h 475"/>
                <a:gd name="T10" fmla="*/ 17 w 518"/>
                <a:gd name="T11" fmla="*/ 466 h 475"/>
                <a:gd name="T12" fmla="*/ 11 w 518"/>
                <a:gd name="T13" fmla="*/ 458 h 475"/>
                <a:gd name="T14" fmla="*/ 11 w 518"/>
                <a:gd name="T15" fmla="*/ 5 h 475"/>
                <a:gd name="T16" fmla="*/ 518 w 518"/>
                <a:gd name="T17" fmla="*/ 5 h 475"/>
                <a:gd name="T18" fmla="*/ 518 w 518"/>
                <a:gd name="T19" fmla="*/ 0 h 4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518" h="475">
                  <a:moveTo>
                    <a:pt x="518" y="0"/>
                  </a:moveTo>
                  <a:cubicBezTo>
                    <a:pt x="6" y="0"/>
                    <a:pt x="6" y="0"/>
                    <a:pt x="6" y="0"/>
                  </a:cubicBezTo>
                  <a:cubicBezTo>
                    <a:pt x="6" y="458"/>
                    <a:pt x="6" y="458"/>
                    <a:pt x="6" y="458"/>
                  </a:cubicBezTo>
                  <a:cubicBezTo>
                    <a:pt x="3" y="459"/>
                    <a:pt x="0" y="463"/>
                    <a:pt x="0" y="466"/>
                  </a:cubicBezTo>
                  <a:cubicBezTo>
                    <a:pt x="0" y="471"/>
                    <a:pt x="4" y="475"/>
                    <a:pt x="9" y="475"/>
                  </a:cubicBezTo>
                  <a:cubicBezTo>
                    <a:pt x="13" y="475"/>
                    <a:pt x="17" y="471"/>
                    <a:pt x="17" y="466"/>
                  </a:cubicBezTo>
                  <a:cubicBezTo>
                    <a:pt x="17" y="462"/>
                    <a:pt x="15" y="459"/>
                    <a:pt x="11" y="458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518" y="5"/>
                    <a:pt x="518" y="5"/>
                    <a:pt x="518" y="5"/>
                  </a:cubicBezTo>
                  <a:cubicBezTo>
                    <a:pt x="518" y="0"/>
                    <a:pt x="518" y="0"/>
                    <a:pt x="518" y="0"/>
                  </a:cubicBezTo>
                </a:path>
              </a:pathLst>
            </a:custGeom>
            <a:solidFill>
              <a:schemeClr val="bg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3" name="Text Placeholder 5"/>
            <p:cNvSpPr txBox="1">
              <a:spLocks/>
            </p:cNvSpPr>
            <p:nvPr/>
          </p:nvSpPr>
          <p:spPr>
            <a:xfrm>
              <a:off x="8183332" y="5485807"/>
              <a:ext cx="2060319" cy="819460"/>
            </a:xfrm>
            <a:prstGeom prst="rect">
              <a:avLst/>
            </a:prstGeom>
          </p:spPr>
          <p:txBody>
            <a:bodyPr vert="horz" lIns="91440" tIns="45720" rIns="91440" bIns="45720" rtlCol="0">
              <a:normAutofit/>
            </a:bodyPr>
            <a:lstStyle>
              <a:lvl1pPr marL="0" indent="0" algn="ctr" defTabSz="914400" rtl="0" eaLnBrk="1" latinLnBrk="0" hangingPunct="1">
                <a:lnSpc>
                  <a:spcPct val="86000"/>
                </a:lnSpc>
                <a:spcBef>
                  <a:spcPts val="0"/>
                </a:spcBef>
                <a:buFont typeface="Arial" panose="020B0604020202020204" pitchFamily="34" charset="0"/>
                <a:buNone/>
                <a:defRPr sz="1600" kern="1200" baseline="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685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143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600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20574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6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5146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9718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4290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886200" indent="-228600" algn="l" defTabSz="914400" rtl="0" eaLnBrk="1" latinLnBrk="0" hangingPunct="1">
                <a:lnSpc>
                  <a:spcPct val="90000"/>
                </a:lnSpc>
                <a:spcBef>
                  <a:spcPts val="500"/>
                </a:spcBef>
                <a:buFont typeface="Arial" panose="020B0604020202020204" pitchFamily="34" charset="0"/>
                <a:buChar char="•"/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>
                <a:lnSpc>
                  <a:spcPct val="110000"/>
                </a:lnSpc>
              </a:pPr>
              <a:r>
                <a:rPr lang="en-US" sz="1000" dirty="0" err="1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Lorem</a:t>
              </a:r>
              <a:r>
                <a:rPr lang="en-US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 </a:t>
              </a:r>
              <a:r>
                <a:rPr lang="en-US" sz="1000" dirty="0" err="1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ipsum</a:t>
              </a:r>
              <a:r>
                <a:rPr lang="en-US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 dolor sit </a:t>
              </a:r>
              <a:r>
                <a:rPr lang="id-ID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dudu </a:t>
              </a:r>
              <a:r>
                <a:rPr lang="en-US" sz="1000" dirty="0" err="1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amet</a:t>
              </a:r>
              <a:r>
                <a:rPr lang="en-US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, </a:t>
              </a:r>
              <a:r>
                <a:rPr lang="en-US" sz="1000" dirty="0" err="1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consectetur</a:t>
              </a:r>
              <a:r>
                <a:rPr lang="en-US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 </a:t>
              </a:r>
              <a:r>
                <a:rPr lang="en-US" sz="1000" dirty="0" err="1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adipiscing</a:t>
              </a:r>
              <a:r>
                <a:rPr lang="en-US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 </a:t>
              </a:r>
              <a:r>
                <a:rPr lang="en-US" sz="1000" dirty="0" err="1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elit</a:t>
              </a:r>
              <a:r>
                <a:rPr lang="en-US" sz="1000" dirty="0" smtClean="0">
                  <a:solidFill>
                    <a:schemeClr val="bg1">
                      <a:lumMod val="50000"/>
                    </a:schemeClr>
                  </a:solidFill>
                  <a:latin typeface="Open Sans Light" panose="020B03060305040202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. </a:t>
              </a:r>
              <a:endParaRPr lang="id-ID" sz="100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  <p:sp>
          <p:nvSpPr>
            <p:cNvPr id="44" name="TextBox 43"/>
            <p:cNvSpPr txBox="1"/>
            <p:nvPr/>
          </p:nvSpPr>
          <p:spPr>
            <a:xfrm>
              <a:off x="8147816" y="5150179"/>
              <a:ext cx="2028119" cy="36933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id-ID" smtClean="0">
                  <a:latin typeface="Bodoni MT Black" panose="02070A03080606020203" pitchFamily="18" charset="0"/>
                </a:rPr>
                <a:t>Financial Chart</a:t>
              </a:r>
              <a:endParaRPr lang="id-ID" dirty="0">
                <a:latin typeface="Bodoni MT Black" panose="02070A03080606020203" pitchFamily="18" charset="0"/>
              </a:endParaRPr>
            </a:p>
          </p:txBody>
        </p:sp>
      </p:grpSp>
      <p:grpSp>
        <p:nvGrpSpPr>
          <p:cNvPr id="65" name="Group 3"/>
          <p:cNvGrpSpPr>
            <a:grpSpLocks/>
          </p:cNvGrpSpPr>
          <p:nvPr/>
        </p:nvGrpSpPr>
        <p:grpSpPr bwMode="auto">
          <a:xfrm>
            <a:off x="9328399" y="1871342"/>
            <a:ext cx="2166938" cy="1014412"/>
            <a:chOff x="1035687" y="2181006"/>
            <a:chExt cx="2167379" cy="1015663"/>
          </a:xfrm>
        </p:grpSpPr>
        <p:sp>
          <p:nvSpPr>
            <p:cNvPr id="66" name="TextBox 4"/>
            <p:cNvSpPr txBox="1">
              <a:spLocks noChangeArrowheads="1"/>
            </p:cNvSpPr>
            <p:nvPr/>
          </p:nvSpPr>
          <p:spPr bwMode="auto">
            <a:xfrm>
              <a:off x="1035687" y="2181006"/>
              <a:ext cx="1290097" cy="36933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b="1" dirty="0">
                  <a:solidFill>
                    <a:schemeClr val="accent6"/>
                  </a:solidFill>
                  <a:latin typeface="Bodoni MT Black" panose="02070A03080606020203" pitchFamily="18" charset="0"/>
                </a:rPr>
                <a:t>Energetic</a:t>
              </a:r>
            </a:p>
          </p:txBody>
        </p:sp>
        <p:sp>
          <p:nvSpPr>
            <p:cNvPr id="67" name="Rectangle 5"/>
            <p:cNvSpPr>
              <a:spLocks noChangeArrowheads="1"/>
            </p:cNvSpPr>
            <p:nvPr/>
          </p:nvSpPr>
          <p:spPr bwMode="auto">
            <a:xfrm>
              <a:off x="1035687" y="2550338"/>
              <a:ext cx="2167379" cy="646331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1200" dirty="0">
                  <a:latin typeface="Metropolis Light" panose="00000500000000000000" pitchFamily="50" charset="0"/>
                </a:rPr>
                <a:t>Suitable for all categories business and personal presentation</a:t>
              </a:r>
            </a:p>
          </p:txBody>
        </p:sp>
      </p:grpSp>
      <p:sp>
        <p:nvSpPr>
          <p:cNvPr id="68" name="TextBox 6"/>
          <p:cNvSpPr txBox="1">
            <a:spLocks noChangeArrowheads="1"/>
          </p:cNvSpPr>
          <p:nvPr/>
        </p:nvSpPr>
        <p:spPr bwMode="auto">
          <a:xfrm>
            <a:off x="9328399" y="3316105"/>
            <a:ext cx="1419225" cy="36988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b="1" dirty="0">
                <a:solidFill>
                  <a:schemeClr val="accent4"/>
                </a:solidFill>
                <a:latin typeface="Bodoni MT Black" panose="02070A03080606020203" pitchFamily="18" charset="0"/>
              </a:rPr>
              <a:t>Respectful</a:t>
            </a:r>
          </a:p>
        </p:txBody>
      </p:sp>
      <p:sp>
        <p:nvSpPr>
          <p:cNvPr id="69" name="Rectangle 7"/>
          <p:cNvSpPr>
            <a:spLocks noChangeArrowheads="1"/>
          </p:cNvSpPr>
          <p:nvPr/>
        </p:nvSpPr>
        <p:spPr bwMode="auto">
          <a:xfrm>
            <a:off x="9331574" y="3650929"/>
            <a:ext cx="2168525" cy="6461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1200">
                <a:latin typeface="Metropolis Light" panose="00000500000000000000" pitchFamily="50" charset="0"/>
              </a:rPr>
              <a:t>Suitable for all categories business and personal presentation</a:t>
            </a:r>
          </a:p>
        </p:txBody>
      </p:sp>
      <p:sp>
        <p:nvSpPr>
          <p:cNvPr id="70" name="TextBox 8"/>
          <p:cNvSpPr txBox="1">
            <a:spLocks noChangeArrowheads="1"/>
          </p:cNvSpPr>
          <p:nvPr/>
        </p:nvSpPr>
        <p:spPr bwMode="auto">
          <a:xfrm>
            <a:off x="9328399" y="4692885"/>
            <a:ext cx="1010213" cy="36933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non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b="1" dirty="0">
                <a:solidFill>
                  <a:schemeClr val="accent5"/>
                </a:solidFill>
                <a:latin typeface="Bodoni MT Black" panose="02070A03080606020203" pitchFamily="18" charset="0"/>
              </a:rPr>
              <a:t>Honest</a:t>
            </a:r>
          </a:p>
        </p:txBody>
      </p:sp>
      <p:sp>
        <p:nvSpPr>
          <p:cNvPr id="71" name="Rectangle 9"/>
          <p:cNvSpPr>
            <a:spLocks noChangeArrowheads="1"/>
          </p:cNvSpPr>
          <p:nvPr/>
        </p:nvSpPr>
        <p:spPr bwMode="auto">
          <a:xfrm>
            <a:off x="9328399" y="5035229"/>
            <a:ext cx="2166938" cy="6477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1200">
                <a:latin typeface="Metropolis Light" panose="00000500000000000000" pitchFamily="50" charset="0"/>
              </a:rPr>
              <a:t>Suitable for all categories business and personal presentation</a:t>
            </a:r>
          </a:p>
        </p:txBody>
      </p:sp>
      <p:grpSp>
        <p:nvGrpSpPr>
          <p:cNvPr id="72" name="Group 71"/>
          <p:cNvGrpSpPr/>
          <p:nvPr/>
        </p:nvGrpSpPr>
        <p:grpSpPr>
          <a:xfrm>
            <a:off x="8765956" y="1955668"/>
            <a:ext cx="386534" cy="386534"/>
            <a:chOff x="5500969" y="1125852"/>
            <a:chExt cx="386534" cy="386534"/>
          </a:xfrm>
        </p:grpSpPr>
        <p:sp>
          <p:nvSpPr>
            <p:cNvPr id="73" name="Freeform 15"/>
            <p:cNvSpPr>
              <a:spLocks noEditPoints="1"/>
            </p:cNvSpPr>
            <p:nvPr/>
          </p:nvSpPr>
          <p:spPr bwMode="auto">
            <a:xfrm>
              <a:off x="5536347" y="1162540"/>
              <a:ext cx="314469" cy="349846"/>
            </a:xfrm>
            <a:custGeom>
              <a:avLst/>
              <a:gdLst>
                <a:gd name="T0" fmla="*/ 208 w 208"/>
                <a:gd name="T1" fmla="*/ 104 h 232"/>
                <a:gd name="T2" fmla="*/ 104 w 208"/>
                <a:gd name="T3" fmla="*/ 0 h 232"/>
                <a:gd name="T4" fmla="*/ 0 w 208"/>
                <a:gd name="T5" fmla="*/ 104 h 232"/>
                <a:gd name="T6" fmla="*/ 54 w 208"/>
                <a:gd name="T7" fmla="*/ 195 h 232"/>
                <a:gd name="T8" fmla="*/ 30 w 208"/>
                <a:gd name="T9" fmla="*/ 218 h 232"/>
                <a:gd name="T10" fmla="*/ 30 w 208"/>
                <a:gd name="T11" fmla="*/ 230 h 232"/>
                <a:gd name="T12" fmla="*/ 36 w 208"/>
                <a:gd name="T13" fmla="*/ 232 h 232"/>
                <a:gd name="T14" fmla="*/ 42 w 208"/>
                <a:gd name="T15" fmla="*/ 230 h 232"/>
                <a:gd name="T16" fmla="*/ 69 w 208"/>
                <a:gd name="T17" fmla="*/ 202 h 232"/>
                <a:gd name="T18" fmla="*/ 104 w 208"/>
                <a:gd name="T19" fmla="*/ 208 h 232"/>
                <a:gd name="T20" fmla="*/ 139 w 208"/>
                <a:gd name="T21" fmla="*/ 202 h 232"/>
                <a:gd name="T22" fmla="*/ 166 w 208"/>
                <a:gd name="T23" fmla="*/ 230 h 232"/>
                <a:gd name="T24" fmla="*/ 172 w 208"/>
                <a:gd name="T25" fmla="*/ 232 h 232"/>
                <a:gd name="T26" fmla="*/ 178 w 208"/>
                <a:gd name="T27" fmla="*/ 230 h 232"/>
                <a:gd name="T28" fmla="*/ 178 w 208"/>
                <a:gd name="T29" fmla="*/ 218 h 232"/>
                <a:gd name="T30" fmla="*/ 154 w 208"/>
                <a:gd name="T31" fmla="*/ 195 h 232"/>
                <a:gd name="T32" fmla="*/ 208 w 208"/>
                <a:gd name="T33" fmla="*/ 104 h 232"/>
                <a:gd name="T34" fmla="*/ 140 w 208"/>
                <a:gd name="T35" fmla="*/ 184 h 232"/>
                <a:gd name="T36" fmla="*/ 134 w 208"/>
                <a:gd name="T37" fmla="*/ 186 h 232"/>
                <a:gd name="T38" fmla="*/ 134 w 208"/>
                <a:gd name="T39" fmla="*/ 187 h 232"/>
                <a:gd name="T40" fmla="*/ 104 w 208"/>
                <a:gd name="T41" fmla="*/ 192 h 232"/>
                <a:gd name="T42" fmla="*/ 74 w 208"/>
                <a:gd name="T43" fmla="*/ 187 h 232"/>
                <a:gd name="T44" fmla="*/ 74 w 208"/>
                <a:gd name="T45" fmla="*/ 186 h 232"/>
                <a:gd name="T46" fmla="*/ 68 w 208"/>
                <a:gd name="T47" fmla="*/ 184 h 232"/>
                <a:gd name="T48" fmla="*/ 16 w 208"/>
                <a:gd name="T49" fmla="*/ 104 h 232"/>
                <a:gd name="T50" fmla="*/ 104 w 208"/>
                <a:gd name="T51" fmla="*/ 16 h 232"/>
                <a:gd name="T52" fmla="*/ 192 w 208"/>
                <a:gd name="T53" fmla="*/ 104 h 232"/>
                <a:gd name="T54" fmla="*/ 140 w 208"/>
                <a:gd name="T55" fmla="*/ 184 h 2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08" h="232">
                  <a:moveTo>
                    <a:pt x="208" y="104"/>
                  </a:moveTo>
                  <a:cubicBezTo>
                    <a:pt x="208" y="47"/>
                    <a:pt x="161" y="0"/>
                    <a:pt x="104" y="0"/>
                  </a:cubicBezTo>
                  <a:cubicBezTo>
                    <a:pt x="47" y="0"/>
                    <a:pt x="0" y="47"/>
                    <a:pt x="0" y="104"/>
                  </a:cubicBezTo>
                  <a:cubicBezTo>
                    <a:pt x="0" y="143"/>
                    <a:pt x="22" y="177"/>
                    <a:pt x="54" y="195"/>
                  </a:cubicBezTo>
                  <a:cubicBezTo>
                    <a:pt x="30" y="218"/>
                    <a:pt x="30" y="218"/>
                    <a:pt x="30" y="218"/>
                  </a:cubicBezTo>
                  <a:cubicBezTo>
                    <a:pt x="27" y="221"/>
                    <a:pt x="27" y="227"/>
                    <a:pt x="30" y="230"/>
                  </a:cubicBezTo>
                  <a:cubicBezTo>
                    <a:pt x="32" y="231"/>
                    <a:pt x="34" y="232"/>
                    <a:pt x="36" y="232"/>
                  </a:cubicBezTo>
                  <a:cubicBezTo>
                    <a:pt x="38" y="232"/>
                    <a:pt x="40" y="231"/>
                    <a:pt x="42" y="230"/>
                  </a:cubicBezTo>
                  <a:cubicBezTo>
                    <a:pt x="69" y="202"/>
                    <a:pt x="69" y="202"/>
                    <a:pt x="69" y="202"/>
                  </a:cubicBezTo>
                  <a:cubicBezTo>
                    <a:pt x="80" y="206"/>
                    <a:pt x="92" y="208"/>
                    <a:pt x="104" y="208"/>
                  </a:cubicBezTo>
                  <a:cubicBezTo>
                    <a:pt x="116" y="208"/>
                    <a:pt x="128" y="206"/>
                    <a:pt x="139" y="202"/>
                  </a:cubicBezTo>
                  <a:cubicBezTo>
                    <a:pt x="166" y="230"/>
                    <a:pt x="166" y="230"/>
                    <a:pt x="166" y="230"/>
                  </a:cubicBezTo>
                  <a:cubicBezTo>
                    <a:pt x="168" y="231"/>
                    <a:pt x="170" y="232"/>
                    <a:pt x="172" y="232"/>
                  </a:cubicBezTo>
                  <a:cubicBezTo>
                    <a:pt x="174" y="232"/>
                    <a:pt x="176" y="231"/>
                    <a:pt x="178" y="230"/>
                  </a:cubicBezTo>
                  <a:cubicBezTo>
                    <a:pt x="181" y="227"/>
                    <a:pt x="181" y="221"/>
                    <a:pt x="178" y="218"/>
                  </a:cubicBezTo>
                  <a:cubicBezTo>
                    <a:pt x="154" y="195"/>
                    <a:pt x="154" y="195"/>
                    <a:pt x="154" y="195"/>
                  </a:cubicBezTo>
                  <a:cubicBezTo>
                    <a:pt x="186" y="177"/>
                    <a:pt x="208" y="143"/>
                    <a:pt x="208" y="104"/>
                  </a:cubicBezTo>
                  <a:close/>
                  <a:moveTo>
                    <a:pt x="140" y="184"/>
                  </a:moveTo>
                  <a:cubicBezTo>
                    <a:pt x="138" y="184"/>
                    <a:pt x="136" y="185"/>
                    <a:pt x="134" y="186"/>
                  </a:cubicBezTo>
                  <a:cubicBezTo>
                    <a:pt x="134" y="186"/>
                    <a:pt x="134" y="187"/>
                    <a:pt x="134" y="187"/>
                  </a:cubicBezTo>
                  <a:cubicBezTo>
                    <a:pt x="125" y="190"/>
                    <a:pt x="115" y="192"/>
                    <a:pt x="104" y="192"/>
                  </a:cubicBezTo>
                  <a:cubicBezTo>
                    <a:pt x="93" y="192"/>
                    <a:pt x="83" y="190"/>
                    <a:pt x="74" y="187"/>
                  </a:cubicBezTo>
                  <a:cubicBezTo>
                    <a:pt x="74" y="187"/>
                    <a:pt x="74" y="186"/>
                    <a:pt x="74" y="186"/>
                  </a:cubicBezTo>
                  <a:cubicBezTo>
                    <a:pt x="72" y="185"/>
                    <a:pt x="70" y="184"/>
                    <a:pt x="68" y="184"/>
                  </a:cubicBezTo>
                  <a:cubicBezTo>
                    <a:pt x="37" y="170"/>
                    <a:pt x="16" y="140"/>
                    <a:pt x="16" y="104"/>
                  </a:cubicBezTo>
                  <a:cubicBezTo>
                    <a:pt x="16" y="55"/>
                    <a:pt x="55" y="16"/>
                    <a:pt x="104" y="16"/>
                  </a:cubicBezTo>
                  <a:cubicBezTo>
                    <a:pt x="153" y="16"/>
                    <a:pt x="192" y="55"/>
                    <a:pt x="192" y="104"/>
                  </a:cubicBezTo>
                  <a:cubicBezTo>
                    <a:pt x="192" y="140"/>
                    <a:pt x="171" y="170"/>
                    <a:pt x="140" y="18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16"/>
            <p:cNvSpPr>
              <a:spLocks/>
            </p:cNvSpPr>
            <p:nvPr/>
          </p:nvSpPr>
          <p:spPr bwMode="auto">
            <a:xfrm>
              <a:off x="5681789" y="1234606"/>
              <a:ext cx="73376" cy="120546"/>
            </a:xfrm>
            <a:custGeom>
              <a:avLst/>
              <a:gdLst>
                <a:gd name="T0" fmla="*/ 44 w 49"/>
                <a:gd name="T1" fmla="*/ 65 h 80"/>
                <a:gd name="T2" fmla="*/ 16 w 49"/>
                <a:gd name="T3" fmla="*/ 51 h 80"/>
                <a:gd name="T4" fmla="*/ 16 w 49"/>
                <a:gd name="T5" fmla="*/ 8 h 80"/>
                <a:gd name="T6" fmla="*/ 8 w 49"/>
                <a:gd name="T7" fmla="*/ 0 h 80"/>
                <a:gd name="T8" fmla="*/ 0 w 49"/>
                <a:gd name="T9" fmla="*/ 8 h 80"/>
                <a:gd name="T10" fmla="*/ 0 w 49"/>
                <a:gd name="T11" fmla="*/ 56 h 80"/>
                <a:gd name="T12" fmla="*/ 4 w 49"/>
                <a:gd name="T13" fmla="*/ 63 h 80"/>
                <a:gd name="T14" fmla="*/ 36 w 49"/>
                <a:gd name="T15" fmla="*/ 79 h 80"/>
                <a:gd name="T16" fmla="*/ 40 w 49"/>
                <a:gd name="T17" fmla="*/ 80 h 80"/>
                <a:gd name="T18" fmla="*/ 47 w 49"/>
                <a:gd name="T19" fmla="*/ 76 h 80"/>
                <a:gd name="T20" fmla="*/ 44 w 49"/>
                <a:gd name="T21" fmla="*/ 6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9" h="80">
                  <a:moveTo>
                    <a:pt x="44" y="65"/>
                  </a:moveTo>
                  <a:cubicBezTo>
                    <a:pt x="16" y="51"/>
                    <a:pt x="16" y="51"/>
                    <a:pt x="16" y="51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6" y="4"/>
                    <a:pt x="12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56"/>
                    <a:pt x="0" y="56"/>
                    <a:pt x="0" y="56"/>
                  </a:cubicBezTo>
                  <a:cubicBezTo>
                    <a:pt x="0" y="59"/>
                    <a:pt x="2" y="62"/>
                    <a:pt x="4" y="63"/>
                  </a:cubicBezTo>
                  <a:cubicBezTo>
                    <a:pt x="36" y="79"/>
                    <a:pt x="36" y="79"/>
                    <a:pt x="36" y="79"/>
                  </a:cubicBezTo>
                  <a:cubicBezTo>
                    <a:pt x="38" y="80"/>
                    <a:pt x="39" y="80"/>
                    <a:pt x="40" y="80"/>
                  </a:cubicBezTo>
                  <a:cubicBezTo>
                    <a:pt x="43" y="80"/>
                    <a:pt x="46" y="78"/>
                    <a:pt x="47" y="76"/>
                  </a:cubicBezTo>
                  <a:cubicBezTo>
                    <a:pt x="49" y="72"/>
                    <a:pt x="48" y="67"/>
                    <a:pt x="44" y="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17"/>
            <p:cNvSpPr>
              <a:spLocks noEditPoints="1"/>
            </p:cNvSpPr>
            <p:nvPr/>
          </p:nvSpPr>
          <p:spPr bwMode="auto">
            <a:xfrm>
              <a:off x="5500969" y="1125852"/>
              <a:ext cx="110064" cy="108754"/>
            </a:xfrm>
            <a:custGeom>
              <a:avLst/>
              <a:gdLst>
                <a:gd name="T0" fmla="*/ 72 w 73"/>
                <a:gd name="T1" fmla="*/ 14 h 72"/>
                <a:gd name="T2" fmla="*/ 66 w 73"/>
                <a:gd name="T3" fmla="*/ 8 h 72"/>
                <a:gd name="T4" fmla="*/ 26 w 73"/>
                <a:gd name="T5" fmla="*/ 0 h 72"/>
                <a:gd name="T6" fmla="*/ 18 w 73"/>
                <a:gd name="T7" fmla="*/ 2 h 72"/>
                <a:gd name="T8" fmla="*/ 2 w 73"/>
                <a:gd name="T9" fmla="*/ 18 h 72"/>
                <a:gd name="T10" fmla="*/ 0 w 73"/>
                <a:gd name="T11" fmla="*/ 26 h 72"/>
                <a:gd name="T12" fmla="*/ 8 w 73"/>
                <a:gd name="T13" fmla="*/ 66 h 72"/>
                <a:gd name="T14" fmla="*/ 14 w 73"/>
                <a:gd name="T15" fmla="*/ 72 h 72"/>
                <a:gd name="T16" fmla="*/ 16 w 73"/>
                <a:gd name="T17" fmla="*/ 72 h 72"/>
                <a:gd name="T18" fmla="*/ 22 w 73"/>
                <a:gd name="T19" fmla="*/ 70 h 72"/>
                <a:gd name="T20" fmla="*/ 70 w 73"/>
                <a:gd name="T21" fmla="*/ 22 h 72"/>
                <a:gd name="T22" fmla="*/ 72 w 73"/>
                <a:gd name="T23" fmla="*/ 14 h 72"/>
                <a:gd name="T24" fmla="*/ 21 w 73"/>
                <a:gd name="T25" fmla="*/ 48 h 72"/>
                <a:gd name="T26" fmla="*/ 17 w 73"/>
                <a:gd name="T27" fmla="*/ 27 h 72"/>
                <a:gd name="T28" fmla="*/ 27 w 73"/>
                <a:gd name="T29" fmla="*/ 17 h 72"/>
                <a:gd name="T30" fmla="*/ 48 w 73"/>
                <a:gd name="T31" fmla="*/ 21 h 72"/>
                <a:gd name="T32" fmla="*/ 21 w 73"/>
                <a:gd name="T33" fmla="*/ 4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3" h="72">
                  <a:moveTo>
                    <a:pt x="72" y="14"/>
                  </a:moveTo>
                  <a:cubicBezTo>
                    <a:pt x="71" y="11"/>
                    <a:pt x="68" y="9"/>
                    <a:pt x="66" y="8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3" y="0"/>
                    <a:pt x="20" y="0"/>
                    <a:pt x="18" y="2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0" y="20"/>
                    <a:pt x="0" y="23"/>
                    <a:pt x="0" y="26"/>
                  </a:cubicBezTo>
                  <a:cubicBezTo>
                    <a:pt x="8" y="66"/>
                    <a:pt x="8" y="66"/>
                    <a:pt x="8" y="66"/>
                  </a:cubicBezTo>
                  <a:cubicBezTo>
                    <a:pt x="9" y="68"/>
                    <a:pt x="11" y="71"/>
                    <a:pt x="14" y="72"/>
                  </a:cubicBezTo>
                  <a:cubicBezTo>
                    <a:pt x="14" y="72"/>
                    <a:pt x="15" y="72"/>
                    <a:pt x="16" y="72"/>
                  </a:cubicBezTo>
                  <a:cubicBezTo>
                    <a:pt x="18" y="72"/>
                    <a:pt x="20" y="71"/>
                    <a:pt x="22" y="70"/>
                  </a:cubicBezTo>
                  <a:cubicBezTo>
                    <a:pt x="70" y="22"/>
                    <a:pt x="70" y="22"/>
                    <a:pt x="70" y="22"/>
                  </a:cubicBezTo>
                  <a:cubicBezTo>
                    <a:pt x="72" y="20"/>
                    <a:pt x="73" y="17"/>
                    <a:pt x="72" y="14"/>
                  </a:cubicBezTo>
                  <a:close/>
                  <a:moveTo>
                    <a:pt x="21" y="48"/>
                  </a:moveTo>
                  <a:cubicBezTo>
                    <a:pt x="17" y="27"/>
                    <a:pt x="17" y="27"/>
                    <a:pt x="17" y="27"/>
                  </a:cubicBezTo>
                  <a:cubicBezTo>
                    <a:pt x="27" y="17"/>
                    <a:pt x="27" y="17"/>
                    <a:pt x="27" y="17"/>
                  </a:cubicBezTo>
                  <a:cubicBezTo>
                    <a:pt x="48" y="21"/>
                    <a:pt x="48" y="21"/>
                    <a:pt x="48" y="21"/>
                  </a:cubicBezTo>
                  <a:lnTo>
                    <a:pt x="21" y="4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18"/>
            <p:cNvSpPr>
              <a:spLocks noEditPoints="1"/>
            </p:cNvSpPr>
            <p:nvPr/>
          </p:nvSpPr>
          <p:spPr bwMode="auto">
            <a:xfrm>
              <a:off x="5776129" y="1125852"/>
              <a:ext cx="111374" cy="108754"/>
            </a:xfrm>
            <a:custGeom>
              <a:avLst/>
              <a:gdLst>
                <a:gd name="T0" fmla="*/ 57 w 73"/>
                <a:gd name="T1" fmla="*/ 72 h 72"/>
                <a:gd name="T2" fmla="*/ 59 w 73"/>
                <a:gd name="T3" fmla="*/ 72 h 72"/>
                <a:gd name="T4" fmla="*/ 65 w 73"/>
                <a:gd name="T5" fmla="*/ 66 h 72"/>
                <a:gd name="T6" fmla="*/ 73 w 73"/>
                <a:gd name="T7" fmla="*/ 26 h 72"/>
                <a:gd name="T8" fmla="*/ 71 w 73"/>
                <a:gd name="T9" fmla="*/ 18 h 72"/>
                <a:gd name="T10" fmla="*/ 55 w 73"/>
                <a:gd name="T11" fmla="*/ 2 h 72"/>
                <a:gd name="T12" fmla="*/ 47 w 73"/>
                <a:gd name="T13" fmla="*/ 0 h 72"/>
                <a:gd name="T14" fmla="*/ 7 w 73"/>
                <a:gd name="T15" fmla="*/ 8 h 72"/>
                <a:gd name="T16" fmla="*/ 1 w 73"/>
                <a:gd name="T17" fmla="*/ 14 h 72"/>
                <a:gd name="T18" fmla="*/ 3 w 73"/>
                <a:gd name="T19" fmla="*/ 22 h 72"/>
                <a:gd name="T20" fmla="*/ 51 w 73"/>
                <a:gd name="T21" fmla="*/ 70 h 72"/>
                <a:gd name="T22" fmla="*/ 57 w 73"/>
                <a:gd name="T23" fmla="*/ 72 h 72"/>
                <a:gd name="T24" fmla="*/ 46 w 73"/>
                <a:gd name="T25" fmla="*/ 17 h 72"/>
                <a:gd name="T26" fmla="*/ 56 w 73"/>
                <a:gd name="T27" fmla="*/ 27 h 72"/>
                <a:gd name="T28" fmla="*/ 52 w 73"/>
                <a:gd name="T29" fmla="*/ 48 h 72"/>
                <a:gd name="T30" fmla="*/ 25 w 73"/>
                <a:gd name="T31" fmla="*/ 21 h 72"/>
                <a:gd name="T32" fmla="*/ 46 w 73"/>
                <a:gd name="T33" fmla="*/ 17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3" h="72">
                  <a:moveTo>
                    <a:pt x="57" y="72"/>
                  </a:moveTo>
                  <a:cubicBezTo>
                    <a:pt x="58" y="72"/>
                    <a:pt x="59" y="72"/>
                    <a:pt x="59" y="72"/>
                  </a:cubicBezTo>
                  <a:cubicBezTo>
                    <a:pt x="62" y="71"/>
                    <a:pt x="64" y="68"/>
                    <a:pt x="65" y="66"/>
                  </a:cubicBezTo>
                  <a:cubicBezTo>
                    <a:pt x="73" y="26"/>
                    <a:pt x="73" y="26"/>
                    <a:pt x="73" y="26"/>
                  </a:cubicBezTo>
                  <a:cubicBezTo>
                    <a:pt x="73" y="23"/>
                    <a:pt x="73" y="20"/>
                    <a:pt x="71" y="18"/>
                  </a:cubicBezTo>
                  <a:cubicBezTo>
                    <a:pt x="55" y="2"/>
                    <a:pt x="55" y="2"/>
                    <a:pt x="55" y="2"/>
                  </a:cubicBezTo>
                  <a:cubicBezTo>
                    <a:pt x="53" y="0"/>
                    <a:pt x="50" y="0"/>
                    <a:pt x="47" y="0"/>
                  </a:cubicBezTo>
                  <a:cubicBezTo>
                    <a:pt x="7" y="8"/>
                    <a:pt x="7" y="8"/>
                    <a:pt x="7" y="8"/>
                  </a:cubicBezTo>
                  <a:cubicBezTo>
                    <a:pt x="5" y="9"/>
                    <a:pt x="2" y="11"/>
                    <a:pt x="1" y="14"/>
                  </a:cubicBezTo>
                  <a:cubicBezTo>
                    <a:pt x="0" y="17"/>
                    <a:pt x="1" y="20"/>
                    <a:pt x="3" y="22"/>
                  </a:cubicBezTo>
                  <a:cubicBezTo>
                    <a:pt x="51" y="70"/>
                    <a:pt x="51" y="70"/>
                    <a:pt x="51" y="70"/>
                  </a:cubicBezTo>
                  <a:cubicBezTo>
                    <a:pt x="53" y="71"/>
                    <a:pt x="55" y="72"/>
                    <a:pt x="57" y="72"/>
                  </a:cubicBezTo>
                  <a:close/>
                  <a:moveTo>
                    <a:pt x="46" y="17"/>
                  </a:moveTo>
                  <a:cubicBezTo>
                    <a:pt x="56" y="27"/>
                    <a:pt x="56" y="27"/>
                    <a:pt x="56" y="27"/>
                  </a:cubicBezTo>
                  <a:cubicBezTo>
                    <a:pt x="52" y="48"/>
                    <a:pt x="52" y="48"/>
                    <a:pt x="52" y="48"/>
                  </a:cubicBezTo>
                  <a:cubicBezTo>
                    <a:pt x="25" y="21"/>
                    <a:pt x="25" y="21"/>
                    <a:pt x="25" y="21"/>
                  </a:cubicBezTo>
                  <a:lnTo>
                    <a:pt x="46" y="17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77" name="Group 76"/>
          <p:cNvGrpSpPr/>
          <p:nvPr/>
        </p:nvGrpSpPr>
        <p:grpSpPr>
          <a:xfrm>
            <a:off x="8766671" y="3404127"/>
            <a:ext cx="386534" cy="386534"/>
            <a:chOff x="4624388" y="4609902"/>
            <a:chExt cx="386534" cy="386534"/>
          </a:xfrm>
        </p:grpSpPr>
        <p:sp>
          <p:nvSpPr>
            <p:cNvPr id="78" name="Freeform 132"/>
            <p:cNvSpPr>
              <a:spLocks noEditPoints="1"/>
            </p:cNvSpPr>
            <p:nvPr/>
          </p:nvSpPr>
          <p:spPr bwMode="auto">
            <a:xfrm>
              <a:off x="4624388" y="4609902"/>
              <a:ext cx="386534" cy="386534"/>
            </a:xfrm>
            <a:custGeom>
              <a:avLst/>
              <a:gdLst>
                <a:gd name="T0" fmla="*/ 248 w 256"/>
                <a:gd name="T1" fmla="*/ 0 h 256"/>
                <a:gd name="T2" fmla="*/ 8 w 256"/>
                <a:gd name="T3" fmla="*/ 0 h 256"/>
                <a:gd name="T4" fmla="*/ 0 w 256"/>
                <a:gd name="T5" fmla="*/ 8 h 256"/>
                <a:gd name="T6" fmla="*/ 0 w 256"/>
                <a:gd name="T7" fmla="*/ 248 h 256"/>
                <a:gd name="T8" fmla="*/ 8 w 256"/>
                <a:gd name="T9" fmla="*/ 256 h 256"/>
                <a:gd name="T10" fmla="*/ 248 w 256"/>
                <a:gd name="T11" fmla="*/ 256 h 256"/>
                <a:gd name="T12" fmla="*/ 256 w 256"/>
                <a:gd name="T13" fmla="*/ 248 h 256"/>
                <a:gd name="T14" fmla="*/ 256 w 256"/>
                <a:gd name="T15" fmla="*/ 8 h 256"/>
                <a:gd name="T16" fmla="*/ 248 w 256"/>
                <a:gd name="T17" fmla="*/ 0 h 256"/>
                <a:gd name="T18" fmla="*/ 240 w 256"/>
                <a:gd name="T19" fmla="*/ 240 h 256"/>
                <a:gd name="T20" fmla="*/ 16 w 256"/>
                <a:gd name="T21" fmla="*/ 240 h 256"/>
                <a:gd name="T22" fmla="*/ 16 w 256"/>
                <a:gd name="T23" fmla="*/ 16 h 256"/>
                <a:gd name="T24" fmla="*/ 240 w 256"/>
                <a:gd name="T25" fmla="*/ 16 h 256"/>
                <a:gd name="T26" fmla="*/ 240 w 256"/>
                <a:gd name="T27" fmla="*/ 240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56" h="256">
                  <a:moveTo>
                    <a:pt x="248" y="0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248"/>
                    <a:pt x="0" y="248"/>
                    <a:pt x="0" y="248"/>
                  </a:cubicBezTo>
                  <a:cubicBezTo>
                    <a:pt x="0" y="252"/>
                    <a:pt x="4" y="256"/>
                    <a:pt x="8" y="256"/>
                  </a:cubicBezTo>
                  <a:cubicBezTo>
                    <a:pt x="248" y="256"/>
                    <a:pt x="248" y="256"/>
                    <a:pt x="248" y="256"/>
                  </a:cubicBezTo>
                  <a:cubicBezTo>
                    <a:pt x="252" y="256"/>
                    <a:pt x="256" y="252"/>
                    <a:pt x="256" y="248"/>
                  </a:cubicBezTo>
                  <a:cubicBezTo>
                    <a:pt x="256" y="8"/>
                    <a:pt x="256" y="8"/>
                    <a:pt x="256" y="8"/>
                  </a:cubicBezTo>
                  <a:cubicBezTo>
                    <a:pt x="256" y="4"/>
                    <a:pt x="252" y="0"/>
                    <a:pt x="248" y="0"/>
                  </a:cubicBezTo>
                  <a:close/>
                  <a:moveTo>
                    <a:pt x="240" y="240"/>
                  </a:moveTo>
                  <a:cubicBezTo>
                    <a:pt x="16" y="240"/>
                    <a:pt x="16" y="240"/>
                    <a:pt x="16" y="240"/>
                  </a:cubicBezTo>
                  <a:cubicBezTo>
                    <a:pt x="16" y="16"/>
                    <a:pt x="16" y="16"/>
                    <a:pt x="16" y="16"/>
                  </a:cubicBezTo>
                  <a:cubicBezTo>
                    <a:pt x="240" y="16"/>
                    <a:pt x="240" y="16"/>
                    <a:pt x="240" y="16"/>
                  </a:cubicBezTo>
                  <a:lnTo>
                    <a:pt x="240" y="24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133"/>
            <p:cNvSpPr>
              <a:spLocks/>
            </p:cNvSpPr>
            <p:nvPr/>
          </p:nvSpPr>
          <p:spPr bwMode="auto">
            <a:xfrm>
              <a:off x="4672868" y="4658382"/>
              <a:ext cx="96961" cy="289573"/>
            </a:xfrm>
            <a:custGeom>
              <a:avLst/>
              <a:gdLst>
                <a:gd name="T0" fmla="*/ 8 w 64"/>
                <a:gd name="T1" fmla="*/ 32 h 192"/>
                <a:gd name="T2" fmla="*/ 24 w 64"/>
                <a:gd name="T3" fmla="*/ 32 h 192"/>
                <a:gd name="T4" fmla="*/ 24 w 64"/>
                <a:gd name="T5" fmla="*/ 184 h 192"/>
                <a:gd name="T6" fmla="*/ 32 w 64"/>
                <a:gd name="T7" fmla="*/ 192 h 192"/>
                <a:gd name="T8" fmla="*/ 40 w 64"/>
                <a:gd name="T9" fmla="*/ 184 h 192"/>
                <a:gd name="T10" fmla="*/ 40 w 64"/>
                <a:gd name="T11" fmla="*/ 32 h 192"/>
                <a:gd name="T12" fmla="*/ 56 w 64"/>
                <a:gd name="T13" fmla="*/ 32 h 192"/>
                <a:gd name="T14" fmla="*/ 64 w 64"/>
                <a:gd name="T15" fmla="*/ 24 h 192"/>
                <a:gd name="T16" fmla="*/ 56 w 64"/>
                <a:gd name="T17" fmla="*/ 16 h 192"/>
                <a:gd name="T18" fmla="*/ 40 w 64"/>
                <a:gd name="T19" fmla="*/ 16 h 192"/>
                <a:gd name="T20" fmla="*/ 40 w 64"/>
                <a:gd name="T21" fmla="*/ 8 h 192"/>
                <a:gd name="T22" fmla="*/ 32 w 64"/>
                <a:gd name="T23" fmla="*/ 0 h 192"/>
                <a:gd name="T24" fmla="*/ 24 w 64"/>
                <a:gd name="T25" fmla="*/ 8 h 192"/>
                <a:gd name="T26" fmla="*/ 24 w 64"/>
                <a:gd name="T27" fmla="*/ 16 h 192"/>
                <a:gd name="T28" fmla="*/ 8 w 64"/>
                <a:gd name="T29" fmla="*/ 16 h 192"/>
                <a:gd name="T30" fmla="*/ 0 w 64"/>
                <a:gd name="T31" fmla="*/ 24 h 192"/>
                <a:gd name="T32" fmla="*/ 8 w 64"/>
                <a:gd name="T33" fmla="*/ 32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4" h="192">
                  <a:moveTo>
                    <a:pt x="8" y="32"/>
                  </a:moveTo>
                  <a:cubicBezTo>
                    <a:pt x="24" y="32"/>
                    <a:pt x="24" y="32"/>
                    <a:pt x="24" y="32"/>
                  </a:cubicBezTo>
                  <a:cubicBezTo>
                    <a:pt x="24" y="184"/>
                    <a:pt x="24" y="184"/>
                    <a:pt x="24" y="184"/>
                  </a:cubicBezTo>
                  <a:cubicBezTo>
                    <a:pt x="24" y="188"/>
                    <a:pt x="28" y="192"/>
                    <a:pt x="32" y="192"/>
                  </a:cubicBezTo>
                  <a:cubicBezTo>
                    <a:pt x="36" y="192"/>
                    <a:pt x="40" y="188"/>
                    <a:pt x="40" y="184"/>
                  </a:cubicBezTo>
                  <a:cubicBezTo>
                    <a:pt x="40" y="32"/>
                    <a:pt x="40" y="32"/>
                    <a:pt x="40" y="32"/>
                  </a:cubicBezTo>
                  <a:cubicBezTo>
                    <a:pt x="56" y="32"/>
                    <a:pt x="56" y="32"/>
                    <a:pt x="56" y="32"/>
                  </a:cubicBezTo>
                  <a:cubicBezTo>
                    <a:pt x="60" y="32"/>
                    <a:pt x="64" y="28"/>
                    <a:pt x="64" y="24"/>
                  </a:cubicBezTo>
                  <a:cubicBezTo>
                    <a:pt x="64" y="20"/>
                    <a:pt x="60" y="16"/>
                    <a:pt x="56" y="16"/>
                  </a:cubicBezTo>
                  <a:cubicBezTo>
                    <a:pt x="40" y="16"/>
                    <a:pt x="40" y="16"/>
                    <a:pt x="40" y="16"/>
                  </a:cubicBezTo>
                  <a:cubicBezTo>
                    <a:pt x="40" y="8"/>
                    <a:pt x="40" y="8"/>
                    <a:pt x="40" y="8"/>
                  </a:cubicBezTo>
                  <a:cubicBezTo>
                    <a:pt x="40" y="4"/>
                    <a:pt x="36" y="0"/>
                    <a:pt x="32" y="0"/>
                  </a:cubicBezTo>
                  <a:cubicBezTo>
                    <a:pt x="28" y="0"/>
                    <a:pt x="24" y="4"/>
                    <a:pt x="24" y="8"/>
                  </a:cubicBezTo>
                  <a:cubicBezTo>
                    <a:pt x="24" y="16"/>
                    <a:pt x="24" y="16"/>
                    <a:pt x="24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4" y="16"/>
                    <a:pt x="0" y="20"/>
                    <a:pt x="0" y="24"/>
                  </a:cubicBezTo>
                  <a:cubicBezTo>
                    <a:pt x="0" y="28"/>
                    <a:pt x="4" y="32"/>
                    <a:pt x="8" y="3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134"/>
            <p:cNvSpPr>
              <a:spLocks/>
            </p:cNvSpPr>
            <p:nvPr/>
          </p:nvSpPr>
          <p:spPr bwMode="auto">
            <a:xfrm>
              <a:off x="4866791" y="4658382"/>
              <a:ext cx="96961" cy="289573"/>
            </a:xfrm>
            <a:custGeom>
              <a:avLst/>
              <a:gdLst>
                <a:gd name="T0" fmla="*/ 8 w 64"/>
                <a:gd name="T1" fmla="*/ 176 h 192"/>
                <a:gd name="T2" fmla="*/ 24 w 64"/>
                <a:gd name="T3" fmla="*/ 176 h 192"/>
                <a:gd name="T4" fmla="*/ 24 w 64"/>
                <a:gd name="T5" fmla="*/ 184 h 192"/>
                <a:gd name="T6" fmla="*/ 32 w 64"/>
                <a:gd name="T7" fmla="*/ 192 h 192"/>
                <a:gd name="T8" fmla="*/ 40 w 64"/>
                <a:gd name="T9" fmla="*/ 184 h 192"/>
                <a:gd name="T10" fmla="*/ 40 w 64"/>
                <a:gd name="T11" fmla="*/ 176 h 192"/>
                <a:gd name="T12" fmla="*/ 56 w 64"/>
                <a:gd name="T13" fmla="*/ 176 h 192"/>
                <a:gd name="T14" fmla="*/ 64 w 64"/>
                <a:gd name="T15" fmla="*/ 168 h 192"/>
                <a:gd name="T16" fmla="*/ 56 w 64"/>
                <a:gd name="T17" fmla="*/ 160 h 192"/>
                <a:gd name="T18" fmla="*/ 40 w 64"/>
                <a:gd name="T19" fmla="*/ 160 h 192"/>
                <a:gd name="T20" fmla="*/ 40 w 64"/>
                <a:gd name="T21" fmla="*/ 8 h 192"/>
                <a:gd name="T22" fmla="*/ 32 w 64"/>
                <a:gd name="T23" fmla="*/ 0 h 192"/>
                <a:gd name="T24" fmla="*/ 24 w 64"/>
                <a:gd name="T25" fmla="*/ 8 h 192"/>
                <a:gd name="T26" fmla="*/ 24 w 64"/>
                <a:gd name="T27" fmla="*/ 160 h 192"/>
                <a:gd name="T28" fmla="*/ 8 w 64"/>
                <a:gd name="T29" fmla="*/ 160 h 192"/>
                <a:gd name="T30" fmla="*/ 0 w 64"/>
                <a:gd name="T31" fmla="*/ 168 h 192"/>
                <a:gd name="T32" fmla="*/ 8 w 64"/>
                <a:gd name="T33" fmla="*/ 176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4" h="192">
                  <a:moveTo>
                    <a:pt x="8" y="176"/>
                  </a:moveTo>
                  <a:cubicBezTo>
                    <a:pt x="24" y="176"/>
                    <a:pt x="24" y="176"/>
                    <a:pt x="24" y="176"/>
                  </a:cubicBezTo>
                  <a:cubicBezTo>
                    <a:pt x="24" y="184"/>
                    <a:pt x="24" y="184"/>
                    <a:pt x="24" y="184"/>
                  </a:cubicBezTo>
                  <a:cubicBezTo>
                    <a:pt x="24" y="188"/>
                    <a:pt x="28" y="192"/>
                    <a:pt x="32" y="192"/>
                  </a:cubicBezTo>
                  <a:cubicBezTo>
                    <a:pt x="36" y="192"/>
                    <a:pt x="40" y="188"/>
                    <a:pt x="40" y="184"/>
                  </a:cubicBezTo>
                  <a:cubicBezTo>
                    <a:pt x="40" y="176"/>
                    <a:pt x="40" y="176"/>
                    <a:pt x="40" y="176"/>
                  </a:cubicBezTo>
                  <a:cubicBezTo>
                    <a:pt x="56" y="176"/>
                    <a:pt x="56" y="176"/>
                    <a:pt x="56" y="176"/>
                  </a:cubicBezTo>
                  <a:cubicBezTo>
                    <a:pt x="60" y="176"/>
                    <a:pt x="64" y="172"/>
                    <a:pt x="64" y="168"/>
                  </a:cubicBezTo>
                  <a:cubicBezTo>
                    <a:pt x="64" y="164"/>
                    <a:pt x="60" y="160"/>
                    <a:pt x="56" y="160"/>
                  </a:cubicBezTo>
                  <a:cubicBezTo>
                    <a:pt x="40" y="160"/>
                    <a:pt x="40" y="160"/>
                    <a:pt x="40" y="160"/>
                  </a:cubicBezTo>
                  <a:cubicBezTo>
                    <a:pt x="40" y="8"/>
                    <a:pt x="40" y="8"/>
                    <a:pt x="40" y="8"/>
                  </a:cubicBezTo>
                  <a:cubicBezTo>
                    <a:pt x="40" y="4"/>
                    <a:pt x="36" y="0"/>
                    <a:pt x="32" y="0"/>
                  </a:cubicBezTo>
                  <a:cubicBezTo>
                    <a:pt x="28" y="0"/>
                    <a:pt x="24" y="4"/>
                    <a:pt x="24" y="8"/>
                  </a:cubicBezTo>
                  <a:cubicBezTo>
                    <a:pt x="24" y="160"/>
                    <a:pt x="24" y="160"/>
                    <a:pt x="24" y="160"/>
                  </a:cubicBezTo>
                  <a:cubicBezTo>
                    <a:pt x="8" y="160"/>
                    <a:pt x="8" y="160"/>
                    <a:pt x="8" y="160"/>
                  </a:cubicBezTo>
                  <a:cubicBezTo>
                    <a:pt x="4" y="160"/>
                    <a:pt x="0" y="164"/>
                    <a:pt x="0" y="168"/>
                  </a:cubicBezTo>
                  <a:cubicBezTo>
                    <a:pt x="0" y="172"/>
                    <a:pt x="4" y="176"/>
                    <a:pt x="8" y="17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135"/>
            <p:cNvSpPr>
              <a:spLocks/>
            </p:cNvSpPr>
            <p:nvPr/>
          </p:nvSpPr>
          <p:spPr bwMode="auto">
            <a:xfrm>
              <a:off x="4769830" y="4658382"/>
              <a:ext cx="96961" cy="289573"/>
            </a:xfrm>
            <a:custGeom>
              <a:avLst/>
              <a:gdLst>
                <a:gd name="T0" fmla="*/ 8 w 64"/>
                <a:gd name="T1" fmla="*/ 104 h 192"/>
                <a:gd name="T2" fmla="*/ 24 w 64"/>
                <a:gd name="T3" fmla="*/ 104 h 192"/>
                <a:gd name="T4" fmla="*/ 24 w 64"/>
                <a:gd name="T5" fmla="*/ 184 h 192"/>
                <a:gd name="T6" fmla="*/ 32 w 64"/>
                <a:gd name="T7" fmla="*/ 192 h 192"/>
                <a:gd name="T8" fmla="*/ 40 w 64"/>
                <a:gd name="T9" fmla="*/ 184 h 192"/>
                <a:gd name="T10" fmla="*/ 40 w 64"/>
                <a:gd name="T11" fmla="*/ 104 h 192"/>
                <a:gd name="T12" fmla="*/ 56 w 64"/>
                <a:gd name="T13" fmla="*/ 104 h 192"/>
                <a:gd name="T14" fmla="*/ 64 w 64"/>
                <a:gd name="T15" fmla="*/ 96 h 192"/>
                <a:gd name="T16" fmla="*/ 56 w 64"/>
                <a:gd name="T17" fmla="*/ 88 h 192"/>
                <a:gd name="T18" fmla="*/ 40 w 64"/>
                <a:gd name="T19" fmla="*/ 88 h 192"/>
                <a:gd name="T20" fmla="*/ 40 w 64"/>
                <a:gd name="T21" fmla="*/ 8 h 192"/>
                <a:gd name="T22" fmla="*/ 32 w 64"/>
                <a:gd name="T23" fmla="*/ 0 h 192"/>
                <a:gd name="T24" fmla="*/ 24 w 64"/>
                <a:gd name="T25" fmla="*/ 8 h 192"/>
                <a:gd name="T26" fmla="*/ 24 w 64"/>
                <a:gd name="T27" fmla="*/ 88 h 192"/>
                <a:gd name="T28" fmla="*/ 8 w 64"/>
                <a:gd name="T29" fmla="*/ 88 h 192"/>
                <a:gd name="T30" fmla="*/ 0 w 64"/>
                <a:gd name="T31" fmla="*/ 96 h 192"/>
                <a:gd name="T32" fmla="*/ 8 w 64"/>
                <a:gd name="T33" fmla="*/ 104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4" h="192">
                  <a:moveTo>
                    <a:pt x="8" y="104"/>
                  </a:moveTo>
                  <a:cubicBezTo>
                    <a:pt x="24" y="104"/>
                    <a:pt x="24" y="104"/>
                    <a:pt x="24" y="104"/>
                  </a:cubicBezTo>
                  <a:cubicBezTo>
                    <a:pt x="24" y="184"/>
                    <a:pt x="24" y="184"/>
                    <a:pt x="24" y="184"/>
                  </a:cubicBezTo>
                  <a:cubicBezTo>
                    <a:pt x="24" y="188"/>
                    <a:pt x="28" y="192"/>
                    <a:pt x="32" y="192"/>
                  </a:cubicBezTo>
                  <a:cubicBezTo>
                    <a:pt x="36" y="192"/>
                    <a:pt x="40" y="188"/>
                    <a:pt x="40" y="184"/>
                  </a:cubicBezTo>
                  <a:cubicBezTo>
                    <a:pt x="40" y="104"/>
                    <a:pt x="40" y="104"/>
                    <a:pt x="40" y="104"/>
                  </a:cubicBezTo>
                  <a:cubicBezTo>
                    <a:pt x="56" y="104"/>
                    <a:pt x="56" y="104"/>
                    <a:pt x="56" y="104"/>
                  </a:cubicBezTo>
                  <a:cubicBezTo>
                    <a:pt x="60" y="104"/>
                    <a:pt x="64" y="100"/>
                    <a:pt x="64" y="96"/>
                  </a:cubicBezTo>
                  <a:cubicBezTo>
                    <a:pt x="64" y="92"/>
                    <a:pt x="60" y="88"/>
                    <a:pt x="56" y="88"/>
                  </a:cubicBezTo>
                  <a:cubicBezTo>
                    <a:pt x="40" y="88"/>
                    <a:pt x="40" y="88"/>
                    <a:pt x="40" y="88"/>
                  </a:cubicBezTo>
                  <a:cubicBezTo>
                    <a:pt x="40" y="8"/>
                    <a:pt x="40" y="8"/>
                    <a:pt x="40" y="8"/>
                  </a:cubicBezTo>
                  <a:cubicBezTo>
                    <a:pt x="40" y="4"/>
                    <a:pt x="36" y="0"/>
                    <a:pt x="32" y="0"/>
                  </a:cubicBezTo>
                  <a:cubicBezTo>
                    <a:pt x="28" y="0"/>
                    <a:pt x="24" y="4"/>
                    <a:pt x="24" y="8"/>
                  </a:cubicBezTo>
                  <a:cubicBezTo>
                    <a:pt x="24" y="88"/>
                    <a:pt x="24" y="88"/>
                    <a:pt x="24" y="88"/>
                  </a:cubicBezTo>
                  <a:cubicBezTo>
                    <a:pt x="8" y="88"/>
                    <a:pt x="8" y="88"/>
                    <a:pt x="8" y="88"/>
                  </a:cubicBezTo>
                  <a:cubicBezTo>
                    <a:pt x="4" y="88"/>
                    <a:pt x="0" y="92"/>
                    <a:pt x="0" y="96"/>
                  </a:cubicBezTo>
                  <a:cubicBezTo>
                    <a:pt x="0" y="100"/>
                    <a:pt x="4" y="104"/>
                    <a:pt x="8" y="10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82" name="Group 81"/>
          <p:cNvGrpSpPr/>
          <p:nvPr/>
        </p:nvGrpSpPr>
        <p:grpSpPr>
          <a:xfrm>
            <a:off x="8771493" y="4794304"/>
            <a:ext cx="386534" cy="386534"/>
            <a:chOff x="5494418" y="5479932"/>
            <a:chExt cx="386534" cy="386534"/>
          </a:xfrm>
        </p:grpSpPr>
        <p:sp>
          <p:nvSpPr>
            <p:cNvPr id="83" name="Freeform 185"/>
            <p:cNvSpPr>
              <a:spLocks noEditPoints="1"/>
            </p:cNvSpPr>
            <p:nvPr/>
          </p:nvSpPr>
          <p:spPr bwMode="auto">
            <a:xfrm>
              <a:off x="5494418" y="5479932"/>
              <a:ext cx="169027" cy="169027"/>
            </a:xfrm>
            <a:custGeom>
              <a:avLst/>
              <a:gdLst>
                <a:gd name="T0" fmla="*/ 8 w 112"/>
                <a:gd name="T1" fmla="*/ 112 h 112"/>
                <a:gd name="T2" fmla="*/ 104 w 112"/>
                <a:gd name="T3" fmla="*/ 112 h 112"/>
                <a:gd name="T4" fmla="*/ 112 w 112"/>
                <a:gd name="T5" fmla="*/ 104 h 112"/>
                <a:gd name="T6" fmla="*/ 112 w 112"/>
                <a:gd name="T7" fmla="*/ 8 h 112"/>
                <a:gd name="T8" fmla="*/ 104 w 112"/>
                <a:gd name="T9" fmla="*/ 0 h 112"/>
                <a:gd name="T10" fmla="*/ 8 w 112"/>
                <a:gd name="T11" fmla="*/ 0 h 112"/>
                <a:gd name="T12" fmla="*/ 0 w 112"/>
                <a:gd name="T13" fmla="*/ 8 h 112"/>
                <a:gd name="T14" fmla="*/ 0 w 112"/>
                <a:gd name="T15" fmla="*/ 104 h 112"/>
                <a:gd name="T16" fmla="*/ 8 w 112"/>
                <a:gd name="T17" fmla="*/ 112 h 112"/>
                <a:gd name="T18" fmla="*/ 16 w 112"/>
                <a:gd name="T19" fmla="*/ 16 h 112"/>
                <a:gd name="T20" fmla="*/ 96 w 112"/>
                <a:gd name="T21" fmla="*/ 16 h 112"/>
                <a:gd name="T22" fmla="*/ 96 w 112"/>
                <a:gd name="T23" fmla="*/ 96 h 112"/>
                <a:gd name="T24" fmla="*/ 16 w 112"/>
                <a:gd name="T25" fmla="*/ 96 h 112"/>
                <a:gd name="T26" fmla="*/ 16 w 112"/>
                <a:gd name="T27" fmla="*/ 16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2" h="112">
                  <a:moveTo>
                    <a:pt x="8" y="112"/>
                  </a:moveTo>
                  <a:cubicBezTo>
                    <a:pt x="104" y="112"/>
                    <a:pt x="104" y="112"/>
                    <a:pt x="104" y="112"/>
                  </a:cubicBezTo>
                  <a:cubicBezTo>
                    <a:pt x="108" y="112"/>
                    <a:pt x="112" y="108"/>
                    <a:pt x="112" y="104"/>
                  </a:cubicBezTo>
                  <a:cubicBezTo>
                    <a:pt x="112" y="8"/>
                    <a:pt x="112" y="8"/>
                    <a:pt x="112" y="8"/>
                  </a:cubicBezTo>
                  <a:cubicBezTo>
                    <a:pt x="112" y="4"/>
                    <a:pt x="108" y="0"/>
                    <a:pt x="104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104"/>
                    <a:pt x="0" y="104"/>
                    <a:pt x="0" y="104"/>
                  </a:cubicBezTo>
                  <a:cubicBezTo>
                    <a:pt x="0" y="108"/>
                    <a:pt x="4" y="112"/>
                    <a:pt x="8" y="112"/>
                  </a:cubicBezTo>
                  <a:close/>
                  <a:moveTo>
                    <a:pt x="16" y="16"/>
                  </a:moveTo>
                  <a:cubicBezTo>
                    <a:pt x="96" y="16"/>
                    <a:pt x="96" y="16"/>
                    <a:pt x="96" y="16"/>
                  </a:cubicBezTo>
                  <a:cubicBezTo>
                    <a:pt x="96" y="96"/>
                    <a:pt x="96" y="96"/>
                    <a:pt x="96" y="96"/>
                  </a:cubicBezTo>
                  <a:cubicBezTo>
                    <a:pt x="16" y="96"/>
                    <a:pt x="16" y="96"/>
                    <a:pt x="16" y="96"/>
                  </a:cubicBezTo>
                  <a:lnTo>
                    <a:pt x="16" y="16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186"/>
            <p:cNvSpPr>
              <a:spLocks noEditPoints="1"/>
            </p:cNvSpPr>
            <p:nvPr/>
          </p:nvSpPr>
          <p:spPr bwMode="auto">
            <a:xfrm>
              <a:off x="5711925" y="5479932"/>
              <a:ext cx="169027" cy="169027"/>
            </a:xfrm>
            <a:custGeom>
              <a:avLst/>
              <a:gdLst>
                <a:gd name="T0" fmla="*/ 112 w 112"/>
                <a:gd name="T1" fmla="*/ 8 h 112"/>
                <a:gd name="T2" fmla="*/ 104 w 112"/>
                <a:gd name="T3" fmla="*/ 0 h 112"/>
                <a:gd name="T4" fmla="*/ 8 w 112"/>
                <a:gd name="T5" fmla="*/ 0 h 112"/>
                <a:gd name="T6" fmla="*/ 0 w 112"/>
                <a:gd name="T7" fmla="*/ 8 h 112"/>
                <a:gd name="T8" fmla="*/ 0 w 112"/>
                <a:gd name="T9" fmla="*/ 104 h 112"/>
                <a:gd name="T10" fmla="*/ 8 w 112"/>
                <a:gd name="T11" fmla="*/ 112 h 112"/>
                <a:gd name="T12" fmla="*/ 104 w 112"/>
                <a:gd name="T13" fmla="*/ 112 h 112"/>
                <a:gd name="T14" fmla="*/ 112 w 112"/>
                <a:gd name="T15" fmla="*/ 104 h 112"/>
                <a:gd name="T16" fmla="*/ 112 w 112"/>
                <a:gd name="T17" fmla="*/ 8 h 112"/>
                <a:gd name="T18" fmla="*/ 96 w 112"/>
                <a:gd name="T19" fmla="*/ 96 h 112"/>
                <a:gd name="T20" fmla="*/ 16 w 112"/>
                <a:gd name="T21" fmla="*/ 96 h 112"/>
                <a:gd name="T22" fmla="*/ 16 w 112"/>
                <a:gd name="T23" fmla="*/ 16 h 112"/>
                <a:gd name="T24" fmla="*/ 96 w 112"/>
                <a:gd name="T25" fmla="*/ 16 h 112"/>
                <a:gd name="T26" fmla="*/ 96 w 112"/>
                <a:gd name="T27" fmla="*/ 96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2" h="112">
                  <a:moveTo>
                    <a:pt x="112" y="8"/>
                  </a:moveTo>
                  <a:cubicBezTo>
                    <a:pt x="112" y="4"/>
                    <a:pt x="108" y="0"/>
                    <a:pt x="104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104"/>
                    <a:pt x="0" y="104"/>
                    <a:pt x="0" y="104"/>
                  </a:cubicBezTo>
                  <a:cubicBezTo>
                    <a:pt x="0" y="108"/>
                    <a:pt x="4" y="112"/>
                    <a:pt x="8" y="112"/>
                  </a:cubicBezTo>
                  <a:cubicBezTo>
                    <a:pt x="104" y="112"/>
                    <a:pt x="104" y="112"/>
                    <a:pt x="104" y="112"/>
                  </a:cubicBezTo>
                  <a:cubicBezTo>
                    <a:pt x="108" y="112"/>
                    <a:pt x="112" y="108"/>
                    <a:pt x="112" y="104"/>
                  </a:cubicBezTo>
                  <a:lnTo>
                    <a:pt x="112" y="8"/>
                  </a:lnTo>
                  <a:close/>
                  <a:moveTo>
                    <a:pt x="96" y="96"/>
                  </a:moveTo>
                  <a:cubicBezTo>
                    <a:pt x="16" y="96"/>
                    <a:pt x="16" y="96"/>
                    <a:pt x="16" y="96"/>
                  </a:cubicBezTo>
                  <a:cubicBezTo>
                    <a:pt x="16" y="16"/>
                    <a:pt x="16" y="16"/>
                    <a:pt x="16" y="16"/>
                  </a:cubicBezTo>
                  <a:cubicBezTo>
                    <a:pt x="96" y="16"/>
                    <a:pt x="96" y="16"/>
                    <a:pt x="96" y="16"/>
                  </a:cubicBezTo>
                  <a:lnTo>
                    <a:pt x="96" y="96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187"/>
            <p:cNvSpPr>
              <a:spLocks noEditPoints="1"/>
            </p:cNvSpPr>
            <p:nvPr/>
          </p:nvSpPr>
          <p:spPr bwMode="auto">
            <a:xfrm>
              <a:off x="5494418" y="5690888"/>
              <a:ext cx="175578" cy="175578"/>
            </a:xfrm>
            <a:custGeom>
              <a:avLst/>
              <a:gdLst>
                <a:gd name="T0" fmla="*/ 8 w 116"/>
                <a:gd name="T1" fmla="*/ 116 h 116"/>
                <a:gd name="T2" fmla="*/ 108 w 116"/>
                <a:gd name="T3" fmla="*/ 116 h 116"/>
                <a:gd name="T4" fmla="*/ 116 w 116"/>
                <a:gd name="T5" fmla="*/ 108 h 116"/>
                <a:gd name="T6" fmla="*/ 116 w 116"/>
                <a:gd name="T7" fmla="*/ 8 h 116"/>
                <a:gd name="T8" fmla="*/ 108 w 116"/>
                <a:gd name="T9" fmla="*/ 0 h 116"/>
                <a:gd name="T10" fmla="*/ 8 w 116"/>
                <a:gd name="T11" fmla="*/ 0 h 116"/>
                <a:gd name="T12" fmla="*/ 0 w 116"/>
                <a:gd name="T13" fmla="*/ 8 h 116"/>
                <a:gd name="T14" fmla="*/ 0 w 116"/>
                <a:gd name="T15" fmla="*/ 108 h 116"/>
                <a:gd name="T16" fmla="*/ 8 w 116"/>
                <a:gd name="T17" fmla="*/ 116 h 116"/>
                <a:gd name="T18" fmla="*/ 16 w 116"/>
                <a:gd name="T19" fmla="*/ 16 h 116"/>
                <a:gd name="T20" fmla="*/ 100 w 116"/>
                <a:gd name="T21" fmla="*/ 16 h 116"/>
                <a:gd name="T22" fmla="*/ 100 w 116"/>
                <a:gd name="T23" fmla="*/ 100 h 116"/>
                <a:gd name="T24" fmla="*/ 16 w 116"/>
                <a:gd name="T25" fmla="*/ 100 h 116"/>
                <a:gd name="T26" fmla="*/ 16 w 116"/>
                <a:gd name="T27" fmla="*/ 16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6" h="116">
                  <a:moveTo>
                    <a:pt x="8" y="116"/>
                  </a:moveTo>
                  <a:cubicBezTo>
                    <a:pt x="108" y="116"/>
                    <a:pt x="108" y="116"/>
                    <a:pt x="108" y="116"/>
                  </a:cubicBezTo>
                  <a:cubicBezTo>
                    <a:pt x="112" y="116"/>
                    <a:pt x="116" y="112"/>
                    <a:pt x="116" y="108"/>
                  </a:cubicBezTo>
                  <a:cubicBezTo>
                    <a:pt x="116" y="8"/>
                    <a:pt x="116" y="8"/>
                    <a:pt x="116" y="8"/>
                  </a:cubicBezTo>
                  <a:cubicBezTo>
                    <a:pt x="116" y="4"/>
                    <a:pt x="112" y="0"/>
                    <a:pt x="108" y="0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108"/>
                    <a:pt x="0" y="108"/>
                    <a:pt x="0" y="108"/>
                  </a:cubicBezTo>
                  <a:cubicBezTo>
                    <a:pt x="0" y="112"/>
                    <a:pt x="4" y="116"/>
                    <a:pt x="8" y="116"/>
                  </a:cubicBezTo>
                  <a:close/>
                  <a:moveTo>
                    <a:pt x="16" y="16"/>
                  </a:moveTo>
                  <a:cubicBezTo>
                    <a:pt x="100" y="16"/>
                    <a:pt x="100" y="16"/>
                    <a:pt x="100" y="16"/>
                  </a:cubicBezTo>
                  <a:cubicBezTo>
                    <a:pt x="100" y="100"/>
                    <a:pt x="100" y="100"/>
                    <a:pt x="100" y="100"/>
                  </a:cubicBezTo>
                  <a:cubicBezTo>
                    <a:pt x="16" y="100"/>
                    <a:pt x="16" y="100"/>
                    <a:pt x="16" y="100"/>
                  </a:cubicBezTo>
                  <a:lnTo>
                    <a:pt x="16" y="16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188"/>
            <p:cNvSpPr>
              <a:spLocks noEditPoints="1"/>
            </p:cNvSpPr>
            <p:nvPr/>
          </p:nvSpPr>
          <p:spPr bwMode="auto">
            <a:xfrm>
              <a:off x="5711925" y="5697439"/>
              <a:ext cx="169027" cy="169027"/>
            </a:xfrm>
            <a:custGeom>
              <a:avLst/>
              <a:gdLst>
                <a:gd name="T0" fmla="*/ 104 w 112"/>
                <a:gd name="T1" fmla="*/ 0 h 112"/>
                <a:gd name="T2" fmla="*/ 8 w 112"/>
                <a:gd name="T3" fmla="*/ 0 h 112"/>
                <a:gd name="T4" fmla="*/ 0 w 112"/>
                <a:gd name="T5" fmla="*/ 8 h 112"/>
                <a:gd name="T6" fmla="*/ 0 w 112"/>
                <a:gd name="T7" fmla="*/ 104 h 112"/>
                <a:gd name="T8" fmla="*/ 8 w 112"/>
                <a:gd name="T9" fmla="*/ 112 h 112"/>
                <a:gd name="T10" fmla="*/ 104 w 112"/>
                <a:gd name="T11" fmla="*/ 112 h 112"/>
                <a:gd name="T12" fmla="*/ 112 w 112"/>
                <a:gd name="T13" fmla="*/ 104 h 112"/>
                <a:gd name="T14" fmla="*/ 112 w 112"/>
                <a:gd name="T15" fmla="*/ 8 h 112"/>
                <a:gd name="T16" fmla="*/ 104 w 112"/>
                <a:gd name="T17" fmla="*/ 0 h 112"/>
                <a:gd name="T18" fmla="*/ 96 w 112"/>
                <a:gd name="T19" fmla="*/ 96 h 112"/>
                <a:gd name="T20" fmla="*/ 16 w 112"/>
                <a:gd name="T21" fmla="*/ 96 h 112"/>
                <a:gd name="T22" fmla="*/ 16 w 112"/>
                <a:gd name="T23" fmla="*/ 16 h 112"/>
                <a:gd name="T24" fmla="*/ 96 w 112"/>
                <a:gd name="T25" fmla="*/ 16 h 112"/>
                <a:gd name="T26" fmla="*/ 96 w 112"/>
                <a:gd name="T27" fmla="*/ 96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2" h="112">
                  <a:moveTo>
                    <a:pt x="104" y="0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4" y="0"/>
                    <a:pt x="0" y="4"/>
                    <a:pt x="0" y="8"/>
                  </a:cubicBezTo>
                  <a:cubicBezTo>
                    <a:pt x="0" y="104"/>
                    <a:pt x="0" y="104"/>
                    <a:pt x="0" y="104"/>
                  </a:cubicBezTo>
                  <a:cubicBezTo>
                    <a:pt x="0" y="108"/>
                    <a:pt x="4" y="112"/>
                    <a:pt x="8" y="112"/>
                  </a:cubicBezTo>
                  <a:cubicBezTo>
                    <a:pt x="104" y="112"/>
                    <a:pt x="104" y="112"/>
                    <a:pt x="104" y="112"/>
                  </a:cubicBezTo>
                  <a:cubicBezTo>
                    <a:pt x="108" y="112"/>
                    <a:pt x="112" y="108"/>
                    <a:pt x="112" y="104"/>
                  </a:cubicBezTo>
                  <a:cubicBezTo>
                    <a:pt x="112" y="8"/>
                    <a:pt x="112" y="8"/>
                    <a:pt x="112" y="8"/>
                  </a:cubicBezTo>
                  <a:cubicBezTo>
                    <a:pt x="112" y="4"/>
                    <a:pt x="108" y="0"/>
                    <a:pt x="104" y="0"/>
                  </a:cubicBezTo>
                  <a:close/>
                  <a:moveTo>
                    <a:pt x="96" y="96"/>
                  </a:moveTo>
                  <a:cubicBezTo>
                    <a:pt x="16" y="96"/>
                    <a:pt x="16" y="96"/>
                    <a:pt x="16" y="96"/>
                  </a:cubicBezTo>
                  <a:cubicBezTo>
                    <a:pt x="16" y="16"/>
                    <a:pt x="16" y="16"/>
                    <a:pt x="16" y="16"/>
                  </a:cubicBezTo>
                  <a:cubicBezTo>
                    <a:pt x="96" y="16"/>
                    <a:pt x="96" y="16"/>
                    <a:pt x="96" y="16"/>
                  </a:cubicBezTo>
                  <a:lnTo>
                    <a:pt x="96" y="96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cxnSp>
        <p:nvCxnSpPr>
          <p:cNvPr id="87" name="Straight Connector 86"/>
          <p:cNvCxnSpPr/>
          <p:nvPr/>
        </p:nvCxnSpPr>
        <p:spPr>
          <a:xfrm>
            <a:off x="7870607" y="339647"/>
            <a:ext cx="0" cy="6128960"/>
          </a:xfrm>
          <a:prstGeom prst="line">
            <a:avLst/>
          </a:prstGeom>
          <a:ln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8" name="Freeform 1073"/>
          <p:cNvSpPr>
            <a:spLocks noEditPoints="1"/>
          </p:cNvSpPr>
          <p:nvPr/>
        </p:nvSpPr>
        <p:spPr bwMode="auto">
          <a:xfrm>
            <a:off x="7738960" y="809913"/>
            <a:ext cx="475278" cy="536211"/>
          </a:xfrm>
          <a:custGeom>
            <a:avLst/>
            <a:gdLst>
              <a:gd name="T0" fmla="*/ 2 w 32"/>
              <a:gd name="T1" fmla="*/ 36 h 36"/>
              <a:gd name="T2" fmla="*/ 1 w 32"/>
              <a:gd name="T3" fmla="*/ 36 h 36"/>
              <a:gd name="T4" fmla="*/ 0 w 32"/>
              <a:gd name="T5" fmla="*/ 34 h 36"/>
              <a:gd name="T6" fmla="*/ 0 w 32"/>
              <a:gd name="T7" fmla="*/ 2 h 36"/>
              <a:gd name="T8" fmla="*/ 1 w 32"/>
              <a:gd name="T9" fmla="*/ 0 h 36"/>
              <a:gd name="T10" fmla="*/ 3 w 32"/>
              <a:gd name="T11" fmla="*/ 0 h 36"/>
              <a:gd name="T12" fmla="*/ 31 w 32"/>
              <a:gd name="T13" fmla="*/ 16 h 36"/>
              <a:gd name="T14" fmla="*/ 32 w 32"/>
              <a:gd name="T15" fmla="*/ 18 h 36"/>
              <a:gd name="T16" fmla="*/ 31 w 32"/>
              <a:gd name="T17" fmla="*/ 20 h 36"/>
              <a:gd name="T18" fmla="*/ 3 w 32"/>
              <a:gd name="T19" fmla="*/ 36 h 36"/>
              <a:gd name="T20" fmla="*/ 2 w 32"/>
              <a:gd name="T21" fmla="*/ 36 h 36"/>
              <a:gd name="T22" fmla="*/ 4 w 32"/>
              <a:gd name="T23" fmla="*/ 5 h 36"/>
              <a:gd name="T24" fmla="*/ 4 w 32"/>
              <a:gd name="T25" fmla="*/ 31 h 36"/>
              <a:gd name="T26" fmla="*/ 26 w 32"/>
              <a:gd name="T27" fmla="*/ 18 h 36"/>
              <a:gd name="T28" fmla="*/ 4 w 32"/>
              <a:gd name="T29" fmla="*/ 5 h 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</a:cxnLst>
            <a:rect l="0" t="0" r="r" b="b"/>
            <a:pathLst>
              <a:path w="32" h="36">
                <a:moveTo>
                  <a:pt x="2" y="36"/>
                </a:moveTo>
                <a:cubicBezTo>
                  <a:pt x="1" y="36"/>
                  <a:pt x="1" y="36"/>
                  <a:pt x="1" y="36"/>
                </a:cubicBezTo>
                <a:cubicBezTo>
                  <a:pt x="1" y="36"/>
                  <a:pt x="0" y="35"/>
                  <a:pt x="0" y="34"/>
                </a:cubicBezTo>
                <a:cubicBezTo>
                  <a:pt x="0" y="2"/>
                  <a:pt x="0" y="2"/>
                  <a:pt x="0" y="2"/>
                </a:cubicBezTo>
                <a:cubicBezTo>
                  <a:pt x="0" y="1"/>
                  <a:pt x="1" y="1"/>
                  <a:pt x="1" y="0"/>
                </a:cubicBezTo>
                <a:cubicBezTo>
                  <a:pt x="2" y="0"/>
                  <a:pt x="3" y="0"/>
                  <a:pt x="3" y="0"/>
                </a:cubicBezTo>
                <a:cubicBezTo>
                  <a:pt x="31" y="16"/>
                  <a:pt x="31" y="16"/>
                  <a:pt x="31" y="16"/>
                </a:cubicBezTo>
                <a:cubicBezTo>
                  <a:pt x="32" y="17"/>
                  <a:pt x="32" y="17"/>
                  <a:pt x="32" y="18"/>
                </a:cubicBezTo>
                <a:cubicBezTo>
                  <a:pt x="32" y="19"/>
                  <a:pt x="32" y="19"/>
                  <a:pt x="31" y="20"/>
                </a:cubicBezTo>
                <a:cubicBezTo>
                  <a:pt x="3" y="36"/>
                  <a:pt x="3" y="36"/>
                  <a:pt x="3" y="36"/>
                </a:cubicBezTo>
                <a:lnTo>
                  <a:pt x="2" y="36"/>
                </a:lnTo>
                <a:close/>
                <a:moveTo>
                  <a:pt x="4" y="5"/>
                </a:moveTo>
                <a:cubicBezTo>
                  <a:pt x="4" y="31"/>
                  <a:pt x="4" y="31"/>
                  <a:pt x="4" y="31"/>
                </a:cubicBezTo>
                <a:cubicBezTo>
                  <a:pt x="26" y="18"/>
                  <a:pt x="26" y="18"/>
                  <a:pt x="26" y="18"/>
                </a:cubicBezTo>
                <a:lnTo>
                  <a:pt x="4" y="5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89" name="Text Placeholder 6"/>
          <p:cNvSpPr txBox="1">
            <a:spLocks/>
          </p:cNvSpPr>
          <p:nvPr/>
        </p:nvSpPr>
        <p:spPr bwMode="auto">
          <a:xfrm>
            <a:off x="354886" y="234769"/>
            <a:ext cx="5448620" cy="12696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</p:spTree>
    <p:extLst>
      <p:ext uri="{BB962C8B-B14F-4D97-AF65-F5344CB8AC3E}">
        <p14:creationId xmlns:p14="http://schemas.microsoft.com/office/powerpoint/2010/main" val="2698838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Placeholder 3"/>
          <p:cNvPicPr>
            <a:picLocks noGrp="1" noChangeAspect="1"/>
          </p:cNvPicPr>
          <p:nvPr>
            <p:ph type="pic" sz="quarter" idx="16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441" b="32441"/>
          <a:stretch>
            <a:fillRect/>
          </a:stretch>
        </p:blipFill>
        <p:spPr/>
      </p:pic>
      <p:sp>
        <p:nvSpPr>
          <p:cNvPr id="7" name="Rectangle 6"/>
          <p:cNvSpPr/>
          <p:nvPr/>
        </p:nvSpPr>
        <p:spPr>
          <a:xfrm>
            <a:off x="9143825" y="4825387"/>
            <a:ext cx="3048175" cy="2032613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8" name="Group 7"/>
          <p:cNvGrpSpPr/>
          <p:nvPr/>
        </p:nvGrpSpPr>
        <p:grpSpPr>
          <a:xfrm>
            <a:off x="9732588" y="5088345"/>
            <a:ext cx="1870648" cy="1506696"/>
            <a:chOff x="3889822" y="2340983"/>
            <a:chExt cx="1870648" cy="1506696"/>
          </a:xfrm>
        </p:grpSpPr>
        <p:grpSp>
          <p:nvGrpSpPr>
            <p:cNvPr id="9" name="Group 8"/>
            <p:cNvGrpSpPr/>
            <p:nvPr/>
          </p:nvGrpSpPr>
          <p:grpSpPr>
            <a:xfrm>
              <a:off x="3889822" y="2850791"/>
              <a:ext cx="1870648" cy="996888"/>
              <a:chOff x="4901566" y="4429183"/>
              <a:chExt cx="1870648" cy="996888"/>
            </a:xfrm>
          </p:grpSpPr>
          <p:sp>
            <p:nvSpPr>
              <p:cNvPr id="11" name="Freeform 6"/>
              <p:cNvSpPr>
                <a:spLocks/>
              </p:cNvSpPr>
              <p:nvPr/>
            </p:nvSpPr>
            <p:spPr bwMode="auto">
              <a:xfrm flipH="1">
                <a:off x="6186828" y="5143496"/>
                <a:ext cx="552450" cy="282575"/>
              </a:xfrm>
              <a:custGeom>
                <a:avLst/>
                <a:gdLst>
                  <a:gd name="T0" fmla="*/ 0 w 348"/>
                  <a:gd name="T1" fmla="*/ 0 h 178"/>
                  <a:gd name="T2" fmla="*/ 0 w 348"/>
                  <a:gd name="T3" fmla="*/ 178 h 178"/>
                  <a:gd name="T4" fmla="*/ 348 w 348"/>
                  <a:gd name="T5" fmla="*/ 178 h 1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48" h="178">
                    <a:moveTo>
                      <a:pt x="0" y="0"/>
                    </a:moveTo>
                    <a:lnTo>
                      <a:pt x="0" y="178"/>
                    </a:lnTo>
                    <a:lnTo>
                      <a:pt x="348" y="178"/>
                    </a:lnTo>
                  </a:path>
                </a:pathLst>
              </a:custGeom>
              <a:noFill/>
              <a:ln w="23813" cap="rnd">
                <a:solidFill>
                  <a:schemeClr val="bg1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>
                  <a:solidFill>
                    <a:schemeClr val="bg1"/>
                  </a:solidFill>
                </a:endParaRPr>
              </a:p>
            </p:txBody>
          </p:sp>
          <p:sp>
            <p:nvSpPr>
              <p:cNvPr id="12" name="TextBox 26"/>
              <p:cNvSpPr txBox="1">
                <a:spLocks noChangeArrowheads="1"/>
              </p:cNvSpPr>
              <p:nvPr/>
            </p:nvSpPr>
            <p:spPr bwMode="auto">
              <a:xfrm>
                <a:off x="4901566" y="4429183"/>
                <a:ext cx="1870648" cy="855601"/>
              </a:xfrm>
              <a:prstGeom prst="rect">
                <a:avLst/>
              </a:prstGeom>
              <a:noFill/>
              <a:ln>
                <a:noFill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wrap="square" lIns="109710" tIns="54855" rIns="109710" bIns="54855">
                <a:spAutoFit/>
              </a:bodyPr>
              <a:lstStyle>
                <a:lvl1pPr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1pPr>
                <a:lvl2pPr marL="742950" indent="-28575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2pPr>
                <a:lvl3pPr marL="11430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3pPr>
                <a:lvl4pPr marL="16002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4pPr>
                <a:lvl5pPr marL="2057400" indent="-228600"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5pPr>
                <a:lvl6pPr marL="25146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6pPr>
                <a:lvl7pPr marL="29718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7pPr>
                <a:lvl8pPr marL="34290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8pPr>
                <a:lvl9pPr marL="3886200" indent="-228600" fontAlgn="base">
                  <a:spcBef>
                    <a:spcPct val="0"/>
                  </a:spcBef>
                  <a:spcAft>
                    <a:spcPct val="0"/>
                  </a:spcAft>
                  <a:defRPr>
                    <a:solidFill>
                      <a:schemeClr val="tx1"/>
                    </a:solidFill>
                    <a:latin typeface="Calibri" panose="020F0502020204030204" pitchFamily="34" charset="0"/>
                  </a:defRPr>
                </a:lvl9pPr>
              </a:lstStyle>
              <a:p>
                <a:pPr eaLnBrk="1" hangingPunct="1">
                  <a:lnSpc>
                    <a:spcPct val="110000"/>
                  </a:lnSpc>
                </a:pPr>
                <a:r>
                  <a:rPr lang="id-ID" altLang="id-ID" sz="1100" dirty="0">
                    <a:solidFill>
                      <a:schemeClr val="bg1"/>
                    </a:solidFill>
                    <a:latin typeface="Lato Light" panose="020F0402020204030203" pitchFamily="34" charset="0"/>
                    <a:cs typeface="Lato Light" panose="020F0402020204030203" pitchFamily="34" charset="0"/>
                  </a:rPr>
                  <a:t>Abacus</a:t>
                </a:r>
                <a:r>
                  <a:rPr lang="en-US" altLang="id-ID" sz="1100" dirty="0">
                    <a:solidFill>
                      <a:schemeClr val="bg1"/>
                    </a:solidFill>
                    <a:latin typeface="Lato Light" panose="020F0402020204030203" pitchFamily="34" charset="0"/>
                    <a:cs typeface="Lato Light" panose="020F0402020204030203" pitchFamily="34" charset="0"/>
                  </a:rPr>
                  <a:t> is the key to success in the future, and primary education where our teachers can bring.</a:t>
                </a:r>
              </a:p>
            </p:txBody>
          </p:sp>
        </p:grpSp>
        <p:sp>
          <p:nvSpPr>
            <p:cNvPr id="10" name="Rectangle 85"/>
            <p:cNvSpPr>
              <a:spLocks noChangeArrowheads="1"/>
            </p:cNvSpPr>
            <p:nvPr/>
          </p:nvSpPr>
          <p:spPr bwMode="auto">
            <a:xfrm>
              <a:off x="3889822" y="2340983"/>
              <a:ext cx="1660355" cy="418558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sz="2000" b="1" i="1" dirty="0" smtClean="0">
                  <a:solidFill>
                    <a:schemeClr val="bg1"/>
                  </a:solidFill>
                  <a:latin typeface="Bodoni MT Black" panose="02070A03080606020203" pitchFamily="18" charset="0"/>
                  <a:ea typeface="Open Sans Light" panose="020B0306030504020204" pitchFamily="34" charset="0"/>
                  <a:cs typeface="Lato Regular" panose="020F0502020204030203" pitchFamily="34" charset="0"/>
                </a:rPr>
                <a:t>Project 01</a:t>
              </a:r>
              <a:endParaRPr lang="en-US" altLang="id-ID" sz="2000" b="1" i="1" dirty="0">
                <a:solidFill>
                  <a:schemeClr val="bg1"/>
                </a:solidFill>
                <a:latin typeface="Bodoni MT Black" panose="02070A03080606020203" pitchFamily="18" charset="0"/>
                <a:ea typeface="Open Sans Light" panose="020B0306030504020204" pitchFamily="34" charset="0"/>
                <a:cs typeface="Lato Regular" panose="020F0502020204030203" pitchFamily="34" charset="0"/>
              </a:endParaRPr>
            </a:p>
          </p:txBody>
        </p:sp>
      </p:grpSp>
      <p:sp>
        <p:nvSpPr>
          <p:cNvPr id="13" name="Text Placeholder 2"/>
          <p:cNvSpPr txBox="1">
            <a:spLocks/>
          </p:cNvSpPr>
          <p:nvPr/>
        </p:nvSpPr>
        <p:spPr>
          <a:xfrm>
            <a:off x="593116" y="910661"/>
            <a:ext cx="10585266" cy="1402492"/>
          </a:xfrm>
          <a:prstGeom prst="rect">
            <a:avLst/>
          </a:prstGeom>
        </p:spPr>
        <p:txBody>
          <a:bodyPr numCol="2" spcCol="540000"/>
          <a:lstStyle>
            <a:lvl1pPr marL="0" indent="0" algn="ctr" defTabSz="914400" rtl="0" eaLnBrk="1" latinLnBrk="0" hangingPunct="1">
              <a:lnSpc>
                <a:spcPct val="60000"/>
              </a:lnSpc>
              <a:spcBef>
                <a:spcPts val="1000"/>
              </a:spcBef>
              <a:buFont typeface="Arial" panose="020B0604020202020204" pitchFamily="34" charset="0"/>
              <a:buNone/>
              <a:defRPr sz="1800" b="0" i="0" kern="1200">
                <a:solidFill>
                  <a:schemeClr val="tx1"/>
                </a:solidFill>
                <a:latin typeface="SF UI Display Thin" charset="0"/>
                <a:ea typeface="SF UI Display Thin" charset="0"/>
                <a:cs typeface="SF UI Display Thin" charset="0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just" fontAlgn="auto">
              <a:lnSpc>
                <a:spcPts val="2460"/>
              </a:lnSpc>
              <a:spcAft>
                <a:spcPts val="0"/>
              </a:spcAft>
              <a:defRPr/>
            </a:pPr>
            <a:r>
              <a:rPr lang="en-US" sz="1200" dirty="0" err="1" smtClean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Lorem</a:t>
            </a:r>
            <a:r>
              <a:rPr lang="en-US" sz="1200" dirty="0" smtClean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Ipsum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as their default model text, and a search for '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lorem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ipsum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' will uncover many web sites still in their infancy. Various versions have evolved over the years, sometimes by accident, sometimes on purpose (injected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humour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and the like</a:t>
            </a:r>
            <a:r>
              <a:rPr lang="en-US" sz="1200" dirty="0" smtClean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).</a:t>
            </a:r>
            <a:r>
              <a:rPr lang="id-ID" sz="1200" dirty="0" smtClean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Lorem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Ipsum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as their default model text, and a search for '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lorem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ipsum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' will uncover many web sites still in their infancy. Various versions have evolved over the years, sometimes by accident, sometimes on purpose (injected </a:t>
            </a:r>
            <a:r>
              <a:rPr lang="en-US" sz="1200" dirty="0" err="1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humour</a:t>
            </a:r>
            <a:r>
              <a:rPr lang="en-US" sz="1200" dirty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 and the like</a:t>
            </a:r>
            <a:r>
              <a:rPr lang="en-US" sz="1200" dirty="0" smtClean="0">
                <a:latin typeface="Lato Light" panose="020F0402020204030203" pitchFamily="34" charset="0"/>
                <a:ea typeface="Roboto Thin" charset="0"/>
                <a:cs typeface="Lato Light" panose="020F0402020204030203" pitchFamily="34" charset="0"/>
              </a:rPr>
              <a:t>).</a:t>
            </a:r>
            <a:endParaRPr lang="en-US" sz="1200" dirty="0">
              <a:latin typeface="Lato Light" panose="020F0402020204030203" pitchFamily="34" charset="0"/>
              <a:ea typeface="Roboto Thin" charset="0"/>
              <a:cs typeface="Lato Light" panose="020F0402020204030203" pitchFamily="34" charset="0"/>
            </a:endParaRPr>
          </a:p>
        </p:txBody>
      </p:sp>
      <p:sp>
        <p:nvSpPr>
          <p:cNvPr id="14" name="TextBox 36"/>
          <p:cNvSpPr txBox="1">
            <a:spLocks noChangeArrowheads="1"/>
          </p:cNvSpPr>
          <p:nvPr/>
        </p:nvSpPr>
        <p:spPr bwMode="auto">
          <a:xfrm>
            <a:off x="593116" y="286056"/>
            <a:ext cx="5292633" cy="5847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en-US" altLang="id-ID" sz="1600" dirty="0">
                <a:solidFill>
                  <a:schemeClr val="accent4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1600" dirty="0">
                <a:solidFill>
                  <a:schemeClr val="accent4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1600" dirty="0" err="1">
                <a:solidFill>
                  <a:schemeClr val="accent4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ll</a:t>
            </a:r>
            <a:r>
              <a:rPr lang="en-US" altLang="id-ID" sz="1600" dirty="0">
                <a:solidFill>
                  <a:schemeClr val="accent4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 not believe all of the elements in this slide are all editable without reducing</a:t>
            </a:r>
            <a:endParaRPr lang="id-ID" altLang="id-ID" sz="1600" b="1" dirty="0">
              <a:solidFill>
                <a:schemeClr val="accent4"/>
              </a:solidFill>
              <a:latin typeface="Bodoni MT Black" panose="02070A03080606020203" pitchFamily="18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7125192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5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2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2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12" name="Rectangle 11"/>
          <p:cNvSpPr/>
          <p:nvPr/>
        </p:nvSpPr>
        <p:spPr>
          <a:xfrm>
            <a:off x="3976915" y="3811837"/>
            <a:ext cx="3664856" cy="1891598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3" name="Text Placeholder 6"/>
          <p:cNvSpPr txBox="1">
            <a:spLocks/>
          </p:cNvSpPr>
          <p:nvPr/>
        </p:nvSpPr>
        <p:spPr bwMode="auto">
          <a:xfrm>
            <a:off x="4489454" y="4339605"/>
            <a:ext cx="2758194" cy="1352813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solidFill>
                  <a:schemeClr val="bg1"/>
                </a:solidFill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</a:t>
            </a:r>
          </a:p>
        </p:txBody>
      </p:sp>
      <p:sp>
        <p:nvSpPr>
          <p:cNvPr id="14" name="Rectangle 127"/>
          <p:cNvSpPr>
            <a:spLocks noChangeArrowheads="1"/>
          </p:cNvSpPr>
          <p:nvPr/>
        </p:nvSpPr>
        <p:spPr bwMode="auto">
          <a:xfrm>
            <a:off x="4551204" y="3970086"/>
            <a:ext cx="2634694" cy="493597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ctr" eaLnBrk="1" hangingPunct="1">
              <a:lnSpc>
                <a:spcPct val="80000"/>
              </a:lnSpc>
            </a:pPr>
            <a:r>
              <a:rPr lang="id-ID" altLang="id-ID" sz="3200" dirty="0" smtClean="0">
                <a:solidFill>
                  <a:schemeClr val="bg1"/>
                </a:solidFill>
                <a:latin typeface="Bodoni MT Black" panose="02070A03080606020203" pitchFamily="18" charset="0"/>
              </a:rPr>
              <a:t>Our Vision</a:t>
            </a:r>
            <a:endParaRPr lang="id-ID" altLang="id-ID" sz="3200" dirty="0">
              <a:solidFill>
                <a:schemeClr val="bg1"/>
              </a:solidFill>
              <a:latin typeface="Bodoni MT Black" panose="02070A03080606020203" pitchFamily="18" charset="0"/>
            </a:endParaRPr>
          </a:p>
        </p:txBody>
      </p:sp>
      <p:sp>
        <p:nvSpPr>
          <p:cNvPr id="23" name="Text Placeholder 6"/>
          <p:cNvSpPr txBox="1">
            <a:spLocks/>
          </p:cNvSpPr>
          <p:nvPr/>
        </p:nvSpPr>
        <p:spPr bwMode="auto">
          <a:xfrm>
            <a:off x="536683" y="3783490"/>
            <a:ext cx="3153087" cy="2255222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/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6858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>
              <a:lnSpc>
                <a:spcPct val="150000"/>
              </a:lnSpc>
              <a:spcBef>
                <a:spcPts val="1000"/>
              </a:spcBef>
              <a:buFont typeface="Arial" panose="020B0604020202020204" pitchFamily="34" charset="0"/>
              <a:buNone/>
            </a:pPr>
            <a:r>
              <a:rPr lang="en-US" altLang="id-ID" sz="1200" dirty="0">
                <a:latin typeface="Lato Light" panose="020F0402020204030203" pitchFamily="34" charset="0"/>
                <a:ea typeface="Open Sans" panose="020B0606030504020204" pitchFamily="34" charset="0"/>
                <a:cs typeface="Lato Light" panose="020F0402020204030203" pitchFamily="34" charset="0"/>
              </a:rPr>
              <a:t>A company is an association or collection of individuals, whether natural persons, legal persons, or a mixture of both. Company members share a common purpose and unite in order to focus their various talents and organize their collectively available skills</a:t>
            </a:r>
          </a:p>
        </p:txBody>
      </p:sp>
      <p:sp>
        <p:nvSpPr>
          <p:cNvPr id="24" name="TextBox 36"/>
          <p:cNvSpPr txBox="1">
            <a:spLocks noChangeArrowheads="1"/>
          </p:cNvSpPr>
          <p:nvPr/>
        </p:nvSpPr>
        <p:spPr bwMode="auto">
          <a:xfrm>
            <a:off x="536683" y="2196526"/>
            <a:ext cx="3153087" cy="137605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en-US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2000" dirty="0" err="1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ll</a:t>
            </a:r>
            <a:r>
              <a:rPr lang="en-US" altLang="id-ID" sz="2000" dirty="0"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 not believe all of the elements in this slide are all editable without reducing</a:t>
            </a:r>
            <a:endParaRPr lang="id-ID" altLang="id-ID" sz="2000" b="1" dirty="0">
              <a:latin typeface="Bodoni MT Black" panose="02070A03080606020203" pitchFamily="18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Picture Placeholder 3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9847751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/>
          <p:cNvSpPr/>
          <p:nvPr/>
        </p:nvSpPr>
        <p:spPr>
          <a:xfrm>
            <a:off x="0" y="2274687"/>
            <a:ext cx="12192000" cy="3779171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" name="Group 1"/>
          <p:cNvGrpSpPr/>
          <p:nvPr/>
        </p:nvGrpSpPr>
        <p:grpSpPr>
          <a:xfrm>
            <a:off x="10316949" y="6345234"/>
            <a:ext cx="1744038" cy="387780"/>
            <a:chOff x="181431" y="54603"/>
            <a:chExt cx="1744038" cy="387780"/>
          </a:xfrm>
        </p:grpSpPr>
        <p:sp>
          <p:nvSpPr>
            <p:cNvPr id="40" name="Rectangle 61"/>
            <p:cNvSpPr>
              <a:spLocks noChangeArrowheads="1"/>
            </p:cNvSpPr>
            <p:nvPr/>
          </p:nvSpPr>
          <p:spPr bwMode="auto">
            <a:xfrm>
              <a:off x="794042" y="54603"/>
              <a:ext cx="1131427" cy="38778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wrap="none" lIns="109710" tIns="54855" rIns="109710" bIns="54855">
              <a:spAutoFit/>
            </a:bodyPr>
            <a:lstStyle>
              <a:lvl1pPr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1pPr>
              <a:lvl2pPr marL="742950" indent="-28575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2pPr>
              <a:lvl3pPr marL="11430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3pPr>
              <a:lvl4pPr marL="16002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4pPr>
              <a:lvl5pPr marL="2057400" indent="-228600"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5pPr>
              <a:lvl6pPr marL="25146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6pPr>
              <a:lvl7pPr marL="29718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7pPr>
              <a:lvl8pPr marL="34290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8pPr>
              <a:lvl9pPr marL="3886200" indent="-228600" fontAlgn="base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Calibri" panose="020F0502020204030204" pitchFamily="34" charset="0"/>
                </a:defRPr>
              </a:lvl9pPr>
            </a:lstStyle>
            <a:p>
              <a:pPr eaLnBrk="1" hangingPunct="1"/>
              <a:r>
                <a:rPr lang="id-ID" altLang="id-ID" i="1" dirty="0" smtClean="0">
                  <a:solidFill>
                    <a:schemeClr val="bg1">
                      <a:lumMod val="90000"/>
                    </a:schemeClr>
                  </a:solidFill>
                  <a:latin typeface="Bodoni MT Black" panose="02070A03080606020203" pitchFamily="18" charset="0"/>
                  <a:ea typeface="Roboto Condensed" panose="02000000000000000000" pitchFamily="2" charset="0"/>
                  <a:cs typeface="Lato Regular" panose="020F0502020204030203" pitchFamily="34" charset="0"/>
                </a:rPr>
                <a:t>niigata</a:t>
              </a:r>
              <a:endParaRPr lang="en-US" altLang="id-ID" i="1" dirty="0">
                <a:solidFill>
                  <a:schemeClr val="bg1">
                    <a:lumMod val="90000"/>
                  </a:schemeClr>
                </a:solidFill>
                <a:latin typeface="Bodoni MT Black" panose="02070A03080606020203" pitchFamily="18" charset="0"/>
                <a:ea typeface="Roboto Condensed" panose="02000000000000000000" pitchFamily="2" charset="0"/>
                <a:cs typeface="Lato Regular" panose="020F0502020204030203" pitchFamily="34" charset="0"/>
              </a:endParaRPr>
            </a:p>
          </p:txBody>
        </p:sp>
        <p:sp>
          <p:nvSpPr>
            <p:cNvPr id="39" name="Shape 2548"/>
            <p:cNvSpPr/>
            <p:nvPr/>
          </p:nvSpPr>
          <p:spPr>
            <a:xfrm>
              <a:off x="181431" y="197738"/>
              <a:ext cx="655306" cy="143885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9145" y="17280"/>
                  </a:moveTo>
                  <a:cubicBezTo>
                    <a:pt x="18332" y="17280"/>
                    <a:pt x="17673" y="14380"/>
                    <a:pt x="17673" y="10800"/>
                  </a:cubicBezTo>
                  <a:cubicBezTo>
                    <a:pt x="17673" y="7224"/>
                    <a:pt x="18332" y="4320"/>
                    <a:pt x="19145" y="4320"/>
                  </a:cubicBezTo>
                  <a:cubicBezTo>
                    <a:pt x="19959" y="4320"/>
                    <a:pt x="20618" y="7224"/>
                    <a:pt x="20618" y="10800"/>
                  </a:cubicBezTo>
                  <a:cubicBezTo>
                    <a:pt x="20618" y="14380"/>
                    <a:pt x="19959" y="17280"/>
                    <a:pt x="19145" y="17280"/>
                  </a:cubicBezTo>
                  <a:moveTo>
                    <a:pt x="19145" y="0"/>
                  </a:moveTo>
                  <a:cubicBezTo>
                    <a:pt x="17790" y="0"/>
                    <a:pt x="16691" y="4837"/>
                    <a:pt x="16691" y="10800"/>
                  </a:cubicBezTo>
                  <a:cubicBezTo>
                    <a:pt x="16691" y="16766"/>
                    <a:pt x="17790" y="21600"/>
                    <a:pt x="19145" y="21600"/>
                  </a:cubicBezTo>
                  <a:cubicBezTo>
                    <a:pt x="20501" y="21600"/>
                    <a:pt x="21600" y="16766"/>
                    <a:pt x="21600" y="10800"/>
                  </a:cubicBezTo>
                  <a:cubicBezTo>
                    <a:pt x="21600" y="4837"/>
                    <a:pt x="20501" y="0"/>
                    <a:pt x="19145" y="0"/>
                  </a:cubicBezTo>
                  <a:moveTo>
                    <a:pt x="10800" y="17280"/>
                  </a:moveTo>
                  <a:cubicBezTo>
                    <a:pt x="9986" y="17280"/>
                    <a:pt x="9327" y="14380"/>
                    <a:pt x="9327" y="10800"/>
                  </a:cubicBezTo>
                  <a:cubicBezTo>
                    <a:pt x="9327" y="7224"/>
                    <a:pt x="9986" y="4320"/>
                    <a:pt x="10800" y="4320"/>
                  </a:cubicBezTo>
                  <a:cubicBezTo>
                    <a:pt x="11614" y="4320"/>
                    <a:pt x="12273" y="7224"/>
                    <a:pt x="12273" y="10800"/>
                  </a:cubicBezTo>
                  <a:cubicBezTo>
                    <a:pt x="12273" y="14380"/>
                    <a:pt x="11614" y="17280"/>
                    <a:pt x="10800" y="17280"/>
                  </a:cubicBezTo>
                  <a:moveTo>
                    <a:pt x="10800" y="0"/>
                  </a:moveTo>
                  <a:cubicBezTo>
                    <a:pt x="9444" y="0"/>
                    <a:pt x="8345" y="4837"/>
                    <a:pt x="8345" y="10800"/>
                  </a:cubicBezTo>
                  <a:cubicBezTo>
                    <a:pt x="8345" y="16766"/>
                    <a:pt x="9444" y="21600"/>
                    <a:pt x="10800" y="21600"/>
                  </a:cubicBezTo>
                  <a:cubicBezTo>
                    <a:pt x="12156" y="21600"/>
                    <a:pt x="13255" y="16766"/>
                    <a:pt x="13255" y="10800"/>
                  </a:cubicBezTo>
                  <a:cubicBezTo>
                    <a:pt x="13255" y="4837"/>
                    <a:pt x="12156" y="0"/>
                    <a:pt x="10800" y="0"/>
                  </a:cubicBezTo>
                  <a:moveTo>
                    <a:pt x="2455" y="17280"/>
                  </a:moveTo>
                  <a:cubicBezTo>
                    <a:pt x="1641" y="17280"/>
                    <a:pt x="982" y="14380"/>
                    <a:pt x="982" y="10800"/>
                  </a:cubicBezTo>
                  <a:cubicBezTo>
                    <a:pt x="982" y="7224"/>
                    <a:pt x="1641" y="4320"/>
                    <a:pt x="2455" y="4320"/>
                  </a:cubicBezTo>
                  <a:cubicBezTo>
                    <a:pt x="3268" y="4320"/>
                    <a:pt x="3927" y="7224"/>
                    <a:pt x="3927" y="10800"/>
                  </a:cubicBezTo>
                  <a:cubicBezTo>
                    <a:pt x="3927" y="14380"/>
                    <a:pt x="3268" y="17280"/>
                    <a:pt x="2455" y="17280"/>
                  </a:cubicBezTo>
                  <a:moveTo>
                    <a:pt x="2455" y="0"/>
                  </a:moveTo>
                  <a:cubicBezTo>
                    <a:pt x="1099" y="0"/>
                    <a:pt x="0" y="4837"/>
                    <a:pt x="0" y="10800"/>
                  </a:cubicBezTo>
                  <a:cubicBezTo>
                    <a:pt x="0" y="16766"/>
                    <a:pt x="1099" y="21600"/>
                    <a:pt x="2455" y="21600"/>
                  </a:cubicBezTo>
                  <a:cubicBezTo>
                    <a:pt x="3811" y="21600"/>
                    <a:pt x="4909" y="16766"/>
                    <a:pt x="4909" y="10800"/>
                  </a:cubicBezTo>
                  <a:cubicBezTo>
                    <a:pt x="4909" y="4837"/>
                    <a:pt x="3811" y="0"/>
                    <a:pt x="2455" y="0"/>
                  </a:cubicBezTo>
                </a:path>
              </a:pathLst>
            </a:custGeom>
            <a:solidFill>
              <a:schemeClr val="bg1">
                <a:lumMod val="90000"/>
              </a:schemeClr>
            </a:solidFill>
            <a:ln w="12700">
              <a:miter lim="400000"/>
            </a:ln>
          </p:spPr>
          <p:txBody>
            <a:bodyPr lIns="19045" tIns="19045" rIns="19045" bIns="19045" anchor="ctr"/>
            <a:lstStyle/>
            <a:p>
              <a:pPr defTabSz="228532">
                <a:defRPr sz="3000" cap="none">
                  <a:solidFill>
                    <a:srgbClr val="FFFFFF"/>
                  </a:solidFill>
                  <a:effectLst>
                    <a:outerShdw blurRad="38100" dist="12700" dir="5400000" rotWithShape="0">
                      <a:srgbClr val="000000">
                        <a:alpha val="50000"/>
                      </a:srgbClr>
                    </a:outerShdw>
                  </a:effectLst>
                  <a:latin typeface="Gill Sans"/>
                  <a:ea typeface="Gill Sans"/>
                  <a:cs typeface="Gill Sans"/>
                  <a:sym typeface="Gill Sans"/>
                </a:defRPr>
              </a:pPr>
              <a:endParaRPr sz="1500"/>
            </a:p>
          </p:txBody>
        </p:sp>
      </p:grpSp>
      <p:sp>
        <p:nvSpPr>
          <p:cNvPr id="10" name="Rectangle 98"/>
          <p:cNvSpPr>
            <a:spLocks noChangeArrowheads="1"/>
          </p:cNvSpPr>
          <p:nvPr/>
        </p:nvSpPr>
        <p:spPr bwMode="auto">
          <a:xfrm>
            <a:off x="8920265" y="3683782"/>
            <a:ext cx="2903538" cy="2124075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r" eaLnBrk="1" hangingPunct="1"/>
            <a:endParaRPr lang="es-ES_tradnl" altLang="id-ID" baseline="30000" dirty="0">
              <a:solidFill>
                <a:schemeClr val="bg1"/>
              </a:solidFill>
            </a:endParaRPr>
          </a:p>
          <a:p>
            <a:pPr algn="r" eaLnBrk="1" hangingPunct="1"/>
            <a:endParaRPr lang="es-ES_tradnl" altLang="id-ID" b="1" baseline="30000" dirty="0">
              <a:solidFill>
                <a:schemeClr val="bg1"/>
              </a:solidFill>
              <a:cs typeface="Times New Roman" panose="02020603050405020304" pitchFamily="18" charset="0"/>
            </a:endParaRPr>
          </a:p>
          <a:p>
            <a:pPr algn="r" eaLnBrk="1" hangingPunct="1"/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Miami Beach, </a:t>
            </a:r>
            <a:r>
              <a:rPr lang="es-ES_tradnl" altLang="id-ID" b="1" baseline="30000" dirty="0" err="1">
                <a:solidFill>
                  <a:schemeClr val="bg1"/>
                </a:solidFill>
                <a:cs typeface="Times New Roman" panose="02020603050405020304" pitchFamily="18" charset="0"/>
              </a:rPr>
              <a:t>Fl</a:t>
            </a:r>
            <a:endParaRPr lang="es-ES_tradnl" altLang="id-ID" b="1" baseline="30000" dirty="0">
              <a:solidFill>
                <a:schemeClr val="bg1"/>
              </a:solidFill>
              <a:cs typeface="Times New Roman" panose="02020603050405020304" pitchFamily="18" charset="0"/>
            </a:endParaRPr>
          </a:p>
          <a:p>
            <a:pPr algn="r" eaLnBrk="1" hangingPunct="1"/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1234 Lincoln Road</a:t>
            </a:r>
          </a:p>
          <a:p>
            <a:pPr algn="r" eaLnBrk="1" hangingPunct="1"/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Scott Smith</a:t>
            </a:r>
          </a:p>
          <a:p>
            <a:pPr algn="r" eaLnBrk="1" hangingPunct="1"/>
            <a:r>
              <a:rPr lang="es-ES_tradnl" altLang="id-ID" b="1" baseline="30000" dirty="0" err="1">
                <a:solidFill>
                  <a:schemeClr val="bg1"/>
                </a:solidFill>
                <a:cs typeface="Times New Roman" panose="02020603050405020304" pitchFamily="18" charset="0"/>
              </a:rPr>
              <a:t>CelPhone</a:t>
            </a:r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: 123 456 7890</a:t>
            </a:r>
          </a:p>
          <a:p>
            <a:pPr algn="r" eaLnBrk="1" hangingPunct="1"/>
            <a:endParaRPr lang="es-ES_tradnl" altLang="id-ID" b="1" baseline="30000" dirty="0">
              <a:solidFill>
                <a:schemeClr val="bg1"/>
              </a:solidFill>
              <a:cs typeface="Times New Roman" panose="02020603050405020304" pitchFamily="18" charset="0"/>
            </a:endParaRPr>
          </a:p>
          <a:p>
            <a:pPr algn="r" eaLnBrk="1" hangingPunct="1"/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Miami Beach, </a:t>
            </a:r>
            <a:r>
              <a:rPr lang="es-ES_tradnl" altLang="id-ID" b="1" baseline="30000" dirty="0" err="1">
                <a:solidFill>
                  <a:schemeClr val="bg1"/>
                </a:solidFill>
                <a:cs typeface="Times New Roman" panose="02020603050405020304" pitchFamily="18" charset="0"/>
              </a:rPr>
              <a:t>Fl</a:t>
            </a:r>
            <a:endParaRPr lang="es-ES_tradnl" altLang="id-ID" b="1" baseline="30000" dirty="0">
              <a:solidFill>
                <a:schemeClr val="bg1"/>
              </a:solidFill>
              <a:cs typeface="Times New Roman" panose="02020603050405020304" pitchFamily="18" charset="0"/>
            </a:endParaRPr>
          </a:p>
          <a:p>
            <a:pPr algn="r" eaLnBrk="1" hangingPunct="1"/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1234 Lincoln Road</a:t>
            </a:r>
          </a:p>
          <a:p>
            <a:pPr algn="r" eaLnBrk="1" hangingPunct="1"/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David White</a:t>
            </a:r>
          </a:p>
          <a:p>
            <a:pPr algn="r" eaLnBrk="1" hangingPunct="1"/>
            <a:r>
              <a:rPr lang="es-ES_tradnl" altLang="id-ID" b="1" baseline="30000" dirty="0" err="1">
                <a:solidFill>
                  <a:schemeClr val="bg1"/>
                </a:solidFill>
                <a:cs typeface="Times New Roman" panose="02020603050405020304" pitchFamily="18" charset="0"/>
              </a:rPr>
              <a:t>CelPhone</a:t>
            </a:r>
            <a:r>
              <a:rPr lang="es-ES_tradnl" altLang="id-ID" b="1" baseline="30000" dirty="0">
                <a:solidFill>
                  <a:schemeClr val="bg1"/>
                </a:solidFill>
                <a:cs typeface="Times New Roman" panose="02020603050405020304" pitchFamily="18" charset="0"/>
              </a:rPr>
              <a:t>: 123 456 7890</a:t>
            </a:r>
          </a:p>
        </p:txBody>
      </p:sp>
      <p:cxnSp>
        <p:nvCxnSpPr>
          <p:cNvPr id="11" name="Straight Connector 10"/>
          <p:cNvCxnSpPr/>
          <p:nvPr/>
        </p:nvCxnSpPr>
        <p:spPr>
          <a:xfrm>
            <a:off x="9364765" y="3979057"/>
            <a:ext cx="0" cy="1689100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TextBox 36"/>
          <p:cNvSpPr txBox="1">
            <a:spLocks noChangeArrowheads="1"/>
          </p:cNvSpPr>
          <p:nvPr/>
        </p:nvSpPr>
        <p:spPr bwMode="auto">
          <a:xfrm>
            <a:off x="4970565" y="4315607"/>
            <a:ext cx="4114800" cy="101600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algn="r" eaLnBrk="1" hangingPunct="1"/>
            <a:r>
              <a:rPr lang="en-US" altLang="id-ID" sz="2000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You</a:t>
            </a:r>
            <a:r>
              <a:rPr lang="id-ID" altLang="id-ID" sz="2000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’</a:t>
            </a:r>
            <a:r>
              <a:rPr lang="en-US" altLang="id-ID" sz="2000">
                <a:solidFill>
                  <a:schemeClr val="bg1"/>
                </a:solidFill>
                <a:latin typeface="Bodoni MT Black" panose="02070A03080606020203" pitchFamily="18" charset="0"/>
                <a:ea typeface="Roboto" panose="02000000000000000000" pitchFamily="2" charset="0"/>
                <a:cs typeface="Roboto" panose="02000000000000000000" pitchFamily="2" charset="0"/>
              </a:rPr>
              <a:t>ll not believe all of the elements in this slide are all editable without reducing</a:t>
            </a:r>
            <a:endParaRPr lang="id-ID" altLang="id-ID" sz="2000" b="1">
              <a:solidFill>
                <a:schemeClr val="bg1"/>
              </a:solidFill>
              <a:latin typeface="Bodoni MT Black" panose="02070A03080606020203" pitchFamily="18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3" name="Title 13"/>
          <p:cNvSpPr txBox="1">
            <a:spLocks/>
          </p:cNvSpPr>
          <p:nvPr/>
        </p:nvSpPr>
        <p:spPr bwMode="auto">
          <a:xfrm>
            <a:off x="308472" y="4252668"/>
            <a:ext cx="5129715" cy="1569660"/>
          </a:xfrm>
          <a:prstGeom prst="rect">
            <a:avLst/>
          </a:prstGeom>
          <a:noFill/>
          <a:ln>
            <a:noFill/>
          </a:ln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miter lim="800000"/>
                <a:headEnd/>
                <a:tailEnd/>
              </a14:hiddenLine>
            </a:ext>
          </a:extLst>
        </p:spPr>
        <p:txBody>
          <a:bodyPr wrap="square" anchor="ctr">
            <a:spAutoFit/>
          </a:bodyPr>
          <a:lstStyle>
            <a:lvl1pPr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1pPr>
            <a:lvl2pPr marL="742950" indent="-28575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2pPr>
            <a:lvl3pPr marL="11430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3pPr>
            <a:lvl4pPr marL="16002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4pPr>
            <a:lvl5pPr marL="2057400" indent="-228600"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5pPr>
            <a:lvl6pPr marL="25146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6pPr>
            <a:lvl7pPr marL="29718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7pPr>
            <a:lvl8pPr marL="34290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8pPr>
            <a:lvl9pPr marL="3886200" indent="-228600" fontAlgn="base">
              <a:spcBef>
                <a:spcPct val="0"/>
              </a:spcBef>
              <a:spcAft>
                <a:spcPct val="0"/>
              </a:spcAft>
              <a:defRPr>
                <a:solidFill>
                  <a:schemeClr val="tx1"/>
                </a:solidFill>
                <a:latin typeface="Calibri" panose="020F0502020204030204" pitchFamily="34" charset="0"/>
              </a:defRPr>
            </a:lvl9pPr>
          </a:lstStyle>
          <a:p>
            <a:pPr eaLnBrk="1" hangingPunct="1"/>
            <a:r>
              <a:rPr lang="id-ID" altLang="id-ID" sz="9600" i="1" dirty="0" smtClean="0">
                <a:solidFill>
                  <a:schemeClr val="bg1"/>
                </a:solidFill>
                <a:latin typeface="Belove" pitchFamily="50" charset="0"/>
                <a:ea typeface="Roboto Black" panose="02000000000000000000" pitchFamily="2" charset="0"/>
                <a:cs typeface="Roboto" panose="02000000000000000000" pitchFamily="2" charset="0"/>
              </a:rPr>
              <a:t>Niigata</a:t>
            </a:r>
            <a:endParaRPr lang="en-US" altLang="id-ID" sz="9600" i="1" dirty="0">
              <a:solidFill>
                <a:schemeClr val="bg1"/>
              </a:solidFill>
              <a:latin typeface="Belove" pitchFamily="50" charset="0"/>
              <a:ea typeface="Roboto Black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83760127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4500">
        <p14:vortex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/>
      </p:par>
    </p:tnLst>
  </p:timing>
</p:sld>
</file>

<file path=ppt/theme/theme1.xml><?xml version="1.0" encoding="utf-8"?>
<a:theme xmlns:a="http://schemas.openxmlformats.org/drawingml/2006/main" name="Office Theme">
  <a:themeElements>
    <a:clrScheme name="Custom 7">
      <a:dk1>
        <a:srgbClr val="445469"/>
      </a:dk1>
      <a:lt1>
        <a:srgbClr val="FFFFFF"/>
      </a:lt1>
      <a:dk2>
        <a:srgbClr val="445469"/>
      </a:dk2>
      <a:lt2>
        <a:srgbClr val="FFFFFF"/>
      </a:lt2>
      <a:accent1>
        <a:srgbClr val="2099D8"/>
      </a:accent1>
      <a:accent2>
        <a:srgbClr val="239CCE"/>
      </a:accent2>
      <a:accent3>
        <a:srgbClr val="27A6C2"/>
      </a:accent3>
      <a:accent4>
        <a:srgbClr val="25B7AB"/>
      </a:accent4>
      <a:accent5>
        <a:srgbClr val="5BBE77"/>
      </a:accent5>
      <a:accent6>
        <a:srgbClr val="7EC44E"/>
      </a:accent6>
      <a:hlink>
        <a:srgbClr val="5B9BD5"/>
      </a:hlink>
      <a:folHlink>
        <a:srgbClr val="70AD47"/>
      </a:folHlink>
    </a:clrScheme>
    <a:fontScheme name="Custom 3">
      <a:majorFont>
        <a:latin typeface="Roboto Thin"/>
        <a:ea typeface=""/>
        <a:cs typeface=""/>
      </a:majorFont>
      <a:minorFont>
        <a:latin typeface="Roboto Thin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9602</TotalTime>
  <Words>1613</Words>
  <Application>Microsoft Office PowerPoint</Application>
  <PresentationFormat>Widescreen</PresentationFormat>
  <Paragraphs>175</Paragraphs>
  <Slides>20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21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20</vt:i4>
      </vt:variant>
    </vt:vector>
  </HeadingPairs>
  <TitlesOfParts>
    <vt:vector size="42" baseType="lpstr">
      <vt:lpstr>Gill Sans</vt:lpstr>
      <vt:lpstr>SF UI Display Thin</vt:lpstr>
      <vt:lpstr>Arial</vt:lpstr>
      <vt:lpstr>Belove</vt:lpstr>
      <vt:lpstr>Bodoni MT Black</vt:lpstr>
      <vt:lpstr>Calibri</vt:lpstr>
      <vt:lpstr>Lato</vt:lpstr>
      <vt:lpstr>Lato Light</vt:lpstr>
      <vt:lpstr>Lato Regular</vt:lpstr>
      <vt:lpstr>Lato Thin</vt:lpstr>
      <vt:lpstr>Metropolis Light</vt:lpstr>
      <vt:lpstr>Montserrat</vt:lpstr>
      <vt:lpstr>Open Sans</vt:lpstr>
      <vt:lpstr>Open Sans Light</vt:lpstr>
      <vt:lpstr>Roboto</vt:lpstr>
      <vt:lpstr>Roboto Black</vt:lpstr>
      <vt:lpstr>Roboto Condensed</vt:lpstr>
      <vt:lpstr>Roboto Medium</vt:lpstr>
      <vt:lpstr>Roboto Thin</vt:lpstr>
      <vt:lpstr>Sosa</vt:lpstr>
      <vt:lpstr>Times New Roman</vt:lpstr>
      <vt:lpstr>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Company/>
  <LinksUpToDate>false</LinksUpToDate>
  <SharedDoc>false</SharedDoc>
  <HyperlinksChanged>false</HyperlinksChanged>
  <AppVersion>15.0000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T</dc:title>
  <dc:creator>Dedi Juniadi</dc:creator>
  <cp:lastModifiedBy>Gary Steven</cp:lastModifiedBy>
  <cp:revision>1988</cp:revision>
  <dcterms:created xsi:type="dcterms:W3CDTF">2015-01-03T08:36:18Z</dcterms:created>
  <dcterms:modified xsi:type="dcterms:W3CDTF">2020-05-26T05:06:19Z</dcterms:modified>
</cp:coreProperties>
</file>