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7699744"/>
        <c:axId val="207700136"/>
      </c:areaChart>
      <c:catAx>
        <c:axId val="207699744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207700136"/>
        <c:crosses val="autoZero"/>
        <c:auto val="1"/>
        <c:lblAlgn val="ctr"/>
        <c:lblOffset val="100"/>
        <c:noMultiLvlLbl val="0"/>
      </c:catAx>
      <c:valAx>
        <c:axId val="207700136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207699744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4945280"/>
        <c:axId val="204944888"/>
      </c:lineChart>
      <c:catAx>
        <c:axId val="2049452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4944888"/>
        <c:crosses val="autoZero"/>
        <c:auto val="1"/>
        <c:lblAlgn val="ctr"/>
        <c:lblOffset val="100"/>
        <c:noMultiLvlLbl val="0"/>
      </c:catAx>
      <c:valAx>
        <c:axId val="2049448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49452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7702880"/>
        <c:axId val="190394056"/>
      </c:lineChart>
      <c:catAx>
        <c:axId val="2077028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0394056"/>
        <c:crosses val="autoZero"/>
        <c:auto val="1"/>
        <c:lblAlgn val="ctr"/>
        <c:lblOffset val="100"/>
        <c:noMultiLvlLbl val="0"/>
      </c:catAx>
      <c:valAx>
        <c:axId val="1903940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77028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207702096"/>
        <c:axId val="207700920"/>
      </c:barChart>
      <c:catAx>
        <c:axId val="207702096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207700920"/>
        <c:crosses val="autoZero"/>
        <c:auto val="1"/>
        <c:lblAlgn val="ctr"/>
        <c:lblOffset val="100"/>
        <c:noMultiLvlLbl val="0"/>
      </c:catAx>
      <c:valAx>
        <c:axId val="207700920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20770209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Custom 3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ED7D31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3730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1174</cp:revision>
  <dcterms:created xsi:type="dcterms:W3CDTF">2015-04-19T15:05:57Z</dcterms:created>
  <dcterms:modified xsi:type="dcterms:W3CDTF">2015-05-12T15:41:45Z</dcterms:modified>
</cp:coreProperties>
</file>